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1.jpeg" ContentType="image/jpeg"/>
  <Override PartName="/ppt/notesSlides/notesSlide9.xml" ContentType="application/vnd.openxmlformats-officedocument.presentationml.notesSlide+xml"/>
  <Override PartName="/ppt/media/image2.jpeg" ContentType="image/jpeg"/>
  <Override PartName="/ppt/media/image3.jpeg" ContentType="image/jpeg"/>
  <Override PartName="/ppt/notesSlides/notesSlide10.xml" ContentType="application/vnd.openxmlformats-officedocument.presentationml.notesSlide+xml"/>
  <Override PartName="/ppt/media/image4.jpeg" ContentType="image/jpe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243713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1828433"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747A94"/>
        </a:solidFill>
        <a:effectLst/>
        <a:uFillTx/>
        <a:latin typeface="Calibri"/>
        <a:ea typeface="Calibri"/>
        <a:cs typeface="Calibri"/>
        <a:sym typeface="Calibri"/>
      </a:defRPr>
    </a:lvl1pPr>
    <a:lvl2pPr marL="0" marR="0" indent="914216" algn="l" defTabSz="1828433"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747A94"/>
        </a:solidFill>
        <a:effectLst/>
        <a:uFillTx/>
        <a:latin typeface="Calibri"/>
        <a:ea typeface="Calibri"/>
        <a:cs typeface="Calibri"/>
        <a:sym typeface="Calibri"/>
      </a:defRPr>
    </a:lvl2pPr>
    <a:lvl3pPr marL="0" marR="0" indent="1828433" algn="l" defTabSz="1828433"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747A94"/>
        </a:solidFill>
        <a:effectLst/>
        <a:uFillTx/>
        <a:latin typeface="Calibri"/>
        <a:ea typeface="Calibri"/>
        <a:cs typeface="Calibri"/>
        <a:sym typeface="Calibri"/>
      </a:defRPr>
    </a:lvl3pPr>
    <a:lvl4pPr marL="0" marR="0" indent="2742651" algn="l" defTabSz="1828433"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747A94"/>
        </a:solidFill>
        <a:effectLst/>
        <a:uFillTx/>
        <a:latin typeface="Calibri"/>
        <a:ea typeface="Calibri"/>
        <a:cs typeface="Calibri"/>
        <a:sym typeface="Calibri"/>
      </a:defRPr>
    </a:lvl4pPr>
    <a:lvl5pPr marL="0" marR="0" indent="3656867" algn="l" defTabSz="1828433"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747A94"/>
        </a:solidFill>
        <a:effectLst/>
        <a:uFillTx/>
        <a:latin typeface="Calibri"/>
        <a:ea typeface="Calibri"/>
        <a:cs typeface="Calibri"/>
        <a:sym typeface="Calibri"/>
      </a:defRPr>
    </a:lvl5pPr>
    <a:lvl6pPr marL="0" marR="0" indent="4571086" algn="l" defTabSz="1828433"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747A94"/>
        </a:solidFill>
        <a:effectLst/>
        <a:uFillTx/>
        <a:latin typeface="Calibri"/>
        <a:ea typeface="Calibri"/>
        <a:cs typeface="Calibri"/>
        <a:sym typeface="Calibri"/>
      </a:defRPr>
    </a:lvl6pPr>
    <a:lvl7pPr marL="0" marR="0" indent="5485303" algn="l" defTabSz="1828433"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747A94"/>
        </a:solidFill>
        <a:effectLst/>
        <a:uFillTx/>
        <a:latin typeface="Calibri"/>
        <a:ea typeface="Calibri"/>
        <a:cs typeface="Calibri"/>
        <a:sym typeface="Calibri"/>
      </a:defRPr>
    </a:lvl7pPr>
    <a:lvl8pPr marL="0" marR="0" indent="6399519" algn="l" defTabSz="1828433"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747A94"/>
        </a:solidFill>
        <a:effectLst/>
        <a:uFillTx/>
        <a:latin typeface="Calibri"/>
        <a:ea typeface="Calibri"/>
        <a:cs typeface="Calibri"/>
        <a:sym typeface="Calibri"/>
      </a:defRPr>
    </a:lvl8pPr>
    <a:lvl9pPr marL="0" marR="0" indent="7313737" algn="l" defTabSz="1828433"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747A94"/>
        </a:solidFill>
        <a:effectLst/>
        <a:uFillTx/>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Calibri"/>
          <a:ea typeface="Calibri"/>
          <a:cs typeface="Calibri"/>
        </a:font>
        <a:srgbClr val="747A9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F3DE"/>
          </a:solidFill>
        </a:fill>
      </a:tcStyle>
    </a:wholeTbl>
    <a:band2H>
      <a:tcTxStyle b="def" i="def"/>
      <a:tcStyle>
        <a:tcBdr/>
        <a:fill>
          <a:solidFill>
            <a:srgbClr val="E6F9EF"/>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747A9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BEF"/>
          </a:solidFill>
        </a:fill>
      </a:tcStyle>
    </a:wholeTbl>
    <a:band2H>
      <a:tcTxStyle b="def" i="def"/>
      <a:tcStyle>
        <a:tcBdr/>
        <a:fill>
          <a:solidFill>
            <a:srgbClr val="E6F5F7"/>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747A9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F3F4"/>
          </a:solidFill>
        </a:fill>
      </a:tcStyle>
    </a:wholeTbl>
    <a:band2H>
      <a:tcTxStyle b="def" i="def"/>
      <a:tcStyle>
        <a:tcBdr/>
        <a:fill>
          <a:solidFill>
            <a:srgbClr val="F8F9F9"/>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747A9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BECEE"/>
          </a:solidFill>
        </a:fill>
      </a:tcStyle>
    </a:wholeTbl>
    <a:band2H>
      <a:tcTxStyle b="def" i="def"/>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747A94"/>
      </a:tcTxStyle>
      <a:tcStyle>
        <a:tcBdr>
          <a:left>
            <a:ln w="12700" cap="flat">
              <a:noFill/>
              <a:miter lim="400000"/>
            </a:ln>
          </a:left>
          <a:right>
            <a:ln w="12700" cap="flat">
              <a:noFill/>
              <a:miter lim="400000"/>
            </a:ln>
          </a:right>
          <a:top>
            <a:ln w="50800" cap="flat">
              <a:solidFill>
                <a:srgbClr val="747A94"/>
              </a:solidFill>
              <a:prstDash val="solid"/>
              <a:round/>
            </a:ln>
          </a:top>
          <a:bottom>
            <a:ln w="25400" cap="flat">
              <a:solidFill>
                <a:srgbClr val="747A94"/>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747A94"/>
              </a:solidFill>
              <a:prstDash val="solid"/>
              <a:round/>
            </a:ln>
          </a:top>
          <a:bottom>
            <a:ln w="25400" cap="flat">
              <a:solidFill>
                <a:srgbClr val="747A94"/>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747A9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6DC"/>
          </a:solidFill>
        </a:fill>
      </a:tcStyle>
    </a:wholeTbl>
    <a:band2H>
      <a:tcTxStyle b="def" i="def"/>
      <a:tcStyle>
        <a:tcBdr/>
        <a:fill>
          <a:solidFill>
            <a:srgbClr val="EBECEE"/>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747A94"/>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747A94"/>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747A94"/>
          </a:solidFill>
        </a:fill>
      </a:tcStyle>
    </a:firstRow>
  </a:tblStyle>
  <a:tblStyle styleId="{2708684C-4D16-4618-839F-0558EEFCDFE6}" styleName="">
    <a:tblBg/>
    <a:wholeTbl>
      <a:tcTxStyle b="off" i="off">
        <a:font>
          <a:latin typeface="Calibri"/>
          <a:ea typeface="Calibri"/>
          <a:cs typeface="Calibri"/>
        </a:font>
        <a:srgbClr val="747A94"/>
      </a:tcTxStyle>
      <a:tcStyle>
        <a:tcBdr>
          <a:left>
            <a:ln w="12700" cap="flat">
              <a:solidFill>
                <a:srgbClr val="747A94"/>
              </a:solidFill>
              <a:prstDash val="solid"/>
              <a:round/>
            </a:ln>
          </a:left>
          <a:right>
            <a:ln w="12700" cap="flat">
              <a:solidFill>
                <a:srgbClr val="747A94"/>
              </a:solidFill>
              <a:prstDash val="solid"/>
              <a:round/>
            </a:ln>
          </a:right>
          <a:top>
            <a:ln w="12700" cap="flat">
              <a:solidFill>
                <a:srgbClr val="747A94"/>
              </a:solidFill>
              <a:prstDash val="solid"/>
              <a:round/>
            </a:ln>
          </a:top>
          <a:bottom>
            <a:ln w="12700" cap="flat">
              <a:solidFill>
                <a:srgbClr val="747A94"/>
              </a:solidFill>
              <a:prstDash val="solid"/>
              <a:round/>
            </a:ln>
          </a:bottom>
          <a:insideH>
            <a:ln w="12700" cap="flat">
              <a:solidFill>
                <a:srgbClr val="747A94"/>
              </a:solidFill>
              <a:prstDash val="solid"/>
              <a:round/>
            </a:ln>
          </a:insideH>
          <a:insideV>
            <a:ln w="12700" cap="flat">
              <a:solidFill>
                <a:srgbClr val="747A94"/>
              </a:solidFill>
              <a:prstDash val="solid"/>
              <a:round/>
            </a:ln>
          </a:insideV>
        </a:tcBdr>
        <a:fill>
          <a:solidFill>
            <a:srgbClr val="747A94">
              <a:alpha val="20000"/>
            </a:srgbClr>
          </a:solidFill>
        </a:fill>
      </a:tcStyle>
    </a:wholeTbl>
    <a:band2H>
      <a:tcTxStyle b="def" i="def"/>
      <a:tcStyle>
        <a:tcBdr/>
        <a:fill>
          <a:solidFill>
            <a:srgbClr val="FFFFFF"/>
          </a:solidFill>
        </a:fill>
      </a:tcStyle>
    </a:band2H>
    <a:firstCol>
      <a:tcTxStyle b="on" i="off">
        <a:font>
          <a:latin typeface="Calibri"/>
          <a:ea typeface="Calibri"/>
          <a:cs typeface="Calibri"/>
        </a:font>
        <a:srgbClr val="747A94"/>
      </a:tcTxStyle>
      <a:tcStyle>
        <a:tcBdr>
          <a:left>
            <a:ln w="12700" cap="flat">
              <a:solidFill>
                <a:srgbClr val="747A94"/>
              </a:solidFill>
              <a:prstDash val="solid"/>
              <a:round/>
            </a:ln>
          </a:left>
          <a:right>
            <a:ln w="12700" cap="flat">
              <a:solidFill>
                <a:srgbClr val="747A94"/>
              </a:solidFill>
              <a:prstDash val="solid"/>
              <a:round/>
            </a:ln>
          </a:right>
          <a:top>
            <a:ln w="12700" cap="flat">
              <a:solidFill>
                <a:srgbClr val="747A94"/>
              </a:solidFill>
              <a:prstDash val="solid"/>
              <a:round/>
            </a:ln>
          </a:top>
          <a:bottom>
            <a:ln w="12700" cap="flat">
              <a:solidFill>
                <a:srgbClr val="747A94"/>
              </a:solidFill>
              <a:prstDash val="solid"/>
              <a:round/>
            </a:ln>
          </a:bottom>
          <a:insideH>
            <a:ln w="12700" cap="flat">
              <a:solidFill>
                <a:srgbClr val="747A94"/>
              </a:solidFill>
              <a:prstDash val="solid"/>
              <a:round/>
            </a:ln>
          </a:insideH>
          <a:insideV>
            <a:ln w="12700" cap="flat">
              <a:solidFill>
                <a:srgbClr val="747A94"/>
              </a:solidFill>
              <a:prstDash val="solid"/>
              <a:round/>
            </a:ln>
          </a:insideV>
        </a:tcBdr>
        <a:fill>
          <a:solidFill>
            <a:srgbClr val="747A94">
              <a:alpha val="20000"/>
            </a:srgbClr>
          </a:solidFill>
        </a:fill>
      </a:tcStyle>
    </a:firstCol>
    <a:lastRow>
      <a:tcTxStyle b="on" i="off">
        <a:font>
          <a:latin typeface="Calibri"/>
          <a:ea typeface="Calibri"/>
          <a:cs typeface="Calibri"/>
        </a:font>
        <a:srgbClr val="747A94"/>
      </a:tcTxStyle>
      <a:tcStyle>
        <a:tcBdr>
          <a:left>
            <a:ln w="12700" cap="flat">
              <a:solidFill>
                <a:srgbClr val="747A94"/>
              </a:solidFill>
              <a:prstDash val="solid"/>
              <a:round/>
            </a:ln>
          </a:left>
          <a:right>
            <a:ln w="12700" cap="flat">
              <a:solidFill>
                <a:srgbClr val="747A94"/>
              </a:solidFill>
              <a:prstDash val="solid"/>
              <a:round/>
            </a:ln>
          </a:right>
          <a:top>
            <a:ln w="50800" cap="flat">
              <a:solidFill>
                <a:srgbClr val="747A94"/>
              </a:solidFill>
              <a:prstDash val="solid"/>
              <a:round/>
            </a:ln>
          </a:top>
          <a:bottom>
            <a:ln w="12700" cap="flat">
              <a:solidFill>
                <a:srgbClr val="747A94"/>
              </a:solidFill>
              <a:prstDash val="solid"/>
              <a:round/>
            </a:ln>
          </a:bottom>
          <a:insideH>
            <a:ln w="12700" cap="flat">
              <a:solidFill>
                <a:srgbClr val="747A94"/>
              </a:solidFill>
              <a:prstDash val="solid"/>
              <a:round/>
            </a:ln>
          </a:insideH>
          <a:insideV>
            <a:ln w="12700" cap="flat">
              <a:solidFill>
                <a:srgbClr val="747A94"/>
              </a:solidFill>
              <a:prstDash val="solid"/>
              <a:round/>
            </a:ln>
          </a:insideV>
        </a:tcBdr>
        <a:fill>
          <a:noFill/>
        </a:fill>
      </a:tcStyle>
    </a:lastRow>
    <a:firstRow>
      <a:tcTxStyle b="on" i="off">
        <a:font>
          <a:latin typeface="Calibri"/>
          <a:ea typeface="Calibri"/>
          <a:cs typeface="Calibri"/>
        </a:font>
        <a:srgbClr val="747A94"/>
      </a:tcTxStyle>
      <a:tcStyle>
        <a:tcBdr>
          <a:left>
            <a:ln w="12700" cap="flat">
              <a:solidFill>
                <a:srgbClr val="747A94"/>
              </a:solidFill>
              <a:prstDash val="solid"/>
              <a:round/>
            </a:ln>
          </a:left>
          <a:right>
            <a:ln w="12700" cap="flat">
              <a:solidFill>
                <a:srgbClr val="747A94"/>
              </a:solidFill>
              <a:prstDash val="solid"/>
              <a:round/>
            </a:ln>
          </a:right>
          <a:top>
            <a:ln w="12700" cap="flat">
              <a:solidFill>
                <a:srgbClr val="747A94"/>
              </a:solidFill>
              <a:prstDash val="solid"/>
              <a:round/>
            </a:ln>
          </a:top>
          <a:bottom>
            <a:ln w="25400" cap="flat">
              <a:solidFill>
                <a:srgbClr val="747A94"/>
              </a:solidFill>
              <a:prstDash val="solid"/>
              <a:round/>
            </a:ln>
          </a:bottom>
          <a:insideH>
            <a:ln w="12700" cap="flat">
              <a:solidFill>
                <a:srgbClr val="747A94"/>
              </a:solidFill>
              <a:prstDash val="solid"/>
              <a:round/>
            </a:ln>
          </a:insideH>
          <a:insideV>
            <a:ln w="12700" cap="flat">
              <a:solidFill>
                <a:srgbClr val="747A94"/>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32" name="Shape 32"/>
          <p:cNvSpPr/>
          <p:nvPr>
            <p:ph type="sldImg"/>
          </p:nvPr>
        </p:nvSpPr>
        <p:spPr>
          <a:xfrm>
            <a:off x="1143000" y="685800"/>
            <a:ext cx="4572000" cy="3429000"/>
          </a:xfrm>
          <a:prstGeom prst="rect">
            <a:avLst/>
          </a:prstGeom>
        </p:spPr>
        <p:txBody>
          <a:bodyPr/>
          <a:lstStyle/>
          <a:p>
            <a:pPr/>
          </a:p>
        </p:txBody>
      </p:sp>
      <p:sp>
        <p:nvSpPr>
          <p:cNvPr id="33" name="Shape 3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914216" latinLnBrk="0">
      <a:lnSpc>
        <a:spcPct val="90000"/>
      </a:lnSpc>
      <a:defRPr sz="2000">
        <a:latin typeface="+mn-lt"/>
        <a:ea typeface="+mn-ea"/>
        <a:cs typeface="+mn-cs"/>
        <a:sym typeface="TH Sarabun New"/>
      </a:defRPr>
    </a:lvl1pPr>
    <a:lvl2pPr indent="228600" defTabSz="914216" latinLnBrk="0">
      <a:lnSpc>
        <a:spcPct val="90000"/>
      </a:lnSpc>
      <a:defRPr sz="2000">
        <a:latin typeface="+mn-lt"/>
        <a:ea typeface="+mn-ea"/>
        <a:cs typeface="+mn-cs"/>
        <a:sym typeface="TH Sarabun New"/>
      </a:defRPr>
    </a:lvl2pPr>
    <a:lvl3pPr indent="457200" defTabSz="914216" latinLnBrk="0">
      <a:lnSpc>
        <a:spcPct val="90000"/>
      </a:lnSpc>
      <a:defRPr sz="2000">
        <a:latin typeface="+mn-lt"/>
        <a:ea typeface="+mn-ea"/>
        <a:cs typeface="+mn-cs"/>
        <a:sym typeface="TH Sarabun New"/>
      </a:defRPr>
    </a:lvl3pPr>
    <a:lvl4pPr indent="685800" defTabSz="914216" latinLnBrk="0">
      <a:lnSpc>
        <a:spcPct val="90000"/>
      </a:lnSpc>
      <a:defRPr sz="2000">
        <a:latin typeface="+mn-lt"/>
        <a:ea typeface="+mn-ea"/>
        <a:cs typeface="+mn-cs"/>
        <a:sym typeface="TH Sarabun New"/>
      </a:defRPr>
    </a:lvl4pPr>
    <a:lvl5pPr indent="914400" defTabSz="914216" latinLnBrk="0">
      <a:lnSpc>
        <a:spcPct val="90000"/>
      </a:lnSpc>
      <a:defRPr sz="2000">
        <a:latin typeface="+mn-lt"/>
        <a:ea typeface="+mn-ea"/>
        <a:cs typeface="+mn-cs"/>
        <a:sym typeface="TH Sarabun New"/>
      </a:defRPr>
    </a:lvl5pPr>
    <a:lvl6pPr indent="1143000" defTabSz="914216" latinLnBrk="0">
      <a:lnSpc>
        <a:spcPct val="90000"/>
      </a:lnSpc>
      <a:defRPr sz="2000">
        <a:latin typeface="+mn-lt"/>
        <a:ea typeface="+mn-ea"/>
        <a:cs typeface="+mn-cs"/>
        <a:sym typeface="TH Sarabun New"/>
      </a:defRPr>
    </a:lvl6pPr>
    <a:lvl7pPr indent="1371600" defTabSz="914216" latinLnBrk="0">
      <a:lnSpc>
        <a:spcPct val="90000"/>
      </a:lnSpc>
      <a:defRPr sz="2000">
        <a:latin typeface="+mn-lt"/>
        <a:ea typeface="+mn-ea"/>
        <a:cs typeface="+mn-cs"/>
        <a:sym typeface="TH Sarabun New"/>
      </a:defRPr>
    </a:lvl7pPr>
    <a:lvl8pPr indent="1600200" defTabSz="914216" latinLnBrk="0">
      <a:lnSpc>
        <a:spcPct val="90000"/>
      </a:lnSpc>
      <a:defRPr sz="2000">
        <a:latin typeface="+mn-lt"/>
        <a:ea typeface="+mn-ea"/>
        <a:cs typeface="+mn-cs"/>
        <a:sym typeface="TH Sarabun New"/>
      </a:defRPr>
    </a:lvl8pPr>
    <a:lvl9pPr indent="1828800" defTabSz="914216" latinLnBrk="0">
      <a:lnSpc>
        <a:spcPct val="90000"/>
      </a:lnSpc>
      <a:defRPr sz="2000">
        <a:latin typeface="+mn-lt"/>
        <a:ea typeface="+mn-ea"/>
        <a:cs typeface="+mn-cs"/>
        <a:sym typeface="TH Sarabun New"/>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Shape 122"/>
          <p:cNvSpPr/>
          <p:nvPr>
            <p:ph type="sldImg"/>
          </p:nvPr>
        </p:nvSpPr>
        <p:spPr>
          <a:prstGeom prst="rect">
            <a:avLst/>
          </a:prstGeom>
        </p:spPr>
        <p:txBody>
          <a:bodyPr/>
          <a:lstStyle/>
          <a:p>
            <a:pPr/>
          </a:p>
        </p:txBody>
      </p:sp>
      <p:sp>
        <p:nvSpPr>
          <p:cNvPr id="123" name="Shape 123"/>
          <p:cNvSpPr/>
          <p:nvPr>
            <p:ph type="body" sz="quarter" idx="1"/>
          </p:nvPr>
        </p:nvSpPr>
        <p:spPr>
          <a:prstGeom prst="rect">
            <a:avLst/>
          </a:prstGeom>
        </p:spPr>
        <p:txBody>
          <a:bodyPr/>
          <a:lstStyle/>
          <a:p>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9" name="Shape 2029"/>
          <p:cNvSpPr/>
          <p:nvPr>
            <p:ph type="sldImg"/>
          </p:nvPr>
        </p:nvSpPr>
        <p:spPr>
          <a:prstGeom prst="rect">
            <a:avLst/>
          </a:prstGeom>
        </p:spPr>
        <p:txBody>
          <a:bodyPr/>
          <a:lstStyle/>
          <a:p>
            <a:pPr/>
          </a:p>
        </p:txBody>
      </p:sp>
      <p:sp>
        <p:nvSpPr>
          <p:cNvPr id="2030" name="Shape 2030"/>
          <p:cNvSpPr/>
          <p:nvPr>
            <p:ph type="body" sz="quarter" idx="1"/>
          </p:nvPr>
        </p:nvSpPr>
        <p:spPr>
          <a:prstGeom prst="rect">
            <a:avLst/>
          </a:prstGeom>
        </p:spPr>
        <p:txBody>
          <a:bodyPr/>
          <a:lstStyle/>
          <a:p>
            <a:pPr>
              <a:defRPr b="1"/>
            </a:pPr>
            <a:r>
              <a:t>กระบวนการพัฒนาระบบการจัดการความรู้</a:t>
            </a:r>
          </a:p>
          <a:p>
            <a:pPr/>
            <a:r>
              <a:t>	จากผลการวิจัยสามารถนำต้นแบบแพลตฟอร์มระบบ ฯ ไปใช้ได้จริง และสรุปกระบวนการพัฒนาระบบที่เกี่ยวข้องกับ “การจัดการเรียนรู้” ประกอบด้วยขั้นตอน (พงษ์ศักดิ์ ผกามาศ, 2554)</a:t>
            </a:r>
          </a:p>
          <a:p>
            <a:pPr/>
            <a:r>
              <a:t>	ขั้นตอนที่ 1 การกำหนดสิ่งที่ต้องเรียนรู้ (Identification) เพื่อให้มองเห็นภาพรวมของความรู้ที่เกี่ยวข้องกับรายวิชาที่นำเสนออย่างถูกต้องเหมาะสม ทั้งนี้ได้เลือกเนื้อหาเกี่ยวกับทฤษฎีและนวัตกรรมการบริหารการศึกษามาเป็นหัวข้อ</a:t>
            </a:r>
          </a:p>
          <a:p>
            <a:pPr/>
            <a:r>
              <a:t>	ขั้นตอนที่ 2 การแสวงหาความรู้ (Acquisition) นั่นคือ การนำเอาข้อมูลและความรู้ที่เป็นประโยชน์ในเรื่องที่เกี่ยวข้องมาสร้างเอกสารให้มีคุณค่า ในขั้นนี้ได้นำข้อมูลเกี่ยวกับระเบียบวิธีการวิจัยมาสร้างระบบต้นแบบโดยพัฒนาเป็นแพลตฟอร์ม เว็บไซต์ สื่อการเรียนรู้ และสร้างระบบฐานข้อมูลเพื่อเชื่อมโยงระหว่างผู้สอนกับผู้เรียน</a:t>
            </a:r>
          </a:p>
          <a:p>
            <a:pPr/>
            <a:r>
              <a:t>	ขั้นตอนที่ 3 การสร้างความรู้และแลกเปลี่ยนเรียนรู้ (Creation and Exchange) คือ การดึงความรู้ฝังลึกซึ่งเกิดจากประสบการณ์และการทำงานมาสร้างเป็นความรู้ชัดแจ้งหรือองค์ความรู้ใหม่ในรูปของสื่อต่างๆ และการสร้างชุมชนปฏิบัติที่เป็นนวัตกรรมใหม่ ในขั้นนี้ได้นำข้อมูลเกี่ยวกับระเบียบวิธีวิจัยมาสร้างต้นแบบโดยพัฒนาเป็นเว็บไซต์ สื่อการเรียนรู้ และสร้างระบบฐานข้อมูลเพื่อเชื่อมโยงระหว่างผู้สอนกับผู้เรียน</a:t>
            </a:r>
          </a:p>
          <a:p>
            <a:pPr/>
            <a:r>
              <a:t>	ขั้นตอนที่ 4 การจัดเก็บและสืบค้นความรู้ (Storage and Retrieval) ซึ่งเป็นการสร้างฐานข้อมูลทางการศึกษาเพื่อให้ผู้เรียน อาจารย์ และผู้สนใจทั่วไปเข้ามาใช้ประโยชน์ตามความต้องการ โดยระบบฐานข้อมูลสามารถจัดเก็บและสืบค้นได้โดยสร้างระบบสมาชิก รวมถึงการเชื่อมโยงกับระบบฐานข้อมูลหลักของมหาวิทยาลัยเพื่อให้ผู้สนใจได้เข้ามาใช้ประโยชน์ร่วมกัน</a:t>
            </a:r>
          </a:p>
          <a:p>
            <a:pPr/>
            <a:r>
              <a:t>	ขั้นตอนที่ 5 การถ่ายโอนและใช้ประโยชน์จากความรู้ (Transfer and Utilization) ซึ่งเป็นการกระจายความรู้ให้เกิดขึ้นเพื่อให้เกิดเวทีในการแลกเปลี่ยนและใช้ความรู้นั้นให้เป็นประโยชน์ร่วมกัน เมื่อผู้เรียนผ่านขั้นตอนที่ 1 ถึง 4 มาแล้วก็จะตรวจสอบผลการพัฒนาองค์ความรู้เกี่ยวกับทฤษฎีและนวัตกรรมการบริหารการศึกษาเพื่อเผยแพร่ต่อสาธารณะชนต่อไป</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4" name="Shape 2304"/>
          <p:cNvSpPr/>
          <p:nvPr>
            <p:ph type="sldImg"/>
          </p:nvPr>
        </p:nvSpPr>
        <p:spPr>
          <a:prstGeom prst="rect">
            <a:avLst/>
          </a:prstGeom>
        </p:spPr>
        <p:txBody>
          <a:bodyPr/>
          <a:lstStyle/>
          <a:p>
            <a:pPr/>
          </a:p>
        </p:txBody>
      </p:sp>
      <p:sp>
        <p:nvSpPr>
          <p:cNvPr id="2305" name="Shape 2305"/>
          <p:cNvSpPr/>
          <p:nvPr>
            <p:ph type="body" sz="quarter" idx="1"/>
          </p:nvPr>
        </p:nvSpPr>
        <p:spPr>
          <a:prstGeom prst="rect">
            <a:avLst/>
          </a:prstGeom>
        </p:spPr>
        <p:txBody>
          <a:bodyPr/>
          <a:lstStyle/>
          <a:p>
            <a:pPr>
              <a:defRPr b="1"/>
            </a:pPr>
            <a:r>
              <a:t>การจัดการความรู้สู่การปฏิบัติในสถานศึกษา</a:t>
            </a:r>
          </a:p>
          <a:p>
            <a:pPr/>
            <a:r>
              <a:t>  	สถาบันศึกษาเป็นสถาบันที่ทำหน้าที่พัฒนาคนให้เกิดความรู้ และพัฒนาทักษะชีวิต ซึ่งเป็นความสามารถที่มนุษย์มีติดตัวมาตั้งแต่กาเนิด เพราะเป็นทักษะที่สำคัญและจำเป็นต่อ การดำรงชีวิตอย่างมีคุณภาพ ทั้งต่อตนเองและสังคม การพัฒนาทักษะชีวิตในขั้นพื้นฐานนั้น เป็นหน้าที่ของครู พ่อ แม่ ผู้ปกครองโดยเฉพาะอย่างยิ่งครู ซึ่งมีหน้าที่รับผิดชอบในการให้การศึกษาแก่ผู้เรียน ต้องจัดการเรียนการสอนเพื่อให้เกิดการเรียนรู้ เกี่ยวกับการนำทักษะชีวิตไปใช้ในการดำรงชีวิตอย่างถูกต้อง เหมาะสม และมีประสิทธิภาพ ซึ่งจะทำให้ผู้เรียนมีพื้นฐาน ทางคุณลักษณะนิสัยที่พึงประสงค์ เพื่อนำไปสู่การมีทักษะชีวิตที่นำไปใช้ในการพัฒนาชีวิตของ ตนเองให้มีคุณภาพ สามารถสร้างความสุข ความดีงาม และทำประโยชน์ให้แก่สังคม สถานศึกษาจึงต้องมีการจัดการความรู้เพื่อให้ทุกคนมีการสร้างความรู้แลกเปลี่ยนความรู้ และใช้ความรู้เพื่อทำให้สถานศึกษาเป็นองค์กรแห่งการเรียนรู้ (Learning organization) 5 มิติ (สถาบันพัฒนาผู้บริหารการศึกษา, 2548, หน้า 66) ดังนี้</a:t>
            </a:r>
          </a:p>
          <a:p>
            <a:pPr/>
            <a:r>
              <a:t> 	 </a:t>
            </a:r>
            <a:r>
              <a:rPr b="1"/>
              <a:t>1. บุคคลที่รอบรู้ (Personal mastery)</a:t>
            </a:r>
          </a:p>
          <a:p>
            <a:pPr/>
            <a:r>
              <a:t>   	 ผู้บริหารสถานศึกษาและครู ต้องเป็นแบบอย่าง ในการแสวงหาความรู้ มีการแลกเปลี่ยนความรู้ โดยเผยแพร่ความรู้ที่ตนได้ศึกษาให้แก่กัน เครื่องมือ ที่สำคัญในการพัฒนาตนเองให้เป็นบุคคลแห่งการเรียนรู้ คือ การอ่าน เพราะการอ่านเป็นการรับข้อมูลสารสนเทศที่เป็นความรู้ความคิดที่หลากหลาย</a:t>
            </a:r>
          </a:p>
          <a:p>
            <a:pPr/>
            <a:r>
              <a:t> 	 </a:t>
            </a:r>
            <a:r>
              <a:rPr b="1"/>
              <a:t>2. โมเดลของความคิด (Mental model) </a:t>
            </a:r>
          </a:p>
          <a:p>
            <a:pPr/>
            <a:r>
              <a:t>	ทุกคนในสถานศึกษาต้องเปิดใจให้กว้างไว้ใจซึ่งกันและกัน ร่วมกันวางแผนในการปฏิบัติงาน แนวทางการทำงานจะต้องอยู่บนพื้นฐานแห่งเหตุผล โดยใช้กระบวนการแก้ปัญหาและดำเนินการ โดยให้ทุกคนมีส่วนร่วม เพื่อให้การจัดการความรู้ภายในสถานศึกษา ดำเนินไปตามวิสัยทัศน์และเป้าหมายที่ตกลงกัน</a:t>
            </a:r>
          </a:p>
          <a:p>
            <a:pPr>
              <a:defRPr b="1"/>
            </a:pPr>
            <a:r>
              <a:t> 	 3. วิสัยทัศน์ร่วม (Shared vision) </a:t>
            </a:r>
          </a:p>
          <a:p>
            <a:pPr/>
            <a:r>
              <a:t>  	ทุกคนในสถานศึกษาต้องมีส่วนร่วมกำหนด วิสัยทัศน์ ซึ่งเป็นภาพอนาคตที่ควรจะเป็นของสถานศึกษา ที่ทุกคนใช้หลักเหตุผลบนพื้นฐานของการเป็น หุ้นส่วนของวิสัยทัศน์ของสถานศึกษา จะต้องปฏิบัติได้จริง</a:t>
            </a:r>
          </a:p>
          <a:p>
            <a:pPr/>
            <a:r>
              <a:t> 	</a:t>
            </a:r>
            <a:r>
              <a:rPr b="1"/>
              <a:t> 4. ทีมแห่งการเรียนรู้ (Team learning)</a:t>
            </a:r>
          </a:p>
          <a:p>
            <a:pPr/>
            <a:r>
              <a:t>	สถานศึกษาต้องมีเป้าหมายเชิงกลยุทธ์ ใช้การปฏิบัติงานเป็นเครื่องมือในการแลกเปลี่ยนเรียนรู้ร่วมกัน มีการแก้ปัญหาด้วยกัน เป็นการสร้างทีมงานแห่งการเรียนรู้</a:t>
            </a:r>
          </a:p>
          <a:p>
            <a:pPr/>
            <a:r>
              <a:t> 	 </a:t>
            </a:r>
            <a:r>
              <a:rPr b="1"/>
              <a:t>5. การคิดเชิงระบบ (System thinking) </a:t>
            </a:r>
          </a:p>
          <a:p>
            <a:pPr/>
            <a:r>
              <a:t>	สถานศึกษาต้องให้บุคคลและทีมงาน ทุกคนต้องเข้าใจเกี่ยวกับสิ่งสำคัญของการคิดเชิงระบบ คือ การใช้ข้อมูลย้อนกลับจากปัจจัยนำเข้า กระบวนการและผลผลิตส่งเสริมให้ทุกคนคิดอย่างสร้างสรรค์ คือ การคิดสังเคราะห์เพื่อสร้างสิ่ง ใหม่ขึ้นอาจจะสร้างขึ้นใหม่ทั้งหมดหรือสร้างจากสิ่งเดิมที่มีอยู่ เช่น เพิ่มเติม ตัดทอน ดัดแปลง ขยายย่อส่วน เปลี่ยนรูปแบบ ฯลฯ</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1" name="Shape 2341"/>
          <p:cNvSpPr/>
          <p:nvPr>
            <p:ph type="sldImg"/>
          </p:nvPr>
        </p:nvSpPr>
        <p:spPr>
          <a:prstGeom prst="rect">
            <a:avLst/>
          </a:prstGeom>
        </p:spPr>
        <p:txBody>
          <a:bodyPr/>
          <a:lstStyle/>
          <a:p>
            <a:pPr/>
          </a:p>
        </p:txBody>
      </p:sp>
      <p:sp>
        <p:nvSpPr>
          <p:cNvPr id="2342" name="Shape 2342"/>
          <p:cNvSpPr/>
          <p:nvPr>
            <p:ph type="body" sz="quarter" idx="1"/>
          </p:nvPr>
        </p:nvSpPr>
        <p:spPr>
          <a:prstGeom prst="rect">
            <a:avLst/>
          </a:prstGeom>
        </p:spPr>
        <p:txBody>
          <a:bodyPr/>
          <a:lstStyle/>
          <a:p>
            <a:pPr>
              <a:defRPr b="1"/>
            </a:pPr>
            <a:r>
              <a:t>ขั้นตอนการจัดการความรู้ในสถานศึกษา</a:t>
            </a:r>
          </a:p>
          <a:p>
            <a:pPr/>
            <a:r>
              <a:t> 	1. ปรับวัฒนธรรมองค์กรให้เหมาะสมในการจัดการความรู้ (Culture change) </a:t>
            </a:r>
          </a:p>
          <a:p>
            <a:pPr/>
            <a:r>
              <a:t>   	 เพื่อให้การจัดการความรู้บรรลุวัตถุประสงค์ ผู้บริหารและคณะควรจัดสภาพแวดล้อม เพื่อสร้างสรรค์ให้ครูและบุคลากรทุกคนในสถานศึกษา ยึดแนวทางในการทำงาน โดยมีค่านิยมและพฤติกรรมการทำงานที่ควรปฏิบัติต่อไปนี้ (สถาบันพัฒนาผู้บริหารการศึกษา, 2548, หน้า 15)</a:t>
            </a:r>
          </a:p>
          <a:p>
            <a:pPr/>
            <a:r>
              <a:t> 	 2. สื่อสารสร้างความเข้าใจเกี่ยวกับการจัดการความรู้ (Communication) </a:t>
            </a:r>
          </a:p>
          <a:p>
            <a:pPr/>
            <a:r>
              <a:t>	การสื่อสารให้บุคลากรทุกคนเข้าใจว่าทาไมจึงต้องมี “การจัดการความรู้” เป็นเรื่องที่มีความสำคัญและจำเป็นอย่างยิ่ง เพราะเมื่อจะดำเนินการให้มี “การจัดการความรู้” ให้บังเกิดผลดี ก็จะต้องให้ทุกคนเข้าใจตรงกันว่าสถานศึกษา กำลังจะทำอะไร ทำไปแล้วจะได้ผลดีที่ก่อเกิดประโยชน์แก่สถานศึกษาแก่ครู และบุคลากรทุกคน และก่อให้เกิดการสร้างความรู้ใหม่ได้แค่ไหน อย่างไร จะเริ่มเมื่อใดและจะทำโดยวิธีใด ใครจะเป็นผู้รวมจัดการความรู้ และบุคลากรทุกคนจะมีส่วนร่วมมากน้อยแค่ไหน ดังนั้น ถ้าขาดการจัดวางระบบการสื่อสารที่ดี เพื่อให้ทุกคนเข้าใจตรงกันอย่างต่อเนื่อง การสื่อสารก็จะขาดตอนทำให้ “การจัดการความรู้” ขาดประสิทธิภาพ ผู้บริหารจึงควรให้ความสนใจจัดทำระบบการสื่อสาร มีการสื่อสารการจัดการความรู้ให้เห็นเป็นรูปธรรมที่ชัดเจน เพื่อให้บุคลากรทุกคนได้รับรู้ข้อมูลข่าวสารพร้อม ๆ กัน ทำให้เกิดความเข้าใจในการจัดการความรู้ โดยในการสื่อสารนั้นควรกำหนดปัจจัยในเรื่องที่จำเป็น 3 เรื่อง คือ (สถาบันพัฒนาผู้บริหารการศึกษา, 2548, หน้า 18)</a:t>
            </a:r>
          </a:p>
          <a:p>
            <a:pPr/>
            <a:r>
              <a:t>     		2.1 เนื้อหาสาระของการจัดการความรู้ </a:t>
            </a:r>
          </a:p>
          <a:p>
            <a:pPr/>
            <a:r>
              <a:t>		2.2 กลุ่มเป้าหมายที่จะต้องเกี่ยวข้องกับการจัดการความรู้ </a:t>
            </a:r>
          </a:p>
          <a:p>
            <a:pPr/>
            <a:r>
              <a:t>		2.3 รูปแบบหรือวิธีการในการสื่อสาร</a:t>
            </a:r>
          </a:p>
          <a:p>
            <a:pPr/>
            <a:r>
              <a:t>  	3. กระบวนการและเครื่องมือในการจัดการความรู้ (Process and tools)</a:t>
            </a:r>
          </a:p>
          <a:p>
            <a:pPr/>
            <a:r>
              <a:t>   	 (สถาบันพัฒนาผู้บริหารการศึกษา, 2548, หน้า 21) อธิบายว่ากิจกรรมในกระบวนการจัดการความรู้ในสถานศึกษาควรประกอบด้วย กิจกรรมย่อย ๆ เช่น การกำหนดเป้าหมาย การค้นหาความรู้ที่ฝังลึกในตัวคน การสร้างความรู้  การเลือกหรือกลั่นกรองความรู้ การจัดการความรู้ให้เป็นระบบ การเผยแพร่ความรู้ การนำความรู้ไปใช้ประโยชน์ การนำความรู้ที่ได้มาเก็บไว้เป็นแหล่งความรู้ และการติดตาม ตรวจสอบ (กิจกรรมของการจัดการความรู้ทั้ง 9 กิจกรรม เป็นกระบวนการที่ควรทำต่อเนื่องกัน อย่างไรก็ตาม กิจกรรมการจัดการความรู้ไม่ใช่เป็นเครื่องหมายรับรองว่าการจัดการความรู้จะบรรลุผล ถ้าดำเนินงานตามกิจกรรมทั้ง 9 กิจกรรม ทั้งนี้ เพราะการจัดการความรู้จะบังเกิดผลได้ดี วัฒนธรรมของสถานศึกษานั้นจะต้องมีการปรับเปลี่ยนให้เป็นวัฒนธรรมของการใฝ่รู้ ใฝ่เรียน การร่วมแรงร่วมใจกันทำงาน การมุ่งผลสัมฤทธิ์ของงาน ครูควรมีคุณธรรมและจริยธรรม ตลอดจนการมีจิตใจมุ่งบริการและเป็นผู้ให้ที่ดี)</a:t>
            </a:r>
          </a:p>
          <a:p>
            <a:pPr/>
            <a:r>
              <a:t>  	4. เรียนรู้ (Leaning)</a:t>
            </a:r>
          </a:p>
          <a:p>
            <a:pPr/>
            <a:r>
              <a:t>	 การฝึกอบรมและการเรียนรู้ในเรื่อง “การจัดการความรู้” ควรมีวัตถุประสงค์ต่อไปนี้ คือ (สถาบันพัฒนาผู้บริหารการศึกษา, 2548, หน้า 20)</a:t>
            </a:r>
          </a:p>
          <a:p>
            <a:pPr/>
            <a:r>
              <a:t>		 4.1 เพื่อสร้างความรู้ความเข้าใจเกี่ยวกับหลักการเบื้องต้น เรื่องการจัดการความรู้ แก่ผู้บริหารระดับสูง และผู้ที่รับผิดชอบเกี่ยวกับการจัดการความรู้ในสถานศึกษา </a:t>
            </a:r>
            <a:br/>
            <a:r>
              <a:t>   		4.2 เพื่อสร้างและพัฒนาทีมจัดการความรู้ในสถานศึกษา ประกอบด้วย ผู้จัดการ ความรู้ (CKO) ผู้อำนวยการสะดวกและผู้ปฏิบัติการจัดการความรู้ให้มีความสามารถ สร้างให้เกิดการจัดการความรู้ในองค์กร และดำเนินการอย่างมีประสิทธิภาพพร้อมทั้งรวบรวมประมวลองค์ความรู้ในสถานศึกษาในรูปแบบต่าง ๆ </a:t>
            </a:r>
          </a:p>
          <a:p>
            <a:pPr/>
            <a:r>
              <a:t> 		  4.3 เพื่อให้เกิดกระบวนการแลกเปลี่ยนเรียนรู้ของบุคลากรของสถานศึกษา ด้วยวิธีการต่างๆ เช่น เสวนา ประชุม สัมมนา และเผยแพร่ความรู้โดยเครื่องมือสื่อสารทางอิเล็กทรอนิกส์ 4.4 สร้างรูปแบบการจัดการความรู้ที่สามารถนาไปประยุกต์ใช้ในองค์กรอื่นต่อไปได้</a:t>
            </a:r>
          </a:p>
          <a:p>
            <a:pPr/>
            <a:r>
              <a:t>  	5. การวัดผลการจัดการความรู้ (Measurement)</a:t>
            </a:r>
          </a:p>
          <a:p>
            <a:pPr/>
            <a:r>
              <a:t>	การวัดผลจะทำให้รับรู้ว่า การจัดการความรู้บรรลุวัตถุประสงค์หรือไม่เพียงใด และมีปัญหาและอุปสรรคใดบ้างที่ทำให้กิจกรรมต่าง ๆ ไม่ประสบความสำเร็จ ผลการวัดจะสะท้อนถึงประสิทธิภาพและประสิทธิผล ซึ่งจะช่วยให้สามารถทบทวนแก้ไขข้อบกพร่องต่าง ๆ รวมถึงปรับปรุงให้กระบวนการต่าง ๆ ประสบผลสำเร็จมากยิ่งขึ้น และผลจากการวัดจะเป็นปัจจัยสำคัญที่จะช่วยในการตัดสินใจที่จะให้ความสาคัญกับการจัดการ ความรู้เพิ่มขึ้น หรือปรับปรุงวิธีการจัดการความรู้ใหม่ นอกจากนั้น การวัดผลยังจะเป็นสิ่งที่ช่วยให้รับรู้ถึงสภาพการณ์ในขณะนั้น ว่าได้บรรลุเป้าหมาย (Desired state) ที่ตั้งไว้แล้วหรือยัง (สถาบันพัฒนาผู้บริหารการศึกษา, 2548, หน้า 21)</a:t>
            </a:r>
          </a:p>
          <a:p>
            <a:pPr/>
            <a:r>
              <a:t> 	 6. การยอมรับและให้รางวัล (Recognition and rewards) </a:t>
            </a:r>
          </a:p>
          <a:p>
            <a:pPr/>
            <a:r>
              <a:t>    	การยกย่องชมเชย และให้รางวัลเพื่อเป็นแรงจูงใจในการจัดการความรู้ เป็นเรื่องที่ผู้บริหารควรหาโอกาสที่จะให้ผู้ที่ตั้งใจแลกเปลี่ยนความรู้ มีโอกาสได้รับแรงจูงใจในการทำงาน เพื่อทำให้มีกาลังใจในการแลกเปลี่ยนเรียนรู้และเรียนรู้ตลอดชีวิต โดยอาจจะเสริมสร้างให้เกิดแรงจูงในในเรื่องต่อไปนี้ (สถาบันพัฒนาผู้บริหารการศึกษา, 2548, หน้า 21)</a:t>
            </a:r>
          </a:p>
          <a:p>
            <a:pPr/>
            <a:r>
              <a:t>   		 6.1 แรงจูงใจที่เป็นวัตถุ เช่น เงิน สิ่งของ ตลอดจนวัสดุที่เป็นเครื่องใช้ในสำนักงาน </a:t>
            </a:r>
          </a:p>
          <a:p>
            <a:pPr/>
            <a:r>
              <a:t>		6.2 แรงจูงใจที่เป็นโอกาสของความเจริญก้าวหน้าในอาชีพการงาน เช่น เกียรติยศ อำนาจบารมี (Personal power) การได้รับการยอมรับนับถือจากเพื่อนร่วมงาน การประกาศเกียรติคุณ เป็นต้น </a:t>
            </a:r>
          </a:p>
          <a:p>
            <a:pPr/>
            <a:r>
              <a:t>		6.3 แรงจูงใจที่เป็นสิ่งอำนวยความสะดวก ได้แก่ ความสะดวกสบายต่าง ๆ ในการทำงาน เช่น มีห้องทำงานส่วนตัว มีการติดเครื่องปรับอากาศ เป็นต้น </a:t>
            </a:r>
          </a:p>
          <a:p>
            <a:pPr/>
            <a:r>
              <a:t>		6.4 แรงจูงใจที่เป็นผลประโยชน์ในอุดมคติ ได้แก่ ความภาคภูมิใจใน สถานภาพของตน ความรักภักดีต่อองค์กร การได้ทำตนให้เป็นประโยชน์ต่อส่วนรวม แรงจูงใจทั้ง 4 ประการนี้จะทำให้บุคลากรมีขวัญและกาลังใจในการมีส่วนร่วมในการจัดการความรู้ ด้วยความเต็มใจยิ่งขึ้น</a:t>
            </a:r>
          </a:p>
          <a:p>
            <a:pPr/>
            <a:r>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2" name="Shape 2422"/>
          <p:cNvSpPr/>
          <p:nvPr>
            <p:ph type="sldImg"/>
          </p:nvPr>
        </p:nvSpPr>
        <p:spPr>
          <a:prstGeom prst="rect">
            <a:avLst/>
          </a:prstGeom>
        </p:spPr>
        <p:txBody>
          <a:bodyPr/>
          <a:lstStyle/>
          <a:p>
            <a:pPr/>
          </a:p>
        </p:txBody>
      </p:sp>
      <p:sp>
        <p:nvSpPr>
          <p:cNvPr id="2423" name="Shape 2423"/>
          <p:cNvSpPr/>
          <p:nvPr>
            <p:ph type="body" sz="quarter" idx="1"/>
          </p:nvPr>
        </p:nvSpPr>
        <p:spPr>
          <a:prstGeom prst="rect">
            <a:avLst/>
          </a:prstGeom>
        </p:spPr>
        <p:txBody>
          <a:bodyPr/>
          <a:lstStyle/>
          <a:p>
            <a:pPr/>
            <a:r>
              <a:rPr b="1"/>
              <a:t>บทบาทของผู้บริหารสถานศึกษาที่มีต่อการจัดการความรู้ตามกระบวนการจัดการความรู้ 4 ด้าน</a:t>
            </a:r>
            <a:r>
              <a:t> ดังนี้</a:t>
            </a:r>
          </a:p>
          <a:p>
            <a:pPr>
              <a:defRPr b="1"/>
            </a:pPr>
            <a:r>
              <a:t>	1. ด้านการกำหนดความรู้ (Knowledge Identification)</a:t>
            </a:r>
          </a:p>
          <a:p>
            <a:pPr/>
            <a:r>
              <a:t> 	 ผู้บริหารจัดให้มีการวิเคราะห์สภาพความพร้อมของสถานศึกษาในการจัดการความรู้ สร้างความตระหนักให้บุคลากรทุกฝ่าย เห็นความสำคัญของการจัดการความรู้ เตรียมแผนการจัดการความรู้ เพื่อรองรับนโยบายจากหน่วยงานเบื้องบนในด้านเทคโนโลยีด้านบุคลากร นำไปศึกษาดูงานด้านการจัดการความรู้จากหน่วยงานอื่น ๆ ให้ความรู้ความเข้าใจเกี่ยวกับหลักการเบื้องต้น แก่บุคลากรและผู้เกี่ยวข้อง หลังจากนั้น ผู้บริหารและครูประชุมจัดทำแผนการจัดการความรู้ กำหนดเป้าหมาย วิสัยทัศน์ ทิศทาง ในการจัดการความรู้ มีการรวบรวมข้อมูลไว้เพื่อเป็นประโยชน์ในการวิเคราะห์ และปรับปรุงแผนการจัดการความรู้ต่อไป</a:t>
            </a:r>
          </a:p>
          <a:p>
            <a:pPr>
              <a:defRPr b="1"/>
            </a:pPr>
            <a:r>
              <a:t>	2. ด้านการสร้างหรือแสวงหาความรู้ (Knowledge Creation and Acquisition) </a:t>
            </a:r>
          </a:p>
          <a:p>
            <a:pPr/>
            <a:r>
              <a:t>	ผู้บริหารจัดให้มีการวิเคราะห์หาจุดบกพร่องในเรื่องทักษะของบุคลากรและใช้กระบวนการที่เป็นขั้นตอนชัดเจน เพื่อแก้ไขข้อบกพร่อง จัดให้มีการเก็บรวบรวมข้อความคิดเห็นของผู้มีส่วนได้ส่วนเสีย และนำไปแก้ไขวิธีปฏิบัติอยู่เสมอมีการเชิญวิทยากร ผู้เชี่ยวชาญ จากภายนอกสถานศึกษา มาให้ความรู้และพัฒนาการปฏิบัติงานอยู่เสมอ มีการส่งเสริมให้บุคลากรได้เพิ่มพูนความรู้ในการปฏิบัติงาน จัดให้มีระบบสารสนเทศเพื่อแลกเปลี่ยนเรียนรู้จากภายนอก ระดมความคิดของบุคลากรเพื่อพัฒนาการปฏิบัติงานอยู่เสมอส่งเสริมให้มีการสร้างทีมงานหรือการทำงานเป็นทีม เพื่อเพิ่มประสิทธิภาพในการปฏิบัติงานมีการรวบรวม หรือสังเคราะห์ความรู้ที่เกิดจากประสบการณ์ของบุคลากรในสถานศึกษา อย่างเป็นระบบ มีการกำหนดมาตรฐานในการปฏิบัติงานของบุคลากร และให้บุคลากรได้ทดลองปฏิบัติงานในหน้าที่อื่น ๆ เพื่อเป็นโอกาสสาหรับการเรียนรู้</a:t>
            </a:r>
          </a:p>
          <a:p>
            <a:pPr>
              <a:defRPr b="1"/>
            </a:pPr>
            <a:r>
              <a:t>	3. ด้านการจัดเก็บความรู้ (Knowledge Organization) </a:t>
            </a:r>
          </a:p>
          <a:p>
            <a:pPr/>
            <a:r>
              <a:t>	ผู้บริหารจัดระบบห้องสมุดให้พร้อมแก่การเรียนรู้ของผู้เรียน มีการดำเนินการรวบรวม ประมวลองค์ความรู้ในรูปแบบต่าง ๆ พัฒนาบุคลากรให้สามารถใช้เทคโนโลยี เพื่อการบริหารและการจัดการเรียนการสอนอย่างมีประสิทธิภาพ จัดเทคโนโลยีสารสนเทศและระบบฐานข้อมูลในด้านต่าง ๆ สร้างระบบเครือข่าย (Network) โครงสร้างพื้นฐาน ช่วยสนับสนุนในการติดต่อสื่อสาร ที่เป็นประโยชน์ต่อทั้งการบริหาร การบริการ การจัดการเรียนการสอน และการวิจัย จัดให้มีบุคลากรที่รับผิดชอบต่อการบำรุงรักษาเทคโนโลยีและการพัฒนา ระบบฐานข้อมูลอย่างเหมาะสม จัดทำ Website ของสถานศึกษาและมีการปรับปรุงข้อมูล อย่างเป็นปัจจุบัน จัดทำเอกสาร ความรู้ หลักวิธีการ และกระบวนการที่ใช้ในการปฏิบัติงาน ปรับปรุงข้อมูล และแนวปฏิบัติงานให้ทันสมัยอยู่เสมอ นำข้อมูลจากบันทึกการปฏิบัติงานและ รายงานการปฏิบัติงานมาใช้พัฒนาการปฏิบัติงานอย่าง	เหมาะสม</a:t>
            </a:r>
          </a:p>
          <a:p>
            <a:pPr>
              <a:defRPr b="1"/>
            </a:pPr>
            <a:r>
              <a:t>	4. ด้านการถ่ายโอนความรู้และนำไปใช้ (Transfer and Utilization)</a:t>
            </a:r>
          </a:p>
          <a:p>
            <a:pPr/>
            <a:r>
              <a:t>	ผู้บริหารส่งเสริมให้บุคลากรในสถานศึกษา มีการพูดคุยกับเพื่อนร่วมงาน เพื่อแลกเปลี่ยนข้อมูลอย่างสม่าเสมอ บุคลากรได้มีการขอคำปรึกษา ในการปฏิบัติ จากผู้มีประสบการณ์หรือผู้อาวุโสอย่างสม่ำเสมอ จัดให้มีการประชุมหรือสัมมนา เพื่อให้เกิดการแลกเปลี่ยนเรียนรู้และนำมาใช้พัฒนาการปฏิบัติงานในหน้าที่ บุคลากรได้ใช้ เทคโนโลยีเพื่อช่วยในการปฏิบัติงานและการสื่อสาร มีการพัฒนาตนเองด้านการใช้เทคโนโลยี อย่างสม่ำเสมอ จัดให้มีการประชุมเพื่อแลกเปลี่ยนเรียนรู้ มีการถ่ายทอดวิธีปฏิบัติที่ดีที่สุด (Best practices) ให้กับบุคลากร มีเอกสารหรือคู่มือให้บุคลากรได้ศึกษา เพื่อใช้ในการปฏิบัติงาน มีการสืบค้นความรู้จากห้องสมุดและแหล่งเรียนรู้อื่น ๆ อย่างสม่าเสมอ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Shape 220"/>
          <p:cNvSpPr/>
          <p:nvPr>
            <p:ph type="sldImg"/>
          </p:nvPr>
        </p:nvSpPr>
        <p:spPr>
          <a:prstGeom prst="rect">
            <a:avLst/>
          </a:prstGeom>
        </p:spPr>
        <p:txBody>
          <a:bodyPr/>
          <a:lstStyle/>
          <a:p>
            <a:pPr/>
          </a:p>
        </p:txBody>
      </p:sp>
      <p:sp>
        <p:nvSpPr>
          <p:cNvPr id="221" name="Shape 221"/>
          <p:cNvSpPr/>
          <p:nvPr>
            <p:ph type="body" sz="quarter" idx="1"/>
          </p:nvPr>
        </p:nvSpPr>
        <p:spPr>
          <a:prstGeom prst="rect">
            <a:avLst/>
          </a:prstGeom>
        </p:spPr>
        <p:txBody>
          <a:bodyPr/>
          <a:lstStyle/>
          <a:p>
            <a:pPr>
              <a:defRPr b="1"/>
            </a:pPr>
            <a:r>
              <a:t>ความหมายของความรู้ </a:t>
            </a:r>
          </a:p>
          <a:p>
            <a:pPr/>
            <a:r>
              <a:t>       การดำเนินชีวิตในยุคโลกาภิวัตน์ อันเป็นยุคแห่งข้อมูลข่าวสารและโลกไร้พรมแดน เต็มไปด้วยการแข่งขัน การเผชิญกับสิ่งแปลกใหม่และวิทยาการต่างๆ จึงจำเป็นอย่างยิ่งที่จะต้องมีการจัดการความรู้เพื่อเป็นกระบวนการในการนำความรู้ที่มีอยู่หรือเรียนรู้ใหม่มาใช้ให้เกิดประโยชน สูงสุดต่อองค์กร มีผู้ให้คำนิยามเกี่ยวกับความรู้ไว้หลากหลาย ดังนี้ </a:t>
            </a:r>
          </a:p>
          <a:p>
            <a:pPr/>
            <a:r>
              <a:t>	พจนานุกรมฉบับราชบัณฑิตยสถาน พ.ศ. 2554 ได้ให้ความหมายว่า ความรู้ คือ สิ่งที่สั่งสมจากการศึกษา เล่าเรียนการค้นคว้าหรือประสบการณ์ รวมทั้งความสามารถเชิงปฏิบัติ และทักษะความเข้าใจหรือสารสนเทศที่ได้รับมาจากประสบการณ์ สิ่งที่ไดรับมาจากการได้ยิน ได้ฟัง การคิดหรือการปฏิบัติองค์วิชาในแต่ละสาขา</a:t>
            </a:r>
          </a:p>
          <a:p>
            <a:pPr/>
            <a:r>
              <a:t>	กีรติ ยศยิ่งยง (2549) กล่าวว่า ความรู้เป็นความคิดของแต่ละบุคคลที่ผ่านกระบวนการคิด วิเคราะห์และสังเคราะห์ จนเกิดความเข้าใจและนำไปใช้ประโยชน์ในการสรุปและตัดสินใจในสถานการณ์ต่างๆ จนได้รับการยกย่องโดยคนกลุ่มหนึ่งในสังคม</a:t>
            </a:r>
          </a:p>
          <a:p>
            <a:pPr/>
            <a:r>
              <a:t>	กฤติกา พูลสุวรรณ (2559) ความรู้เป็นสิ่งที่สั่งสมจากการเรียนรู้ ค้นคว้าประสบการณ์ที่ผ่านกระบวนการคิดเปรียบเทียบเชื่อมโยงความรู้อื่นๆ และผสมผสานกับความรู้ และประสบการณ์เดิมจนเกิดเป็นความเข้าใจสามารถนำไปประยุกต์ใช้ในการทำงานหรือแก้ปัญหาได้</a:t>
            </a:r>
          </a:p>
          <a:p>
            <a:pPr/>
            <a:r>
              <a:t>	มาร์ควอดต์ (Marquardt) (2002) มาร์ควอดต์ (Marquardt) กล่าวว่า ความรู้ ประกอบด้วย สาระ หลักการและประสบการณ์ สามารถชี้แจงแนวทางในการดำเนินการ การบริหาร การแก้ปัญหาและการตัดสินใจ โดยความรู้ทำให้คนสามารถให้ความหมายแก่ข้อมูลและสร้างเป็นสารสนเทศได้ เมื่อมีความรู้ สามารถจัดการกับแหล่งสารสนเทศที่มีอยู่และปฏิบัติงานได้อย่างชาญฉลาด</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7" name="Shape 357"/>
          <p:cNvSpPr/>
          <p:nvPr>
            <p:ph type="sldImg"/>
          </p:nvPr>
        </p:nvSpPr>
        <p:spPr>
          <a:prstGeom prst="rect">
            <a:avLst/>
          </a:prstGeom>
        </p:spPr>
        <p:txBody>
          <a:bodyPr/>
          <a:lstStyle/>
          <a:p>
            <a:pPr/>
          </a:p>
        </p:txBody>
      </p:sp>
      <p:sp>
        <p:nvSpPr>
          <p:cNvPr id="358" name="Shape 358"/>
          <p:cNvSpPr/>
          <p:nvPr>
            <p:ph type="body" sz="quarter" idx="1"/>
          </p:nvPr>
        </p:nvSpPr>
        <p:spPr>
          <a:prstGeom prst="rect">
            <a:avLst/>
          </a:prstGeom>
        </p:spPr>
        <p:txBody>
          <a:bodyPr/>
          <a:lstStyle/>
          <a:p>
            <a:pPr/>
            <a:r>
              <a:t>Knowledge spiral. Source: Nonaka &amp; Takeuchi (1999) [10]. โนนากะ และ ทาเคชิ (Nonaka and Takeuchi) </a:t>
            </a:r>
          </a:p>
          <a:p>
            <a:pPr/>
            <a:r>
              <a:t>ความรู้สามารถแบ่งออกเป็นประเภท 2 ประเภทใหญ่ๆ คือ</a:t>
            </a:r>
          </a:p>
          <a:p>
            <a:pPr/>
            <a:r>
              <a:t>1) ความรู้ที่มีอยู่ในตัวตน (Tacit Knowledge) </a:t>
            </a:r>
            <a:r>
              <a:t>มักจะอยู่กับตัวบุคคลในลักษณะที่เป็นทักษะและความชำนาญของบุคคลนั้นๆ การถ่ายทอดหรือการแบ่งปันความรู้ทำได้ยาก ต้องอาศัยบุคคลนั้นให้เป็นผู้สอน ทำการฝึกฝนสมาชิกคนอื่นๆ ให้เกิดความชำนาญในงานนั้นๆ ซึ่งความรู้ประเภทนี้จะสูญหายได้ง่าย ขณะที่ความรู้ในองค์การอีกลักษณะหนึ่งคือความรู้ที่เห็นได้อย่างชัดเจน</a:t>
            </a:r>
          </a:p>
          <a:p>
            <a:pPr>
              <a:defRPr b="1"/>
            </a:pPr>
            <a:r>
              <a:rPr b="0"/>
              <a:t>2. </a:t>
            </a:r>
            <a:r>
              <a:t>ความรู้ที่เปิดเผย / ที่มีอยู่ชัดแจ้ง (Explicit Knowledge)</a:t>
            </a:r>
            <a:r>
              <a:rPr b="0"/>
              <a:t> คือ ความรู้ที่ถูกจดบันทึกไว้เป็นลายลักษณ์อักษรหรือจับต้องได้ เช่น อาจจะอยู่ในรูปแบบของคู่มือ การปฏิบัติงาน สมาชิกคนอื่นๆในองค์การสามารถหยิบใช้ได้ง่ายในองค์การเพื่อการเรียนรู้</a:t>
            </a:r>
            <a:endParaRPr b="0"/>
          </a:p>
          <a:p>
            <a:pPr>
              <a:defRPr b="1"/>
            </a:pPr>
            <a:r>
              <a:rPr b="0"/>
              <a:t>	ผู้บริหารจะต้องกระตุ้นให้สมาชิกในองค์การพยายามที่จะทำ Tacit knowledge ให้เป็นลักษณะของ explicit knowledge มากที่สุด เพื่อว่าเมื่อเกิดการลาออกความรู้ที่พนักงานแต่ละคนมีก็จะยังคงอยู่กับองค์การ ไม่ได้หายไปตามพนักงานคนนั้นๆ ด้วย</a:t>
            </a:r>
            <a:endParaRPr b="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9" name="Shape 1299"/>
          <p:cNvSpPr/>
          <p:nvPr>
            <p:ph type="sldImg"/>
          </p:nvPr>
        </p:nvSpPr>
        <p:spPr>
          <a:prstGeom prst="rect">
            <a:avLst/>
          </a:prstGeom>
        </p:spPr>
        <p:txBody>
          <a:bodyPr/>
          <a:lstStyle/>
          <a:p>
            <a:pPr/>
          </a:p>
        </p:txBody>
      </p:sp>
      <p:sp>
        <p:nvSpPr>
          <p:cNvPr id="1300" name="Shape 1300"/>
          <p:cNvSpPr/>
          <p:nvPr>
            <p:ph type="body" sz="quarter" idx="1"/>
          </p:nvPr>
        </p:nvSpPr>
        <p:spPr>
          <a:prstGeom prst="rect">
            <a:avLst/>
          </a:prstGeom>
        </p:spPr>
        <p:txBody>
          <a:bodyPr/>
          <a:lstStyle/>
          <a:p>
            <a:pPr/>
            <a:r>
              <a:t>Knowledge spiral. Source: Nonaka &amp; Takeuchi (1999) [10]. โนนากะ และ ทาเคชิ (Nonaka and Takeuchi) </a:t>
            </a:r>
          </a:p>
          <a:p>
            <a:pPr/>
            <a:r>
              <a:t>โนนากะ และ ทาเคชิ (Nonaka and Takeuchi) ได้เสนอกรอบความคิดการจัดการความรู้ โดยกำหนดความสัมพันธ์ระหว่างความรู้ทั้งสองในรูปแบบของวงจร “SECI” เป็นวงจรเปลี่ยนแปลง ความรู้ (Knowledge Conversion) ระหว่างความรู้ที่มีอยู่ในตัวตน/ซ่อนเร้น/ฝังลึก (Tacit Knowledge) กับความรู้ที่มีอยู่ชัดแจ้ง /เปิดเผย (explicit Knowledge) ทำให้เกิดความรู้ใหม่ขึ้น ซึ่งจะหมุนเกลียวไปเรื่อย ๆ อย่างไม่สิ้นสุด เพราะการเรียนรู้เกิดขึ้นตลอดเวลา วงจร SECI เป็นการสร้างความรู้ใน 4 ลักษณะ คือ </a:t>
            </a:r>
          </a:p>
          <a:p>
            <a:pPr lvl="1" marL="775368" indent="-267368">
              <a:buSzPct val="100000"/>
              <a:buAutoNum type="arabicPeriod" startAt="1"/>
              <a:defRPr i="1">
                <a:solidFill>
                  <a:schemeClr val="accent5"/>
                </a:solidFill>
              </a:defRPr>
            </a:pPr>
            <a:r>
              <a:t> Socialization (การแลกเปลี่ยนประสบการณ์ตรงของผู้ที่สื่อสารระหว่างกัน)</a:t>
            </a:r>
          </a:p>
          <a:p>
            <a:pPr lvl="1" marL="775368" indent="-267368">
              <a:buSzPct val="100000"/>
              <a:buAutoNum type="arabicPeriod" startAt="1"/>
              <a:defRPr i="1">
                <a:solidFill>
                  <a:schemeClr val="accent5"/>
                </a:solidFill>
              </a:defRPr>
            </a:pPr>
            <a:r>
              <a:t>Externalization (เผยแพร่ออกมาเป็นลายลักษณ์อักษร)</a:t>
            </a:r>
          </a:p>
          <a:p>
            <a:pPr lvl="1" marL="775368" indent="-267368">
              <a:buSzPct val="100000"/>
              <a:buAutoNum type="arabicPeriod" startAt="1"/>
              <a:defRPr i="1">
                <a:solidFill>
                  <a:schemeClr val="accent5"/>
                </a:solidFill>
              </a:defRPr>
            </a:pPr>
            <a:r>
              <a:t>Combination (รวบรวมความรู้ที่เรียนรู้ มาสร้างเป็นความรู้ใหม่ๆ)</a:t>
            </a:r>
          </a:p>
          <a:p>
            <a:pPr lvl="1" marL="775368" indent="-267368">
              <a:buSzPct val="100000"/>
              <a:buAutoNum type="arabicPeriod" startAt="1"/>
              <a:defRPr i="1">
                <a:solidFill>
                  <a:schemeClr val="accent5"/>
                </a:solidFill>
              </a:defRPr>
            </a:pPr>
            <a:r>
              <a:t>Internalization (นำความรู้ที่เรียนรู้มาไปปฏิบัติจริง)</a:t>
            </a:r>
          </a:p>
          <a:p>
            <a:pPr/>
            <a:r>
              <a:t>********** *****************************************************************</a:t>
            </a:r>
          </a:p>
          <a:p>
            <a:pPr marL="267368" indent="-267368">
              <a:buSzPct val="100000"/>
              <a:buAutoNum type="arabicPeriod" startAt="1"/>
              <a:defRPr b="1"/>
            </a:pPr>
            <a:r>
              <a:t>Socialization (การแลกเปลี่ยนประสบการณ์ตรงของผู้ที่สื่อสารระหว่างกัน)</a:t>
            </a:r>
          </a:p>
          <a:p>
            <a:pPr>
              <a:defRPr b="1"/>
            </a:pPr>
            <a:r>
              <a:t>----&gt;</a:t>
            </a:r>
            <a:r>
              <a:rPr b="0"/>
              <a:t>จากความรู้ที่มีอยู่ในตัวตน (ที่ซ่อนเร้น) สู่ความรู้ที่ซ่อนเร้น ซึ่งเรียกว่า “Socialization: S” ซึ่งถือเป็นการแลกเปลี่ยนความรู้ประเภทซ่อนเร้นระหว่างบุคคล เป็นการแลกเปลี่ยนเรียนรู้และสร้างความรู้โดยผู้ที่มีประสบการณ์จะถ่ายทอดให้แก่บุคคลหรือกลุ่มบุคคลโดยตรง ผ่านกระบวนการ การทำตามและการฝึกปฏิบัติ กระบวนการ “Socialization” นี้ เป็นการแลกเปลี่ยนความรู้ระหว่างกันไม่ได้ผ่านกระบวนการหรือเครื่องมือการสื่อสารที่ชัดแจ้งหรือเป็นลายลักษณ์อักษร ดังนั้น การแลกเปลี่ยนความรู้ประเภทนี้จะต้องผ่านกระบวนการปฏิสัมพันธ์ระหว่างบุคคลที่สื่อสารกัน โดยตรง หรือการปฏิบัติงานในสถานที่จริง เช่น การถ่ายทอดความรู้ระหว่างหัวหน้างานกับพนักงาน ฝึกงาน เป็นต้น-------## </a:t>
            </a:r>
            <a:endParaRPr b="0"/>
          </a:p>
          <a:p>
            <a:pPr/>
            <a:r>
              <a:t>จะมีลักษณะดังต่อไปนี้</a:t>
            </a:r>
          </a:p>
          <a:p>
            <a:pPr lvl="1">
              <a:defRPr i="1"/>
            </a:pPr>
            <a:r>
              <a:t>1. Perceiving reality as it is (รับรู้ความเป็นจริงอย่างที่เป็นอยู่)</a:t>
            </a:r>
          </a:p>
          <a:p>
            <a:pPr lvl="1">
              <a:defRPr i="1"/>
            </a:pPr>
            <a:r>
              <a:t>2. Sensing and Empathizing with others and the environment (สัมผัสและเห็นอกเห็นใจผู้อื่นและสิ่งแวดล้อม (Sensing))</a:t>
            </a:r>
          </a:p>
          <a:p>
            <a:pPr lvl="1">
              <a:defRPr i="1"/>
            </a:pPr>
            <a:r>
              <a:t>3. Transferring of tacit knowledge (ถ่ายทอดความรู้ที่มีอยู่ในตัวตน)</a:t>
            </a:r>
          </a:p>
          <a:p>
            <a:pPr>
              <a:defRPr i="1"/>
            </a:pPr>
            <a:r>
              <a:rPr b="1"/>
              <a:t>Sharing and creating tacit knowledge through direct experience</a:t>
            </a:r>
            <a:r>
              <a:t> (แบ่งปันและสร้างความรู้ที่มีอยู่ในตัวตนผ่านประสบการณ์ตรง)</a:t>
            </a:r>
          </a:p>
          <a:p>
            <a:pPr/>
            <a:r>
              <a:t>****</a:t>
            </a:r>
          </a:p>
          <a:p>
            <a:pPr>
              <a:defRPr i="1">
                <a:solidFill>
                  <a:srgbClr val="FF2600"/>
                </a:solidFill>
              </a:defRPr>
            </a:pPr>
            <a:r>
              <a:t>Tacit to tacit (ในตัวตนถึงในตัวตน)</a:t>
            </a:r>
          </a:p>
          <a:p>
            <a:pPr>
              <a:defRPr i="1">
                <a:solidFill>
                  <a:srgbClr val="FF2600"/>
                </a:solidFill>
              </a:defRPr>
            </a:pPr>
            <a:r>
              <a:t>Creating knowledge through experience (การสร้างความรู้ผ่านประสบการณ์)</a:t>
            </a:r>
          </a:p>
          <a:p>
            <a:pPr>
              <a:defRPr i="1">
                <a:solidFill>
                  <a:srgbClr val="FF2600"/>
                </a:solidFill>
              </a:defRPr>
            </a:pPr>
            <a:r>
              <a:t>	Walking around inside the company (เดินไปรอบ ๆ ภายในบริษัท)</a:t>
            </a:r>
          </a:p>
          <a:p>
            <a:pPr>
              <a:defRPr i="1">
                <a:solidFill>
                  <a:srgbClr val="FF2600"/>
                </a:solidFill>
              </a:defRPr>
            </a:pPr>
            <a:r>
              <a:t>	Walking around outside the company (เดินไปรอบ ๆ นอกบริษัท)</a:t>
            </a:r>
          </a:p>
          <a:p>
            <a:pPr>
              <a:defRPr i="1">
                <a:solidFill>
                  <a:srgbClr val="FF2600"/>
                </a:solidFill>
              </a:defRPr>
            </a:pPr>
            <a:r>
              <a:t>	Accumulating tacit knowledge (สะสมความรู้โดยปริยาย)</a:t>
            </a:r>
          </a:p>
          <a:p>
            <a:pPr>
              <a:defRPr i="1">
                <a:solidFill>
                  <a:srgbClr val="FF2600"/>
                </a:solidFill>
              </a:defRPr>
            </a:pPr>
            <a:r>
              <a:t>	Transferring of tacit knowledge (ถ่ายทอดความรู้ที่มีอยู่ในตัวตน)</a:t>
            </a:r>
          </a:p>
          <a:p>
            <a:pPr>
              <a:defRPr i="1">
                <a:solidFill>
                  <a:srgbClr val="FF2600"/>
                </a:solidFill>
              </a:defRPr>
            </a:pPr>
            <a:r>
              <a:t>Among individuals (ในหมู่บุคคล)</a:t>
            </a:r>
          </a:p>
          <a:p>
            <a:pPr/>
            <a:r>
              <a:t>********** *****************************************************************</a:t>
            </a:r>
          </a:p>
          <a:p>
            <a:pPr>
              <a:defRPr b="1"/>
            </a:pPr>
            <a:r>
              <a:t>2. Externalization (เผยแพร่ออกมาเป็นลายลักษณ์อักษร)</a:t>
            </a:r>
          </a:p>
          <a:p>
            <a:pPr/>
            <a:r>
              <a:t>----&gt;จากความรู้มีอยู่ในตัวตน (ที่ซ่อนเร้น) (Tacit Knowledge) สู่ความรู้ที่เปิดเผย/ที่มีอยู่ชัดแจ้ง (Explicit Knowledge) ซึ่งเรียกว่า “Externalization: E” ในกระบวนการนี้ปัจเจกบุคคลที่มีความรู้ประเภทซ่อนเร้น พยายามที่จะเปลี่ยนความรู้ที่ตนมีไปสู่ความรู้ประเภทเปิดเผยหรือความรู้ชัดแจ้งด้วยวิธีการ เปรียบเทียบ อุปมาอุปมัย หลักการ แนวคิด สมมติฐาน หรือตัวแบบ การสรุปวิธีปฏิบัติที่พนักงานขององค์กรคนหนึ่งได้ค้นพบว่าเป็นวิธีการที่ดีที่สุด ประหยัดเวลาและทรัพยากรในการดำเนินงานในเรื่องใดเรื่องหนึ่งให้ประสบความสำเร็จเป็นคู่มือการปฏิบัติงาน (Operation Manual) เป็นต้น --#</a:t>
            </a:r>
          </a:p>
          <a:p>
            <a:pPr/>
            <a:r>
              <a:t>จะมีลักษณะการกระทำดังต่อไปนี้</a:t>
            </a:r>
          </a:p>
          <a:p>
            <a:pPr lvl="1">
              <a:defRPr i="1"/>
            </a:pPr>
            <a:r>
              <a:t>4. Articulating tacit knowledge using symbolic language (ถ่ายทอดความรู้ที่มีอยู่ในตัวตนโดยใช้ภาษาสัญลักษณ์)</a:t>
            </a:r>
          </a:p>
          <a:p>
            <a:pPr lvl="1">
              <a:defRPr i="1"/>
            </a:pPr>
            <a:r>
              <a:t>5. Translating tacit knowledge into a concept or prototype (การแปลความรู้ที่มีอยู่ในตัวตนเป็นแนวคิดหรือต้นแบบ)</a:t>
            </a:r>
          </a:p>
          <a:p>
            <a:pPr>
              <a:defRPr i="1"/>
            </a:pPr>
            <a:r>
              <a:t>Articulating tacit knowledge through dialogue and reflection (ถ่ายทอดความรู้ที่มีอยู่ในตัวตนผ่านบทสนทนาและการไตร่ตรอง)</a:t>
            </a:r>
          </a:p>
          <a:p>
            <a:pPr/>
            <a:r>
              <a:t>**** *****************************************************************</a:t>
            </a:r>
          </a:p>
          <a:p>
            <a:pPr>
              <a:defRPr i="1">
                <a:solidFill>
                  <a:srgbClr val="FF2600"/>
                </a:solidFill>
              </a:defRPr>
            </a:pPr>
            <a:r>
              <a:t>Tacit to explicit ในตัวตนถึง</a:t>
            </a:r>
          </a:p>
          <a:p>
            <a:pPr>
              <a:defRPr i="1">
                <a:solidFill>
                  <a:srgbClr val="FF2600"/>
                </a:solidFill>
              </a:defRPr>
            </a:pPr>
            <a:r>
              <a:t>ㆍ Articulating tacit knowledge through dialogue and reflection (ถ่ายทอดความรู้โดยปริยายผ่านบทสนทนาและการไตร่ตรอง)</a:t>
            </a:r>
          </a:p>
          <a:p>
            <a:pPr>
              <a:defRPr i="1">
                <a:solidFill>
                  <a:srgbClr val="FF2600"/>
                </a:solidFill>
              </a:defRPr>
            </a:pPr>
            <a:r>
              <a:t>	Articulating tacit knowledge (ถ่ายทอดความรู้ที่มีอยู่ในตัวตน)</a:t>
            </a:r>
          </a:p>
          <a:p>
            <a:pPr>
              <a:defRPr i="1">
                <a:solidFill>
                  <a:srgbClr val="FF2600"/>
                </a:solidFill>
              </a:defRPr>
            </a:pPr>
            <a:r>
              <a:t>	Translating tacit knowledge (การแปลความรู้ที่มีอยู่ในตัวตน)</a:t>
            </a:r>
          </a:p>
          <a:p>
            <a:pPr>
              <a:defRPr i="1">
                <a:solidFill>
                  <a:srgbClr val="FF2600"/>
                </a:solidFill>
              </a:defRPr>
            </a:pPr>
            <a:r>
              <a:t>Among individuals of a group (ในหมู่บุคคลในกลุ่ม)</a:t>
            </a:r>
          </a:p>
          <a:p>
            <a:pPr>
              <a:defRPr b="1"/>
            </a:pPr>
            <a:r>
              <a:t>*****************************************************************</a:t>
            </a:r>
          </a:p>
          <a:p>
            <a:pPr>
              <a:defRPr b="1"/>
            </a:pPr>
            <a:r>
              <a:t>3. Combination รวบรวมความรู้ที่เรียนรู้ มาสร้างเป็นความรู้ใหม่ๆ</a:t>
            </a:r>
          </a:p>
          <a:p>
            <a:pPr/>
            <a:r>
              <a:t>----&gt;จากความรู้ที่เปิดเผย (Explicit Knowledge) สู่ความรู้ที่เปิดเผย (Explicit Knowledge) ซึ่งเรียกว่า “Combination: C” โดยในกระบวนการนี้ปัจเจกบุคคลมีการแลกเปลี่ยน และผสมผสานความรู้ที่เปิดเผย ผ่านสื่อที่เป็นเอกสาร หรือระบบคอมพิวเตอร์ และเทคโนโลยีสารสนเทศและการสื่อสารต่าง ๆ จะมีบทบาทสูงในกระบวนการ “Combination” ซึ่งจะก่อให้เกิดความรู้ประเภทที่เปิดเผยใหม่ ๆ ที่เป็นประโยชน์ต่อองค์กรได้ --# จะมีลักษณะการกระทำดังต่อไปนี้</a:t>
            </a:r>
          </a:p>
          <a:p>
            <a:pPr lvl="1"/>
            <a:r>
              <a:t>6. Gathering and integrating explicit knowledge (รวบรวมและบูรณาการความรู้ที่มีอยู่ชัดแจ้ง)</a:t>
            </a:r>
          </a:p>
          <a:p>
            <a:pPr lvl="1"/>
            <a:r>
              <a:t>7. Breaking down the concept and finding relationships among the concepts (ทําลายแนวคิดและค้นหาความสัมพันธ์ระหว่างแนวคิด)</a:t>
            </a:r>
          </a:p>
          <a:p>
            <a:pPr lvl="1"/>
            <a:r>
              <a:t>8. Editing and systemizing explicit knowledge (การแก้ไขและจัดระบบความรู้ที่มีอยู่ชัดแจ้ง)</a:t>
            </a:r>
          </a:p>
          <a:p>
            <a:pPr/>
            <a:r>
              <a:t>Systemizing and applying explicit knowledge and information (จัดระบบและใช้ความรู้ที่มีอยู่ชัดแจ้งและข้อมูล)</a:t>
            </a:r>
          </a:p>
          <a:p>
            <a:pPr>
              <a:defRPr i="1">
                <a:solidFill>
                  <a:srgbClr val="FF2600"/>
                </a:solidFill>
              </a:defRPr>
            </a:pPr>
            <a:r>
              <a:t>Explicit to explicit (ความรู้ที่มีอยู่ชัดแจ้งถึงความรู้ที่มีอยู่ชัดแจ้ง)</a:t>
            </a:r>
          </a:p>
          <a:p>
            <a:pPr>
              <a:defRPr i="1">
                <a:solidFill>
                  <a:srgbClr val="FF2600"/>
                </a:solidFill>
              </a:defRPr>
            </a:pPr>
            <a:r>
              <a:t>Applying explicit knowledge / information (ใช้ความรู้/ข้อมูลที่ชัดเจน)</a:t>
            </a:r>
          </a:p>
          <a:p>
            <a:pPr>
              <a:defRPr b="1" i="1">
                <a:solidFill>
                  <a:srgbClr val="FF2600"/>
                </a:solidFill>
              </a:defRPr>
            </a:pPr>
            <a:r>
              <a:t>	</a:t>
            </a:r>
            <a:r>
              <a:rPr b="0"/>
              <a:t>Gathering and integrating explicit knowledge (รวบรวมและบูรณาการความรู้ที่มีอยู่ชัดแจ้ง)</a:t>
            </a:r>
          </a:p>
          <a:p>
            <a:pPr>
              <a:defRPr b="1" i="1">
                <a:solidFill>
                  <a:srgbClr val="FF2600"/>
                </a:solidFill>
              </a:defRPr>
            </a:pPr>
            <a:r>
              <a:t>	</a:t>
            </a:r>
            <a:r>
              <a:rPr b="0"/>
              <a:t>Transferring and diffusing knowledge (ถ่ายทอดและกระจายความรู้)</a:t>
            </a:r>
            <a:endParaRPr b="0"/>
          </a:p>
          <a:p>
            <a:pPr>
              <a:defRPr b="1" i="1">
                <a:solidFill>
                  <a:srgbClr val="FF2600"/>
                </a:solidFill>
              </a:defRPr>
            </a:pPr>
            <a:r>
              <a:rPr b="0"/>
              <a:t>	Editing knowledge (การแก้ไขความรู้)</a:t>
            </a:r>
            <a:endParaRPr b="0"/>
          </a:p>
          <a:p>
            <a:pPr>
              <a:defRPr i="1">
                <a:solidFill>
                  <a:srgbClr val="FF2600"/>
                </a:solidFill>
              </a:defRPr>
            </a:pPr>
            <a:r>
              <a:t> Among groups of an organisation (ระหว่างกลุ่มขององค์กร)</a:t>
            </a:r>
          </a:p>
          <a:p>
            <a:pPr/>
            <a:r>
              <a:t>*****************************************************************</a:t>
            </a:r>
          </a:p>
          <a:p>
            <a:pPr>
              <a:defRPr b="1"/>
            </a:pPr>
            <a:r>
              <a:t>4. Internalization (นำความรู้ที่เรียนรู้มาไปปฏิบัติจริง)</a:t>
            </a:r>
          </a:p>
          <a:p>
            <a:pPr/>
            <a:r>
              <a:t>—-&gt;จากความรู้ที่เปิดเผย (Explicit Knowledge) สู่ความรู้ที่ซ่อนเร้น (Tacit Knowledge) ซึ่งเรียกว่า “Internalization: I” การเรียนรู้ของบุคคลและประสบการณ์ที่ได้จากกระบวนการ Socialization Externalization และ Combination สร้างให้เกิดเป็นความรู้ที่เป็นนวัตกรรมใหม่ของปัจเจกบุคคล ซึ่งถือเป็นผลึกความรู้ที่ได้จากกระบวนการเรียนรู้ของปัจเจกบุคคล เช่น ทักษะการทำงานใหม่ ๆ ที่ค้นพบจากประสบการณ์การทำงานและเรียนรู้งานที่สั่งสมมาเป็นเวลานาน เป็นต้น--#</a:t>
            </a:r>
          </a:p>
          <a:p>
            <a:pPr/>
            <a:r>
              <a:t>จะมีลักษณะการกระทำดังต่อไปนี้</a:t>
            </a:r>
          </a:p>
          <a:p>
            <a:pPr lvl="1"/>
            <a:r>
              <a:t>9. Embodying explicit knowledge through action and reflection (รวบรวมความรู้ที่ชัดเจนผ่านการกระทําและการไตร่ตรอง)</a:t>
            </a:r>
          </a:p>
          <a:p>
            <a:pPr lvl="1"/>
            <a:r>
              <a:t>10. Using simulation and experiments (การใช้การจําลองและการทดลอง)</a:t>
            </a:r>
          </a:p>
          <a:p>
            <a:pPr/>
            <a:r>
              <a:t>Learning and acquiring new tacit knowledge in practice (เรียนรู้และรับความรู้ที่มีอยู่ในตัวตนใหม่ในทางปฏิบัติ)</a:t>
            </a:r>
          </a:p>
          <a:p>
            <a:pPr>
              <a:defRPr b="1" i="1">
                <a:solidFill>
                  <a:srgbClr val="FF2600"/>
                </a:solidFill>
              </a:defRPr>
            </a:pPr>
            <a:r>
              <a:rPr b="0"/>
              <a:t>Explicit to tacit</a:t>
            </a:r>
            <a:r>
              <a:t> </a:t>
            </a:r>
            <a:r>
              <a:rPr b="0"/>
              <a:t>(ความรู้ที่มีอยู่ชัดแจ้งถึงความรู้ที่มีอยู่ในตัวตน)</a:t>
            </a:r>
          </a:p>
          <a:p>
            <a:pPr>
              <a:defRPr i="1">
                <a:solidFill>
                  <a:srgbClr val="FF2600"/>
                </a:solidFill>
              </a:defRPr>
            </a:pPr>
            <a:r>
              <a:t>Learning and acquiring new tacit knowledge in practice (เรียนรู้และรับความรู้ใหม่โดยปริยายในทางปฏิบัติ)</a:t>
            </a:r>
          </a:p>
          <a:p>
            <a:pPr>
              <a:defRPr i="1">
                <a:solidFill>
                  <a:srgbClr val="FF2600"/>
                </a:solidFill>
              </a:defRPr>
            </a:pPr>
            <a:r>
              <a:t>	Embodying explicit knowledge through action and practice (รวบรวมความรู้ที่มีอยู่ชัดแจ้งผ่านการกระทําและการปฏิบัติ)</a:t>
            </a:r>
          </a:p>
          <a:p>
            <a:pPr>
              <a:defRPr i="1">
                <a:solidFill>
                  <a:srgbClr val="FF2600"/>
                </a:solidFill>
              </a:defRPr>
            </a:pPr>
            <a:r>
              <a:t>	Using simulation and experiments (การใช้การจําลองและการทดลอง)</a:t>
            </a:r>
          </a:p>
          <a:p>
            <a:pPr>
              <a:defRPr i="1">
                <a:solidFill>
                  <a:srgbClr val="FF2600"/>
                </a:solidFill>
              </a:defRPr>
            </a:pPr>
            <a:r>
              <a:t>Single individual of a group/organisation (บุคคลธรรมดาของกลุ่ม/องค์กร)</a:t>
            </a:r>
          </a:p>
          <a:p>
            <a:pPr/>
            <a:r>
              <a:t>วงจร “SECI” เป็นวงจรเปลี่ยนแปลง ความรู้ (Knowledge Conversion) ระหว่างความรู้ที่มีอยู่ในตัวตน/ซ่อนเร้น/ฝังลึก (Tacit Knowledge) กับความรู้ที่มีอยู่ชัดแจ้ง /เปิดเผย (explicit Knowledge) ทำให้เกิดความรู้ใหม่ขึ้น ซึ่งจะหมุนเกลียวไปเรื่อย ๆ อย่างไม่สิ้นสุด</a:t>
            </a:r>
          </a:p>
          <a:p>
            <a:pPr/>
            <a:r>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9" name="Shape 1559"/>
          <p:cNvSpPr/>
          <p:nvPr>
            <p:ph type="sldImg"/>
          </p:nvPr>
        </p:nvSpPr>
        <p:spPr>
          <a:prstGeom prst="rect">
            <a:avLst/>
          </a:prstGeom>
        </p:spPr>
        <p:txBody>
          <a:bodyPr/>
          <a:lstStyle/>
          <a:p>
            <a:pPr/>
          </a:p>
        </p:txBody>
      </p:sp>
      <p:sp>
        <p:nvSpPr>
          <p:cNvPr id="1560" name="Shape 1560"/>
          <p:cNvSpPr/>
          <p:nvPr>
            <p:ph type="body" sz="quarter" idx="1"/>
          </p:nvPr>
        </p:nvSpPr>
        <p:spPr>
          <a:prstGeom prst="rect">
            <a:avLst/>
          </a:prstGeom>
        </p:spPr>
        <p:txBody>
          <a:bodyPr/>
          <a:lstStyle/>
          <a:p>
            <a:pPr/>
            <a:r>
              <a:t>	กรีติ ยศยิ่งยง (2549, หน้า 44) อธิบายว่า การจัดการความรู้เป็นกระบวนการบริหารจัดการอย่างเป็นระบบ รูปแบบใหม่ที่เน้นการพัฒนากระบวนงาน ควบคู่ไปกับการพัฒนา การเรียนรู้ผ่านกระบวนการจำแนก วิเคราะห์ และจัดระเบียบความรู้ เพื่อสรรหาคัดเลือกจัดการ และเผยแพร่สารสนเทศในองค์การมากขึ้น</a:t>
            </a:r>
          </a:p>
          <a:p>
            <a:pPr/>
            <a:r>
              <a:t>	บุญดี บุญญากิจ และณัชมน พรกาญจนานันท์ (2550, หน้า 6) กล่าวว่า การจัดการความรู้</a:t>
            </a:r>
          </a:p>
          <a:p>
            <a:pPr/>
            <a:r>
              <a:t>คือ กระบวนการนำความรู้ที่มีอยู่หรือได้เรียนรู้มาใช้ให้เกิดประโยชน์สูงสุดต่อองค์การ โดยผ่าน</a:t>
            </a:r>
          </a:p>
          <a:p>
            <a:pPr/>
            <a:r>
              <a:t>กระบวนการต่าง ๆ เช่น การสร้าง รวบรวม แลกเปลี่ยน และใช้ความรู้ </a:t>
            </a:r>
          </a:p>
          <a:p>
            <a:pPr/>
            <a:r>
              <a:t>	สำนักงานคณะกรรมการการพัฒนาระบบราชการและสถาบันเพิ่มผลผลิตแห่งชาติ (2550, หน้า4) กล่าวว่า การจัดการความรู้ในองค์การ หมายถึง การรวบรวมองค์ความรู้ที่มีอยู่ใน</a:t>
            </a:r>
          </a:p>
          <a:p>
            <a:pPr/>
            <a:r>
              <a:t>องค์การ ซึ่งกระจัดกระจายในตัวบุคคลหรือเอกสารมาพัฒนาให้เป็นระบบ เพื่อให้ทุกคนในองค์กรสามารถเข้าถึงความรู้และพัฒนาตนเองให้เป็นผู้รู้ รวมทั้งปฏิบัติงานได้อย่างมีประสิทธิภาพ</a:t>
            </a:r>
          </a:p>
          <a:p>
            <a:pPr/>
            <a:r>
              <a:t>อันจะส่งผลให้องค์การมีความสามารถในการแข่งขันสูงสุด </a:t>
            </a:r>
          </a:p>
          <a:p>
            <a:pPr/>
            <a:r>
              <a:t>	เจษฎา นกน้อย (2552, หน้า 4) ได้กล่าวถึง การจัดการความรู้ เป็นกระบวนการอย่างเป็นระบบในการแสวงหาความรู้ การสร้างความรู้หรือนวัตกรรม และการจัดเก็บความรู้อย่างเหมาะสม เพื่อสามารถนาไปประยุกต์ใช้ในการปฏิบัติงาน อันจะก่อให้เกิดการแบ่งปันและถ่ายโอนความรู้ เพื่อให้เกิดการแพร่กระจายและไหลเวียนความรู้ทั่วทั้งองค์การ โดยมีวัตถุประสงค์เพื่อเพิ่มประสิทธิภาพในการทำงานขององค์การ</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0" name="Shape 1900"/>
          <p:cNvSpPr/>
          <p:nvPr>
            <p:ph type="sldImg"/>
          </p:nvPr>
        </p:nvSpPr>
        <p:spPr>
          <a:prstGeom prst="rect">
            <a:avLst/>
          </a:prstGeom>
        </p:spPr>
        <p:txBody>
          <a:bodyPr/>
          <a:lstStyle/>
          <a:p>
            <a:pPr/>
          </a:p>
        </p:txBody>
      </p:sp>
      <p:sp>
        <p:nvSpPr>
          <p:cNvPr id="1901" name="Shape 1901"/>
          <p:cNvSpPr/>
          <p:nvPr>
            <p:ph type="body" sz="quarter" idx="1"/>
          </p:nvPr>
        </p:nvSpPr>
        <p:spPr>
          <a:prstGeom prst="rect">
            <a:avLst/>
          </a:prstGeom>
        </p:spPr>
        <p:txBody>
          <a:bodyPr/>
          <a:lstStyle/>
          <a:p>
            <a:pPr>
              <a:defRPr b="1"/>
            </a:pPr>
            <a:r>
              <a:t>ความสำคัญของการจัดการความรู้</a:t>
            </a:r>
          </a:p>
          <a:p>
            <a:pPr/>
            <a:r>
              <a:t>	การจัดการความรู้ช่วยในการพัฒนาต่อยอดทักษะในการแก้ปัญหาขององค์กร โดยการรวบรวมประสบการณ์จากผู้เชี่ยวชาญ ทั้งวิธีการทำงาน กฎเกณฑ์การทำงาน วิธีการใช้เอกสารสำคัญประกอบการทำงาน (Repository) แหล่งความรู้ (Portal) ที่ต้องใช้อ้างอิงในการทำงานทั้งที่ที่มีอยู่บนอินทราเน็ตภายในองค์กร หรือบนอินเทอร์เน็ต ภายนอกองค์กร รายชื่อผู้เกี่ยวข้องหรือผู้เชี่ยวชาญ (Contacts) รวมทั้งสารสนเทศที่ใช้ในการทำงาน (Working information) ที่มีประโยชน์ในการเรียนรู้ ทำงาน แก้ปัญหา และตัดสินใจ ดังนั้น การจัดการความรู้ ทำให้องค์กรเพิ่มความสามารถในการแก้ไขปัญหาในงานสำคัญๆ ขององค์กร ที่ต้องการความรู้ความสามารถและประสบการณ์พิเศษ (ณพศิษฏ์ จักรพิทักษ์, 2552)</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1" name="Shape 1941"/>
          <p:cNvSpPr/>
          <p:nvPr>
            <p:ph type="sldImg"/>
          </p:nvPr>
        </p:nvSpPr>
        <p:spPr>
          <a:prstGeom prst="rect">
            <a:avLst/>
          </a:prstGeom>
        </p:spPr>
        <p:txBody>
          <a:bodyPr/>
          <a:lstStyle/>
          <a:p>
            <a:pPr/>
          </a:p>
        </p:txBody>
      </p:sp>
      <p:sp>
        <p:nvSpPr>
          <p:cNvPr id="1942" name="Shape 1942"/>
          <p:cNvSpPr/>
          <p:nvPr>
            <p:ph type="body" sz="quarter" idx="1"/>
          </p:nvPr>
        </p:nvSpPr>
        <p:spPr>
          <a:prstGeom prst="rect">
            <a:avLst/>
          </a:prstGeom>
        </p:spPr>
        <p:txBody>
          <a:bodyPr/>
          <a:lstStyle/>
          <a:p>
            <a:pPr>
              <a:defRPr b="1"/>
            </a:pPr>
            <a:r>
              <a:t>กระบวนการจัดการความรู้การจัดการความรู้ </a:t>
            </a:r>
          </a:p>
          <a:p>
            <a:pPr/>
            <a:r>
              <a:t>	นักวิชาการทางด้านการจัดการความรู้ ได้นำเสนอกระบวนการจัดการความรู้ มีความแตกต่างกันหลากหลาย มีการกำหนดประเด็นรายละเอียดในส่วนของขั้นตอนแยกย่อยออกไปตามกรอบความคิดของแต่ละคน ดังนี้</a:t>
            </a:r>
          </a:p>
          <a:p>
            <a:pPr/>
            <a:r>
              <a:t>	บุญดี บุญญากิจและคณะ (2549) ได้สรุปกระบวนการจัดการความรู้ (Knowledge Process) จากการศึกษากรอบความคิดของการจัดการความรู้ของนักวิชาการด้านการจัดการความรู้ หลายๆ ท่าน ซึ่งสามารถสรุปขั้นตอนหลัก ๆ ของกระบวนการจัดการความรู้ได้ 7 ขั้นตอน ดังนี้คือ </a:t>
            </a:r>
          </a:p>
          <a:p>
            <a:pPr/>
            <a:r>
              <a:t>  	</a:t>
            </a:r>
            <a:r>
              <a:rPr b="1"/>
              <a:t>1. การค้นหาความรู้ (Knowledge Identification)</a:t>
            </a:r>
          </a:p>
          <a:p>
            <a:pPr/>
            <a:r>
              <a:t>   	เป็นการค้นหาว่าองค์กรมีความรู้ อะไรบ้าง ในรูปแบบใด อยู่ที่ใคร และความรู้อะไรที่องค์กรจำเป็นต้องมี ซึ่งจะทำให้องค์กรทราบว่า ขาดความรู้อะไรบ้าง โดยทั่วไปองค์กรสามารถใช้แผนที่ความรู้ (Knowledge Mapping) เพื่อหาว่าความรู้ใดมีความสำคัญสำหรับองค์กร จัดลำดับความสำคัญของความรู้เหล่านั้น เพื่อให้องค์กรวางขอบเขตของการจัดการความรู้ และสามารถจัดสรรทรัพยากรได้อย่างมีประสิทธิภาพและประสิทธิผล นอกจากนี้แผนที่ความรู้ยังช่วยทำให้เห็นภาพรวมของคลังความรู้ขององค์กร ทำให้องค์กรทราบว่ามี ความรู้ทับซ้อนกันระหว่างหน่วยงานต่าง ๆ หรือไม่ ซึ่งจะก่อให้เกิดความสิ้นเปลืองในการรวบรวมและ จัดเก็บและทำให้บุคลากรทุกคนทราบว่าองค์กรมีความรู้อะไรและจะหาความรู้ที่ตนเองต้องการได้ที่ไหน และยังใช้เป็นโครงสร้างพื้นฐานทางความรู้ที่องค์กรสามารถใช้เป็นฐานในการต่อยอดความรู้ในเรื่องต่างๆ อย่างเป็นระบบ รวมทั้งใช้เพื่อศึกษาผลกระทบของการเปลี่ยนแปลงกระบวนการทำงาน และเคลื่อนย้ายแหล่งความรู้ต่อระบบต่างๆ ในองค์กร </a:t>
            </a:r>
          </a:p>
          <a:p>
            <a:pPr/>
            <a:r>
              <a:t>	  </a:t>
            </a:r>
            <a:r>
              <a:rPr b="1"/>
              <a:t>2. การสร้างหรือแสวงหาความรู้ (Knowledge Creation and Acquisition) </a:t>
            </a:r>
          </a:p>
          <a:p>
            <a:pPr/>
            <a:r>
              <a:t>  	  จากการทำแผนที่ความรู้ องค์กรจะทราบว่ามีความรู้ที่จำเป็นต้องใช้มีอยู่หรือไม่ ถ้ามีแล้ว องค์กรจะต้องหาวิธีการในการดึงความรู้จากแหล่งต่าง ๆ ที่อาจอยู่กระจัดกระจายมารวมไว้แล้วจัดทำเนื้อหาให้เหมาะสม และตรงกับความต้องการของผู้ใช้ สำหรับความรู้ที่จำเป็นต้องใช้ แต่ถ้าองค์กรยังไม่มี องค์กรอาจต้องสร้างความรู้ดังกล่าวจากความรู้เดิมที่มีอยู่หรือนำความรู้จากภายนอกองค์กรมาใช้ องค์กรจะต้องพิจารณาความรู้ที่ไม่จำเป็นและล้าสมัยทิ้งไป เพื่อประหยัดทรัพยากรในการจัดเก็บ ความรู้เหล่านั้น หัวใจที่สำคัญของขั้นตอนนี้คือ การกำหนดเนื้อหาของความรู้ที่ต้องการและดักจับ ความรู้ดังกล่าวให้ได้ สำหรับปัจจัยที่สำคัญที่ทำให้ขั้นตอนนี้ประสบความสาเร็จคือ บรรยากาศและวัฒนธรรมองค์กรที่เอื้อให้บุคลากรกระตือรือร้นในการแลกเปลี่ยนเรียนรู้ซึ่งกันและกันเพื่อการสร้างความรู้ใหม่ๆ ตลอดเวลา </a:t>
            </a:r>
          </a:p>
          <a:p>
            <a:pPr/>
            <a:r>
              <a:rPr b="1"/>
              <a:t>  	3. การจัดความรู้ให้เป็นระบบ (Knowledge Organization)</a:t>
            </a:r>
            <a:r>
              <a:t> </a:t>
            </a:r>
          </a:p>
          <a:p>
            <a:pPr/>
            <a:r>
              <a:t>   	 เมื่อมีเนื้อหาความรู้ที่ต้องการแล้ว องค์กรต้องจัดความรู้ให้เป็นระบบ เพื่อให้ผู้ใช้สามารถค้นหา และนำความรู้ดังกล่าวมาใช้ประโยชน์ได้ง่าย การจัดความรู้ให้เป็นระบบ หมายถึง การจัดทำสารบัญและจัดเก็บความรู้ต่าง ๆ เพื่อให้ค้นหาและนำกลับมาใช้ได้ง่ายและสะดวกรวดเร็ว การแบ่ง ชนิดหรือประเภทความรู้นั้นๆ จะขึ้นอยู่กับผู้ใช้นำไปใช้อย่างไร และลักษณะการทำงานของบุคลากร ในองค์กรเป็นแบบไหน โดยทั่วไปการแบ่งประเภทความรู้จะแบ่งตามสิ่งต่อไปนี้     </a:t>
            </a:r>
            <a:br/>
            <a:r>
              <a:t>	3.1 ความชำนาญ หรือความเชี่ยวชาญของบุคลากร (ทำเนียบผู้เชี่ยวชาญ)        </a:t>
            </a:r>
            <a:br/>
            <a:r>
              <a:t>	3.2 หัวข้อ/หัวเรื่อง       </a:t>
            </a:r>
            <a:br/>
            <a:r>
              <a:t>	3.3 หน้าที่/กระบวนการ        </a:t>
            </a:r>
          </a:p>
          <a:p>
            <a:pPr/>
            <a:r>
              <a:t>	3.4 ประเภทของผลิตภัณฑ์ บริการ ผู้บริโภคหรือผู้ใช้บริการ  การแบ่งประเภทความรู้จะขึ้นอยู่กับการใช้ความรู้นั้นๆ เช่น ถ้าเป็นความรู้ที่มีผู้ใช้มาก และหลากหลาย การแบ่งจะครอบคลุมความรู้มากมายหลายประเภท (แนวราบ) แต่ถ้าเป็นความรู้ที่ใช้เฉพาะกลุ่ม การแบ่งจะไม่ครอบคลุมแต่จะลงลึกในรายละเอียด (แนวดิ่ง) </a:t>
            </a:r>
          </a:p>
          <a:p>
            <a:pPr/>
            <a:r>
              <a:t>  	</a:t>
            </a:r>
            <a:r>
              <a:rPr b="1"/>
              <a:t>4. การประมวลผลและกลั่นกรองความรู้ (Knowledge Codification and Refinement) </a:t>
            </a:r>
          </a:p>
          <a:p>
            <a:pPr/>
            <a:r>
              <a:t>    	องค์กรจำเป็นต้องประมวลความรู้ให้อยู่ในรูปแบบและภาษาที่เข้าใจง่ายและใช้ได้ง่าย ซึ่งอาจทำได้ในหลายลักษณะ ดังนี้คือ </a:t>
            </a:r>
          </a:p>
          <a:p>
            <a:pPr/>
            <a:r>
              <a:t>      	4.1 การจัดทำหรือปรับปรุงรูปแบบของเอกสารให้เป็นมาตรฐานเดียวกันทั่วทั้งองค์กร จะช่วยทำให้การป้อนข้อมูลจากหน่วยงานต่างๆ สำหรับจัดเก็บ ค้นหา และใช้ความรู้ทำได้ สะดวกรวดเร็ว</a:t>
            </a:r>
          </a:p>
          <a:p>
            <a:pPr/>
            <a:r>
              <a:t>      	4.2 การใช้ “ภาษา” เดียวกันทั่วทั้งองค์กรนั้นคือ องค์กรควรจัดทำอภิธานศัพท์ของคำจำกัดความของคำต่าง ๆ ที่แต่ละหน่วยงานใช้ในการปฏิบัติงาน เพื่อให้มีความเข้าใจที่ตรงกัน ซึ่งจะช่วยให้การป้อนข้อมูล/ความรู้ การแบ่งประเภทและการจัดเก็บเป็นมาตรฐานเดียวกัน </a:t>
            </a:r>
          </a:p>
          <a:p>
            <a:pPr/>
            <a:r>
              <a:t>     	4.3 การเรียบเรียง ตัดต่อและปรับปรุงเนื้อหาให้มีคุณภาพดีในแง่ต่าง ๆ เช่น ความครบถ้วน เที่ยงตรง ทันสมัย สอดคล้องและตรงตามความต้องการของผู้ใช้</a:t>
            </a:r>
          </a:p>
          <a:p>
            <a:pPr>
              <a:defRPr b="1"/>
            </a:pPr>
            <a:r>
              <a:t> 	 5. การเข้าถึงความรู้ (Knowledge Access)</a:t>
            </a:r>
          </a:p>
          <a:p>
            <a:pPr/>
            <a:r>
              <a:t>   	 โดยทั่วไปการเข้าถึงความรู้หรือการถ่ายทอด ความรู้ให้ผู้ใช้มี 2 ลักษณะ คือ     </a:t>
            </a:r>
            <a:br/>
            <a:r>
              <a:t>	 5.1 การป้อนความรู้ (Push) คือ การส่งข้อมูลความรู้ให้ผู้รับ โดยผู้รับไม่ได้ร้องขอหรือต้องการหรือเรียกง่าย ๆ ว่าเป็นแบบผู้รับความรู้ไม่ได้แสดงความต้องการหรือไม่ได้ร้องขอ เรียกว่า “Supply-based” เช่น การส่งหนังสือเวียนแจ้งให้ทราบเกี่ยวกับกิจกรรมต่าง ๆ หรือข้อมูลเกี่ยวกับ ผลิตภัณฑ์หรือบริการขององค์กร เป็นต้น    </a:t>
            </a:r>
            <a:br/>
            <a:r>
              <a:t>	 5.2 การให้โอกาสเลือกใช้ความรู้ (Pull) คือ การที่ผู้รับสามารถเลือกรับหรือใช้เฉพาะข้อมูลหรือความรู้ที่ต้องการเท่านั้น ซึ่งทำให้ลดปัญหาการได้รับข้อมูลหรือความรู้ที่ไม่ต้องการมากเกินไป การกระจายความรู้แบบนี้เป็นแบบ “Demand-based”    </a:t>
            </a:r>
            <a:br/>
            <a:r>
              <a:t>	 องค์กรควรทำให้เกิดความสมดุลระหว่างการกระจายความรู้แบบ “Push” และ “Pull” เพื่อประโยชน์สูงสุดแก่ผู้ใช้ข้อมูลหรือความรู้ </a:t>
            </a:r>
          </a:p>
          <a:p>
            <a:pPr/>
            <a:r>
              <a:t> </a:t>
            </a:r>
            <a:r>
              <a:rPr b="1"/>
              <a:t> 	6. การแบ่งปันแลกเปลี่ยนความรู้ (Knowledge Sharing) </a:t>
            </a:r>
          </a:p>
          <a:p>
            <a:pPr/>
            <a:r>
              <a:t>  	 องค์กรแบ่งปันแลกเปลี่ยนความรู้โดยการจัดทำเอกสาร จัดทำฐานความรู้ รวมทั้งทำสมุดหน้าเหลืองโดยนำเทคโนโลยีสารสนเทศมาใช้จะช่วยให้เข้าถึงความรู้ได้ง่ายและรวดเร็ว ซึ่งวิธีการ ดังกล่าวใช้ได้ดีสำหรับความรู้ประเภทชัดแจ้ง (Explicit Knowledge) เท่านั้น สำหรับการแบ่งปันและแลกเปลี่ยนความรู้โดยนัยหรือความรู้ที่ฝังอยู่ในตัวบุคคลนั้นจะต้องทำด้วยการพบปะกันตัวต่อตัวหรือเป็นกลุ่ม ดังนั้นการแบ่งปันความรู้ประเภทนี้ สามารถทำได้หลายรูปแบบขึ้นอยู่กับความต้องการและวัฒนธรรมขององค์กร ส่วนใหญ่มักจะใช้วิธีการผสมผสานเพื่อให้บุคลากรได้เลือกใช้ตามความถนัดและสะดวก ซึ่งมีวิธีการหลัก ๆ มีดังนี้คือ        </a:t>
            </a:r>
          </a:p>
          <a:p>
            <a:pPr/>
            <a:r>
              <a:t>		6.1 ทีมข้ามสายงาน (Cross – Functional Team)         </a:t>
            </a:r>
          </a:p>
          <a:p>
            <a:pPr/>
            <a:r>
              <a:t>		6.2 ชุมชนแห่งการเรียนรู้ (Community of Practice : CoP)         </a:t>
            </a:r>
          </a:p>
          <a:p>
            <a:pPr/>
            <a:r>
              <a:t>		6.3 ระบบพี่เลี้ยง (Mentoring System)         </a:t>
            </a:r>
          </a:p>
          <a:p>
            <a:pPr/>
            <a:r>
              <a:t>		6.4 การสับเปลี่ยนงาน (Job Rotation)         </a:t>
            </a:r>
          </a:p>
          <a:p>
            <a:pPr/>
            <a:r>
              <a:t>		6.5 การยืมตัวบุคลากรมาช่วยงาน (Secondment)         </a:t>
            </a:r>
          </a:p>
          <a:p>
            <a:pPr/>
            <a:r>
              <a:t>		6.6 เวทีสำหรับการแลกเปลี่ยนความรู้ (Knowledge Forum) </a:t>
            </a:r>
          </a:p>
          <a:p>
            <a:pPr/>
            <a:r>
              <a:t> 	 </a:t>
            </a:r>
            <a:r>
              <a:rPr b="1"/>
              <a:t>7. การเรียนรู้ (Learning) </a:t>
            </a:r>
          </a:p>
          <a:p>
            <a:pPr/>
            <a:r>
              <a:t>   	 วัตถุประสงค์ที่สำคัญที่สุดในการจัดการความรู้ คือ การเรียนรู้ของบุคลากรและนำความรู้นั้นไปใช้ประโยชน์ในการตัดสินใจแก้ปัญหาและปรับปรุงองค์กร หากบุคลากรขององค์กรไม่ได้มีการเรียนรู้และไม่ได้นำความรู้ไปใช้ประโยชน์ก็เป็นการสูญเปล่าของเวลาและทรัพยากรที่ใช้ การเรียนรู้ของบุคลากรจะทำให้เกิดความรู้ใหม่ๆ ขึ้น ซึ่งจะไปเพิ่มพูนองค์ความรู้ขององค์กรที่มีอยู่แล้วให้มากขึ้นเรื่อย ๆ ความรู้เหล่านี้จะถูกนำไปใช้เพื่อสร้างความรู้ใหม่ ๆ อีกเป็นวงจรที่ไม่มีสิ้นสุดที่เรียกว่า “วงจรการเรียนรู้” อย่างไรก็ตามกระบวนการจัดการความรู้ของแต่ละองค์กรมีความแตกต่างกันตามลักษณะ การดำเนินงานและองค์ประกอบอื่น ๆ อีกหลายประการ เช่น โครงสร้างองค์กร ลักษณะงานของ องค์กรและเทคโนโลยีสารสนเทศ เป็นต้น ดังนั้นองค์กรแต่ละองค์กรจาเป็นต้องพัฒนากระบวนการ จัดการความรู้ให้เหมาะสมกับสภาพแวดล้อมและบริบทองค์กรของตนเอง</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4" name="Shape 1954"/>
          <p:cNvSpPr/>
          <p:nvPr>
            <p:ph type="sldImg"/>
          </p:nvPr>
        </p:nvSpPr>
        <p:spPr>
          <a:prstGeom prst="rect">
            <a:avLst/>
          </a:prstGeom>
        </p:spPr>
        <p:txBody>
          <a:bodyPr/>
          <a:lstStyle/>
          <a:p>
            <a:pPr/>
          </a:p>
        </p:txBody>
      </p:sp>
      <p:sp>
        <p:nvSpPr>
          <p:cNvPr id="1955" name="Shape 1955"/>
          <p:cNvSpPr/>
          <p:nvPr>
            <p:ph type="body" sz="quarter" idx="1"/>
          </p:nvPr>
        </p:nvSpPr>
        <p:spPr>
          <a:prstGeom prst="rect">
            <a:avLst/>
          </a:prstGeom>
        </p:spPr>
        <p:txBody>
          <a:bodyPr/>
          <a:lstStyle/>
          <a:p>
            <a:pPr/>
            <a:r>
              <a:t>ประพนธ์ ผาสุกยืด (2550) เปรียบเทียบการจัดการความรู้เหมือนกับปลาทูที่แบ่งเป็น 3 ส่วน คือ </a:t>
            </a:r>
          </a:p>
          <a:p>
            <a:pPr/>
            <a:r>
              <a:t> 	</a:t>
            </a:r>
            <a:r>
              <a:rPr b="1"/>
              <a:t>ส่วนหัวปลา (Knowledge Vision: KV)</a:t>
            </a:r>
          </a:p>
          <a:p>
            <a:pPr/>
            <a:r>
              <a:t>    	ส่วนหัวปลา เปรียบได้กับ Knowledge Vision เรียกโดยย่อว่า KV หมายถึง ส่วนที่เป็น วิสัยทัศน์ หรือทิศทางของการจัดการความรู้ คือ ก่อนลงมือทา KM จะต้องกำหนดวิสัยทัศน์ว่า จะทำการจัดการความรู้เพื่ออะไร หรือจะมุ่งหน้าไปทางไหน มีหลายหน่วยงานทำโดยไม่มีการกำหนด KV ก่อน ซึ่งเป็นการไม่ถูกต้องและการกำหนด KV จะต้องมีความสอดคล้องกับวิสัยทัศน์ขององค์กร มีหลายหน่วยงานทำ KM เพียงเพื่อได้ชื่อว่าได้ทำ KM แล้ว ซึ่งการเริ่มต้นที่ไม่ถูก เพราะความจริงแล้ว KM มิใช่ตัวเป้าหมาย แต่เป็นกระบวนการหรือกลยุทธ์ที่จะให้งานบรรลุผลตามที่ต้องการ โดยใช้ความรู้เป็นฐานหรือเป็นปัจจัยทำให้งานสำเร็จ </a:t>
            </a:r>
          </a:p>
          <a:p>
            <a:pPr/>
            <a:r>
              <a:t> 	</a:t>
            </a:r>
            <a:r>
              <a:rPr b="1"/>
              <a:t>ส่วนกลางลำตัว  (Knowledge Sharing: KS)</a:t>
            </a:r>
          </a:p>
          <a:p>
            <a:pPr/>
            <a:r>
              <a:t>    ส่วนกลางลำตัว เปรียบได้กับ Knowledge Sharing เรียกโดยย่อว่า KS หมายถึง ส่วนของการแลกเปลี่ยนเรียนรู้ (Shear and Learn) ซึ่งเป็นส่วนที่สำคัญที่สุดและยากที่สุดใน กระบวนการทำ KM เพราะจะต้องสร้างวัฒนธรรมองค์กร ให้คนยินยอมพร้อมใจที่จะแบ่งปันความรู้ซึ่ง กันและกัน การจัดการความรู้ คำว่า “การจัดการ” ในที่นี้หมายถึง การบริหารที่จะทำให้เกิดเหตุปัจจัย และสภาพแวดล้อมที่ส่งเสริมสนับสนุนให้คนในองค์กรพร้อมที่จะแบ่งปันและเรียนรู้ร่วมกัน </a:t>
            </a:r>
          </a:p>
          <a:p>
            <a:pPr/>
            <a:r>
              <a:t> 	</a:t>
            </a:r>
            <a:r>
              <a:rPr b="1"/>
              <a:t>ส่วนหางปลา (Knowledge Assets: KA)</a:t>
            </a:r>
            <a:endParaRPr b="1"/>
          </a:p>
          <a:p>
            <a:pPr/>
            <a:r>
              <a:t>  	ส่วนหางปลา (Knowledge Assets) เรียกโดยย่อว่า KA</a:t>
            </a:r>
            <a:r>
              <a:rPr b="1"/>
              <a:t> </a:t>
            </a:r>
            <a:r>
              <a:t>หมายถึง องค์ความรู้ ที่องค์กรได้เก็บสะสมไว้รวบรวมไว้เป็นคลังความรู้ ซึ่งมาจาก 2 ส่วน คือ Explicit Knowledge คือ ความรู้เชิงทฤษฎี ที่ปรากฏให้เห็นอย่างชัดเจนอย่างเป็นรูปธรรม เช่น เอกสารตารา และคู่มือ ปฏิบัติงาน เป็นต้น Tacit Knowledge คือ ความรู้ที่อยู่ในตัวคน ซึ่งไม่ปรากฏชัดเจนเป็นรูปธรรม หรือเป็นเอกสารตำรา แต่เป็นสิ่งที่มีคุณค่ามากและทำอย่างไรเมื่อบุคคลออกจากหน่วยงานไปแล้ว ความรู้นั้นยังคงอยู่กับหน่วยงาน ไม่สูญหายไปพร้อมกับตัวบุคคลการจัดการความรู้ในส่วนของ KA นี้ เป็นส่วนที่ต้องพึ่งเทคโนโลยีสารสนเทศ (ICT) ช่วยในการจัดเก็บให้เป็นหมวดหมู่ เพื่อสะดวกใน การเรียกใช้และปรับแต่งความรู้ให้ทันสมัยอยู่เสมอ (Update) รวมทั้งมีการกำจัดความรู้ที่ไม่ใช้แล้ว เพื่อให้คลังความรู้ไม่ใหญ่เกินไปมีเฉพาะข้อมูลที่จำเป็นเท่านั้น เทคโนโลยีอินเตอร์เน็ต ช่วยทำหน้าที่ เป็นพื้นที่เสมือน (Virtual Space) ให้คนที่อยู่ไกลกัน สามารถแลกเปลี่ยนเรียนรู้ (Share &amp; Learn) ได้อย่างกว้างขวางยิ่งขึ้น </a:t>
            </a:r>
            <a:br/>
            <a:r>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9" name="Shape 1969"/>
          <p:cNvSpPr/>
          <p:nvPr>
            <p:ph type="sldImg"/>
          </p:nvPr>
        </p:nvSpPr>
        <p:spPr>
          <a:prstGeom prst="rect">
            <a:avLst/>
          </a:prstGeom>
        </p:spPr>
        <p:txBody>
          <a:bodyPr/>
          <a:lstStyle/>
          <a:p>
            <a:pPr/>
          </a:p>
        </p:txBody>
      </p:sp>
      <p:sp>
        <p:nvSpPr>
          <p:cNvPr id="1970" name="Shape 1970"/>
          <p:cNvSpPr/>
          <p:nvPr>
            <p:ph type="body" sz="quarter" idx="1"/>
          </p:nvPr>
        </p:nvSpPr>
        <p:spPr>
          <a:prstGeom prst="rect">
            <a:avLst/>
          </a:prstGeom>
        </p:spPr>
        <p:txBody>
          <a:bodyPr/>
          <a:lstStyle/>
          <a:p>
            <a:pPr/>
            <a:r>
              <a:t>	ถ้าเปรียบ KM เหมือนปลาตัวหนึ่ง ซึ่งมีส่วนประกอบ 3 ส่วน คือ ส่วนหัว ลำตัวและหาง รูปร่างของปลาแต่ละตัวหรือการทำ KM ของแต่ละหน่วยงาน ก็จะแตกต่างกันขึ้นอยู่กับจุดเน้นของหน่วยงานนั้น เช่น </a:t>
            </a:r>
          </a:p>
          <a:p>
            <a:pPr/>
            <a:r>
              <a:t>	บางหน่วยงานอาจจะเน้นที่การแลกเปลี่ยนเรียนรู้ ซึ่งหมายความว่า ส่วนลำตัวปลาจะใหญ่กว่าส่วนอื่น </a:t>
            </a:r>
          </a:p>
          <a:p>
            <a:pPr/>
            <a:r>
              <a:t>	ในขณะที่บางหน่วยงานอาจจะเน้นส่วนที่เป็นคลังความรู้และการใช้ ICT แสดงว่าหน่วยงานนั้นมีส่วนหางปลาใหญ่กว่าส่วนอื่น </a:t>
            </a:r>
          </a:p>
          <a:p>
            <a:pPr/>
            <a:r>
              <a:t>	ดังนั้น ปลาแต่ละตัว (แต่ละหน่วยงาน) จึงมีรูปร่างไม่เหมือนกัน ขึ้นอยู่กับความต้องการหรือจุดเน้นของแต่ละหน่วยงาน ซึ่งมีลักษณะเฉพาะของตนเอง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Slide">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8" name="Slide Number"/>
          <p:cNvSpPr txBox="1"/>
          <p:nvPr>
            <p:ph type="sldNum" sz="quarter" idx="2"/>
          </p:nvPr>
        </p:nvSpPr>
        <p:spPr>
          <a:xfrm>
            <a:off x="12184290" y="12849233"/>
            <a:ext cx="440689" cy="672795"/>
          </a:xfrm>
          <a:prstGeom prst="rect">
            <a:avLst/>
          </a:prstGeom>
        </p:spPr>
        <p:txBody>
          <a:bodyPr lIns="50773" tIns="50773" rIns="50773" bIns="50773" anchor="b"/>
          <a:lstStyle>
            <a:lvl1pPr algn="just" defTabSz="800100">
              <a:spcBef>
                <a:spcPts val="1400"/>
              </a:spcBef>
              <a:defRPr b="1" sz="3400">
                <a:solidFill>
                  <a:srgbClr val="000000"/>
                </a:solidFill>
                <a:latin typeface="+mn-lt"/>
                <a:ea typeface="+mn-ea"/>
                <a:cs typeface="+mn-cs"/>
                <a:sym typeface="TH Sarabun New"/>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25" name="Rectangle"/>
          <p:cNvSpPr/>
          <p:nvPr/>
        </p:nvSpPr>
        <p:spPr>
          <a:xfrm>
            <a:off x="596589" y="473227"/>
            <a:ext cx="23152736" cy="5102741"/>
          </a:xfrm>
          <a:prstGeom prst="rect">
            <a:avLst/>
          </a:prstGeom>
          <a:gradFill>
            <a:gsLst>
              <a:gs pos="0">
                <a:srgbClr val="EBF7F4"/>
              </a:gs>
              <a:gs pos="100000">
                <a:srgbClr val="FFFFFF"/>
              </a:gs>
            </a:gsLst>
            <a:lin ang="5400000"/>
          </a:gradFill>
          <a:ln w="12700">
            <a:miter lim="400000"/>
          </a:ln>
        </p:spPr>
        <p:txBody>
          <a:bodyPr lIns="50773" tIns="50773" rIns="50773" bIns="50773" anchor="ctr"/>
          <a:lstStyle/>
          <a:p>
            <a:pPr algn="ctr" defTabSz="800100">
              <a:defRPr sz="52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6" name="Slide Number"/>
          <p:cNvSpPr txBox="1"/>
          <p:nvPr>
            <p:ph type="sldNum" sz="quarter" idx="2"/>
          </p:nvPr>
        </p:nvSpPr>
        <p:spPr>
          <a:xfrm>
            <a:off x="12184290" y="12849233"/>
            <a:ext cx="440689" cy="672795"/>
          </a:xfrm>
          <a:prstGeom prst="rect">
            <a:avLst/>
          </a:prstGeom>
        </p:spPr>
        <p:txBody>
          <a:bodyPr lIns="50773" tIns="50773" rIns="50773" bIns="50773" anchor="b"/>
          <a:lstStyle>
            <a:lvl1pPr algn="just" defTabSz="800100">
              <a:spcBef>
                <a:spcPts val="1400"/>
              </a:spcBef>
              <a:defRPr b="1" sz="3400">
                <a:solidFill>
                  <a:srgbClr val="000000"/>
                </a:solidFill>
                <a:latin typeface="+mn-lt"/>
                <a:ea typeface="+mn-ea"/>
                <a:cs typeface="+mn-cs"/>
                <a:sym typeface="TH Sarabun New"/>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218564" y="184149"/>
            <a:ext cx="21934171" cy="3016251"/>
          </a:xfrm>
          <a:prstGeom prst="rect">
            <a:avLst/>
          </a:prstGeom>
          <a:ln w="12700">
            <a:miter lim="400000"/>
          </a:ln>
          <a:extLst>
            <a:ext uri="{C572A759-6A51-4108-AA02-DFA0A04FC94B}">
              <ma14:wrappingTextBoxFlag xmlns:ma14="http://schemas.microsoft.com/office/mac/drawingml/2011/main" val="1"/>
            </a:ext>
          </a:extLst>
        </p:spPr>
        <p:txBody>
          <a:bodyPr lIns="91421" tIns="91421" rIns="91421" bIns="91421" anchor="ctr">
            <a:normAutofit fontScale="100000" lnSpcReduction="0"/>
          </a:bodyPr>
          <a:lstStyle/>
          <a:p>
            <a:pPr/>
            <a:r>
              <a:t>Title Text</a:t>
            </a:r>
          </a:p>
        </p:txBody>
      </p:sp>
      <p:sp>
        <p:nvSpPr>
          <p:cNvPr id="3" name="Body Level One…"/>
          <p:cNvSpPr txBox="1"/>
          <p:nvPr>
            <p:ph type="body" idx="1"/>
          </p:nvPr>
        </p:nvSpPr>
        <p:spPr>
          <a:xfrm>
            <a:off x="1218564" y="3200400"/>
            <a:ext cx="21934171" cy="10515600"/>
          </a:xfrm>
          <a:prstGeom prst="rect">
            <a:avLst/>
          </a:prstGeom>
          <a:ln w="12700">
            <a:miter lim="400000"/>
          </a:ln>
          <a:extLst>
            <a:ext uri="{C572A759-6A51-4108-AA02-DFA0A04FC94B}">
              <ma14:wrappingTextBoxFlag xmlns:ma14="http://schemas.microsoft.com/office/mac/drawingml/2011/main" val="1"/>
            </a:ext>
          </a:extLst>
        </p:spPr>
        <p:txBody>
          <a:bodyPr lIns="91421" tIns="91421" rIns="91421" bIns="91421">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779461" y="12344400"/>
            <a:ext cx="5686638" cy="7366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Lst>
  <p:transition xmlns:p14="http://schemas.microsoft.com/office/powerpoint/2010/main" spd="med" advClick="1"/>
  <p:txStyles>
    <p:titleStyle>
      <a:lvl1pPr marL="0" marR="0" indent="0" algn="ctr" defTabSz="1828433" rtl="0" latinLnBrk="0">
        <a:lnSpc>
          <a:spcPct val="90000"/>
        </a:lnSpc>
        <a:spcBef>
          <a:spcPts val="0"/>
        </a:spcBef>
        <a:spcAft>
          <a:spcPts val="0"/>
        </a:spcAft>
        <a:buClrTx/>
        <a:buSzTx/>
        <a:buFontTx/>
        <a:buNone/>
        <a:tabLst/>
        <a:defRPr b="0" baseline="0" cap="none" i="0" spc="-100" strike="noStrike" sz="8000" u="none">
          <a:solidFill>
            <a:srgbClr val="111340"/>
          </a:solidFill>
          <a:uFillTx/>
          <a:latin typeface="Poppins Bold"/>
          <a:ea typeface="Poppins Bold"/>
          <a:cs typeface="Poppins Bold"/>
          <a:sym typeface="Poppins Bold"/>
        </a:defRPr>
      </a:lvl1pPr>
      <a:lvl2pPr marL="0" marR="0" indent="0" algn="ctr" defTabSz="1828433" rtl="0" latinLnBrk="0">
        <a:lnSpc>
          <a:spcPct val="90000"/>
        </a:lnSpc>
        <a:spcBef>
          <a:spcPts val="0"/>
        </a:spcBef>
        <a:spcAft>
          <a:spcPts val="0"/>
        </a:spcAft>
        <a:buClrTx/>
        <a:buSzTx/>
        <a:buFontTx/>
        <a:buNone/>
        <a:tabLst/>
        <a:defRPr b="0" baseline="0" cap="none" i="0" spc="-100" strike="noStrike" sz="8000" u="none">
          <a:solidFill>
            <a:srgbClr val="111340"/>
          </a:solidFill>
          <a:uFillTx/>
          <a:latin typeface="Poppins Bold"/>
          <a:ea typeface="Poppins Bold"/>
          <a:cs typeface="Poppins Bold"/>
          <a:sym typeface="Poppins Bold"/>
        </a:defRPr>
      </a:lvl2pPr>
      <a:lvl3pPr marL="0" marR="0" indent="0" algn="ctr" defTabSz="1828433" rtl="0" latinLnBrk="0">
        <a:lnSpc>
          <a:spcPct val="90000"/>
        </a:lnSpc>
        <a:spcBef>
          <a:spcPts val="0"/>
        </a:spcBef>
        <a:spcAft>
          <a:spcPts val="0"/>
        </a:spcAft>
        <a:buClrTx/>
        <a:buSzTx/>
        <a:buFontTx/>
        <a:buNone/>
        <a:tabLst/>
        <a:defRPr b="0" baseline="0" cap="none" i="0" spc="-100" strike="noStrike" sz="8000" u="none">
          <a:solidFill>
            <a:srgbClr val="111340"/>
          </a:solidFill>
          <a:uFillTx/>
          <a:latin typeface="Poppins Bold"/>
          <a:ea typeface="Poppins Bold"/>
          <a:cs typeface="Poppins Bold"/>
          <a:sym typeface="Poppins Bold"/>
        </a:defRPr>
      </a:lvl3pPr>
      <a:lvl4pPr marL="0" marR="0" indent="0" algn="ctr" defTabSz="1828433" rtl="0" latinLnBrk="0">
        <a:lnSpc>
          <a:spcPct val="90000"/>
        </a:lnSpc>
        <a:spcBef>
          <a:spcPts val="0"/>
        </a:spcBef>
        <a:spcAft>
          <a:spcPts val="0"/>
        </a:spcAft>
        <a:buClrTx/>
        <a:buSzTx/>
        <a:buFontTx/>
        <a:buNone/>
        <a:tabLst/>
        <a:defRPr b="0" baseline="0" cap="none" i="0" spc="-100" strike="noStrike" sz="8000" u="none">
          <a:solidFill>
            <a:srgbClr val="111340"/>
          </a:solidFill>
          <a:uFillTx/>
          <a:latin typeface="Poppins Bold"/>
          <a:ea typeface="Poppins Bold"/>
          <a:cs typeface="Poppins Bold"/>
          <a:sym typeface="Poppins Bold"/>
        </a:defRPr>
      </a:lvl4pPr>
      <a:lvl5pPr marL="0" marR="0" indent="0" algn="ctr" defTabSz="1828433" rtl="0" latinLnBrk="0">
        <a:lnSpc>
          <a:spcPct val="90000"/>
        </a:lnSpc>
        <a:spcBef>
          <a:spcPts val="0"/>
        </a:spcBef>
        <a:spcAft>
          <a:spcPts val="0"/>
        </a:spcAft>
        <a:buClrTx/>
        <a:buSzTx/>
        <a:buFontTx/>
        <a:buNone/>
        <a:tabLst/>
        <a:defRPr b="0" baseline="0" cap="none" i="0" spc="-100" strike="noStrike" sz="8000" u="none">
          <a:solidFill>
            <a:srgbClr val="111340"/>
          </a:solidFill>
          <a:uFillTx/>
          <a:latin typeface="Poppins Bold"/>
          <a:ea typeface="Poppins Bold"/>
          <a:cs typeface="Poppins Bold"/>
          <a:sym typeface="Poppins Bold"/>
        </a:defRPr>
      </a:lvl5pPr>
      <a:lvl6pPr marL="0" marR="0" indent="0" algn="ctr" defTabSz="1828433" rtl="0" latinLnBrk="0">
        <a:lnSpc>
          <a:spcPct val="90000"/>
        </a:lnSpc>
        <a:spcBef>
          <a:spcPts val="0"/>
        </a:spcBef>
        <a:spcAft>
          <a:spcPts val="0"/>
        </a:spcAft>
        <a:buClrTx/>
        <a:buSzTx/>
        <a:buFontTx/>
        <a:buNone/>
        <a:tabLst/>
        <a:defRPr b="0" baseline="0" cap="none" i="0" spc="-100" strike="noStrike" sz="8000" u="none">
          <a:solidFill>
            <a:srgbClr val="111340"/>
          </a:solidFill>
          <a:uFillTx/>
          <a:latin typeface="Poppins Bold"/>
          <a:ea typeface="Poppins Bold"/>
          <a:cs typeface="Poppins Bold"/>
          <a:sym typeface="Poppins Bold"/>
        </a:defRPr>
      </a:lvl6pPr>
      <a:lvl7pPr marL="0" marR="0" indent="0" algn="ctr" defTabSz="1828433" rtl="0" latinLnBrk="0">
        <a:lnSpc>
          <a:spcPct val="90000"/>
        </a:lnSpc>
        <a:spcBef>
          <a:spcPts val="0"/>
        </a:spcBef>
        <a:spcAft>
          <a:spcPts val="0"/>
        </a:spcAft>
        <a:buClrTx/>
        <a:buSzTx/>
        <a:buFontTx/>
        <a:buNone/>
        <a:tabLst/>
        <a:defRPr b="0" baseline="0" cap="none" i="0" spc="-100" strike="noStrike" sz="8000" u="none">
          <a:solidFill>
            <a:srgbClr val="111340"/>
          </a:solidFill>
          <a:uFillTx/>
          <a:latin typeface="Poppins Bold"/>
          <a:ea typeface="Poppins Bold"/>
          <a:cs typeface="Poppins Bold"/>
          <a:sym typeface="Poppins Bold"/>
        </a:defRPr>
      </a:lvl7pPr>
      <a:lvl8pPr marL="0" marR="0" indent="0" algn="ctr" defTabSz="1828433" rtl="0" latinLnBrk="0">
        <a:lnSpc>
          <a:spcPct val="90000"/>
        </a:lnSpc>
        <a:spcBef>
          <a:spcPts val="0"/>
        </a:spcBef>
        <a:spcAft>
          <a:spcPts val="0"/>
        </a:spcAft>
        <a:buClrTx/>
        <a:buSzTx/>
        <a:buFontTx/>
        <a:buNone/>
        <a:tabLst/>
        <a:defRPr b="0" baseline="0" cap="none" i="0" spc="-100" strike="noStrike" sz="8000" u="none">
          <a:solidFill>
            <a:srgbClr val="111340"/>
          </a:solidFill>
          <a:uFillTx/>
          <a:latin typeface="Poppins Bold"/>
          <a:ea typeface="Poppins Bold"/>
          <a:cs typeface="Poppins Bold"/>
          <a:sym typeface="Poppins Bold"/>
        </a:defRPr>
      </a:lvl8pPr>
      <a:lvl9pPr marL="0" marR="0" indent="0" algn="ctr" defTabSz="1828433" rtl="0" latinLnBrk="0">
        <a:lnSpc>
          <a:spcPct val="90000"/>
        </a:lnSpc>
        <a:spcBef>
          <a:spcPts val="0"/>
        </a:spcBef>
        <a:spcAft>
          <a:spcPts val="0"/>
        </a:spcAft>
        <a:buClrTx/>
        <a:buSzTx/>
        <a:buFontTx/>
        <a:buNone/>
        <a:tabLst/>
        <a:defRPr b="0" baseline="0" cap="none" i="0" spc="-100" strike="noStrike" sz="8000" u="none">
          <a:solidFill>
            <a:srgbClr val="111340"/>
          </a:solidFill>
          <a:uFillTx/>
          <a:latin typeface="Poppins Bold"/>
          <a:ea typeface="Poppins Bold"/>
          <a:cs typeface="Poppins Bold"/>
          <a:sym typeface="Poppins Bold"/>
        </a:defRPr>
      </a:lvl9pPr>
    </p:titleStyle>
    <p:bodyStyle>
      <a:lvl1pPr marL="457109" marR="0" indent="-457109" algn="l" defTabSz="1828433" rtl="0" latinLnBrk="0">
        <a:lnSpc>
          <a:spcPct val="90000"/>
        </a:lnSpc>
        <a:spcBef>
          <a:spcPts val="2000"/>
        </a:spcBef>
        <a:spcAft>
          <a:spcPts val="0"/>
        </a:spcAft>
        <a:buClrTx/>
        <a:buSzPct val="100000"/>
        <a:buFont typeface="Arial"/>
        <a:buChar char="•"/>
        <a:tabLst/>
        <a:defRPr b="0" baseline="0" cap="none" i="0" spc="-30" strike="noStrike" sz="4400" u="none">
          <a:solidFill>
            <a:srgbClr val="747A94"/>
          </a:solidFill>
          <a:uFillTx/>
          <a:latin typeface="Poppins Regular"/>
          <a:ea typeface="Poppins Regular"/>
          <a:cs typeface="Poppins Regular"/>
          <a:sym typeface="Poppins Regular"/>
        </a:defRPr>
      </a:lvl1pPr>
      <a:lvl2pPr marL="1472905" marR="0" indent="-558688" algn="l" defTabSz="1828433" rtl="0" latinLnBrk="0">
        <a:lnSpc>
          <a:spcPct val="90000"/>
        </a:lnSpc>
        <a:spcBef>
          <a:spcPts val="2000"/>
        </a:spcBef>
        <a:spcAft>
          <a:spcPts val="0"/>
        </a:spcAft>
        <a:buClrTx/>
        <a:buSzPct val="100000"/>
        <a:buFont typeface="Arial"/>
        <a:buChar char="•"/>
        <a:tabLst/>
        <a:defRPr b="0" baseline="0" cap="none" i="0" spc="-30" strike="noStrike" sz="4400" u="none">
          <a:solidFill>
            <a:srgbClr val="747A94"/>
          </a:solidFill>
          <a:uFillTx/>
          <a:latin typeface="Poppins Regular"/>
          <a:ea typeface="Poppins Regular"/>
          <a:cs typeface="Poppins Regular"/>
          <a:sym typeface="Poppins Regular"/>
        </a:defRPr>
      </a:lvl2pPr>
      <a:lvl3pPr marL="2456958" marR="0" indent="-628524" algn="l" defTabSz="1828433" rtl="0" latinLnBrk="0">
        <a:lnSpc>
          <a:spcPct val="90000"/>
        </a:lnSpc>
        <a:spcBef>
          <a:spcPts val="2000"/>
        </a:spcBef>
        <a:spcAft>
          <a:spcPts val="0"/>
        </a:spcAft>
        <a:buClrTx/>
        <a:buSzPct val="100000"/>
        <a:buFont typeface="Arial"/>
        <a:buChar char="•"/>
        <a:tabLst/>
        <a:defRPr b="0" baseline="0" cap="none" i="0" spc="-30" strike="noStrike" sz="4400" u="none">
          <a:solidFill>
            <a:srgbClr val="747A94"/>
          </a:solidFill>
          <a:uFillTx/>
          <a:latin typeface="Poppins Regular"/>
          <a:ea typeface="Poppins Regular"/>
          <a:cs typeface="Poppins Regular"/>
          <a:sym typeface="Poppins Regular"/>
        </a:defRPr>
      </a:lvl3pPr>
      <a:lvl4pPr marL="3460965" marR="0" indent="-718314" algn="l" defTabSz="1828433" rtl="0" latinLnBrk="0">
        <a:lnSpc>
          <a:spcPct val="90000"/>
        </a:lnSpc>
        <a:spcBef>
          <a:spcPts val="2000"/>
        </a:spcBef>
        <a:spcAft>
          <a:spcPts val="0"/>
        </a:spcAft>
        <a:buClrTx/>
        <a:buSzPct val="100000"/>
        <a:buFont typeface="Arial"/>
        <a:buChar char="•"/>
        <a:tabLst/>
        <a:defRPr b="0" baseline="0" cap="none" i="0" spc="-30" strike="noStrike" sz="4400" u="none">
          <a:solidFill>
            <a:srgbClr val="747A94"/>
          </a:solidFill>
          <a:uFillTx/>
          <a:latin typeface="Poppins Regular"/>
          <a:ea typeface="Poppins Regular"/>
          <a:cs typeface="Poppins Regular"/>
          <a:sym typeface="Poppins Regular"/>
        </a:defRPr>
      </a:lvl4pPr>
      <a:lvl5pPr marL="4375182" marR="0" indent="-718313" algn="l" defTabSz="1828433" rtl="0" latinLnBrk="0">
        <a:lnSpc>
          <a:spcPct val="90000"/>
        </a:lnSpc>
        <a:spcBef>
          <a:spcPts val="2000"/>
        </a:spcBef>
        <a:spcAft>
          <a:spcPts val="0"/>
        </a:spcAft>
        <a:buClrTx/>
        <a:buSzPct val="100000"/>
        <a:buFont typeface="Arial"/>
        <a:buChar char="•"/>
        <a:tabLst/>
        <a:defRPr b="0" baseline="0" cap="none" i="0" spc="-30" strike="noStrike" sz="4400" u="none">
          <a:solidFill>
            <a:srgbClr val="747A94"/>
          </a:solidFill>
          <a:uFillTx/>
          <a:latin typeface="Poppins Regular"/>
          <a:ea typeface="Poppins Regular"/>
          <a:cs typeface="Poppins Regular"/>
          <a:sym typeface="Poppins Regular"/>
        </a:defRPr>
      </a:lvl5pPr>
      <a:lvl6pPr marL="5129773" marR="0" indent="-558688" algn="l" defTabSz="1828433" rtl="0" latinLnBrk="0">
        <a:lnSpc>
          <a:spcPct val="90000"/>
        </a:lnSpc>
        <a:spcBef>
          <a:spcPts val="2000"/>
        </a:spcBef>
        <a:spcAft>
          <a:spcPts val="0"/>
        </a:spcAft>
        <a:buClrTx/>
        <a:buSzPct val="100000"/>
        <a:buFont typeface="Arial"/>
        <a:buChar char="•"/>
        <a:tabLst/>
        <a:defRPr b="0" baseline="0" cap="none" i="0" spc="-30" strike="noStrike" sz="4400" u="none">
          <a:solidFill>
            <a:srgbClr val="747A94"/>
          </a:solidFill>
          <a:uFillTx/>
          <a:latin typeface="Poppins Regular"/>
          <a:ea typeface="Poppins Regular"/>
          <a:cs typeface="Poppins Regular"/>
          <a:sym typeface="Poppins Regular"/>
        </a:defRPr>
      </a:lvl6pPr>
      <a:lvl7pPr marL="6043990" marR="0" indent="-558688" algn="l" defTabSz="1828433" rtl="0" latinLnBrk="0">
        <a:lnSpc>
          <a:spcPct val="90000"/>
        </a:lnSpc>
        <a:spcBef>
          <a:spcPts val="2000"/>
        </a:spcBef>
        <a:spcAft>
          <a:spcPts val="0"/>
        </a:spcAft>
        <a:buClrTx/>
        <a:buSzPct val="100000"/>
        <a:buFont typeface="Arial"/>
        <a:buChar char="•"/>
        <a:tabLst/>
        <a:defRPr b="0" baseline="0" cap="none" i="0" spc="-30" strike="noStrike" sz="4400" u="none">
          <a:solidFill>
            <a:srgbClr val="747A94"/>
          </a:solidFill>
          <a:uFillTx/>
          <a:latin typeface="Poppins Regular"/>
          <a:ea typeface="Poppins Regular"/>
          <a:cs typeface="Poppins Regular"/>
          <a:sym typeface="Poppins Regular"/>
        </a:defRPr>
      </a:lvl7pPr>
      <a:lvl8pPr marL="6958207" marR="0" indent="-558688" algn="l" defTabSz="1828433" rtl="0" latinLnBrk="0">
        <a:lnSpc>
          <a:spcPct val="90000"/>
        </a:lnSpc>
        <a:spcBef>
          <a:spcPts val="2000"/>
        </a:spcBef>
        <a:spcAft>
          <a:spcPts val="0"/>
        </a:spcAft>
        <a:buClrTx/>
        <a:buSzPct val="100000"/>
        <a:buFont typeface="Arial"/>
        <a:buChar char="•"/>
        <a:tabLst/>
        <a:defRPr b="0" baseline="0" cap="none" i="0" spc="-30" strike="noStrike" sz="4400" u="none">
          <a:solidFill>
            <a:srgbClr val="747A94"/>
          </a:solidFill>
          <a:uFillTx/>
          <a:latin typeface="Poppins Regular"/>
          <a:ea typeface="Poppins Regular"/>
          <a:cs typeface="Poppins Regular"/>
          <a:sym typeface="Poppins Regular"/>
        </a:defRPr>
      </a:lvl8pPr>
      <a:lvl9pPr marL="7872425" marR="0" indent="-558689" algn="l" defTabSz="1828433" rtl="0" latinLnBrk="0">
        <a:lnSpc>
          <a:spcPct val="90000"/>
        </a:lnSpc>
        <a:spcBef>
          <a:spcPts val="2000"/>
        </a:spcBef>
        <a:spcAft>
          <a:spcPts val="0"/>
        </a:spcAft>
        <a:buClrTx/>
        <a:buSzPct val="100000"/>
        <a:buFont typeface="Arial"/>
        <a:buChar char="•"/>
        <a:tabLst/>
        <a:defRPr b="0" baseline="0" cap="none" i="0" spc="-30" strike="noStrike" sz="4400" u="none">
          <a:solidFill>
            <a:srgbClr val="747A94"/>
          </a:solidFill>
          <a:uFillTx/>
          <a:latin typeface="Poppins Regular"/>
          <a:ea typeface="Poppins Regular"/>
          <a:cs typeface="Poppins Regular"/>
          <a:sym typeface="Poppins Regular"/>
        </a:defRPr>
      </a:lvl9pPr>
    </p:bodyStyle>
    <p:otherStyle>
      <a:lvl1pPr marL="0" marR="0" indent="0" algn="r" defTabSz="1828433"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914216" algn="r" defTabSz="1828433"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1828433" algn="r" defTabSz="1828433"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2742651" algn="r" defTabSz="1828433"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3656867" algn="r" defTabSz="1828433"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4571086" algn="r" defTabSz="1828433"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5485303" algn="r" defTabSz="1828433"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6399519" algn="r" defTabSz="1828433"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7313737" algn="r" defTabSz="1828433"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tif"/><Relationship Id="rId4" Type="http://schemas.openxmlformats.org/officeDocument/2006/relationships/image" Target="../media/image10.png"/><Relationship Id="rId5" Type="http://schemas.openxmlformats.org/officeDocument/2006/relationships/image" Target="../media/image3.tif"/><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4.tif"/></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 Id="rId3" Type="http://schemas.openxmlformats.org/officeDocument/2006/relationships/image" Target="../media/image14.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1" Type="http://schemas.openxmlformats.org/officeDocument/2006/relationships/image" Target="../media/image1.tif"/></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 name="Freeform 2"/>
          <p:cNvSpPr/>
          <p:nvPr/>
        </p:nvSpPr>
        <p:spPr>
          <a:xfrm flipH="1" rot="10800000">
            <a:off x="-1" y="-149339"/>
            <a:ext cx="24376406" cy="13880084"/>
          </a:xfrm>
          <a:prstGeom prst="rect">
            <a:avLst/>
          </a:prstGeom>
          <a:gradFill>
            <a:gsLst>
              <a:gs pos="5000">
                <a:srgbClr val="A1DFF3"/>
              </a:gs>
              <a:gs pos="95000">
                <a:srgbClr val="E69759"/>
              </a:gs>
            </a:gsLst>
            <a:lin ang="5400000"/>
          </a:gradFill>
          <a:ln w="12700">
            <a:miter lim="400000"/>
          </a:ln>
        </p:spPr>
        <p:txBody>
          <a:bodyPr lIns="45719" rIns="45719" anchor="ctr"/>
          <a:lstStyle/>
          <a:p>
            <a:pPr>
              <a:defRPr sz="3500">
                <a:solidFill>
                  <a:srgbClr val="747993"/>
                </a:solidFill>
                <a:latin typeface="Poppins Regular"/>
                <a:ea typeface="Poppins Regular"/>
                <a:cs typeface="Poppins Regular"/>
                <a:sym typeface="Poppins Regular"/>
              </a:defRPr>
            </a:pPr>
          </a:p>
        </p:txBody>
      </p:sp>
      <p:sp>
        <p:nvSpPr>
          <p:cNvPr id="36" name="TextBox 11"/>
          <p:cNvSpPr txBox="1"/>
          <p:nvPr/>
        </p:nvSpPr>
        <p:spPr>
          <a:xfrm>
            <a:off x="1032925" y="682193"/>
            <a:ext cx="23008834" cy="605890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ctr">
              <a:lnSpc>
                <a:spcPct val="80000"/>
              </a:lnSpc>
              <a:defRPr cap="all" spc="-678" sz="17900">
                <a:solidFill>
                  <a:srgbClr val="FFFFFF"/>
                </a:solidFill>
                <a:latin typeface="Poppins Bold"/>
                <a:ea typeface="Poppins Bold"/>
                <a:cs typeface="Poppins Bold"/>
                <a:sym typeface="Poppins Bold"/>
              </a:defRPr>
            </a:pPr>
            <a:r>
              <a:t>Knowledge</a:t>
            </a:r>
          </a:p>
          <a:p>
            <a:pPr algn="ctr">
              <a:lnSpc>
                <a:spcPct val="80000"/>
              </a:lnSpc>
              <a:defRPr cap="all" spc="-678" sz="17900">
                <a:solidFill>
                  <a:srgbClr val="FFFFFF"/>
                </a:solidFill>
                <a:latin typeface="Poppins Bold"/>
                <a:ea typeface="Poppins Bold"/>
                <a:cs typeface="Poppins Bold"/>
                <a:sym typeface="Poppins Bold"/>
              </a:defRPr>
            </a:pPr>
            <a:r>
              <a:t>Management</a:t>
            </a:r>
          </a:p>
        </p:txBody>
      </p:sp>
      <p:grpSp>
        <p:nvGrpSpPr>
          <p:cNvPr id="115" name="Group"/>
          <p:cNvGrpSpPr/>
          <p:nvPr/>
        </p:nvGrpSpPr>
        <p:grpSpPr>
          <a:xfrm>
            <a:off x="1321233" y="6633886"/>
            <a:ext cx="22432218" cy="7276626"/>
            <a:chOff x="0" y="0"/>
            <a:chExt cx="22432216" cy="7276624"/>
          </a:xfrm>
        </p:grpSpPr>
        <p:sp>
          <p:nvSpPr>
            <p:cNvPr id="37" name="Freeform 3"/>
            <p:cNvSpPr/>
            <p:nvPr/>
          </p:nvSpPr>
          <p:spPr>
            <a:xfrm>
              <a:off x="416597" y="6204464"/>
              <a:ext cx="21476212" cy="10721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12"/>
                  </a:moveTo>
                  <a:cubicBezTo>
                    <a:pt x="21600" y="16792"/>
                    <a:pt x="16764" y="21600"/>
                    <a:pt x="10800" y="21600"/>
                  </a:cubicBezTo>
                  <a:cubicBezTo>
                    <a:pt x="4835" y="21600"/>
                    <a:pt x="0" y="16792"/>
                    <a:pt x="0" y="10812"/>
                  </a:cubicBezTo>
                  <a:cubicBezTo>
                    <a:pt x="0" y="4832"/>
                    <a:pt x="4835" y="0"/>
                    <a:pt x="10800" y="0"/>
                  </a:cubicBezTo>
                  <a:cubicBezTo>
                    <a:pt x="16764" y="0"/>
                    <a:pt x="21600" y="4832"/>
                    <a:pt x="21600" y="10812"/>
                  </a:cubicBezTo>
                </a:path>
              </a:pathLst>
            </a:custGeom>
            <a:solidFill>
              <a:srgbClr val="473865">
                <a:alpha val="15000"/>
              </a:srgbClr>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38" name="Freeform 3"/>
            <p:cNvSpPr/>
            <p:nvPr/>
          </p:nvSpPr>
          <p:spPr>
            <a:xfrm>
              <a:off x="779867" y="0"/>
              <a:ext cx="19374846" cy="23968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856" y="20006"/>
                  </a:moveTo>
                  <a:cubicBezTo>
                    <a:pt x="20949" y="20006"/>
                    <a:pt x="21030" y="20297"/>
                    <a:pt x="21067" y="20706"/>
                  </a:cubicBezTo>
                  <a:cubicBezTo>
                    <a:pt x="21076" y="20706"/>
                    <a:pt x="21086" y="20696"/>
                    <a:pt x="21096" y="20696"/>
                  </a:cubicBezTo>
                  <a:cubicBezTo>
                    <a:pt x="21172" y="20696"/>
                    <a:pt x="21234" y="20976"/>
                    <a:pt x="21250" y="21342"/>
                  </a:cubicBezTo>
                  <a:cubicBezTo>
                    <a:pt x="21290" y="21202"/>
                    <a:pt x="21342" y="21105"/>
                    <a:pt x="21400" y="21105"/>
                  </a:cubicBezTo>
                  <a:cubicBezTo>
                    <a:pt x="21487" y="21105"/>
                    <a:pt x="21565" y="21320"/>
                    <a:pt x="21600" y="21600"/>
                  </a:cubicBezTo>
                  <a:lnTo>
                    <a:pt x="20430" y="21600"/>
                  </a:lnTo>
                  <a:cubicBezTo>
                    <a:pt x="20454" y="21320"/>
                    <a:pt x="20513" y="21105"/>
                    <a:pt x="20585" y="21105"/>
                  </a:cubicBezTo>
                  <a:cubicBezTo>
                    <a:pt x="20599" y="21105"/>
                    <a:pt x="20612" y="21115"/>
                    <a:pt x="20625" y="21137"/>
                  </a:cubicBezTo>
                  <a:cubicBezTo>
                    <a:pt x="20636" y="20502"/>
                    <a:pt x="20735" y="20006"/>
                    <a:pt x="20856" y="20006"/>
                  </a:cubicBezTo>
                  <a:close/>
                  <a:moveTo>
                    <a:pt x="389" y="16326"/>
                  </a:moveTo>
                  <a:cubicBezTo>
                    <a:pt x="465" y="16326"/>
                    <a:pt x="533" y="16539"/>
                    <a:pt x="575" y="16890"/>
                  </a:cubicBezTo>
                  <a:cubicBezTo>
                    <a:pt x="595" y="16836"/>
                    <a:pt x="617" y="16805"/>
                    <a:pt x="640" y="16805"/>
                  </a:cubicBezTo>
                  <a:cubicBezTo>
                    <a:pt x="710" y="16805"/>
                    <a:pt x="771" y="17092"/>
                    <a:pt x="785" y="17474"/>
                  </a:cubicBezTo>
                  <a:cubicBezTo>
                    <a:pt x="813" y="17421"/>
                    <a:pt x="849" y="17379"/>
                    <a:pt x="887" y="17379"/>
                  </a:cubicBezTo>
                  <a:cubicBezTo>
                    <a:pt x="977" y="17379"/>
                    <a:pt x="1052" y="17581"/>
                    <a:pt x="1052" y="17825"/>
                  </a:cubicBezTo>
                  <a:lnTo>
                    <a:pt x="0" y="17825"/>
                  </a:lnTo>
                  <a:cubicBezTo>
                    <a:pt x="4" y="17485"/>
                    <a:pt x="55" y="17209"/>
                    <a:pt x="117" y="17209"/>
                  </a:cubicBezTo>
                  <a:cubicBezTo>
                    <a:pt x="135" y="17209"/>
                    <a:pt x="154" y="17230"/>
                    <a:pt x="169" y="17283"/>
                  </a:cubicBezTo>
                  <a:cubicBezTo>
                    <a:pt x="200" y="16730"/>
                    <a:pt x="288" y="16326"/>
                    <a:pt x="389" y="16326"/>
                  </a:cubicBezTo>
                  <a:close/>
                  <a:moveTo>
                    <a:pt x="17516" y="12315"/>
                  </a:moveTo>
                  <a:cubicBezTo>
                    <a:pt x="17625" y="12315"/>
                    <a:pt x="17722" y="12659"/>
                    <a:pt x="17783" y="13186"/>
                  </a:cubicBezTo>
                  <a:cubicBezTo>
                    <a:pt x="17822" y="13003"/>
                    <a:pt x="17873" y="12896"/>
                    <a:pt x="17930" y="12896"/>
                  </a:cubicBezTo>
                  <a:cubicBezTo>
                    <a:pt x="18030" y="12896"/>
                    <a:pt x="18116" y="13250"/>
                    <a:pt x="18146" y="13745"/>
                  </a:cubicBezTo>
                  <a:cubicBezTo>
                    <a:pt x="18183" y="13519"/>
                    <a:pt x="18243" y="13369"/>
                    <a:pt x="18312" y="13369"/>
                  </a:cubicBezTo>
                  <a:cubicBezTo>
                    <a:pt x="18424" y="13369"/>
                    <a:pt x="18516" y="13755"/>
                    <a:pt x="18516" y="14239"/>
                  </a:cubicBezTo>
                  <a:lnTo>
                    <a:pt x="16823" y="14239"/>
                  </a:lnTo>
                  <a:cubicBezTo>
                    <a:pt x="16851" y="13884"/>
                    <a:pt x="16937" y="13627"/>
                    <a:pt x="17039" y="13627"/>
                  </a:cubicBezTo>
                  <a:cubicBezTo>
                    <a:pt x="17099" y="13627"/>
                    <a:pt x="17153" y="13712"/>
                    <a:pt x="17194" y="13863"/>
                  </a:cubicBezTo>
                  <a:cubicBezTo>
                    <a:pt x="17236" y="12960"/>
                    <a:pt x="17363" y="12315"/>
                    <a:pt x="17516" y="12315"/>
                  </a:cubicBezTo>
                  <a:close/>
                  <a:moveTo>
                    <a:pt x="9750" y="11608"/>
                  </a:moveTo>
                  <a:cubicBezTo>
                    <a:pt x="9896" y="11608"/>
                    <a:pt x="10019" y="12252"/>
                    <a:pt x="10051" y="13112"/>
                  </a:cubicBezTo>
                  <a:cubicBezTo>
                    <a:pt x="10075" y="13069"/>
                    <a:pt x="10100" y="13047"/>
                    <a:pt x="10129" y="13047"/>
                  </a:cubicBezTo>
                  <a:cubicBezTo>
                    <a:pt x="10201" y="13047"/>
                    <a:pt x="10264" y="13198"/>
                    <a:pt x="10300" y="13402"/>
                  </a:cubicBezTo>
                  <a:cubicBezTo>
                    <a:pt x="10333" y="13327"/>
                    <a:pt x="10379" y="13295"/>
                    <a:pt x="10429" y="13295"/>
                  </a:cubicBezTo>
                  <a:cubicBezTo>
                    <a:pt x="10544" y="13295"/>
                    <a:pt x="10634" y="13509"/>
                    <a:pt x="10634" y="13767"/>
                  </a:cubicBezTo>
                  <a:lnTo>
                    <a:pt x="9097" y="13767"/>
                  </a:lnTo>
                  <a:cubicBezTo>
                    <a:pt x="9097" y="13746"/>
                    <a:pt x="9097" y="13724"/>
                    <a:pt x="9097" y="13703"/>
                  </a:cubicBezTo>
                  <a:cubicBezTo>
                    <a:pt x="9097" y="13262"/>
                    <a:pt x="9188" y="12908"/>
                    <a:pt x="9303" y="12908"/>
                  </a:cubicBezTo>
                  <a:cubicBezTo>
                    <a:pt x="9359" y="12908"/>
                    <a:pt x="9410" y="13004"/>
                    <a:pt x="9448" y="13144"/>
                  </a:cubicBezTo>
                  <a:cubicBezTo>
                    <a:pt x="9478" y="12263"/>
                    <a:pt x="9602" y="11608"/>
                    <a:pt x="9750" y="11608"/>
                  </a:cubicBezTo>
                  <a:close/>
                  <a:moveTo>
                    <a:pt x="6113" y="8163"/>
                  </a:moveTo>
                  <a:cubicBezTo>
                    <a:pt x="6241" y="8163"/>
                    <a:pt x="6352" y="8575"/>
                    <a:pt x="6384" y="9136"/>
                  </a:cubicBezTo>
                  <a:cubicBezTo>
                    <a:pt x="6414" y="9104"/>
                    <a:pt x="6447" y="9073"/>
                    <a:pt x="6479" y="9073"/>
                  </a:cubicBezTo>
                  <a:cubicBezTo>
                    <a:pt x="6581" y="9073"/>
                    <a:pt x="6664" y="9274"/>
                    <a:pt x="6693" y="9527"/>
                  </a:cubicBezTo>
                  <a:cubicBezTo>
                    <a:pt x="6729" y="9474"/>
                    <a:pt x="6772" y="9453"/>
                    <a:pt x="6816" y="9453"/>
                  </a:cubicBezTo>
                  <a:cubicBezTo>
                    <a:pt x="6940" y="9453"/>
                    <a:pt x="7045" y="9686"/>
                    <a:pt x="7070" y="9993"/>
                  </a:cubicBezTo>
                  <a:lnTo>
                    <a:pt x="5533" y="9993"/>
                  </a:lnTo>
                  <a:cubicBezTo>
                    <a:pt x="5538" y="9686"/>
                    <a:pt x="5618" y="9453"/>
                    <a:pt x="5715" y="9453"/>
                  </a:cubicBezTo>
                  <a:cubicBezTo>
                    <a:pt x="5759" y="9453"/>
                    <a:pt x="5799" y="9496"/>
                    <a:pt x="5830" y="9570"/>
                  </a:cubicBezTo>
                  <a:cubicBezTo>
                    <a:pt x="5830" y="9548"/>
                    <a:pt x="5830" y="9527"/>
                    <a:pt x="5830" y="9506"/>
                  </a:cubicBezTo>
                  <a:cubicBezTo>
                    <a:pt x="5830" y="8755"/>
                    <a:pt x="5956" y="8163"/>
                    <a:pt x="6113" y="8163"/>
                  </a:cubicBezTo>
                  <a:close/>
                  <a:moveTo>
                    <a:pt x="13720" y="7833"/>
                  </a:moveTo>
                  <a:cubicBezTo>
                    <a:pt x="13861" y="7833"/>
                    <a:pt x="13977" y="8414"/>
                    <a:pt x="14004" y="9190"/>
                  </a:cubicBezTo>
                  <a:cubicBezTo>
                    <a:pt x="14022" y="9158"/>
                    <a:pt x="14042" y="9147"/>
                    <a:pt x="14063" y="9147"/>
                  </a:cubicBezTo>
                  <a:cubicBezTo>
                    <a:pt x="14137" y="9147"/>
                    <a:pt x="14197" y="9373"/>
                    <a:pt x="14222" y="9696"/>
                  </a:cubicBezTo>
                  <a:cubicBezTo>
                    <a:pt x="14275" y="9599"/>
                    <a:pt x="14342" y="9546"/>
                    <a:pt x="14414" y="9546"/>
                  </a:cubicBezTo>
                  <a:cubicBezTo>
                    <a:pt x="14575" y="9546"/>
                    <a:pt x="14708" y="9815"/>
                    <a:pt x="14728" y="10181"/>
                  </a:cubicBezTo>
                  <a:lnTo>
                    <a:pt x="13122" y="10181"/>
                  </a:lnTo>
                  <a:cubicBezTo>
                    <a:pt x="13122" y="9718"/>
                    <a:pt x="13211" y="9352"/>
                    <a:pt x="13320" y="9352"/>
                  </a:cubicBezTo>
                  <a:cubicBezTo>
                    <a:pt x="13361" y="9352"/>
                    <a:pt x="13399" y="9406"/>
                    <a:pt x="13431" y="9503"/>
                  </a:cubicBezTo>
                  <a:cubicBezTo>
                    <a:pt x="13434" y="8576"/>
                    <a:pt x="13563" y="7833"/>
                    <a:pt x="13720" y="7833"/>
                  </a:cubicBezTo>
                  <a:close/>
                  <a:moveTo>
                    <a:pt x="11269" y="0"/>
                  </a:moveTo>
                  <a:cubicBezTo>
                    <a:pt x="11438" y="0"/>
                    <a:pt x="11579" y="525"/>
                    <a:pt x="11613" y="1233"/>
                  </a:cubicBezTo>
                  <a:cubicBezTo>
                    <a:pt x="11654" y="1083"/>
                    <a:pt x="11709" y="997"/>
                    <a:pt x="11770" y="997"/>
                  </a:cubicBezTo>
                  <a:cubicBezTo>
                    <a:pt x="11859" y="997"/>
                    <a:pt x="11937" y="1190"/>
                    <a:pt x="11974" y="1480"/>
                  </a:cubicBezTo>
                  <a:cubicBezTo>
                    <a:pt x="12000" y="1437"/>
                    <a:pt x="12031" y="1416"/>
                    <a:pt x="12064" y="1416"/>
                  </a:cubicBezTo>
                  <a:cubicBezTo>
                    <a:pt x="12156" y="1416"/>
                    <a:pt x="12234" y="1609"/>
                    <a:pt x="12260" y="1877"/>
                  </a:cubicBezTo>
                  <a:lnTo>
                    <a:pt x="10561" y="1877"/>
                  </a:lnTo>
                  <a:cubicBezTo>
                    <a:pt x="10575" y="1480"/>
                    <a:pt x="10678" y="1169"/>
                    <a:pt x="10804" y="1169"/>
                  </a:cubicBezTo>
                  <a:cubicBezTo>
                    <a:pt x="10846" y="1169"/>
                    <a:pt x="10886" y="1201"/>
                    <a:pt x="10921" y="1265"/>
                  </a:cubicBezTo>
                  <a:cubicBezTo>
                    <a:pt x="10954" y="547"/>
                    <a:pt x="11096" y="0"/>
                    <a:pt x="11269"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39" name="Freeform 4"/>
            <p:cNvSpPr/>
            <p:nvPr/>
          </p:nvSpPr>
          <p:spPr>
            <a:xfrm>
              <a:off x="81275" y="1680704"/>
              <a:ext cx="20665838" cy="26900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0" y="17952"/>
                  </a:moveTo>
                  <a:lnTo>
                    <a:pt x="327" y="17952"/>
                  </a:lnTo>
                  <a:lnTo>
                    <a:pt x="327" y="19247"/>
                  </a:lnTo>
                  <a:lnTo>
                    <a:pt x="507" y="19247"/>
                  </a:lnTo>
                  <a:lnTo>
                    <a:pt x="507" y="20305"/>
                  </a:lnTo>
                  <a:lnTo>
                    <a:pt x="327" y="20305"/>
                  </a:lnTo>
                  <a:lnTo>
                    <a:pt x="327" y="21600"/>
                  </a:lnTo>
                  <a:lnTo>
                    <a:pt x="180" y="21600"/>
                  </a:lnTo>
                  <a:lnTo>
                    <a:pt x="180" y="20305"/>
                  </a:lnTo>
                  <a:lnTo>
                    <a:pt x="0" y="20305"/>
                  </a:lnTo>
                  <a:lnTo>
                    <a:pt x="0" y="19247"/>
                  </a:lnTo>
                  <a:lnTo>
                    <a:pt x="180" y="19247"/>
                  </a:lnTo>
                  <a:close/>
                  <a:moveTo>
                    <a:pt x="21304" y="13748"/>
                  </a:moveTo>
                  <a:lnTo>
                    <a:pt x="21436" y="13748"/>
                  </a:lnTo>
                  <a:lnTo>
                    <a:pt x="21436" y="14922"/>
                  </a:lnTo>
                  <a:lnTo>
                    <a:pt x="21600" y="14922"/>
                  </a:lnTo>
                  <a:lnTo>
                    <a:pt x="21600" y="15886"/>
                  </a:lnTo>
                  <a:lnTo>
                    <a:pt x="21436" y="15886"/>
                  </a:lnTo>
                  <a:lnTo>
                    <a:pt x="21436" y="17059"/>
                  </a:lnTo>
                  <a:lnTo>
                    <a:pt x="21304" y="17059"/>
                  </a:lnTo>
                  <a:lnTo>
                    <a:pt x="21304" y="15886"/>
                  </a:lnTo>
                  <a:lnTo>
                    <a:pt x="21140" y="15886"/>
                  </a:lnTo>
                  <a:lnTo>
                    <a:pt x="21140" y="14922"/>
                  </a:lnTo>
                  <a:lnTo>
                    <a:pt x="21304" y="14922"/>
                  </a:lnTo>
                  <a:close/>
                  <a:moveTo>
                    <a:pt x="7436" y="13748"/>
                  </a:moveTo>
                  <a:lnTo>
                    <a:pt x="7570" y="13748"/>
                  </a:lnTo>
                  <a:lnTo>
                    <a:pt x="7570" y="14922"/>
                  </a:lnTo>
                  <a:lnTo>
                    <a:pt x="7733" y="14922"/>
                  </a:lnTo>
                  <a:lnTo>
                    <a:pt x="7733" y="15886"/>
                  </a:lnTo>
                  <a:lnTo>
                    <a:pt x="7570" y="15886"/>
                  </a:lnTo>
                  <a:lnTo>
                    <a:pt x="7570" y="17059"/>
                  </a:lnTo>
                  <a:lnTo>
                    <a:pt x="7436" y="17059"/>
                  </a:lnTo>
                  <a:lnTo>
                    <a:pt x="7436" y="15886"/>
                  </a:lnTo>
                  <a:lnTo>
                    <a:pt x="7272" y="15886"/>
                  </a:lnTo>
                  <a:lnTo>
                    <a:pt x="7272" y="14922"/>
                  </a:lnTo>
                  <a:lnTo>
                    <a:pt x="7436" y="14922"/>
                  </a:lnTo>
                  <a:close/>
                  <a:moveTo>
                    <a:pt x="3627" y="13117"/>
                  </a:moveTo>
                  <a:lnTo>
                    <a:pt x="3734" y="13117"/>
                  </a:lnTo>
                  <a:lnTo>
                    <a:pt x="3734" y="14068"/>
                  </a:lnTo>
                  <a:lnTo>
                    <a:pt x="3866" y="14068"/>
                  </a:lnTo>
                  <a:lnTo>
                    <a:pt x="3866" y="14847"/>
                  </a:lnTo>
                  <a:lnTo>
                    <a:pt x="3734" y="14847"/>
                  </a:lnTo>
                  <a:lnTo>
                    <a:pt x="3734" y="15798"/>
                  </a:lnTo>
                  <a:lnTo>
                    <a:pt x="3627" y="15798"/>
                  </a:lnTo>
                  <a:lnTo>
                    <a:pt x="3627" y="14847"/>
                  </a:lnTo>
                  <a:lnTo>
                    <a:pt x="3493" y="14847"/>
                  </a:lnTo>
                  <a:lnTo>
                    <a:pt x="3493" y="14068"/>
                  </a:lnTo>
                  <a:lnTo>
                    <a:pt x="3627" y="14068"/>
                  </a:lnTo>
                  <a:close/>
                  <a:moveTo>
                    <a:pt x="18101" y="12781"/>
                  </a:moveTo>
                  <a:lnTo>
                    <a:pt x="18300" y="12781"/>
                  </a:lnTo>
                  <a:lnTo>
                    <a:pt x="18300" y="14536"/>
                  </a:lnTo>
                  <a:lnTo>
                    <a:pt x="18545" y="14536"/>
                  </a:lnTo>
                  <a:lnTo>
                    <a:pt x="18545" y="15967"/>
                  </a:lnTo>
                  <a:lnTo>
                    <a:pt x="18300" y="15967"/>
                  </a:lnTo>
                  <a:lnTo>
                    <a:pt x="18300" y="17732"/>
                  </a:lnTo>
                  <a:lnTo>
                    <a:pt x="18101" y="17732"/>
                  </a:lnTo>
                  <a:lnTo>
                    <a:pt x="18101" y="15967"/>
                  </a:lnTo>
                  <a:lnTo>
                    <a:pt x="17857" y="15967"/>
                  </a:lnTo>
                  <a:lnTo>
                    <a:pt x="17857" y="14536"/>
                  </a:lnTo>
                  <a:lnTo>
                    <a:pt x="18101" y="14536"/>
                  </a:lnTo>
                  <a:close/>
                  <a:moveTo>
                    <a:pt x="10280" y="10300"/>
                  </a:moveTo>
                  <a:lnTo>
                    <a:pt x="10479" y="10300"/>
                  </a:lnTo>
                  <a:lnTo>
                    <a:pt x="10479" y="12065"/>
                  </a:lnTo>
                  <a:lnTo>
                    <a:pt x="10723" y="12065"/>
                  </a:lnTo>
                  <a:lnTo>
                    <a:pt x="10723" y="13487"/>
                  </a:lnTo>
                  <a:lnTo>
                    <a:pt x="10479" y="13487"/>
                  </a:lnTo>
                  <a:lnTo>
                    <a:pt x="10479" y="15252"/>
                  </a:lnTo>
                  <a:lnTo>
                    <a:pt x="10280" y="15252"/>
                  </a:lnTo>
                  <a:lnTo>
                    <a:pt x="10280" y="13487"/>
                  </a:lnTo>
                  <a:lnTo>
                    <a:pt x="10035" y="13487"/>
                  </a:lnTo>
                  <a:lnTo>
                    <a:pt x="10035" y="12065"/>
                  </a:lnTo>
                  <a:lnTo>
                    <a:pt x="10280" y="12065"/>
                  </a:lnTo>
                  <a:close/>
                  <a:moveTo>
                    <a:pt x="530" y="6222"/>
                  </a:moveTo>
                  <a:lnTo>
                    <a:pt x="619" y="6222"/>
                  </a:lnTo>
                  <a:lnTo>
                    <a:pt x="619" y="7009"/>
                  </a:lnTo>
                  <a:lnTo>
                    <a:pt x="729" y="7009"/>
                  </a:lnTo>
                  <a:lnTo>
                    <a:pt x="729" y="7654"/>
                  </a:lnTo>
                  <a:lnTo>
                    <a:pt x="619" y="7654"/>
                  </a:lnTo>
                  <a:lnTo>
                    <a:pt x="619" y="8441"/>
                  </a:lnTo>
                  <a:lnTo>
                    <a:pt x="530" y="8441"/>
                  </a:lnTo>
                  <a:lnTo>
                    <a:pt x="530" y="7654"/>
                  </a:lnTo>
                  <a:lnTo>
                    <a:pt x="421" y="7654"/>
                  </a:lnTo>
                  <a:lnTo>
                    <a:pt x="421" y="7009"/>
                  </a:lnTo>
                  <a:lnTo>
                    <a:pt x="530" y="7009"/>
                  </a:lnTo>
                  <a:close/>
                  <a:moveTo>
                    <a:pt x="18939" y="4583"/>
                  </a:moveTo>
                  <a:lnTo>
                    <a:pt x="19029" y="4583"/>
                  </a:lnTo>
                  <a:lnTo>
                    <a:pt x="19029" y="5384"/>
                  </a:lnTo>
                  <a:lnTo>
                    <a:pt x="19141" y="5384"/>
                  </a:lnTo>
                  <a:lnTo>
                    <a:pt x="19141" y="6042"/>
                  </a:lnTo>
                  <a:lnTo>
                    <a:pt x="19029" y="6042"/>
                  </a:lnTo>
                  <a:lnTo>
                    <a:pt x="19029" y="6843"/>
                  </a:lnTo>
                  <a:lnTo>
                    <a:pt x="18939" y="6843"/>
                  </a:lnTo>
                  <a:lnTo>
                    <a:pt x="18939" y="6042"/>
                  </a:lnTo>
                  <a:lnTo>
                    <a:pt x="18827" y="6042"/>
                  </a:lnTo>
                  <a:lnTo>
                    <a:pt x="18827" y="5384"/>
                  </a:lnTo>
                  <a:lnTo>
                    <a:pt x="18939" y="5384"/>
                  </a:lnTo>
                  <a:close/>
                  <a:moveTo>
                    <a:pt x="7403" y="0"/>
                  </a:moveTo>
                  <a:lnTo>
                    <a:pt x="7493" y="0"/>
                  </a:lnTo>
                  <a:lnTo>
                    <a:pt x="7493" y="811"/>
                  </a:lnTo>
                  <a:lnTo>
                    <a:pt x="7604" y="811"/>
                  </a:lnTo>
                  <a:lnTo>
                    <a:pt x="7604" y="1450"/>
                  </a:lnTo>
                  <a:lnTo>
                    <a:pt x="7493" y="1450"/>
                  </a:lnTo>
                  <a:lnTo>
                    <a:pt x="7493" y="2261"/>
                  </a:lnTo>
                  <a:lnTo>
                    <a:pt x="7403" y="2261"/>
                  </a:lnTo>
                  <a:lnTo>
                    <a:pt x="7403" y="1450"/>
                  </a:lnTo>
                  <a:lnTo>
                    <a:pt x="7290" y="1450"/>
                  </a:lnTo>
                  <a:lnTo>
                    <a:pt x="7290" y="811"/>
                  </a:lnTo>
                  <a:lnTo>
                    <a:pt x="7403" y="811"/>
                  </a:lnTo>
                  <a:close/>
                </a:path>
              </a:pathLst>
            </a:custGeom>
            <a:solidFill>
              <a:srgbClr val="FFFFFF"/>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40" name="Freeform 12"/>
            <p:cNvSpPr/>
            <p:nvPr/>
          </p:nvSpPr>
          <p:spPr>
            <a:xfrm>
              <a:off x="7626054" y="4288149"/>
              <a:ext cx="1653004" cy="9360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9805" y="5651"/>
                  </a:lnTo>
                  <a:lnTo>
                    <a:pt x="18948" y="3402"/>
                  </a:lnTo>
                  <a:lnTo>
                    <a:pt x="4697" y="21600"/>
                  </a:lnTo>
                  <a:lnTo>
                    <a:pt x="1406" y="14674"/>
                  </a:lnTo>
                  <a:lnTo>
                    <a:pt x="0" y="16488"/>
                  </a:lnTo>
                  <a:lnTo>
                    <a:pt x="0" y="15279"/>
                  </a:lnTo>
                  <a:lnTo>
                    <a:pt x="1488" y="13300"/>
                  </a:lnTo>
                  <a:lnTo>
                    <a:pt x="4796" y="20253"/>
                  </a:lnTo>
                  <a:lnTo>
                    <a:pt x="18637" y="2586"/>
                  </a:lnTo>
                  <a:lnTo>
                    <a:pt x="17746" y="246"/>
                  </a:lnTo>
                  <a:close/>
                </a:path>
              </a:pathLst>
            </a:custGeom>
            <a:solidFill>
              <a:srgbClr val="E69759"/>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41" name="Freeform 70"/>
            <p:cNvSpPr/>
            <p:nvPr/>
          </p:nvSpPr>
          <p:spPr>
            <a:xfrm>
              <a:off x="6625672" y="5382438"/>
              <a:ext cx="378764" cy="3129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9391"/>
                  </a:moveTo>
                  <a:lnTo>
                    <a:pt x="1595" y="21600"/>
                  </a:lnTo>
                  <a:lnTo>
                    <a:pt x="21600" y="3682"/>
                  </a:lnTo>
                  <a:lnTo>
                    <a:pt x="21600" y="0"/>
                  </a:lnTo>
                  <a:lnTo>
                    <a:pt x="0" y="19391"/>
                  </a:lnTo>
                </a:path>
              </a:pathLst>
            </a:custGeom>
            <a:solidFill>
              <a:srgbClr val="E69759"/>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42" name="Freeform 72"/>
            <p:cNvSpPr/>
            <p:nvPr/>
          </p:nvSpPr>
          <p:spPr>
            <a:xfrm>
              <a:off x="21230341" y="4485200"/>
              <a:ext cx="1201876" cy="1870812"/>
            </a:xfrm>
            <a:custGeom>
              <a:avLst/>
              <a:gdLst/>
              <a:ahLst/>
              <a:cxnLst>
                <a:cxn ang="0">
                  <a:pos x="wd2" y="hd2"/>
                </a:cxn>
                <a:cxn ang="5400000">
                  <a:pos x="wd2" y="hd2"/>
                </a:cxn>
                <a:cxn ang="10800000">
                  <a:pos x="wd2" y="hd2"/>
                </a:cxn>
                <a:cxn ang="16200000">
                  <a:pos x="wd2" y="hd2"/>
                </a:cxn>
              </a:cxnLst>
              <a:rect l="0" t="0" r="r" b="b"/>
              <a:pathLst>
                <a:path w="19786" h="21158" fill="norm" stroke="1" extrusionOk="0">
                  <a:moveTo>
                    <a:pt x="16679" y="7317"/>
                  </a:moveTo>
                  <a:cubicBezTo>
                    <a:pt x="16617" y="6941"/>
                    <a:pt x="17472" y="6646"/>
                    <a:pt x="18389" y="5706"/>
                  </a:cubicBezTo>
                  <a:cubicBezTo>
                    <a:pt x="20370" y="3717"/>
                    <a:pt x="20224" y="1394"/>
                    <a:pt x="18076" y="494"/>
                  </a:cubicBezTo>
                  <a:cubicBezTo>
                    <a:pt x="15929" y="-393"/>
                    <a:pt x="12614" y="-286"/>
                    <a:pt x="10591" y="2495"/>
                  </a:cubicBezTo>
                  <a:cubicBezTo>
                    <a:pt x="10091" y="3194"/>
                    <a:pt x="9716" y="4403"/>
                    <a:pt x="9340" y="4497"/>
                  </a:cubicBezTo>
                  <a:cubicBezTo>
                    <a:pt x="8444" y="4671"/>
                    <a:pt x="7026" y="1676"/>
                    <a:pt x="3711" y="2549"/>
                  </a:cubicBezTo>
                  <a:cubicBezTo>
                    <a:pt x="-1126" y="3838"/>
                    <a:pt x="2106" y="7035"/>
                    <a:pt x="1647" y="8620"/>
                  </a:cubicBezTo>
                  <a:cubicBezTo>
                    <a:pt x="1480" y="9158"/>
                    <a:pt x="834" y="9225"/>
                    <a:pt x="0" y="9279"/>
                  </a:cubicBezTo>
                  <a:lnTo>
                    <a:pt x="0" y="20603"/>
                  </a:lnTo>
                  <a:cubicBezTo>
                    <a:pt x="1960" y="21100"/>
                    <a:pt x="4191" y="21207"/>
                    <a:pt x="6130" y="21140"/>
                  </a:cubicBezTo>
                  <a:cubicBezTo>
                    <a:pt x="10821" y="20979"/>
                    <a:pt x="14615" y="19273"/>
                    <a:pt x="14615" y="16962"/>
                  </a:cubicBezTo>
                  <a:cubicBezTo>
                    <a:pt x="14615" y="15673"/>
                    <a:pt x="10195" y="16103"/>
                    <a:pt x="10883" y="14732"/>
                  </a:cubicBezTo>
                  <a:cubicBezTo>
                    <a:pt x="11967" y="12543"/>
                    <a:pt x="18160" y="13738"/>
                    <a:pt x="19473" y="10608"/>
                  </a:cubicBezTo>
                  <a:cubicBezTo>
                    <a:pt x="20474" y="8231"/>
                    <a:pt x="16846" y="8083"/>
                    <a:pt x="16679" y="7317"/>
                  </a:cubicBezTo>
                </a:path>
              </a:pathLst>
            </a:custGeom>
            <a:solidFill>
              <a:srgbClr val="A1DFF3"/>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43" name="Freeform 73"/>
            <p:cNvSpPr/>
            <p:nvPr/>
          </p:nvSpPr>
          <p:spPr>
            <a:xfrm>
              <a:off x="21234603" y="4665869"/>
              <a:ext cx="959058" cy="1380336"/>
            </a:xfrm>
            <a:custGeom>
              <a:avLst/>
              <a:gdLst/>
              <a:ahLst/>
              <a:cxnLst>
                <a:cxn ang="0">
                  <a:pos x="wd2" y="hd2"/>
                </a:cxn>
                <a:cxn ang="5400000">
                  <a:pos x="wd2" y="hd2"/>
                </a:cxn>
                <a:cxn ang="10800000">
                  <a:pos x="wd2" y="hd2"/>
                </a:cxn>
                <a:cxn ang="16200000">
                  <a:pos x="wd2" y="hd2"/>
                </a:cxn>
              </a:cxnLst>
              <a:rect l="0" t="0" r="r" b="b"/>
              <a:pathLst>
                <a:path w="21579" h="21588" fill="norm" stroke="1" extrusionOk="0">
                  <a:moveTo>
                    <a:pt x="21572" y="155"/>
                  </a:moveTo>
                  <a:cubicBezTo>
                    <a:pt x="21600" y="99"/>
                    <a:pt x="21543" y="25"/>
                    <a:pt x="21458" y="7"/>
                  </a:cubicBezTo>
                  <a:cubicBezTo>
                    <a:pt x="21344" y="-12"/>
                    <a:pt x="21258" y="7"/>
                    <a:pt x="21230" y="62"/>
                  </a:cubicBezTo>
                  <a:cubicBezTo>
                    <a:pt x="21173" y="155"/>
                    <a:pt x="16784" y="8276"/>
                    <a:pt x="9632" y="11446"/>
                  </a:cubicBezTo>
                  <a:cubicBezTo>
                    <a:pt x="12282" y="7701"/>
                    <a:pt x="7380" y="3844"/>
                    <a:pt x="7323" y="3807"/>
                  </a:cubicBezTo>
                  <a:cubicBezTo>
                    <a:pt x="7266" y="3752"/>
                    <a:pt x="7153" y="3733"/>
                    <a:pt x="7067" y="3789"/>
                  </a:cubicBezTo>
                  <a:cubicBezTo>
                    <a:pt x="7010" y="3826"/>
                    <a:pt x="6982" y="3900"/>
                    <a:pt x="7067" y="3937"/>
                  </a:cubicBezTo>
                  <a:cubicBezTo>
                    <a:pt x="7067" y="3956"/>
                    <a:pt x="8349" y="4957"/>
                    <a:pt x="9233" y="6440"/>
                  </a:cubicBezTo>
                  <a:cubicBezTo>
                    <a:pt x="10059" y="7775"/>
                    <a:pt x="10658" y="9759"/>
                    <a:pt x="9033" y="11706"/>
                  </a:cubicBezTo>
                  <a:cubicBezTo>
                    <a:pt x="4474" y="13541"/>
                    <a:pt x="2052" y="16118"/>
                    <a:pt x="798" y="18436"/>
                  </a:cubicBezTo>
                  <a:cubicBezTo>
                    <a:pt x="741" y="17268"/>
                    <a:pt x="399" y="16211"/>
                    <a:pt x="0" y="15321"/>
                  </a:cubicBezTo>
                  <a:lnTo>
                    <a:pt x="0" y="16193"/>
                  </a:lnTo>
                  <a:cubicBezTo>
                    <a:pt x="313" y="17064"/>
                    <a:pt x="513" y="18065"/>
                    <a:pt x="399" y="19141"/>
                  </a:cubicBezTo>
                  <a:lnTo>
                    <a:pt x="399" y="19196"/>
                  </a:lnTo>
                  <a:cubicBezTo>
                    <a:pt x="256" y="19567"/>
                    <a:pt x="85" y="19919"/>
                    <a:pt x="0" y="20272"/>
                  </a:cubicBezTo>
                  <a:lnTo>
                    <a:pt x="0" y="21588"/>
                  </a:lnTo>
                  <a:cubicBezTo>
                    <a:pt x="142" y="20883"/>
                    <a:pt x="370" y="20086"/>
                    <a:pt x="769" y="19233"/>
                  </a:cubicBezTo>
                  <a:cubicBezTo>
                    <a:pt x="1738" y="19066"/>
                    <a:pt x="8492" y="17973"/>
                    <a:pt x="11797" y="20976"/>
                  </a:cubicBezTo>
                  <a:cubicBezTo>
                    <a:pt x="11826" y="21013"/>
                    <a:pt x="11883" y="21032"/>
                    <a:pt x="11940" y="21032"/>
                  </a:cubicBezTo>
                  <a:cubicBezTo>
                    <a:pt x="11968" y="21032"/>
                    <a:pt x="12025" y="21032"/>
                    <a:pt x="12025" y="21013"/>
                  </a:cubicBezTo>
                  <a:cubicBezTo>
                    <a:pt x="12111" y="20976"/>
                    <a:pt x="12139" y="20902"/>
                    <a:pt x="12082" y="20846"/>
                  </a:cubicBezTo>
                  <a:cubicBezTo>
                    <a:pt x="8862" y="17898"/>
                    <a:pt x="2451" y="18714"/>
                    <a:pt x="883" y="18974"/>
                  </a:cubicBezTo>
                  <a:cubicBezTo>
                    <a:pt x="2080" y="16563"/>
                    <a:pt x="4474" y="13819"/>
                    <a:pt x="9261" y="11891"/>
                  </a:cubicBezTo>
                  <a:cubicBezTo>
                    <a:pt x="9375" y="11836"/>
                    <a:pt x="14960" y="9944"/>
                    <a:pt x="20774" y="10686"/>
                  </a:cubicBezTo>
                  <a:cubicBezTo>
                    <a:pt x="20859" y="10705"/>
                    <a:pt x="20973" y="10667"/>
                    <a:pt x="20973" y="10593"/>
                  </a:cubicBezTo>
                  <a:cubicBezTo>
                    <a:pt x="21002" y="10538"/>
                    <a:pt x="20945" y="10482"/>
                    <a:pt x="20831" y="10464"/>
                  </a:cubicBezTo>
                  <a:cubicBezTo>
                    <a:pt x="16784" y="9944"/>
                    <a:pt x="12880" y="10686"/>
                    <a:pt x="10743" y="11205"/>
                  </a:cubicBezTo>
                  <a:cubicBezTo>
                    <a:pt x="17440" y="7720"/>
                    <a:pt x="21543" y="229"/>
                    <a:pt x="21572" y="155"/>
                  </a:cubicBezTo>
                </a:path>
              </a:pathLst>
            </a:custGeom>
            <a:solidFill>
              <a:srgbClr val="FFFFFF"/>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44" name="Freeform 74"/>
            <p:cNvSpPr/>
            <p:nvPr/>
          </p:nvSpPr>
          <p:spPr>
            <a:xfrm>
              <a:off x="3082419" y="5759419"/>
              <a:ext cx="1787127" cy="1019799"/>
            </a:xfrm>
            <a:prstGeom prst="rect">
              <a:avLst/>
            </a:prstGeom>
            <a:solidFill>
              <a:schemeClr val="accent6"/>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45" name="Freeform 17"/>
            <p:cNvSpPr/>
            <p:nvPr/>
          </p:nvSpPr>
          <p:spPr>
            <a:xfrm>
              <a:off x="3166248" y="5968854"/>
              <a:ext cx="1602758" cy="6166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014" y="0"/>
                  </a:moveTo>
                  <a:lnTo>
                    <a:pt x="21600" y="0"/>
                  </a:lnTo>
                  <a:lnTo>
                    <a:pt x="21600" y="21600"/>
                  </a:lnTo>
                  <a:lnTo>
                    <a:pt x="21014" y="21600"/>
                  </a:lnTo>
                  <a:close/>
                  <a:moveTo>
                    <a:pt x="20035" y="0"/>
                  </a:moveTo>
                  <a:lnTo>
                    <a:pt x="20243" y="0"/>
                  </a:lnTo>
                  <a:lnTo>
                    <a:pt x="20243" y="21600"/>
                  </a:lnTo>
                  <a:lnTo>
                    <a:pt x="20035" y="21600"/>
                  </a:lnTo>
                  <a:close/>
                  <a:moveTo>
                    <a:pt x="19432" y="0"/>
                  </a:moveTo>
                  <a:lnTo>
                    <a:pt x="19639" y="0"/>
                  </a:lnTo>
                  <a:lnTo>
                    <a:pt x="19639" y="21600"/>
                  </a:lnTo>
                  <a:lnTo>
                    <a:pt x="19432" y="21600"/>
                  </a:lnTo>
                  <a:close/>
                  <a:moveTo>
                    <a:pt x="18905" y="0"/>
                  </a:moveTo>
                  <a:lnTo>
                    <a:pt x="19112" y="0"/>
                  </a:lnTo>
                  <a:lnTo>
                    <a:pt x="19112" y="21600"/>
                  </a:lnTo>
                  <a:lnTo>
                    <a:pt x="18905" y="21600"/>
                  </a:lnTo>
                  <a:close/>
                  <a:moveTo>
                    <a:pt x="18076" y="0"/>
                  </a:moveTo>
                  <a:lnTo>
                    <a:pt x="18663" y="0"/>
                  </a:lnTo>
                  <a:lnTo>
                    <a:pt x="18663" y="21600"/>
                  </a:lnTo>
                  <a:lnTo>
                    <a:pt x="18076" y="21600"/>
                  </a:lnTo>
                  <a:close/>
                  <a:moveTo>
                    <a:pt x="17097" y="0"/>
                  </a:moveTo>
                  <a:lnTo>
                    <a:pt x="17304" y="0"/>
                  </a:lnTo>
                  <a:lnTo>
                    <a:pt x="17304" y="21600"/>
                  </a:lnTo>
                  <a:lnTo>
                    <a:pt x="17097" y="21600"/>
                  </a:lnTo>
                  <a:close/>
                  <a:moveTo>
                    <a:pt x="16570" y="0"/>
                  </a:moveTo>
                  <a:lnTo>
                    <a:pt x="16777" y="0"/>
                  </a:lnTo>
                  <a:lnTo>
                    <a:pt x="16777" y="21600"/>
                  </a:lnTo>
                  <a:lnTo>
                    <a:pt x="16570" y="21600"/>
                  </a:lnTo>
                  <a:close/>
                  <a:moveTo>
                    <a:pt x="15967" y="0"/>
                  </a:moveTo>
                  <a:lnTo>
                    <a:pt x="16176" y="0"/>
                  </a:lnTo>
                  <a:lnTo>
                    <a:pt x="16176" y="21600"/>
                  </a:lnTo>
                  <a:lnTo>
                    <a:pt x="15967" y="21600"/>
                  </a:lnTo>
                  <a:close/>
                  <a:moveTo>
                    <a:pt x="15139" y="0"/>
                  </a:moveTo>
                  <a:lnTo>
                    <a:pt x="15725" y="0"/>
                  </a:lnTo>
                  <a:lnTo>
                    <a:pt x="15725" y="21600"/>
                  </a:lnTo>
                  <a:lnTo>
                    <a:pt x="15139" y="21600"/>
                  </a:lnTo>
                  <a:close/>
                  <a:moveTo>
                    <a:pt x="14160" y="0"/>
                  </a:moveTo>
                  <a:lnTo>
                    <a:pt x="14370" y="0"/>
                  </a:lnTo>
                  <a:lnTo>
                    <a:pt x="14370" y="21600"/>
                  </a:lnTo>
                  <a:lnTo>
                    <a:pt x="14160" y="21600"/>
                  </a:lnTo>
                  <a:close/>
                  <a:moveTo>
                    <a:pt x="13633" y="0"/>
                  </a:moveTo>
                  <a:lnTo>
                    <a:pt x="13842" y="0"/>
                  </a:lnTo>
                  <a:lnTo>
                    <a:pt x="13842" y="21600"/>
                  </a:lnTo>
                  <a:lnTo>
                    <a:pt x="13633" y="21600"/>
                  </a:lnTo>
                  <a:close/>
                  <a:moveTo>
                    <a:pt x="12202" y="0"/>
                  </a:moveTo>
                  <a:lnTo>
                    <a:pt x="12788" y="0"/>
                  </a:lnTo>
                  <a:lnTo>
                    <a:pt x="12788" y="21600"/>
                  </a:lnTo>
                  <a:lnTo>
                    <a:pt x="12202" y="21600"/>
                  </a:lnTo>
                  <a:close/>
                  <a:moveTo>
                    <a:pt x="11825" y="0"/>
                  </a:moveTo>
                  <a:lnTo>
                    <a:pt x="12033" y="0"/>
                  </a:lnTo>
                  <a:lnTo>
                    <a:pt x="12033" y="21600"/>
                  </a:lnTo>
                  <a:lnTo>
                    <a:pt x="11825" y="21600"/>
                  </a:lnTo>
                  <a:close/>
                  <a:moveTo>
                    <a:pt x="11298" y="0"/>
                  </a:moveTo>
                  <a:lnTo>
                    <a:pt x="11506" y="0"/>
                  </a:lnTo>
                  <a:lnTo>
                    <a:pt x="11506" y="21600"/>
                  </a:lnTo>
                  <a:lnTo>
                    <a:pt x="11298" y="21600"/>
                  </a:lnTo>
                  <a:close/>
                  <a:moveTo>
                    <a:pt x="10469" y="0"/>
                  </a:moveTo>
                  <a:lnTo>
                    <a:pt x="11055" y="0"/>
                  </a:lnTo>
                  <a:lnTo>
                    <a:pt x="11055" y="21600"/>
                  </a:lnTo>
                  <a:lnTo>
                    <a:pt x="10469" y="21600"/>
                  </a:lnTo>
                  <a:close/>
                  <a:moveTo>
                    <a:pt x="9490" y="0"/>
                  </a:moveTo>
                  <a:lnTo>
                    <a:pt x="9699" y="0"/>
                  </a:lnTo>
                  <a:lnTo>
                    <a:pt x="9699" y="21600"/>
                  </a:lnTo>
                  <a:lnTo>
                    <a:pt x="9490" y="21600"/>
                  </a:lnTo>
                  <a:close/>
                  <a:moveTo>
                    <a:pt x="8963" y="0"/>
                  </a:moveTo>
                  <a:lnTo>
                    <a:pt x="9171" y="0"/>
                  </a:lnTo>
                  <a:lnTo>
                    <a:pt x="9171" y="21600"/>
                  </a:lnTo>
                  <a:lnTo>
                    <a:pt x="8963" y="21600"/>
                  </a:lnTo>
                  <a:close/>
                  <a:moveTo>
                    <a:pt x="8360" y="0"/>
                  </a:moveTo>
                  <a:lnTo>
                    <a:pt x="8567" y="0"/>
                  </a:lnTo>
                  <a:lnTo>
                    <a:pt x="8567" y="21600"/>
                  </a:lnTo>
                  <a:lnTo>
                    <a:pt x="8360" y="21600"/>
                  </a:lnTo>
                  <a:close/>
                  <a:moveTo>
                    <a:pt x="7155" y="0"/>
                  </a:moveTo>
                  <a:lnTo>
                    <a:pt x="7364" y="0"/>
                  </a:lnTo>
                  <a:lnTo>
                    <a:pt x="7364" y="21600"/>
                  </a:lnTo>
                  <a:lnTo>
                    <a:pt x="7155" y="21600"/>
                  </a:lnTo>
                  <a:close/>
                  <a:moveTo>
                    <a:pt x="6628" y="0"/>
                  </a:moveTo>
                  <a:lnTo>
                    <a:pt x="6837" y="0"/>
                  </a:lnTo>
                  <a:lnTo>
                    <a:pt x="6837" y="21600"/>
                  </a:lnTo>
                  <a:lnTo>
                    <a:pt x="6628" y="21600"/>
                  </a:lnTo>
                  <a:close/>
                  <a:moveTo>
                    <a:pt x="5800" y="0"/>
                  </a:moveTo>
                  <a:lnTo>
                    <a:pt x="6386" y="0"/>
                  </a:lnTo>
                  <a:lnTo>
                    <a:pt x="6386" y="21600"/>
                  </a:lnTo>
                  <a:lnTo>
                    <a:pt x="5800" y="21600"/>
                  </a:lnTo>
                  <a:close/>
                  <a:moveTo>
                    <a:pt x="4820" y="0"/>
                  </a:moveTo>
                  <a:lnTo>
                    <a:pt x="5028" y="0"/>
                  </a:lnTo>
                  <a:lnTo>
                    <a:pt x="5028" y="21600"/>
                  </a:lnTo>
                  <a:lnTo>
                    <a:pt x="4820" y="21600"/>
                  </a:lnTo>
                  <a:close/>
                  <a:moveTo>
                    <a:pt x="4293" y="0"/>
                  </a:moveTo>
                  <a:lnTo>
                    <a:pt x="4500" y="0"/>
                  </a:lnTo>
                  <a:lnTo>
                    <a:pt x="4500" y="21600"/>
                  </a:lnTo>
                  <a:lnTo>
                    <a:pt x="4293" y="21600"/>
                  </a:lnTo>
                  <a:close/>
                  <a:moveTo>
                    <a:pt x="2862" y="0"/>
                  </a:moveTo>
                  <a:lnTo>
                    <a:pt x="3448" y="0"/>
                  </a:lnTo>
                  <a:lnTo>
                    <a:pt x="3448" y="21600"/>
                  </a:lnTo>
                  <a:lnTo>
                    <a:pt x="2862" y="21600"/>
                  </a:lnTo>
                  <a:close/>
                  <a:moveTo>
                    <a:pt x="1958" y="0"/>
                  </a:moveTo>
                  <a:lnTo>
                    <a:pt x="2165" y="0"/>
                  </a:lnTo>
                  <a:lnTo>
                    <a:pt x="2165" y="21600"/>
                  </a:lnTo>
                  <a:lnTo>
                    <a:pt x="1958" y="21600"/>
                  </a:lnTo>
                  <a:close/>
                  <a:moveTo>
                    <a:pt x="1356" y="0"/>
                  </a:moveTo>
                  <a:lnTo>
                    <a:pt x="1564" y="0"/>
                  </a:lnTo>
                  <a:lnTo>
                    <a:pt x="1564" y="21600"/>
                  </a:lnTo>
                  <a:lnTo>
                    <a:pt x="1356" y="21600"/>
                  </a:lnTo>
                  <a:close/>
                  <a:moveTo>
                    <a:pt x="0" y="0"/>
                  </a:moveTo>
                  <a:lnTo>
                    <a:pt x="586" y="0"/>
                  </a:lnTo>
                  <a:lnTo>
                    <a:pt x="586" y="21600"/>
                  </a:lnTo>
                  <a:lnTo>
                    <a:pt x="0" y="21600"/>
                  </a:lnTo>
                  <a:close/>
                </a:path>
              </a:pathLst>
            </a:custGeom>
            <a:solidFill>
              <a:srgbClr val="6A7F99"/>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46" name="Freeform 102"/>
            <p:cNvSpPr/>
            <p:nvPr/>
          </p:nvSpPr>
          <p:spPr>
            <a:xfrm>
              <a:off x="5899138" y="5612817"/>
              <a:ext cx="870579" cy="8208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84" y="14557"/>
                  </a:moveTo>
                  <a:cubicBezTo>
                    <a:pt x="8715" y="14557"/>
                    <a:pt x="7054" y="12866"/>
                    <a:pt x="7054" y="10800"/>
                  </a:cubicBezTo>
                  <a:cubicBezTo>
                    <a:pt x="7054" y="8734"/>
                    <a:pt x="8715" y="7043"/>
                    <a:pt x="10784" y="7043"/>
                  </a:cubicBezTo>
                  <a:cubicBezTo>
                    <a:pt x="12853" y="7043"/>
                    <a:pt x="14546" y="8734"/>
                    <a:pt x="14546" y="10800"/>
                  </a:cubicBezTo>
                  <a:cubicBezTo>
                    <a:pt x="14546" y="12866"/>
                    <a:pt x="12853" y="14557"/>
                    <a:pt x="10784" y="14557"/>
                  </a:cubicBezTo>
                  <a:close/>
                  <a:moveTo>
                    <a:pt x="19217" y="8390"/>
                  </a:moveTo>
                  <a:cubicBezTo>
                    <a:pt x="18434" y="8390"/>
                    <a:pt x="17775" y="8765"/>
                    <a:pt x="17336" y="9329"/>
                  </a:cubicBezTo>
                  <a:cubicBezTo>
                    <a:pt x="17148" y="8577"/>
                    <a:pt x="16866" y="7826"/>
                    <a:pt x="16459" y="7231"/>
                  </a:cubicBezTo>
                  <a:cubicBezTo>
                    <a:pt x="17148" y="7294"/>
                    <a:pt x="17901" y="7075"/>
                    <a:pt x="18434" y="6511"/>
                  </a:cubicBezTo>
                  <a:cubicBezTo>
                    <a:pt x="19374" y="5603"/>
                    <a:pt x="19374" y="4101"/>
                    <a:pt x="18434" y="3162"/>
                  </a:cubicBezTo>
                  <a:cubicBezTo>
                    <a:pt x="17493" y="2223"/>
                    <a:pt x="15988" y="2223"/>
                    <a:pt x="15048" y="3162"/>
                  </a:cubicBezTo>
                  <a:cubicBezTo>
                    <a:pt x="14515" y="3694"/>
                    <a:pt x="14295" y="4445"/>
                    <a:pt x="14390" y="5134"/>
                  </a:cubicBezTo>
                  <a:cubicBezTo>
                    <a:pt x="13731" y="4758"/>
                    <a:pt x="13010" y="4445"/>
                    <a:pt x="12258" y="4257"/>
                  </a:cubicBezTo>
                  <a:cubicBezTo>
                    <a:pt x="12822" y="3819"/>
                    <a:pt x="13167" y="3162"/>
                    <a:pt x="13167" y="2379"/>
                  </a:cubicBezTo>
                  <a:cubicBezTo>
                    <a:pt x="13167" y="1064"/>
                    <a:pt x="12132" y="0"/>
                    <a:pt x="10784" y="0"/>
                  </a:cubicBezTo>
                  <a:cubicBezTo>
                    <a:pt x="9468" y="0"/>
                    <a:pt x="8402" y="1064"/>
                    <a:pt x="8402" y="2379"/>
                  </a:cubicBezTo>
                  <a:cubicBezTo>
                    <a:pt x="8402" y="3162"/>
                    <a:pt x="8747" y="3819"/>
                    <a:pt x="9311" y="4257"/>
                  </a:cubicBezTo>
                  <a:cubicBezTo>
                    <a:pt x="8558" y="4445"/>
                    <a:pt x="7837" y="4758"/>
                    <a:pt x="7210" y="5134"/>
                  </a:cubicBezTo>
                  <a:cubicBezTo>
                    <a:pt x="7273" y="4445"/>
                    <a:pt x="7085" y="3694"/>
                    <a:pt x="6521" y="3162"/>
                  </a:cubicBezTo>
                  <a:cubicBezTo>
                    <a:pt x="5612" y="2223"/>
                    <a:pt x="4075" y="2223"/>
                    <a:pt x="3135" y="3162"/>
                  </a:cubicBezTo>
                  <a:cubicBezTo>
                    <a:pt x="2226" y="4101"/>
                    <a:pt x="2226" y="5603"/>
                    <a:pt x="3135" y="6543"/>
                  </a:cubicBezTo>
                  <a:cubicBezTo>
                    <a:pt x="3699" y="7075"/>
                    <a:pt x="4420" y="7294"/>
                    <a:pt x="5141" y="7231"/>
                  </a:cubicBezTo>
                  <a:cubicBezTo>
                    <a:pt x="4734" y="7857"/>
                    <a:pt x="4420" y="8577"/>
                    <a:pt x="4264" y="9329"/>
                  </a:cubicBezTo>
                  <a:cubicBezTo>
                    <a:pt x="3825" y="8797"/>
                    <a:pt x="3135" y="8421"/>
                    <a:pt x="2383" y="8421"/>
                  </a:cubicBezTo>
                  <a:cubicBezTo>
                    <a:pt x="1066" y="8421"/>
                    <a:pt x="0" y="9485"/>
                    <a:pt x="0" y="10800"/>
                  </a:cubicBezTo>
                  <a:cubicBezTo>
                    <a:pt x="0" y="12115"/>
                    <a:pt x="1066" y="13179"/>
                    <a:pt x="2383" y="13179"/>
                  </a:cubicBezTo>
                  <a:cubicBezTo>
                    <a:pt x="3135" y="13179"/>
                    <a:pt x="3825" y="12835"/>
                    <a:pt x="4264" y="12271"/>
                  </a:cubicBezTo>
                  <a:cubicBezTo>
                    <a:pt x="4420" y="13023"/>
                    <a:pt x="4734" y="13743"/>
                    <a:pt x="5141" y="14369"/>
                  </a:cubicBezTo>
                  <a:cubicBezTo>
                    <a:pt x="4420" y="14306"/>
                    <a:pt x="3699" y="14494"/>
                    <a:pt x="3166" y="15057"/>
                  </a:cubicBezTo>
                  <a:cubicBezTo>
                    <a:pt x="2226" y="15997"/>
                    <a:pt x="2226" y="17499"/>
                    <a:pt x="3166" y="18438"/>
                  </a:cubicBezTo>
                  <a:cubicBezTo>
                    <a:pt x="4075" y="19346"/>
                    <a:pt x="5612" y="19346"/>
                    <a:pt x="6552" y="18438"/>
                  </a:cubicBezTo>
                  <a:cubicBezTo>
                    <a:pt x="7085" y="17875"/>
                    <a:pt x="7304" y="17155"/>
                    <a:pt x="7210" y="16435"/>
                  </a:cubicBezTo>
                  <a:cubicBezTo>
                    <a:pt x="7869" y="16842"/>
                    <a:pt x="8558" y="17155"/>
                    <a:pt x="9342" y="17311"/>
                  </a:cubicBezTo>
                  <a:cubicBezTo>
                    <a:pt x="8778" y="17750"/>
                    <a:pt x="8433" y="18438"/>
                    <a:pt x="8433" y="19190"/>
                  </a:cubicBezTo>
                  <a:cubicBezTo>
                    <a:pt x="8433" y="20536"/>
                    <a:pt x="9499" y="21600"/>
                    <a:pt x="10784" y="21600"/>
                  </a:cubicBezTo>
                  <a:cubicBezTo>
                    <a:pt x="12132" y="21600"/>
                    <a:pt x="13198" y="20536"/>
                    <a:pt x="13198" y="19190"/>
                  </a:cubicBezTo>
                  <a:cubicBezTo>
                    <a:pt x="13198" y="18438"/>
                    <a:pt x="12822" y="17750"/>
                    <a:pt x="12258" y="17311"/>
                  </a:cubicBezTo>
                  <a:cubicBezTo>
                    <a:pt x="13042" y="17155"/>
                    <a:pt x="13731" y="16842"/>
                    <a:pt x="14390" y="16435"/>
                  </a:cubicBezTo>
                  <a:cubicBezTo>
                    <a:pt x="14295" y="17123"/>
                    <a:pt x="14515" y="17875"/>
                    <a:pt x="15079" y="18407"/>
                  </a:cubicBezTo>
                  <a:cubicBezTo>
                    <a:pt x="15988" y="19346"/>
                    <a:pt x="17493" y="19346"/>
                    <a:pt x="18434" y="18407"/>
                  </a:cubicBezTo>
                  <a:cubicBezTo>
                    <a:pt x="19374" y="17499"/>
                    <a:pt x="19374" y="15997"/>
                    <a:pt x="18434" y="15026"/>
                  </a:cubicBezTo>
                  <a:cubicBezTo>
                    <a:pt x="17901" y="14494"/>
                    <a:pt x="17148" y="14275"/>
                    <a:pt x="16459" y="14369"/>
                  </a:cubicBezTo>
                  <a:cubicBezTo>
                    <a:pt x="16866" y="13711"/>
                    <a:pt x="17148" y="13023"/>
                    <a:pt x="17336" y="12240"/>
                  </a:cubicBezTo>
                  <a:cubicBezTo>
                    <a:pt x="17775" y="12803"/>
                    <a:pt x="18434" y="13179"/>
                    <a:pt x="19217" y="13179"/>
                  </a:cubicBezTo>
                  <a:cubicBezTo>
                    <a:pt x="20534" y="13179"/>
                    <a:pt x="21600" y="12115"/>
                    <a:pt x="21600" y="10800"/>
                  </a:cubicBezTo>
                  <a:cubicBezTo>
                    <a:pt x="21600" y="9485"/>
                    <a:pt x="20534" y="8390"/>
                    <a:pt x="19217" y="8390"/>
                  </a:cubicBezTo>
                  <a:close/>
                </a:path>
              </a:pathLst>
            </a:custGeom>
            <a:solidFill>
              <a:srgbClr val="6A7F99"/>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47" name="Freeform 103"/>
            <p:cNvSpPr/>
            <p:nvPr/>
          </p:nvSpPr>
          <p:spPr>
            <a:xfrm>
              <a:off x="16880985" y="4314330"/>
              <a:ext cx="870578" cy="8156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84" y="14567"/>
                  </a:moveTo>
                  <a:cubicBezTo>
                    <a:pt x="8715" y="14567"/>
                    <a:pt x="7022" y="12872"/>
                    <a:pt x="7022" y="10800"/>
                  </a:cubicBezTo>
                  <a:cubicBezTo>
                    <a:pt x="7022" y="8759"/>
                    <a:pt x="8715" y="7064"/>
                    <a:pt x="10784" y="7064"/>
                  </a:cubicBezTo>
                  <a:cubicBezTo>
                    <a:pt x="12853" y="7064"/>
                    <a:pt x="14546" y="8759"/>
                    <a:pt x="14546" y="10800"/>
                  </a:cubicBezTo>
                  <a:cubicBezTo>
                    <a:pt x="14546" y="12872"/>
                    <a:pt x="12853" y="14567"/>
                    <a:pt x="10784" y="14567"/>
                  </a:cubicBezTo>
                  <a:close/>
                  <a:moveTo>
                    <a:pt x="19186" y="8414"/>
                  </a:moveTo>
                  <a:cubicBezTo>
                    <a:pt x="18434" y="8414"/>
                    <a:pt x="17744" y="8791"/>
                    <a:pt x="17305" y="9324"/>
                  </a:cubicBezTo>
                  <a:cubicBezTo>
                    <a:pt x="17148" y="8571"/>
                    <a:pt x="16835" y="7849"/>
                    <a:pt x="16427" y="7221"/>
                  </a:cubicBezTo>
                  <a:cubicBezTo>
                    <a:pt x="17148" y="7315"/>
                    <a:pt x="17869" y="7064"/>
                    <a:pt x="18434" y="6530"/>
                  </a:cubicBezTo>
                  <a:cubicBezTo>
                    <a:pt x="19343" y="5588"/>
                    <a:pt x="19343" y="4081"/>
                    <a:pt x="18434" y="3171"/>
                  </a:cubicBezTo>
                  <a:cubicBezTo>
                    <a:pt x="17493" y="2198"/>
                    <a:pt x="15957" y="2198"/>
                    <a:pt x="15017" y="3171"/>
                  </a:cubicBezTo>
                  <a:cubicBezTo>
                    <a:pt x="14484" y="3705"/>
                    <a:pt x="14264" y="4458"/>
                    <a:pt x="14358" y="5149"/>
                  </a:cubicBezTo>
                  <a:cubicBezTo>
                    <a:pt x="13731" y="4741"/>
                    <a:pt x="13010" y="4427"/>
                    <a:pt x="12226" y="4238"/>
                  </a:cubicBezTo>
                  <a:cubicBezTo>
                    <a:pt x="12822" y="3830"/>
                    <a:pt x="13167" y="3140"/>
                    <a:pt x="13167" y="2355"/>
                  </a:cubicBezTo>
                  <a:cubicBezTo>
                    <a:pt x="13167" y="1067"/>
                    <a:pt x="12101" y="0"/>
                    <a:pt x="10784" y="0"/>
                  </a:cubicBezTo>
                  <a:cubicBezTo>
                    <a:pt x="9436" y="0"/>
                    <a:pt x="8370" y="1067"/>
                    <a:pt x="8370" y="2355"/>
                  </a:cubicBezTo>
                  <a:cubicBezTo>
                    <a:pt x="8370" y="3140"/>
                    <a:pt x="8747" y="3830"/>
                    <a:pt x="9311" y="4238"/>
                  </a:cubicBezTo>
                  <a:cubicBezTo>
                    <a:pt x="8558" y="4427"/>
                    <a:pt x="7806" y="4741"/>
                    <a:pt x="7179" y="5149"/>
                  </a:cubicBezTo>
                  <a:cubicBezTo>
                    <a:pt x="7273" y="4458"/>
                    <a:pt x="7054" y="3705"/>
                    <a:pt x="6521" y="3171"/>
                  </a:cubicBezTo>
                  <a:cubicBezTo>
                    <a:pt x="5580" y="2198"/>
                    <a:pt x="4075" y="2198"/>
                    <a:pt x="3135" y="3171"/>
                  </a:cubicBezTo>
                  <a:cubicBezTo>
                    <a:pt x="2194" y="4113"/>
                    <a:pt x="2194" y="5620"/>
                    <a:pt x="3135" y="6530"/>
                  </a:cubicBezTo>
                  <a:cubicBezTo>
                    <a:pt x="3668" y="7064"/>
                    <a:pt x="4420" y="7315"/>
                    <a:pt x="5110" y="7221"/>
                  </a:cubicBezTo>
                  <a:cubicBezTo>
                    <a:pt x="4702" y="7849"/>
                    <a:pt x="4420" y="8571"/>
                    <a:pt x="4232" y="9324"/>
                  </a:cubicBezTo>
                  <a:cubicBezTo>
                    <a:pt x="3793" y="8791"/>
                    <a:pt x="3135" y="8414"/>
                    <a:pt x="2351" y="8414"/>
                  </a:cubicBezTo>
                  <a:cubicBezTo>
                    <a:pt x="1035" y="8414"/>
                    <a:pt x="0" y="9481"/>
                    <a:pt x="0" y="10800"/>
                  </a:cubicBezTo>
                  <a:cubicBezTo>
                    <a:pt x="0" y="12119"/>
                    <a:pt x="1035" y="13186"/>
                    <a:pt x="2351" y="13186"/>
                  </a:cubicBezTo>
                  <a:cubicBezTo>
                    <a:pt x="3135" y="13186"/>
                    <a:pt x="3793" y="12841"/>
                    <a:pt x="4232" y="12276"/>
                  </a:cubicBezTo>
                  <a:cubicBezTo>
                    <a:pt x="4420" y="13029"/>
                    <a:pt x="4702" y="13751"/>
                    <a:pt x="5110" y="14410"/>
                  </a:cubicBezTo>
                  <a:cubicBezTo>
                    <a:pt x="4420" y="14316"/>
                    <a:pt x="3668" y="14536"/>
                    <a:pt x="3135" y="15070"/>
                  </a:cubicBezTo>
                  <a:cubicBezTo>
                    <a:pt x="2194" y="16012"/>
                    <a:pt x="2194" y="17487"/>
                    <a:pt x="3135" y="18429"/>
                  </a:cubicBezTo>
                  <a:cubicBezTo>
                    <a:pt x="4075" y="19371"/>
                    <a:pt x="5580" y="19371"/>
                    <a:pt x="6521" y="18429"/>
                  </a:cubicBezTo>
                  <a:cubicBezTo>
                    <a:pt x="7054" y="17895"/>
                    <a:pt x="7273" y="17142"/>
                    <a:pt x="7179" y="16451"/>
                  </a:cubicBezTo>
                  <a:cubicBezTo>
                    <a:pt x="7837" y="16891"/>
                    <a:pt x="8558" y="17142"/>
                    <a:pt x="9311" y="17299"/>
                  </a:cubicBezTo>
                  <a:cubicBezTo>
                    <a:pt x="8778" y="17770"/>
                    <a:pt x="8402" y="18460"/>
                    <a:pt x="8402" y="19183"/>
                  </a:cubicBezTo>
                  <a:cubicBezTo>
                    <a:pt x="8402" y="20533"/>
                    <a:pt x="9468" y="21600"/>
                    <a:pt x="10784" y="21600"/>
                  </a:cubicBezTo>
                  <a:cubicBezTo>
                    <a:pt x="12101" y="21600"/>
                    <a:pt x="13167" y="20533"/>
                    <a:pt x="13167" y="19183"/>
                  </a:cubicBezTo>
                  <a:cubicBezTo>
                    <a:pt x="13167" y="18429"/>
                    <a:pt x="12822" y="17770"/>
                    <a:pt x="12258" y="17299"/>
                  </a:cubicBezTo>
                  <a:cubicBezTo>
                    <a:pt x="13010" y="17142"/>
                    <a:pt x="13731" y="16859"/>
                    <a:pt x="14358" y="16451"/>
                  </a:cubicBezTo>
                  <a:cubicBezTo>
                    <a:pt x="14295" y="17142"/>
                    <a:pt x="14484" y="17864"/>
                    <a:pt x="15048" y="18429"/>
                  </a:cubicBezTo>
                  <a:cubicBezTo>
                    <a:pt x="15957" y="19340"/>
                    <a:pt x="17493" y="19340"/>
                    <a:pt x="18434" y="18429"/>
                  </a:cubicBezTo>
                  <a:cubicBezTo>
                    <a:pt x="19343" y="17487"/>
                    <a:pt x="19343" y="16012"/>
                    <a:pt x="18434" y="15070"/>
                  </a:cubicBezTo>
                  <a:cubicBezTo>
                    <a:pt x="17869" y="14536"/>
                    <a:pt x="17148" y="14316"/>
                    <a:pt x="16427" y="14379"/>
                  </a:cubicBezTo>
                  <a:cubicBezTo>
                    <a:pt x="16835" y="13751"/>
                    <a:pt x="17148" y="13029"/>
                    <a:pt x="17305" y="12244"/>
                  </a:cubicBezTo>
                  <a:cubicBezTo>
                    <a:pt x="17744" y="12841"/>
                    <a:pt x="18434" y="13186"/>
                    <a:pt x="19186" y="13186"/>
                  </a:cubicBezTo>
                  <a:cubicBezTo>
                    <a:pt x="20534" y="13186"/>
                    <a:pt x="21600" y="12119"/>
                    <a:pt x="21600" y="10800"/>
                  </a:cubicBezTo>
                  <a:cubicBezTo>
                    <a:pt x="21600" y="9481"/>
                    <a:pt x="20534" y="8414"/>
                    <a:pt x="19186" y="8414"/>
                  </a:cubicBezTo>
                  <a:close/>
                </a:path>
              </a:pathLst>
            </a:custGeom>
            <a:solidFill>
              <a:srgbClr val="6A7F99"/>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48" name="Freeform 104"/>
            <p:cNvSpPr/>
            <p:nvPr/>
          </p:nvSpPr>
          <p:spPr>
            <a:xfrm>
              <a:off x="-1" y="4825834"/>
              <a:ext cx="1354238" cy="1873226"/>
            </a:xfrm>
            <a:custGeom>
              <a:avLst/>
              <a:gdLst/>
              <a:ahLst/>
              <a:cxnLst>
                <a:cxn ang="0">
                  <a:pos x="wd2" y="hd2"/>
                </a:cxn>
                <a:cxn ang="5400000">
                  <a:pos x="wd2" y="hd2"/>
                </a:cxn>
                <a:cxn ang="10800000">
                  <a:pos x="wd2" y="hd2"/>
                </a:cxn>
                <a:cxn ang="16200000">
                  <a:pos x="wd2" y="hd2"/>
                </a:cxn>
              </a:cxnLst>
              <a:rect l="0" t="0" r="r" b="b"/>
              <a:pathLst>
                <a:path w="20955" h="21127" fill="norm" stroke="1" extrusionOk="0">
                  <a:moveTo>
                    <a:pt x="17071" y="8602"/>
                  </a:moveTo>
                  <a:cubicBezTo>
                    <a:pt x="16619" y="7020"/>
                    <a:pt x="19680" y="3828"/>
                    <a:pt x="15128" y="2541"/>
                  </a:cubicBezTo>
                  <a:cubicBezTo>
                    <a:pt x="12009" y="1656"/>
                    <a:pt x="10655" y="4660"/>
                    <a:pt x="9831" y="4472"/>
                  </a:cubicBezTo>
                  <a:cubicBezTo>
                    <a:pt x="9478" y="4392"/>
                    <a:pt x="9125" y="3185"/>
                    <a:pt x="8654" y="2488"/>
                  </a:cubicBezTo>
                  <a:cubicBezTo>
                    <a:pt x="6751" y="-274"/>
                    <a:pt x="3632" y="-395"/>
                    <a:pt x="1611" y="490"/>
                  </a:cubicBezTo>
                  <a:cubicBezTo>
                    <a:pt x="-410" y="1375"/>
                    <a:pt x="-547" y="3708"/>
                    <a:pt x="1297" y="5692"/>
                  </a:cubicBezTo>
                  <a:cubicBezTo>
                    <a:pt x="2180" y="6631"/>
                    <a:pt x="2984" y="6912"/>
                    <a:pt x="2906" y="7301"/>
                  </a:cubicBezTo>
                  <a:cubicBezTo>
                    <a:pt x="2769" y="8065"/>
                    <a:pt x="-645" y="8226"/>
                    <a:pt x="297" y="10586"/>
                  </a:cubicBezTo>
                  <a:cubicBezTo>
                    <a:pt x="1533" y="13723"/>
                    <a:pt x="7359" y="12517"/>
                    <a:pt x="8380" y="14702"/>
                  </a:cubicBezTo>
                  <a:cubicBezTo>
                    <a:pt x="9027" y="16070"/>
                    <a:pt x="4868" y="15641"/>
                    <a:pt x="4868" y="16928"/>
                  </a:cubicBezTo>
                  <a:cubicBezTo>
                    <a:pt x="4868" y="19234"/>
                    <a:pt x="8438" y="20950"/>
                    <a:pt x="12833" y="21111"/>
                  </a:cubicBezTo>
                  <a:cubicBezTo>
                    <a:pt x="15521" y="21205"/>
                    <a:pt x="18718" y="20923"/>
                    <a:pt x="20955" y="19623"/>
                  </a:cubicBezTo>
                  <a:lnTo>
                    <a:pt x="20955" y="9594"/>
                  </a:lnTo>
                  <a:cubicBezTo>
                    <a:pt x="19248" y="9004"/>
                    <a:pt x="17326" y="9594"/>
                    <a:pt x="17071" y="8602"/>
                  </a:cubicBezTo>
                </a:path>
              </a:pathLst>
            </a:custGeom>
            <a:solidFill>
              <a:srgbClr val="A1DFF3"/>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49" name="Freeform 21"/>
            <p:cNvSpPr/>
            <p:nvPr/>
          </p:nvSpPr>
          <p:spPr>
            <a:xfrm>
              <a:off x="244860" y="5000221"/>
              <a:ext cx="1063893" cy="1553861"/>
            </a:xfrm>
            <a:custGeom>
              <a:avLst/>
              <a:gdLst/>
              <a:ahLst/>
              <a:cxnLst>
                <a:cxn ang="0">
                  <a:pos x="wd2" y="hd2"/>
                </a:cxn>
                <a:cxn ang="5400000">
                  <a:pos x="wd2" y="hd2"/>
                </a:cxn>
                <a:cxn ang="10800000">
                  <a:pos x="wd2" y="hd2"/>
                </a:cxn>
                <a:cxn ang="16200000">
                  <a:pos x="wd2" y="hd2"/>
                </a:cxn>
              </a:cxnLst>
              <a:rect l="0" t="0" r="r" b="b"/>
              <a:pathLst>
                <a:path w="21554" h="21600" fill="norm" stroke="1" extrusionOk="0">
                  <a:moveTo>
                    <a:pt x="97" y="0"/>
                  </a:moveTo>
                  <a:cubicBezTo>
                    <a:pt x="175" y="0"/>
                    <a:pt x="252" y="16"/>
                    <a:pt x="303" y="66"/>
                  </a:cubicBezTo>
                  <a:cubicBezTo>
                    <a:pt x="325" y="138"/>
                    <a:pt x="3534" y="5967"/>
                    <a:pt x="8845" y="9212"/>
                  </a:cubicBezTo>
                  <a:lnTo>
                    <a:pt x="10686" y="10139"/>
                  </a:lnTo>
                  <a:lnTo>
                    <a:pt x="10382" y="9651"/>
                  </a:lnTo>
                  <a:cubicBezTo>
                    <a:pt x="8808" y="6505"/>
                    <a:pt x="12748" y="3427"/>
                    <a:pt x="12796" y="3381"/>
                  </a:cubicBezTo>
                  <a:cubicBezTo>
                    <a:pt x="12847" y="3348"/>
                    <a:pt x="12949" y="3348"/>
                    <a:pt x="13026" y="3381"/>
                  </a:cubicBezTo>
                  <a:cubicBezTo>
                    <a:pt x="13077" y="3414"/>
                    <a:pt x="13077" y="3480"/>
                    <a:pt x="13026" y="3513"/>
                  </a:cubicBezTo>
                  <a:cubicBezTo>
                    <a:pt x="12978" y="3544"/>
                    <a:pt x="8948" y="6708"/>
                    <a:pt x="10807" y="9837"/>
                  </a:cubicBezTo>
                  <a:lnTo>
                    <a:pt x="11222" y="10409"/>
                  </a:lnTo>
                  <a:lnTo>
                    <a:pt x="11246" y="10421"/>
                  </a:lnTo>
                  <a:cubicBezTo>
                    <a:pt x="14820" y="11837"/>
                    <a:pt x="16938" y="13740"/>
                    <a:pt x="18188" y="15569"/>
                  </a:cubicBezTo>
                  <a:lnTo>
                    <a:pt x="18735" y="16561"/>
                  </a:lnTo>
                  <a:lnTo>
                    <a:pt x="18774" y="15749"/>
                  </a:lnTo>
                  <a:cubicBezTo>
                    <a:pt x="19175" y="13025"/>
                    <a:pt x="21264" y="11141"/>
                    <a:pt x="21286" y="11112"/>
                  </a:cubicBezTo>
                  <a:cubicBezTo>
                    <a:pt x="21338" y="11063"/>
                    <a:pt x="21441" y="11063"/>
                    <a:pt x="21492" y="11079"/>
                  </a:cubicBezTo>
                  <a:cubicBezTo>
                    <a:pt x="21569" y="11112"/>
                    <a:pt x="21569" y="11178"/>
                    <a:pt x="21518" y="11211"/>
                  </a:cubicBezTo>
                  <a:cubicBezTo>
                    <a:pt x="21492" y="11244"/>
                    <a:pt x="18767" y="13734"/>
                    <a:pt x="19024" y="17080"/>
                  </a:cubicBezTo>
                  <a:lnTo>
                    <a:pt x="19022" y="17082"/>
                  </a:lnTo>
                  <a:lnTo>
                    <a:pt x="19171" y="17352"/>
                  </a:lnTo>
                  <a:cubicBezTo>
                    <a:pt x="20154" y="19642"/>
                    <a:pt x="19942" y="21468"/>
                    <a:pt x="19929" y="21501"/>
                  </a:cubicBezTo>
                  <a:cubicBezTo>
                    <a:pt x="19929" y="21551"/>
                    <a:pt x="19877" y="21600"/>
                    <a:pt x="19775" y="21600"/>
                  </a:cubicBezTo>
                  <a:cubicBezTo>
                    <a:pt x="19698" y="21584"/>
                    <a:pt x="19621" y="21534"/>
                    <a:pt x="19646" y="21485"/>
                  </a:cubicBezTo>
                  <a:cubicBezTo>
                    <a:pt x="19646" y="21454"/>
                    <a:pt x="19821" y="19872"/>
                    <a:pt x="19044" y="17818"/>
                  </a:cubicBezTo>
                  <a:lnTo>
                    <a:pt x="18735" y="17180"/>
                  </a:lnTo>
                  <a:lnTo>
                    <a:pt x="18728" y="17178"/>
                  </a:lnTo>
                  <a:cubicBezTo>
                    <a:pt x="17908" y="17030"/>
                    <a:pt x="11757" y="16039"/>
                    <a:pt x="8769" y="18729"/>
                  </a:cubicBezTo>
                  <a:cubicBezTo>
                    <a:pt x="8743" y="18745"/>
                    <a:pt x="8692" y="18761"/>
                    <a:pt x="8641" y="18761"/>
                  </a:cubicBezTo>
                  <a:cubicBezTo>
                    <a:pt x="8615" y="18761"/>
                    <a:pt x="8564" y="18761"/>
                    <a:pt x="8538" y="18745"/>
                  </a:cubicBezTo>
                  <a:cubicBezTo>
                    <a:pt x="8486" y="18712"/>
                    <a:pt x="8461" y="18663"/>
                    <a:pt x="8512" y="18613"/>
                  </a:cubicBezTo>
                  <a:cubicBezTo>
                    <a:pt x="11143" y="16248"/>
                    <a:pt x="16077" y="16608"/>
                    <a:pt x="18061" y="16868"/>
                  </a:cubicBezTo>
                  <a:lnTo>
                    <a:pt x="18625" y="16951"/>
                  </a:lnTo>
                  <a:lnTo>
                    <a:pt x="18265" y="16206"/>
                  </a:lnTo>
                  <a:cubicBezTo>
                    <a:pt x="17272" y="14539"/>
                    <a:pt x="15585" y="12759"/>
                    <a:pt x="12729" y="11319"/>
                  </a:cubicBezTo>
                  <a:lnTo>
                    <a:pt x="11140" y="10607"/>
                  </a:lnTo>
                  <a:lnTo>
                    <a:pt x="11132" y="10610"/>
                  </a:lnTo>
                  <a:cubicBezTo>
                    <a:pt x="11106" y="10610"/>
                    <a:pt x="11081" y="10610"/>
                    <a:pt x="11055" y="10593"/>
                  </a:cubicBezTo>
                  <a:cubicBezTo>
                    <a:pt x="11004" y="10577"/>
                    <a:pt x="5987" y="8844"/>
                    <a:pt x="714" y="9520"/>
                  </a:cubicBezTo>
                  <a:cubicBezTo>
                    <a:pt x="638" y="9537"/>
                    <a:pt x="561" y="9504"/>
                    <a:pt x="535" y="9454"/>
                  </a:cubicBezTo>
                  <a:cubicBezTo>
                    <a:pt x="535" y="9405"/>
                    <a:pt x="586" y="9339"/>
                    <a:pt x="638" y="9322"/>
                  </a:cubicBezTo>
                  <a:cubicBezTo>
                    <a:pt x="4016" y="8889"/>
                    <a:pt x="7280" y="9431"/>
                    <a:pt x="9262" y="9889"/>
                  </a:cubicBezTo>
                  <a:lnTo>
                    <a:pt x="10130" y="10103"/>
                  </a:lnTo>
                  <a:lnTo>
                    <a:pt x="8656" y="9363"/>
                  </a:lnTo>
                  <a:cubicBezTo>
                    <a:pt x="3271" y="6083"/>
                    <a:pt x="43" y="204"/>
                    <a:pt x="20" y="132"/>
                  </a:cubicBezTo>
                  <a:cubicBezTo>
                    <a:pt x="-31" y="82"/>
                    <a:pt x="20" y="16"/>
                    <a:pt x="97"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50" name="Freeform 108"/>
            <p:cNvSpPr/>
            <p:nvPr/>
          </p:nvSpPr>
          <p:spPr>
            <a:xfrm>
              <a:off x="1165486" y="2649336"/>
              <a:ext cx="1479747" cy="888906"/>
            </a:xfrm>
            <a:prstGeom prst="rect">
              <a:avLst/>
            </a:prstGeom>
            <a:solidFill>
              <a:srgbClr val="D1CEDF"/>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51" name="Freeform 109"/>
            <p:cNvSpPr/>
            <p:nvPr/>
          </p:nvSpPr>
          <p:spPr>
            <a:xfrm>
              <a:off x="1238141" y="2706926"/>
              <a:ext cx="1328850" cy="773718"/>
            </a:xfrm>
            <a:prstGeom prst="rect">
              <a:avLst/>
            </a:prstGeom>
            <a:solidFill>
              <a:srgbClr val="0F003A"/>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52" name="Freeform 110"/>
            <p:cNvSpPr/>
            <p:nvPr/>
          </p:nvSpPr>
          <p:spPr>
            <a:xfrm>
              <a:off x="1724360" y="2942540"/>
              <a:ext cx="350817" cy="3443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63"/>
                  </a:moveTo>
                  <a:lnTo>
                    <a:pt x="0" y="21600"/>
                  </a:lnTo>
                  <a:lnTo>
                    <a:pt x="0" y="0"/>
                  </a:lnTo>
                  <a:lnTo>
                    <a:pt x="21600" y="10763"/>
                  </a:lnTo>
                </a:path>
              </a:pathLst>
            </a:custGeom>
            <a:solidFill>
              <a:srgbClr val="E69759"/>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53" name="Freeform 111"/>
            <p:cNvSpPr/>
            <p:nvPr/>
          </p:nvSpPr>
          <p:spPr>
            <a:xfrm>
              <a:off x="14924930" y="3167680"/>
              <a:ext cx="1189134" cy="726597"/>
            </a:xfrm>
            <a:prstGeom prst="rect">
              <a:avLst/>
            </a:prstGeom>
            <a:solidFill>
              <a:srgbClr val="0F003A"/>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54" name="Freeform 112"/>
            <p:cNvSpPr/>
            <p:nvPr/>
          </p:nvSpPr>
          <p:spPr>
            <a:xfrm>
              <a:off x="14975231" y="3214805"/>
              <a:ext cx="1088534" cy="632349"/>
            </a:xfrm>
            <a:prstGeom prst="rect">
              <a:avLst/>
            </a:prstGeom>
            <a:solidFill>
              <a:srgbClr val="E69759"/>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55" name="Freeform 113"/>
            <p:cNvSpPr/>
            <p:nvPr/>
          </p:nvSpPr>
          <p:spPr>
            <a:xfrm>
              <a:off x="15154071" y="3361408"/>
              <a:ext cx="691740" cy="3339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8120" y="21600"/>
                    <a:pt x="0" y="17234"/>
                    <a:pt x="0" y="10800"/>
                  </a:cubicBezTo>
                  <a:cubicBezTo>
                    <a:pt x="0" y="4366"/>
                    <a:pt x="8120" y="0"/>
                    <a:pt x="10800" y="0"/>
                  </a:cubicBezTo>
                  <a:cubicBezTo>
                    <a:pt x="13480" y="0"/>
                    <a:pt x="21600" y="4366"/>
                    <a:pt x="21600" y="10800"/>
                  </a:cubicBezTo>
                  <a:cubicBezTo>
                    <a:pt x="21600" y="17234"/>
                    <a:pt x="13480" y="21600"/>
                    <a:pt x="10800" y="21600"/>
                  </a:cubicBezTo>
                </a:path>
              </a:pathLst>
            </a:custGeom>
            <a:solidFill>
              <a:srgbClr val="FFFFFF"/>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56" name="Freeform 114"/>
            <p:cNvSpPr/>
            <p:nvPr/>
          </p:nvSpPr>
          <p:spPr>
            <a:xfrm>
              <a:off x="15142895" y="3350937"/>
              <a:ext cx="719678" cy="3600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8024" y="0"/>
                    <a:pt x="0" y="4291"/>
                    <a:pt x="0" y="10800"/>
                  </a:cubicBezTo>
                  <a:cubicBezTo>
                    <a:pt x="0" y="17380"/>
                    <a:pt x="8024" y="21600"/>
                    <a:pt x="10800" y="21600"/>
                  </a:cubicBezTo>
                  <a:cubicBezTo>
                    <a:pt x="13576" y="21600"/>
                    <a:pt x="21600" y="17380"/>
                    <a:pt x="21600" y="10800"/>
                  </a:cubicBezTo>
                  <a:cubicBezTo>
                    <a:pt x="21600" y="4291"/>
                    <a:pt x="13576" y="0"/>
                    <a:pt x="10800" y="0"/>
                  </a:cubicBezTo>
                  <a:close/>
                  <a:moveTo>
                    <a:pt x="10800" y="1430"/>
                  </a:moveTo>
                  <a:cubicBezTo>
                    <a:pt x="13576" y="1430"/>
                    <a:pt x="20839" y="5650"/>
                    <a:pt x="20839" y="10800"/>
                  </a:cubicBezTo>
                  <a:cubicBezTo>
                    <a:pt x="20839" y="15950"/>
                    <a:pt x="13576" y="20170"/>
                    <a:pt x="10800" y="20170"/>
                  </a:cubicBezTo>
                  <a:cubicBezTo>
                    <a:pt x="8062" y="20170"/>
                    <a:pt x="761" y="15950"/>
                    <a:pt x="761" y="10800"/>
                  </a:cubicBezTo>
                  <a:cubicBezTo>
                    <a:pt x="761" y="5650"/>
                    <a:pt x="8062" y="1430"/>
                    <a:pt x="10800" y="1430"/>
                  </a:cubicBezTo>
                  <a:close/>
                </a:path>
              </a:pathLst>
            </a:custGeom>
            <a:solidFill>
              <a:srgbClr val="0F003A"/>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57" name="Freeform 115"/>
            <p:cNvSpPr/>
            <p:nvPr/>
          </p:nvSpPr>
          <p:spPr>
            <a:xfrm>
              <a:off x="15338497" y="3371879"/>
              <a:ext cx="334050" cy="3129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736"/>
                    <a:pt x="16818" y="21600"/>
                    <a:pt x="10800" y="21600"/>
                  </a:cubicBezTo>
                  <a:cubicBezTo>
                    <a:pt x="4864" y="21600"/>
                    <a:pt x="0" y="16736"/>
                    <a:pt x="0" y="10800"/>
                  </a:cubicBezTo>
                  <a:cubicBezTo>
                    <a:pt x="0" y="4864"/>
                    <a:pt x="4864" y="0"/>
                    <a:pt x="10800" y="0"/>
                  </a:cubicBezTo>
                  <a:cubicBezTo>
                    <a:pt x="16818" y="0"/>
                    <a:pt x="21600" y="4864"/>
                    <a:pt x="21600" y="10800"/>
                  </a:cubicBezTo>
                </a:path>
              </a:pathLst>
            </a:custGeom>
            <a:solidFill>
              <a:srgbClr val="A1DFF3"/>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58" name="Freeform 116"/>
            <p:cNvSpPr/>
            <p:nvPr/>
          </p:nvSpPr>
          <p:spPr>
            <a:xfrm>
              <a:off x="15399976" y="3429472"/>
              <a:ext cx="205520" cy="1925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859"/>
                    <a:pt x="16697" y="21600"/>
                    <a:pt x="10734" y="21600"/>
                  </a:cubicBezTo>
                  <a:cubicBezTo>
                    <a:pt x="4771" y="21600"/>
                    <a:pt x="0" y="16859"/>
                    <a:pt x="0" y="10800"/>
                  </a:cubicBezTo>
                  <a:cubicBezTo>
                    <a:pt x="0" y="4873"/>
                    <a:pt x="4771" y="0"/>
                    <a:pt x="10734" y="0"/>
                  </a:cubicBezTo>
                  <a:cubicBezTo>
                    <a:pt x="16697" y="0"/>
                    <a:pt x="21600" y="4873"/>
                    <a:pt x="21600" y="10800"/>
                  </a:cubicBezTo>
                </a:path>
              </a:pathLst>
            </a:custGeom>
            <a:solidFill>
              <a:srgbClr val="0F003A"/>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59" name="Freeform 117"/>
            <p:cNvSpPr/>
            <p:nvPr/>
          </p:nvSpPr>
          <p:spPr>
            <a:xfrm>
              <a:off x="15511752" y="3429474"/>
              <a:ext cx="99340" cy="930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740"/>
                    <a:pt x="16678" y="21600"/>
                    <a:pt x="10663" y="21600"/>
                  </a:cubicBezTo>
                  <a:cubicBezTo>
                    <a:pt x="4922" y="21600"/>
                    <a:pt x="0" y="16740"/>
                    <a:pt x="0" y="10800"/>
                  </a:cubicBezTo>
                  <a:cubicBezTo>
                    <a:pt x="0" y="4860"/>
                    <a:pt x="4922" y="0"/>
                    <a:pt x="10663" y="0"/>
                  </a:cubicBezTo>
                  <a:cubicBezTo>
                    <a:pt x="16678" y="0"/>
                    <a:pt x="21600" y="4860"/>
                    <a:pt x="21600" y="10800"/>
                  </a:cubicBezTo>
                </a:path>
              </a:pathLst>
            </a:custGeom>
            <a:solidFill>
              <a:srgbClr val="FFFFFF"/>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60" name="Freeform 118"/>
            <p:cNvSpPr/>
            <p:nvPr/>
          </p:nvSpPr>
          <p:spPr>
            <a:xfrm>
              <a:off x="7905488" y="2120512"/>
              <a:ext cx="1323265" cy="12397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90"/>
                  </a:moveTo>
                  <a:cubicBezTo>
                    <a:pt x="21600" y="16763"/>
                    <a:pt x="16763" y="21600"/>
                    <a:pt x="10810" y="21600"/>
                  </a:cubicBezTo>
                  <a:cubicBezTo>
                    <a:pt x="4857" y="21600"/>
                    <a:pt x="0" y="16763"/>
                    <a:pt x="0" y="10790"/>
                  </a:cubicBezTo>
                  <a:cubicBezTo>
                    <a:pt x="0" y="4837"/>
                    <a:pt x="4857" y="0"/>
                    <a:pt x="10810" y="0"/>
                  </a:cubicBezTo>
                  <a:cubicBezTo>
                    <a:pt x="16763" y="0"/>
                    <a:pt x="21600" y="4837"/>
                    <a:pt x="21600" y="10790"/>
                  </a:cubicBezTo>
                </a:path>
              </a:pathLst>
            </a:custGeom>
            <a:solidFill>
              <a:srgbClr val="A1DFF3"/>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61" name="Freeform 119"/>
            <p:cNvSpPr/>
            <p:nvPr/>
          </p:nvSpPr>
          <p:spPr>
            <a:xfrm>
              <a:off x="7994908" y="2204285"/>
              <a:ext cx="1144427" cy="10721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773"/>
                    <a:pt x="16779" y="21600"/>
                    <a:pt x="10812" y="21600"/>
                  </a:cubicBezTo>
                  <a:cubicBezTo>
                    <a:pt x="4845" y="21600"/>
                    <a:pt x="0" y="16773"/>
                    <a:pt x="0" y="10800"/>
                  </a:cubicBezTo>
                  <a:cubicBezTo>
                    <a:pt x="0" y="4827"/>
                    <a:pt x="4845" y="0"/>
                    <a:pt x="10812" y="0"/>
                  </a:cubicBezTo>
                  <a:cubicBezTo>
                    <a:pt x="16779" y="0"/>
                    <a:pt x="21600" y="4827"/>
                    <a:pt x="21600" y="10800"/>
                  </a:cubicBezTo>
                </a:path>
              </a:pathLst>
            </a:custGeom>
            <a:solidFill>
              <a:srgbClr val="0F003A"/>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62" name="Freeform 120"/>
            <p:cNvSpPr/>
            <p:nvPr/>
          </p:nvSpPr>
          <p:spPr>
            <a:xfrm>
              <a:off x="8553782" y="2439901"/>
              <a:ext cx="211100" cy="4072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61" y="21600"/>
                  </a:moveTo>
                  <a:cubicBezTo>
                    <a:pt x="1301" y="21600"/>
                    <a:pt x="1041" y="21600"/>
                    <a:pt x="911" y="21600"/>
                  </a:cubicBezTo>
                  <a:cubicBezTo>
                    <a:pt x="390" y="21475"/>
                    <a:pt x="0" y="21162"/>
                    <a:pt x="0" y="20911"/>
                  </a:cubicBezTo>
                  <a:lnTo>
                    <a:pt x="0" y="0"/>
                  </a:lnTo>
                  <a:lnTo>
                    <a:pt x="3123" y="0"/>
                  </a:lnTo>
                  <a:lnTo>
                    <a:pt x="3123" y="19158"/>
                  </a:lnTo>
                  <a:lnTo>
                    <a:pt x="19518" y="11207"/>
                  </a:lnTo>
                  <a:lnTo>
                    <a:pt x="21600" y="12209"/>
                  </a:lnTo>
                  <a:lnTo>
                    <a:pt x="2602" y="21412"/>
                  </a:lnTo>
                  <a:cubicBezTo>
                    <a:pt x="2342" y="21537"/>
                    <a:pt x="1822" y="21600"/>
                    <a:pt x="1561" y="21600"/>
                  </a:cubicBezTo>
                </a:path>
              </a:pathLst>
            </a:custGeom>
            <a:solidFill>
              <a:srgbClr val="D1CEDF"/>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63" name="Freeform 121"/>
            <p:cNvSpPr/>
            <p:nvPr/>
          </p:nvSpPr>
          <p:spPr>
            <a:xfrm>
              <a:off x="12756504" y="3042020"/>
              <a:ext cx="378768" cy="694644"/>
            </a:xfrm>
            <a:custGeom>
              <a:avLst/>
              <a:gdLst/>
              <a:ahLst/>
              <a:cxnLst>
                <a:cxn ang="0">
                  <a:pos x="wd2" y="hd2"/>
                </a:cxn>
                <a:cxn ang="5400000">
                  <a:pos x="wd2" y="hd2"/>
                </a:cxn>
                <a:cxn ang="10800000">
                  <a:pos x="wd2" y="hd2"/>
                </a:cxn>
                <a:cxn ang="16200000">
                  <a:pos x="wd2" y="hd2"/>
                </a:cxn>
              </a:cxnLst>
              <a:rect l="0" t="0" r="r" b="b"/>
              <a:pathLst>
                <a:path w="21600" h="21263" fill="norm" stroke="1" extrusionOk="0">
                  <a:moveTo>
                    <a:pt x="21600" y="20107"/>
                  </a:moveTo>
                  <a:lnTo>
                    <a:pt x="20878" y="20252"/>
                  </a:lnTo>
                  <a:cubicBezTo>
                    <a:pt x="14448" y="21600"/>
                    <a:pt x="7152" y="21600"/>
                    <a:pt x="650" y="20252"/>
                  </a:cubicBezTo>
                  <a:lnTo>
                    <a:pt x="0" y="20107"/>
                  </a:lnTo>
                  <a:lnTo>
                    <a:pt x="0" y="0"/>
                  </a:lnTo>
                  <a:cubicBezTo>
                    <a:pt x="6357" y="1457"/>
                    <a:pt x="13654" y="1530"/>
                    <a:pt x="20227" y="255"/>
                  </a:cubicBezTo>
                  <a:lnTo>
                    <a:pt x="21600" y="0"/>
                  </a:lnTo>
                  <a:lnTo>
                    <a:pt x="21600" y="20107"/>
                  </a:lnTo>
                </a:path>
              </a:pathLst>
            </a:custGeom>
            <a:solidFill>
              <a:srgbClr val="E69759"/>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64" name="Freeform 122"/>
            <p:cNvSpPr/>
            <p:nvPr/>
          </p:nvSpPr>
          <p:spPr>
            <a:xfrm>
              <a:off x="12756504" y="3413767"/>
              <a:ext cx="71381" cy="2815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2213"/>
                  </a:lnTo>
                  <a:lnTo>
                    <a:pt x="0" y="21600"/>
                  </a:lnTo>
                  <a:lnTo>
                    <a:pt x="0" y="0"/>
                  </a:lnTo>
                </a:path>
              </a:pathLst>
            </a:custGeom>
            <a:solidFill>
              <a:srgbClr val="FFA744"/>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65" name="Freeform 123"/>
            <p:cNvSpPr/>
            <p:nvPr/>
          </p:nvSpPr>
          <p:spPr>
            <a:xfrm>
              <a:off x="12756504" y="3413767"/>
              <a:ext cx="71381" cy="2815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2213"/>
                  </a:lnTo>
                  <a:lnTo>
                    <a:pt x="0" y="21600"/>
                  </a:lnTo>
                  <a:lnTo>
                    <a:pt x="0" y="0"/>
                  </a:lnTo>
                </a:path>
              </a:pathLst>
            </a:custGeom>
            <a:solidFill>
              <a:srgbClr val="E26D62">
                <a:alpha val="50000"/>
              </a:srgbClr>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66" name="Freeform 124"/>
            <p:cNvSpPr/>
            <p:nvPr/>
          </p:nvSpPr>
          <p:spPr>
            <a:xfrm>
              <a:off x="12365294" y="2758322"/>
              <a:ext cx="462599" cy="816566"/>
            </a:xfrm>
            <a:custGeom>
              <a:avLst/>
              <a:gdLst/>
              <a:ahLst/>
              <a:cxnLst>
                <a:cxn ang="0">
                  <a:pos x="wd2" y="hd2"/>
                </a:cxn>
                <a:cxn ang="5400000">
                  <a:pos x="wd2" y="hd2"/>
                </a:cxn>
                <a:cxn ang="10800000">
                  <a:pos x="wd2" y="hd2"/>
                </a:cxn>
                <a:cxn ang="16200000">
                  <a:pos x="wd2" y="hd2"/>
                </a:cxn>
              </a:cxnLst>
              <a:rect l="0" t="0" r="r" b="b"/>
              <a:pathLst>
                <a:path w="21600" h="21351" fill="norm" stroke="1" extrusionOk="0">
                  <a:moveTo>
                    <a:pt x="21600" y="21351"/>
                  </a:moveTo>
                  <a:cubicBezTo>
                    <a:pt x="15031" y="20294"/>
                    <a:pt x="8048" y="20201"/>
                    <a:pt x="1361" y="21165"/>
                  </a:cubicBezTo>
                  <a:lnTo>
                    <a:pt x="0" y="21351"/>
                  </a:lnTo>
                  <a:lnTo>
                    <a:pt x="0" y="870"/>
                  </a:lnTo>
                  <a:lnTo>
                    <a:pt x="710" y="746"/>
                  </a:lnTo>
                  <a:cubicBezTo>
                    <a:pt x="7279" y="-249"/>
                    <a:pt x="14262" y="-249"/>
                    <a:pt x="20890" y="746"/>
                  </a:cubicBezTo>
                  <a:lnTo>
                    <a:pt x="21600" y="870"/>
                  </a:lnTo>
                  <a:lnTo>
                    <a:pt x="21600" y="21351"/>
                  </a:lnTo>
                </a:path>
              </a:pathLst>
            </a:custGeom>
            <a:solidFill>
              <a:srgbClr val="E69759"/>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67" name="Freeform 125"/>
            <p:cNvSpPr/>
            <p:nvPr/>
          </p:nvSpPr>
          <p:spPr>
            <a:xfrm>
              <a:off x="12365294" y="3214802"/>
              <a:ext cx="227888" cy="3548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3608"/>
                  </a:lnTo>
                  <a:lnTo>
                    <a:pt x="0" y="21600"/>
                  </a:lnTo>
                  <a:lnTo>
                    <a:pt x="0" y="0"/>
                  </a:lnTo>
                </a:path>
              </a:pathLst>
            </a:custGeom>
            <a:solidFill>
              <a:srgbClr val="FFA744"/>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68" name="Freeform 126"/>
            <p:cNvSpPr/>
            <p:nvPr/>
          </p:nvSpPr>
          <p:spPr>
            <a:xfrm>
              <a:off x="12365294" y="3214802"/>
              <a:ext cx="227888" cy="3548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3608"/>
                  </a:lnTo>
                  <a:lnTo>
                    <a:pt x="0" y="21600"/>
                  </a:lnTo>
                  <a:lnTo>
                    <a:pt x="0" y="0"/>
                  </a:lnTo>
                </a:path>
              </a:pathLst>
            </a:custGeom>
            <a:solidFill>
              <a:srgbClr val="E26D62">
                <a:alpha val="50000"/>
              </a:srgbClr>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69" name="Freeform 127"/>
            <p:cNvSpPr/>
            <p:nvPr/>
          </p:nvSpPr>
          <p:spPr>
            <a:xfrm>
              <a:off x="11621996" y="2548507"/>
              <a:ext cx="971174" cy="890251"/>
            </a:xfrm>
            <a:custGeom>
              <a:avLst/>
              <a:gdLst/>
              <a:ahLst/>
              <a:cxnLst>
                <a:cxn ang="0">
                  <a:pos x="wd2" y="hd2"/>
                </a:cxn>
                <a:cxn ang="5400000">
                  <a:pos x="wd2" y="hd2"/>
                </a:cxn>
                <a:cxn ang="10800000">
                  <a:pos x="wd2" y="hd2"/>
                </a:cxn>
                <a:cxn ang="16200000">
                  <a:pos x="wd2" y="hd2"/>
                </a:cxn>
              </a:cxnLst>
              <a:rect l="0" t="0" r="r" b="b"/>
              <a:pathLst>
                <a:path w="21600" h="21135" fill="norm" stroke="1" extrusionOk="0">
                  <a:moveTo>
                    <a:pt x="21600" y="21135"/>
                  </a:moveTo>
                  <a:cubicBezTo>
                    <a:pt x="14813" y="19189"/>
                    <a:pt x="7604" y="19133"/>
                    <a:pt x="789" y="20909"/>
                  </a:cubicBezTo>
                  <a:lnTo>
                    <a:pt x="0" y="21135"/>
                  </a:lnTo>
                  <a:lnTo>
                    <a:pt x="0" y="1509"/>
                  </a:lnTo>
                  <a:lnTo>
                    <a:pt x="394" y="1396"/>
                  </a:lnTo>
                  <a:cubicBezTo>
                    <a:pt x="7209" y="-465"/>
                    <a:pt x="14391" y="-465"/>
                    <a:pt x="21178" y="1396"/>
                  </a:cubicBezTo>
                  <a:lnTo>
                    <a:pt x="21600" y="1509"/>
                  </a:lnTo>
                  <a:lnTo>
                    <a:pt x="21600" y="21135"/>
                  </a:lnTo>
                </a:path>
              </a:pathLst>
            </a:custGeom>
            <a:solidFill>
              <a:srgbClr val="E69759"/>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70" name="Freeform 128"/>
            <p:cNvSpPr/>
            <p:nvPr/>
          </p:nvSpPr>
          <p:spPr>
            <a:xfrm>
              <a:off x="11532574" y="2539381"/>
              <a:ext cx="104936" cy="16428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00" y="0"/>
                  </a:moveTo>
                  <a:lnTo>
                    <a:pt x="18000" y="0"/>
                  </a:lnTo>
                  <a:lnTo>
                    <a:pt x="21600" y="21600"/>
                  </a:lnTo>
                  <a:lnTo>
                    <a:pt x="0" y="21600"/>
                  </a:lnTo>
                  <a:lnTo>
                    <a:pt x="3600" y="0"/>
                  </a:lnTo>
                </a:path>
              </a:pathLst>
            </a:custGeom>
            <a:solidFill>
              <a:srgbClr val="0F003A"/>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71" name="Freeform 129"/>
            <p:cNvSpPr/>
            <p:nvPr/>
          </p:nvSpPr>
          <p:spPr>
            <a:xfrm>
              <a:off x="18283758" y="2879712"/>
              <a:ext cx="1323262" cy="12397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789"/>
                    <a:pt x="16784" y="21600"/>
                    <a:pt x="10810" y="21600"/>
                  </a:cubicBezTo>
                  <a:cubicBezTo>
                    <a:pt x="4837" y="21600"/>
                    <a:pt x="0" y="16789"/>
                    <a:pt x="0" y="10800"/>
                  </a:cubicBezTo>
                  <a:cubicBezTo>
                    <a:pt x="0" y="4832"/>
                    <a:pt x="4837" y="0"/>
                    <a:pt x="10810" y="0"/>
                  </a:cubicBezTo>
                  <a:cubicBezTo>
                    <a:pt x="16784" y="0"/>
                    <a:pt x="21600" y="4832"/>
                    <a:pt x="21600" y="10800"/>
                  </a:cubicBezTo>
                </a:path>
              </a:pathLst>
            </a:custGeom>
            <a:solidFill>
              <a:srgbClr val="E69759"/>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72" name="Freeform 130"/>
            <p:cNvSpPr/>
            <p:nvPr/>
          </p:nvSpPr>
          <p:spPr>
            <a:xfrm>
              <a:off x="18457005" y="3036785"/>
              <a:ext cx="982352" cy="9203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86"/>
                  </a:moveTo>
                  <a:cubicBezTo>
                    <a:pt x="21600" y="16763"/>
                    <a:pt x="16763" y="21600"/>
                    <a:pt x="10814" y="21600"/>
                  </a:cubicBezTo>
                  <a:cubicBezTo>
                    <a:pt x="4837" y="21600"/>
                    <a:pt x="0" y="16763"/>
                    <a:pt x="0" y="10786"/>
                  </a:cubicBezTo>
                  <a:cubicBezTo>
                    <a:pt x="0" y="4837"/>
                    <a:pt x="4837" y="0"/>
                    <a:pt x="10814" y="0"/>
                  </a:cubicBezTo>
                  <a:cubicBezTo>
                    <a:pt x="16763" y="0"/>
                    <a:pt x="21600" y="4837"/>
                    <a:pt x="21600" y="10786"/>
                  </a:cubicBezTo>
                </a:path>
              </a:pathLst>
            </a:custGeom>
            <a:solidFill>
              <a:srgbClr val="FFFFFF"/>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73" name="Freeform 131"/>
            <p:cNvSpPr/>
            <p:nvPr/>
          </p:nvSpPr>
          <p:spPr>
            <a:xfrm>
              <a:off x="18641434" y="3209568"/>
              <a:ext cx="619085" cy="5799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78"/>
                  </a:moveTo>
                  <a:cubicBezTo>
                    <a:pt x="21600" y="16785"/>
                    <a:pt x="16751" y="21600"/>
                    <a:pt x="10800" y="21600"/>
                  </a:cubicBezTo>
                  <a:cubicBezTo>
                    <a:pt x="4805" y="21600"/>
                    <a:pt x="0" y="16785"/>
                    <a:pt x="0" y="10778"/>
                  </a:cubicBezTo>
                  <a:cubicBezTo>
                    <a:pt x="0" y="4815"/>
                    <a:pt x="4805" y="0"/>
                    <a:pt x="10800" y="0"/>
                  </a:cubicBezTo>
                  <a:cubicBezTo>
                    <a:pt x="16751" y="0"/>
                    <a:pt x="21600" y="4815"/>
                    <a:pt x="21600" y="10778"/>
                  </a:cubicBezTo>
                </a:path>
              </a:pathLst>
            </a:custGeom>
            <a:solidFill>
              <a:srgbClr val="E69759"/>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74" name="Freeform 132"/>
            <p:cNvSpPr/>
            <p:nvPr/>
          </p:nvSpPr>
          <p:spPr>
            <a:xfrm>
              <a:off x="18809098" y="3371880"/>
              <a:ext cx="272590" cy="2553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50"/>
                  </a:moveTo>
                  <a:cubicBezTo>
                    <a:pt x="21600" y="16723"/>
                    <a:pt x="16723" y="21600"/>
                    <a:pt x="10850" y="21600"/>
                  </a:cubicBezTo>
                  <a:cubicBezTo>
                    <a:pt x="4778" y="21600"/>
                    <a:pt x="0" y="16723"/>
                    <a:pt x="0" y="10750"/>
                  </a:cubicBezTo>
                  <a:cubicBezTo>
                    <a:pt x="0" y="4778"/>
                    <a:pt x="4778" y="0"/>
                    <a:pt x="10850" y="0"/>
                  </a:cubicBezTo>
                  <a:cubicBezTo>
                    <a:pt x="16723" y="0"/>
                    <a:pt x="21600" y="4778"/>
                    <a:pt x="21600" y="10750"/>
                  </a:cubicBezTo>
                </a:path>
              </a:pathLst>
            </a:custGeom>
            <a:solidFill>
              <a:srgbClr val="FFFFFF"/>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75" name="Freeform 133"/>
            <p:cNvSpPr/>
            <p:nvPr/>
          </p:nvSpPr>
          <p:spPr>
            <a:xfrm>
              <a:off x="18937636" y="2832585"/>
              <a:ext cx="624674" cy="6742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87" y="21600"/>
                  </a:moveTo>
                  <a:lnTo>
                    <a:pt x="0" y="21031"/>
                  </a:lnTo>
                  <a:lnTo>
                    <a:pt x="20813" y="0"/>
                  </a:lnTo>
                  <a:lnTo>
                    <a:pt x="21600" y="607"/>
                  </a:lnTo>
                  <a:lnTo>
                    <a:pt x="787" y="21600"/>
                  </a:lnTo>
                </a:path>
              </a:pathLst>
            </a:custGeom>
            <a:solidFill>
              <a:srgbClr val="0F003A"/>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76" name="Freeform 134"/>
            <p:cNvSpPr/>
            <p:nvPr/>
          </p:nvSpPr>
          <p:spPr>
            <a:xfrm>
              <a:off x="19451801" y="2685985"/>
              <a:ext cx="261397" cy="2239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056" y="21600"/>
                  </a:moveTo>
                  <a:lnTo>
                    <a:pt x="0" y="4686"/>
                  </a:lnTo>
                  <a:lnTo>
                    <a:pt x="5479" y="0"/>
                  </a:lnTo>
                  <a:lnTo>
                    <a:pt x="8219" y="13943"/>
                  </a:lnTo>
                  <a:lnTo>
                    <a:pt x="21600" y="12229"/>
                  </a:lnTo>
                  <a:lnTo>
                    <a:pt x="20968" y="19543"/>
                  </a:lnTo>
                  <a:lnTo>
                    <a:pt x="3056" y="21600"/>
                  </a:lnTo>
                </a:path>
              </a:pathLst>
            </a:custGeom>
            <a:solidFill>
              <a:srgbClr val="E69759"/>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77" name="Freeform 135"/>
            <p:cNvSpPr/>
            <p:nvPr/>
          </p:nvSpPr>
          <p:spPr>
            <a:xfrm>
              <a:off x="10705444" y="4408574"/>
              <a:ext cx="239049" cy="3339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86" y="21600"/>
                  </a:moveTo>
                  <a:lnTo>
                    <a:pt x="0" y="20834"/>
                  </a:lnTo>
                  <a:cubicBezTo>
                    <a:pt x="4571" y="18919"/>
                    <a:pt x="9829" y="14860"/>
                    <a:pt x="13943" y="10034"/>
                  </a:cubicBezTo>
                  <a:cubicBezTo>
                    <a:pt x="16457" y="7200"/>
                    <a:pt x="19543" y="1609"/>
                    <a:pt x="19543" y="1609"/>
                  </a:cubicBezTo>
                  <a:lnTo>
                    <a:pt x="21600" y="0"/>
                  </a:lnTo>
                  <a:lnTo>
                    <a:pt x="21257" y="919"/>
                  </a:lnTo>
                  <a:cubicBezTo>
                    <a:pt x="20114" y="3906"/>
                    <a:pt x="17829" y="7200"/>
                    <a:pt x="15086" y="10417"/>
                  </a:cubicBezTo>
                  <a:cubicBezTo>
                    <a:pt x="10857" y="15472"/>
                    <a:pt x="5486" y="19609"/>
                    <a:pt x="686" y="21600"/>
                  </a:cubicBezTo>
                </a:path>
              </a:pathLst>
            </a:custGeom>
            <a:solidFill>
              <a:srgbClr val="0F003A"/>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78" name="Freeform 136"/>
            <p:cNvSpPr/>
            <p:nvPr/>
          </p:nvSpPr>
          <p:spPr>
            <a:xfrm>
              <a:off x="10079508" y="4654658"/>
              <a:ext cx="1239429" cy="12920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4050"/>
                  </a:moveTo>
                  <a:lnTo>
                    <a:pt x="5688" y="21600"/>
                  </a:lnTo>
                  <a:lnTo>
                    <a:pt x="0" y="4360"/>
                  </a:lnTo>
                  <a:lnTo>
                    <a:pt x="9937" y="0"/>
                  </a:lnTo>
                  <a:lnTo>
                    <a:pt x="21600" y="14050"/>
                  </a:lnTo>
                </a:path>
              </a:pathLst>
            </a:custGeom>
            <a:solidFill>
              <a:srgbClr val="A1DFF3"/>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79" name="Freeform 51"/>
            <p:cNvSpPr/>
            <p:nvPr/>
          </p:nvSpPr>
          <p:spPr>
            <a:xfrm>
              <a:off x="10303057" y="4900635"/>
              <a:ext cx="669373" cy="764541"/>
            </a:xfrm>
            <a:custGeom>
              <a:avLst/>
              <a:gdLst/>
              <a:ahLst/>
              <a:cxnLst>
                <a:cxn ang="0">
                  <a:pos x="wd2" y="hd2"/>
                </a:cxn>
                <a:cxn ang="5400000">
                  <a:pos x="wd2" y="hd2"/>
                </a:cxn>
                <a:cxn ang="10800000">
                  <a:pos x="wd2" y="hd2"/>
                </a:cxn>
                <a:cxn ang="16200000">
                  <a:pos x="wd2" y="hd2"/>
                </a:cxn>
              </a:cxnLst>
              <a:rect l="0" t="0" r="r" b="b"/>
              <a:pathLst>
                <a:path w="21600" h="21307" fill="norm" stroke="1" extrusionOk="0">
                  <a:moveTo>
                    <a:pt x="16732" y="14287"/>
                  </a:moveTo>
                  <a:cubicBezTo>
                    <a:pt x="17783" y="14256"/>
                    <a:pt x="18793" y="14693"/>
                    <a:pt x="19502" y="15541"/>
                  </a:cubicBezTo>
                  <a:lnTo>
                    <a:pt x="21148" y="14942"/>
                  </a:lnTo>
                  <a:lnTo>
                    <a:pt x="21600" y="15741"/>
                  </a:lnTo>
                  <a:lnTo>
                    <a:pt x="20037" y="16340"/>
                  </a:lnTo>
                  <a:cubicBezTo>
                    <a:pt x="20407" y="17172"/>
                    <a:pt x="20489" y="17771"/>
                    <a:pt x="20407" y="18270"/>
                  </a:cubicBezTo>
                  <a:lnTo>
                    <a:pt x="19132" y="18337"/>
                  </a:lnTo>
                  <a:cubicBezTo>
                    <a:pt x="19173" y="17971"/>
                    <a:pt x="19214" y="17305"/>
                    <a:pt x="18721" y="16473"/>
                  </a:cubicBezTo>
                  <a:cubicBezTo>
                    <a:pt x="18186" y="15442"/>
                    <a:pt x="17199" y="15309"/>
                    <a:pt x="16541" y="15575"/>
                  </a:cubicBezTo>
                  <a:cubicBezTo>
                    <a:pt x="15677" y="15874"/>
                    <a:pt x="15554" y="16540"/>
                    <a:pt x="15595" y="17904"/>
                  </a:cubicBezTo>
                  <a:cubicBezTo>
                    <a:pt x="15677" y="19535"/>
                    <a:pt x="15184" y="20533"/>
                    <a:pt x="13744" y="21099"/>
                  </a:cubicBezTo>
                  <a:cubicBezTo>
                    <a:pt x="12428" y="21565"/>
                    <a:pt x="10824" y="21265"/>
                    <a:pt x="9754" y="20001"/>
                  </a:cubicBezTo>
                  <a:lnTo>
                    <a:pt x="8068" y="20633"/>
                  </a:lnTo>
                  <a:lnTo>
                    <a:pt x="7574" y="19801"/>
                  </a:lnTo>
                  <a:lnTo>
                    <a:pt x="9220" y="19202"/>
                  </a:lnTo>
                  <a:cubicBezTo>
                    <a:pt x="8808" y="18403"/>
                    <a:pt x="8685" y="17505"/>
                    <a:pt x="8808" y="16873"/>
                  </a:cubicBezTo>
                  <a:lnTo>
                    <a:pt x="10124" y="16773"/>
                  </a:lnTo>
                  <a:cubicBezTo>
                    <a:pt x="10001" y="17405"/>
                    <a:pt x="10083" y="18237"/>
                    <a:pt x="10454" y="18969"/>
                  </a:cubicBezTo>
                  <a:cubicBezTo>
                    <a:pt x="10988" y="19934"/>
                    <a:pt x="12017" y="20300"/>
                    <a:pt x="13004" y="19968"/>
                  </a:cubicBezTo>
                  <a:cubicBezTo>
                    <a:pt x="13909" y="19635"/>
                    <a:pt x="14155" y="18903"/>
                    <a:pt x="14073" y="17738"/>
                  </a:cubicBezTo>
                  <a:cubicBezTo>
                    <a:pt x="13991" y="16141"/>
                    <a:pt x="14238" y="15009"/>
                    <a:pt x="15677" y="14477"/>
                  </a:cubicBezTo>
                  <a:cubicBezTo>
                    <a:pt x="16027" y="14360"/>
                    <a:pt x="16382" y="14298"/>
                    <a:pt x="16732" y="14287"/>
                  </a:cubicBezTo>
                  <a:close/>
                  <a:moveTo>
                    <a:pt x="12962" y="7156"/>
                  </a:moveTo>
                  <a:cubicBezTo>
                    <a:pt x="13995" y="7119"/>
                    <a:pt x="15006" y="7568"/>
                    <a:pt x="15715" y="8392"/>
                  </a:cubicBezTo>
                  <a:lnTo>
                    <a:pt x="17360" y="7793"/>
                  </a:lnTo>
                  <a:lnTo>
                    <a:pt x="17813" y="8625"/>
                  </a:lnTo>
                  <a:lnTo>
                    <a:pt x="16209" y="9224"/>
                  </a:lnTo>
                  <a:cubicBezTo>
                    <a:pt x="16620" y="10022"/>
                    <a:pt x="16661" y="10655"/>
                    <a:pt x="16620" y="11154"/>
                  </a:cubicBezTo>
                  <a:lnTo>
                    <a:pt x="15345" y="11220"/>
                  </a:lnTo>
                  <a:cubicBezTo>
                    <a:pt x="15386" y="10854"/>
                    <a:pt x="15468" y="10189"/>
                    <a:pt x="14975" y="9323"/>
                  </a:cubicBezTo>
                  <a:cubicBezTo>
                    <a:pt x="14399" y="8325"/>
                    <a:pt x="13412" y="8192"/>
                    <a:pt x="12754" y="8425"/>
                  </a:cubicBezTo>
                  <a:cubicBezTo>
                    <a:pt x="11890" y="8758"/>
                    <a:pt x="11767" y="9390"/>
                    <a:pt x="11808" y="10788"/>
                  </a:cubicBezTo>
                  <a:cubicBezTo>
                    <a:pt x="11890" y="12418"/>
                    <a:pt x="11437" y="13417"/>
                    <a:pt x="9957" y="13949"/>
                  </a:cubicBezTo>
                  <a:cubicBezTo>
                    <a:pt x="8641" y="14415"/>
                    <a:pt x="7036" y="14149"/>
                    <a:pt x="5967" y="12884"/>
                  </a:cubicBezTo>
                  <a:lnTo>
                    <a:pt x="4240" y="13517"/>
                  </a:lnTo>
                  <a:lnTo>
                    <a:pt x="3787" y="12651"/>
                  </a:lnTo>
                  <a:lnTo>
                    <a:pt x="5473" y="12052"/>
                  </a:lnTo>
                  <a:cubicBezTo>
                    <a:pt x="5021" y="11287"/>
                    <a:pt x="4898" y="10355"/>
                    <a:pt x="5021" y="9756"/>
                  </a:cubicBezTo>
                  <a:lnTo>
                    <a:pt x="6296" y="9656"/>
                  </a:lnTo>
                  <a:cubicBezTo>
                    <a:pt x="6214" y="10288"/>
                    <a:pt x="6255" y="11120"/>
                    <a:pt x="6707" y="11853"/>
                  </a:cubicBezTo>
                  <a:cubicBezTo>
                    <a:pt x="7201" y="12784"/>
                    <a:pt x="8270" y="13184"/>
                    <a:pt x="9175" y="12851"/>
                  </a:cubicBezTo>
                  <a:cubicBezTo>
                    <a:pt x="10080" y="12518"/>
                    <a:pt x="10368" y="11786"/>
                    <a:pt x="10327" y="10621"/>
                  </a:cubicBezTo>
                  <a:cubicBezTo>
                    <a:pt x="10204" y="9024"/>
                    <a:pt x="10491" y="7892"/>
                    <a:pt x="11931" y="7360"/>
                  </a:cubicBezTo>
                  <a:cubicBezTo>
                    <a:pt x="12270" y="7235"/>
                    <a:pt x="12617" y="7169"/>
                    <a:pt x="12962" y="7156"/>
                  </a:cubicBezTo>
                  <a:close/>
                  <a:moveTo>
                    <a:pt x="9148" y="2"/>
                  </a:moveTo>
                  <a:cubicBezTo>
                    <a:pt x="10178" y="-35"/>
                    <a:pt x="11186" y="408"/>
                    <a:pt x="11893" y="1219"/>
                  </a:cubicBezTo>
                  <a:lnTo>
                    <a:pt x="13534" y="629"/>
                  </a:lnTo>
                  <a:lnTo>
                    <a:pt x="14026" y="1448"/>
                  </a:lnTo>
                  <a:lnTo>
                    <a:pt x="12385" y="2006"/>
                  </a:lnTo>
                  <a:cubicBezTo>
                    <a:pt x="12836" y="2793"/>
                    <a:pt x="12877" y="3415"/>
                    <a:pt x="12795" y="3907"/>
                  </a:cubicBezTo>
                  <a:lnTo>
                    <a:pt x="11524" y="3940"/>
                  </a:lnTo>
                  <a:cubicBezTo>
                    <a:pt x="11565" y="3612"/>
                    <a:pt x="11606" y="2956"/>
                    <a:pt x="11155" y="2104"/>
                  </a:cubicBezTo>
                  <a:cubicBezTo>
                    <a:pt x="10581" y="1153"/>
                    <a:pt x="9597" y="1022"/>
                    <a:pt x="8940" y="1252"/>
                  </a:cubicBezTo>
                  <a:cubicBezTo>
                    <a:pt x="8120" y="1547"/>
                    <a:pt x="7956" y="2170"/>
                    <a:pt x="7997" y="3547"/>
                  </a:cubicBezTo>
                  <a:cubicBezTo>
                    <a:pt x="8079" y="5153"/>
                    <a:pt x="7628" y="6136"/>
                    <a:pt x="6152" y="6661"/>
                  </a:cubicBezTo>
                  <a:cubicBezTo>
                    <a:pt x="4839" y="7120"/>
                    <a:pt x="3240" y="6858"/>
                    <a:pt x="2174" y="5612"/>
                  </a:cubicBezTo>
                  <a:lnTo>
                    <a:pt x="492" y="6202"/>
                  </a:lnTo>
                  <a:lnTo>
                    <a:pt x="0" y="5382"/>
                  </a:lnTo>
                  <a:lnTo>
                    <a:pt x="1640" y="4792"/>
                  </a:lnTo>
                  <a:cubicBezTo>
                    <a:pt x="1271" y="4005"/>
                    <a:pt x="1107" y="3120"/>
                    <a:pt x="1271" y="2497"/>
                  </a:cubicBezTo>
                  <a:lnTo>
                    <a:pt x="2543" y="2432"/>
                  </a:lnTo>
                  <a:cubicBezTo>
                    <a:pt x="2420" y="3055"/>
                    <a:pt x="2502" y="3842"/>
                    <a:pt x="2912" y="4563"/>
                  </a:cubicBezTo>
                  <a:cubicBezTo>
                    <a:pt x="3404" y="5513"/>
                    <a:pt x="4429" y="5907"/>
                    <a:pt x="5413" y="5546"/>
                  </a:cubicBezTo>
                  <a:cubicBezTo>
                    <a:pt x="6316" y="5251"/>
                    <a:pt x="6562" y="4497"/>
                    <a:pt x="6521" y="3383"/>
                  </a:cubicBezTo>
                  <a:cubicBezTo>
                    <a:pt x="6398" y="1809"/>
                    <a:pt x="6685" y="727"/>
                    <a:pt x="8120" y="203"/>
                  </a:cubicBezTo>
                  <a:cubicBezTo>
                    <a:pt x="8459" y="80"/>
                    <a:pt x="8805" y="14"/>
                    <a:pt x="9148" y="2"/>
                  </a:cubicBezTo>
                  <a:close/>
                </a:path>
              </a:pathLst>
            </a:custGeom>
            <a:solidFill>
              <a:srgbClr val="0F003A"/>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80" name="Freeform 52"/>
            <p:cNvSpPr/>
            <p:nvPr/>
          </p:nvSpPr>
          <p:spPr>
            <a:xfrm>
              <a:off x="10600660" y="4275087"/>
              <a:ext cx="343832" cy="504016"/>
            </a:xfrm>
            <a:custGeom>
              <a:avLst/>
              <a:gdLst/>
              <a:ahLst/>
              <a:cxnLst>
                <a:cxn ang="0">
                  <a:pos x="wd2" y="hd2"/>
                </a:cxn>
                <a:cxn ang="5400000">
                  <a:pos x="wd2" y="hd2"/>
                </a:cxn>
                <a:cxn ang="10800000">
                  <a:pos x="wd2" y="hd2"/>
                </a:cxn>
                <a:cxn ang="16200000">
                  <a:pos x="wd2" y="hd2"/>
                </a:cxn>
              </a:cxnLst>
              <a:rect l="0" t="0" r="r" b="b"/>
              <a:pathLst>
                <a:path w="21005" h="21309" fill="norm" stroke="1" extrusionOk="0">
                  <a:moveTo>
                    <a:pt x="16701" y="152"/>
                  </a:moveTo>
                  <a:cubicBezTo>
                    <a:pt x="17869" y="-77"/>
                    <a:pt x="18914" y="-52"/>
                    <a:pt x="19766" y="263"/>
                  </a:cubicBezTo>
                  <a:cubicBezTo>
                    <a:pt x="20153" y="415"/>
                    <a:pt x="20618" y="616"/>
                    <a:pt x="20850" y="969"/>
                  </a:cubicBezTo>
                  <a:cubicBezTo>
                    <a:pt x="20850" y="1019"/>
                    <a:pt x="21005" y="1221"/>
                    <a:pt x="21005" y="1221"/>
                  </a:cubicBezTo>
                  <a:lnTo>
                    <a:pt x="19998" y="1221"/>
                  </a:lnTo>
                  <a:cubicBezTo>
                    <a:pt x="19843" y="1019"/>
                    <a:pt x="19611" y="868"/>
                    <a:pt x="19301" y="717"/>
                  </a:cubicBezTo>
                  <a:cubicBezTo>
                    <a:pt x="16436" y="-291"/>
                    <a:pt x="10241" y="3187"/>
                    <a:pt x="5595" y="8378"/>
                  </a:cubicBezTo>
                  <a:cubicBezTo>
                    <a:pt x="2169" y="12234"/>
                    <a:pt x="441" y="16175"/>
                    <a:pt x="1000" y="18351"/>
                  </a:cubicBezTo>
                  <a:lnTo>
                    <a:pt x="1751" y="19201"/>
                  </a:lnTo>
                  <a:lnTo>
                    <a:pt x="1963" y="19147"/>
                  </a:lnTo>
                  <a:cubicBezTo>
                    <a:pt x="2894" y="19147"/>
                    <a:pt x="3592" y="19610"/>
                    <a:pt x="3592" y="20228"/>
                  </a:cubicBezTo>
                  <a:cubicBezTo>
                    <a:pt x="3592" y="20794"/>
                    <a:pt x="2894" y="21309"/>
                    <a:pt x="1963" y="21309"/>
                  </a:cubicBezTo>
                  <a:cubicBezTo>
                    <a:pt x="1032" y="21309"/>
                    <a:pt x="256" y="20794"/>
                    <a:pt x="256" y="20228"/>
                  </a:cubicBezTo>
                  <a:cubicBezTo>
                    <a:pt x="256" y="19919"/>
                    <a:pt x="450" y="19649"/>
                    <a:pt x="760" y="19456"/>
                  </a:cubicBezTo>
                  <a:lnTo>
                    <a:pt x="855" y="19431"/>
                  </a:lnTo>
                  <a:lnTo>
                    <a:pt x="193" y="18736"/>
                  </a:lnTo>
                  <a:cubicBezTo>
                    <a:pt x="-595" y="16402"/>
                    <a:pt x="1046" y="12310"/>
                    <a:pt x="4821" y="8076"/>
                  </a:cubicBezTo>
                  <a:cubicBezTo>
                    <a:pt x="8596" y="3804"/>
                    <a:pt x="13198" y="837"/>
                    <a:pt x="16701" y="152"/>
                  </a:cubicBezTo>
                  <a:close/>
                </a:path>
              </a:pathLst>
            </a:custGeom>
            <a:solidFill>
              <a:srgbClr val="0F003A"/>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81" name="Freeform 142"/>
            <p:cNvSpPr/>
            <p:nvPr/>
          </p:nvSpPr>
          <p:spPr>
            <a:xfrm>
              <a:off x="7832838" y="5722769"/>
              <a:ext cx="1882132" cy="1040746"/>
            </a:xfrm>
            <a:prstGeom prst="rect">
              <a:avLst/>
            </a:prstGeom>
            <a:solidFill>
              <a:srgbClr val="6A7F99"/>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82" name="Freeform 143"/>
            <p:cNvSpPr/>
            <p:nvPr/>
          </p:nvSpPr>
          <p:spPr>
            <a:xfrm>
              <a:off x="8475541" y="5476685"/>
              <a:ext cx="591135" cy="4543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252" y="17606"/>
                  </a:moveTo>
                  <a:lnTo>
                    <a:pt x="18348" y="17606"/>
                  </a:lnTo>
                  <a:lnTo>
                    <a:pt x="18348" y="3937"/>
                  </a:lnTo>
                  <a:lnTo>
                    <a:pt x="3252" y="3937"/>
                  </a:lnTo>
                  <a:lnTo>
                    <a:pt x="3252" y="17606"/>
                  </a:lnTo>
                  <a:close/>
                  <a:moveTo>
                    <a:pt x="21600" y="21600"/>
                  </a:moveTo>
                  <a:lnTo>
                    <a:pt x="0" y="21600"/>
                  </a:lnTo>
                  <a:lnTo>
                    <a:pt x="0" y="0"/>
                  </a:lnTo>
                  <a:lnTo>
                    <a:pt x="21600" y="0"/>
                  </a:lnTo>
                  <a:lnTo>
                    <a:pt x="21600" y="21600"/>
                  </a:lnTo>
                  <a:close/>
                </a:path>
              </a:pathLst>
            </a:custGeom>
            <a:solidFill>
              <a:srgbClr val="6A7F99"/>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83" name="Freeform 144"/>
            <p:cNvSpPr/>
            <p:nvPr/>
          </p:nvSpPr>
          <p:spPr>
            <a:xfrm>
              <a:off x="7832838" y="5722769"/>
              <a:ext cx="1882132" cy="553817"/>
            </a:xfrm>
            <a:prstGeom prst="rect">
              <a:avLst/>
            </a:prstGeom>
            <a:solidFill>
              <a:schemeClr val="accent6">
                <a:alpha val="35000"/>
              </a:schemeClr>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84" name="Freeform 145"/>
            <p:cNvSpPr/>
            <p:nvPr/>
          </p:nvSpPr>
          <p:spPr>
            <a:xfrm>
              <a:off x="8682323" y="6167818"/>
              <a:ext cx="177591" cy="2134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680"/>
                    <a:pt x="16885" y="21600"/>
                    <a:pt x="10952" y="21600"/>
                  </a:cubicBezTo>
                  <a:cubicBezTo>
                    <a:pt x="4868" y="21600"/>
                    <a:pt x="0" y="16680"/>
                    <a:pt x="0" y="10800"/>
                  </a:cubicBezTo>
                  <a:cubicBezTo>
                    <a:pt x="0" y="4800"/>
                    <a:pt x="4868" y="0"/>
                    <a:pt x="10952" y="0"/>
                  </a:cubicBezTo>
                  <a:cubicBezTo>
                    <a:pt x="16885" y="0"/>
                    <a:pt x="21600" y="4800"/>
                    <a:pt x="21600" y="10800"/>
                  </a:cubicBezTo>
                </a:path>
              </a:pathLst>
            </a:custGeom>
            <a:solidFill>
              <a:srgbClr val="D1CEDF"/>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85" name="Freeform 57"/>
            <p:cNvSpPr/>
            <p:nvPr/>
          </p:nvSpPr>
          <p:spPr>
            <a:xfrm>
              <a:off x="11910938" y="5628523"/>
              <a:ext cx="897387" cy="1134990"/>
            </a:xfrm>
            <a:custGeom>
              <a:avLst/>
              <a:gdLst/>
              <a:ahLst/>
              <a:cxnLst>
                <a:cxn ang="0">
                  <a:pos x="wd2" y="hd2"/>
                </a:cxn>
                <a:cxn ang="5400000">
                  <a:pos x="wd2" y="hd2"/>
                </a:cxn>
                <a:cxn ang="10800000">
                  <a:pos x="wd2" y="hd2"/>
                </a:cxn>
                <a:cxn ang="16200000">
                  <a:pos x="wd2" y="hd2"/>
                </a:cxn>
              </a:cxnLst>
              <a:rect l="0" t="0" r="r" b="b"/>
              <a:pathLst>
                <a:path w="21178" h="21600" fill="norm" stroke="1" extrusionOk="0">
                  <a:moveTo>
                    <a:pt x="7195" y="5281"/>
                  </a:moveTo>
                  <a:lnTo>
                    <a:pt x="13957" y="5281"/>
                  </a:lnTo>
                  <a:lnTo>
                    <a:pt x="16918" y="6660"/>
                  </a:lnTo>
                  <a:cubicBezTo>
                    <a:pt x="18025" y="7180"/>
                    <a:pt x="18893" y="7926"/>
                    <a:pt x="19431" y="8830"/>
                  </a:cubicBezTo>
                  <a:cubicBezTo>
                    <a:pt x="20239" y="10208"/>
                    <a:pt x="20718" y="11700"/>
                    <a:pt x="20837" y="13192"/>
                  </a:cubicBezTo>
                  <a:lnTo>
                    <a:pt x="21167" y="16921"/>
                  </a:lnTo>
                  <a:cubicBezTo>
                    <a:pt x="21376" y="19453"/>
                    <a:pt x="18683" y="21600"/>
                    <a:pt x="15363" y="21600"/>
                  </a:cubicBezTo>
                  <a:lnTo>
                    <a:pt x="5849" y="21600"/>
                  </a:lnTo>
                  <a:cubicBezTo>
                    <a:pt x="2439" y="21600"/>
                    <a:pt x="-224" y="19453"/>
                    <a:pt x="15" y="16899"/>
                  </a:cubicBezTo>
                  <a:lnTo>
                    <a:pt x="374" y="13011"/>
                  </a:lnTo>
                  <a:cubicBezTo>
                    <a:pt x="524" y="11406"/>
                    <a:pt x="1062" y="9847"/>
                    <a:pt x="1930" y="8400"/>
                  </a:cubicBezTo>
                  <a:cubicBezTo>
                    <a:pt x="2558" y="7428"/>
                    <a:pt x="3605" y="6660"/>
                    <a:pt x="4892" y="6163"/>
                  </a:cubicBezTo>
                  <a:close/>
                  <a:moveTo>
                    <a:pt x="11166" y="0"/>
                  </a:moveTo>
                  <a:cubicBezTo>
                    <a:pt x="12513" y="0"/>
                    <a:pt x="12872" y="1496"/>
                    <a:pt x="13410" y="1496"/>
                  </a:cubicBezTo>
                  <a:cubicBezTo>
                    <a:pt x="13949" y="1496"/>
                    <a:pt x="13590" y="295"/>
                    <a:pt x="15834" y="295"/>
                  </a:cubicBezTo>
                  <a:cubicBezTo>
                    <a:pt x="18079" y="295"/>
                    <a:pt x="13919" y="5258"/>
                    <a:pt x="13919" y="5258"/>
                  </a:cubicBezTo>
                  <a:lnTo>
                    <a:pt x="7156" y="5258"/>
                  </a:lnTo>
                  <a:cubicBezTo>
                    <a:pt x="7156" y="5258"/>
                    <a:pt x="3865" y="159"/>
                    <a:pt x="5780" y="159"/>
                  </a:cubicBezTo>
                  <a:cubicBezTo>
                    <a:pt x="7695" y="159"/>
                    <a:pt x="8742" y="1269"/>
                    <a:pt x="9191" y="1269"/>
                  </a:cubicBezTo>
                  <a:cubicBezTo>
                    <a:pt x="9640" y="1269"/>
                    <a:pt x="9341" y="0"/>
                    <a:pt x="11166" y="0"/>
                  </a:cubicBezTo>
                  <a:close/>
                </a:path>
              </a:pathLst>
            </a:custGeom>
            <a:solidFill>
              <a:srgbClr val="A1DFF3"/>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86" name="Freeform 147"/>
            <p:cNvSpPr/>
            <p:nvPr/>
          </p:nvSpPr>
          <p:spPr>
            <a:xfrm>
              <a:off x="11910931" y="6084041"/>
              <a:ext cx="788420" cy="675487"/>
            </a:xfrm>
            <a:custGeom>
              <a:avLst/>
              <a:gdLst/>
              <a:ahLst/>
              <a:cxnLst>
                <a:cxn ang="0">
                  <a:pos x="wd2" y="hd2"/>
                </a:cxn>
                <a:cxn ang="5400000">
                  <a:pos x="wd2" y="hd2"/>
                </a:cxn>
                <a:cxn ang="10800000">
                  <a:pos x="wd2" y="hd2"/>
                </a:cxn>
                <a:cxn ang="16200000">
                  <a:pos x="wd2" y="hd2"/>
                </a:cxn>
              </a:cxnLst>
              <a:rect l="0" t="0" r="r" b="b"/>
              <a:pathLst>
                <a:path w="21343" h="20831" fill="norm" stroke="1" extrusionOk="0">
                  <a:moveTo>
                    <a:pt x="4303" y="10361"/>
                  </a:moveTo>
                  <a:cubicBezTo>
                    <a:pt x="4269" y="5272"/>
                    <a:pt x="3103" y="2856"/>
                    <a:pt x="2006" y="0"/>
                  </a:cubicBezTo>
                  <a:cubicBezTo>
                    <a:pt x="1114" y="2197"/>
                    <a:pt x="600" y="4503"/>
                    <a:pt x="429" y="6919"/>
                  </a:cubicBezTo>
                  <a:lnTo>
                    <a:pt x="17" y="13216"/>
                  </a:lnTo>
                  <a:cubicBezTo>
                    <a:pt x="-257" y="17353"/>
                    <a:pt x="2794" y="20831"/>
                    <a:pt x="6703" y="20831"/>
                  </a:cubicBezTo>
                  <a:lnTo>
                    <a:pt x="17606" y="20831"/>
                  </a:lnTo>
                  <a:cubicBezTo>
                    <a:pt x="18977" y="20831"/>
                    <a:pt x="20280" y="20355"/>
                    <a:pt x="21343" y="19586"/>
                  </a:cubicBezTo>
                  <a:cubicBezTo>
                    <a:pt x="9652" y="21600"/>
                    <a:pt x="4406" y="17024"/>
                    <a:pt x="4303" y="10361"/>
                  </a:cubicBezTo>
                </a:path>
              </a:pathLst>
            </a:custGeom>
            <a:solidFill>
              <a:srgbClr val="4376BD">
                <a:alpha val="40000"/>
              </a:srgbClr>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87" name="Freeform 149"/>
            <p:cNvSpPr/>
            <p:nvPr/>
          </p:nvSpPr>
          <p:spPr>
            <a:xfrm>
              <a:off x="12292645" y="6120692"/>
              <a:ext cx="205528" cy="4281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824" y="21600"/>
                  </a:moveTo>
                  <a:lnTo>
                    <a:pt x="8824" y="18967"/>
                  </a:lnTo>
                  <a:cubicBezTo>
                    <a:pt x="5532" y="18967"/>
                    <a:pt x="1976" y="18429"/>
                    <a:pt x="0" y="17771"/>
                  </a:cubicBezTo>
                  <a:lnTo>
                    <a:pt x="1449" y="16035"/>
                  </a:lnTo>
                  <a:cubicBezTo>
                    <a:pt x="3424" y="16694"/>
                    <a:pt x="6454" y="17172"/>
                    <a:pt x="9615" y="17172"/>
                  </a:cubicBezTo>
                  <a:cubicBezTo>
                    <a:pt x="13829" y="17172"/>
                    <a:pt x="16595" y="16095"/>
                    <a:pt x="16595" y="14599"/>
                  </a:cubicBezTo>
                  <a:cubicBezTo>
                    <a:pt x="16595" y="13163"/>
                    <a:pt x="14356" y="12266"/>
                    <a:pt x="10141" y="11488"/>
                  </a:cubicBezTo>
                  <a:cubicBezTo>
                    <a:pt x="4083" y="10411"/>
                    <a:pt x="527" y="9214"/>
                    <a:pt x="527" y="6941"/>
                  </a:cubicBezTo>
                  <a:cubicBezTo>
                    <a:pt x="527" y="4727"/>
                    <a:pt x="3951" y="3111"/>
                    <a:pt x="9220" y="2693"/>
                  </a:cubicBezTo>
                  <a:lnTo>
                    <a:pt x="9220" y="0"/>
                  </a:lnTo>
                  <a:lnTo>
                    <a:pt x="12776" y="0"/>
                  </a:lnTo>
                  <a:lnTo>
                    <a:pt x="12776" y="2573"/>
                  </a:lnTo>
                  <a:cubicBezTo>
                    <a:pt x="16332" y="2633"/>
                    <a:pt x="18702" y="3052"/>
                    <a:pt x="20415" y="3530"/>
                  </a:cubicBezTo>
                  <a:lnTo>
                    <a:pt x="18966" y="5265"/>
                  </a:lnTo>
                  <a:cubicBezTo>
                    <a:pt x="17780" y="4906"/>
                    <a:pt x="15278" y="4308"/>
                    <a:pt x="11590" y="4308"/>
                  </a:cubicBezTo>
                  <a:cubicBezTo>
                    <a:pt x="7112" y="4308"/>
                    <a:pt x="5532" y="5565"/>
                    <a:pt x="5532" y="6642"/>
                  </a:cubicBezTo>
                  <a:cubicBezTo>
                    <a:pt x="5532" y="7958"/>
                    <a:pt x="7639" y="8676"/>
                    <a:pt x="12644" y="9573"/>
                  </a:cubicBezTo>
                  <a:cubicBezTo>
                    <a:pt x="18571" y="10710"/>
                    <a:pt x="21600" y="12086"/>
                    <a:pt x="21600" y="14420"/>
                  </a:cubicBezTo>
                  <a:cubicBezTo>
                    <a:pt x="21600" y="16454"/>
                    <a:pt x="18439" y="18429"/>
                    <a:pt x="12512" y="18907"/>
                  </a:cubicBezTo>
                  <a:lnTo>
                    <a:pt x="12512" y="21600"/>
                  </a:lnTo>
                  <a:lnTo>
                    <a:pt x="8824" y="21600"/>
                  </a:lnTo>
                </a:path>
              </a:pathLst>
            </a:custGeom>
            <a:solidFill>
              <a:srgbClr val="FFFFFF"/>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88" name="Freeform 60"/>
            <p:cNvSpPr/>
            <p:nvPr/>
          </p:nvSpPr>
          <p:spPr>
            <a:xfrm>
              <a:off x="12203223" y="5879842"/>
              <a:ext cx="544183" cy="312968"/>
            </a:xfrm>
            <a:custGeom>
              <a:avLst/>
              <a:gdLst/>
              <a:ahLst/>
              <a:cxnLst>
                <a:cxn ang="0">
                  <a:pos x="wd2" y="hd2"/>
                </a:cxn>
                <a:cxn ang="5400000">
                  <a:pos x="wd2" y="hd2"/>
                </a:cxn>
                <a:cxn ang="10800000">
                  <a:pos x="wd2" y="hd2"/>
                </a:cxn>
                <a:cxn ang="16200000">
                  <a:pos x="wd2" y="hd2"/>
                </a:cxn>
              </a:cxnLst>
              <a:rect l="0" t="0" r="r" b="b"/>
              <a:pathLst>
                <a:path w="21511" h="21600" fill="norm" stroke="1" extrusionOk="0">
                  <a:moveTo>
                    <a:pt x="12737" y="4906"/>
                  </a:moveTo>
                  <a:lnTo>
                    <a:pt x="12769" y="5070"/>
                  </a:lnTo>
                  <a:cubicBezTo>
                    <a:pt x="13261" y="7321"/>
                    <a:pt x="14020" y="10165"/>
                    <a:pt x="15033" y="12211"/>
                  </a:cubicBezTo>
                  <a:lnTo>
                    <a:pt x="15359" y="12761"/>
                  </a:lnTo>
                  <a:lnTo>
                    <a:pt x="15133" y="11782"/>
                  </a:lnTo>
                  <a:cubicBezTo>
                    <a:pt x="14645" y="10111"/>
                    <a:pt x="14064" y="8397"/>
                    <a:pt x="13488" y="6825"/>
                  </a:cubicBezTo>
                  <a:close/>
                  <a:moveTo>
                    <a:pt x="11783" y="3368"/>
                  </a:moveTo>
                  <a:lnTo>
                    <a:pt x="11683" y="4030"/>
                  </a:lnTo>
                  <a:cubicBezTo>
                    <a:pt x="11174" y="7600"/>
                    <a:pt x="10429" y="14448"/>
                    <a:pt x="11830" y="18167"/>
                  </a:cubicBezTo>
                  <a:cubicBezTo>
                    <a:pt x="12331" y="19475"/>
                    <a:pt x="13082" y="20292"/>
                    <a:pt x="14032" y="20537"/>
                  </a:cubicBezTo>
                  <a:cubicBezTo>
                    <a:pt x="15133" y="20864"/>
                    <a:pt x="15834" y="20619"/>
                    <a:pt x="16134" y="19802"/>
                  </a:cubicBezTo>
                  <a:cubicBezTo>
                    <a:pt x="16422" y="19046"/>
                    <a:pt x="16415" y="17876"/>
                    <a:pt x="16215" y="16477"/>
                  </a:cubicBezTo>
                  <a:lnTo>
                    <a:pt x="15790" y="14629"/>
                  </a:lnTo>
                  <a:lnTo>
                    <a:pt x="15344" y="14137"/>
                  </a:lnTo>
                  <a:cubicBezTo>
                    <a:pt x="13554" y="11491"/>
                    <a:pt x="12398" y="6519"/>
                    <a:pt x="11852" y="3737"/>
                  </a:cubicBezTo>
                  <a:close/>
                  <a:moveTo>
                    <a:pt x="12427" y="2428"/>
                  </a:moveTo>
                  <a:lnTo>
                    <a:pt x="12435" y="2447"/>
                  </a:lnTo>
                  <a:cubicBezTo>
                    <a:pt x="13076" y="3957"/>
                    <a:pt x="14204" y="6768"/>
                    <a:pt x="15171" y="9779"/>
                  </a:cubicBezTo>
                  <a:lnTo>
                    <a:pt x="16249" y="13998"/>
                  </a:lnTo>
                  <a:lnTo>
                    <a:pt x="16742" y="14508"/>
                  </a:lnTo>
                  <a:cubicBezTo>
                    <a:pt x="17585" y="15081"/>
                    <a:pt x="18427" y="15000"/>
                    <a:pt x="19270" y="14181"/>
                  </a:cubicBezTo>
                  <a:cubicBezTo>
                    <a:pt x="20460" y="13117"/>
                    <a:pt x="21005" y="12053"/>
                    <a:pt x="20956" y="10907"/>
                  </a:cubicBezTo>
                  <a:cubicBezTo>
                    <a:pt x="20770" y="8328"/>
                    <a:pt x="17517" y="5612"/>
                    <a:pt x="14731" y="3793"/>
                  </a:cubicBezTo>
                  <a:close/>
                  <a:moveTo>
                    <a:pt x="0" y="0"/>
                  </a:moveTo>
                  <a:lnTo>
                    <a:pt x="12542" y="0"/>
                  </a:lnTo>
                  <a:lnTo>
                    <a:pt x="12195" y="1317"/>
                  </a:lnTo>
                  <a:lnTo>
                    <a:pt x="12553" y="1491"/>
                  </a:lnTo>
                  <a:cubicBezTo>
                    <a:pt x="14783" y="2633"/>
                    <a:pt x="21197" y="6384"/>
                    <a:pt x="21501" y="10825"/>
                  </a:cubicBezTo>
                  <a:cubicBezTo>
                    <a:pt x="21600" y="12380"/>
                    <a:pt x="20956" y="13772"/>
                    <a:pt x="19568" y="15081"/>
                  </a:cubicBezTo>
                  <a:cubicBezTo>
                    <a:pt x="18973" y="15573"/>
                    <a:pt x="18378" y="15818"/>
                    <a:pt x="17833" y="15818"/>
                  </a:cubicBezTo>
                  <a:lnTo>
                    <a:pt x="16619" y="15447"/>
                  </a:lnTo>
                  <a:lnTo>
                    <a:pt x="16695" y="15744"/>
                  </a:lnTo>
                  <a:cubicBezTo>
                    <a:pt x="17003" y="17605"/>
                    <a:pt x="17047" y="19230"/>
                    <a:pt x="16634" y="20292"/>
                  </a:cubicBezTo>
                  <a:cubicBezTo>
                    <a:pt x="16334" y="21191"/>
                    <a:pt x="15684" y="21600"/>
                    <a:pt x="14833" y="21600"/>
                  </a:cubicBezTo>
                  <a:cubicBezTo>
                    <a:pt x="14583" y="21600"/>
                    <a:pt x="14282" y="21600"/>
                    <a:pt x="13932" y="21518"/>
                  </a:cubicBezTo>
                  <a:cubicBezTo>
                    <a:pt x="12781" y="21191"/>
                    <a:pt x="11931" y="20210"/>
                    <a:pt x="11330" y="18657"/>
                  </a:cubicBezTo>
                  <a:cubicBezTo>
                    <a:pt x="9535" y="13866"/>
                    <a:pt x="10920" y="4694"/>
                    <a:pt x="11361" y="2147"/>
                  </a:cubicBezTo>
                  <a:lnTo>
                    <a:pt x="11439" y="1721"/>
                  </a:lnTo>
                  <a:lnTo>
                    <a:pt x="403" y="1721"/>
                  </a:lnTo>
                  <a:close/>
                </a:path>
              </a:pathLst>
            </a:custGeom>
            <a:solidFill>
              <a:srgbClr val="0F003A"/>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89" name="Freeform 61"/>
            <p:cNvSpPr/>
            <p:nvPr/>
          </p:nvSpPr>
          <p:spPr>
            <a:xfrm>
              <a:off x="5496749" y="2675510"/>
              <a:ext cx="887341" cy="8680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441" y="20586"/>
                  </a:moveTo>
                  <a:lnTo>
                    <a:pt x="18607" y="20924"/>
                  </a:lnTo>
                  <a:lnTo>
                    <a:pt x="18546" y="21600"/>
                  </a:lnTo>
                  <a:lnTo>
                    <a:pt x="12380" y="21262"/>
                  </a:lnTo>
                  <a:close/>
                  <a:moveTo>
                    <a:pt x="18046" y="13550"/>
                  </a:moveTo>
                  <a:lnTo>
                    <a:pt x="18199" y="14233"/>
                  </a:lnTo>
                  <a:lnTo>
                    <a:pt x="11037" y="15866"/>
                  </a:lnTo>
                  <a:lnTo>
                    <a:pt x="10884" y="15183"/>
                  </a:lnTo>
                  <a:close/>
                  <a:moveTo>
                    <a:pt x="21230" y="3648"/>
                  </a:moveTo>
                  <a:lnTo>
                    <a:pt x="21600" y="4241"/>
                  </a:lnTo>
                  <a:lnTo>
                    <a:pt x="9349" y="11175"/>
                  </a:lnTo>
                  <a:lnTo>
                    <a:pt x="8979" y="10553"/>
                  </a:lnTo>
                  <a:close/>
                  <a:moveTo>
                    <a:pt x="10978" y="1433"/>
                  </a:moveTo>
                  <a:lnTo>
                    <a:pt x="11533" y="1880"/>
                  </a:lnTo>
                  <a:lnTo>
                    <a:pt x="5861" y="8439"/>
                  </a:lnTo>
                  <a:lnTo>
                    <a:pt x="5306" y="7992"/>
                  </a:lnTo>
                  <a:close/>
                  <a:moveTo>
                    <a:pt x="2079" y="0"/>
                  </a:moveTo>
                  <a:lnTo>
                    <a:pt x="2690" y="351"/>
                  </a:lnTo>
                  <a:lnTo>
                    <a:pt x="642" y="3749"/>
                  </a:lnTo>
                  <a:lnTo>
                    <a:pt x="0" y="3398"/>
                  </a:lnTo>
                  <a:close/>
                </a:path>
              </a:pathLst>
            </a:custGeom>
            <a:solidFill>
              <a:srgbClr val="0F003A"/>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90" name="Freeform 158"/>
            <p:cNvSpPr/>
            <p:nvPr/>
          </p:nvSpPr>
          <p:spPr>
            <a:xfrm>
              <a:off x="4703150" y="4324800"/>
              <a:ext cx="261406" cy="2501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5894"/>
                  </a:moveTo>
                  <a:lnTo>
                    <a:pt x="14504" y="21600"/>
                  </a:lnTo>
                  <a:lnTo>
                    <a:pt x="0" y="4279"/>
                  </a:lnTo>
                  <a:lnTo>
                    <a:pt x="5322" y="0"/>
                  </a:lnTo>
                  <a:lnTo>
                    <a:pt x="21600" y="15894"/>
                  </a:lnTo>
                </a:path>
              </a:pathLst>
            </a:custGeom>
            <a:solidFill>
              <a:srgbClr val="0F003A"/>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91" name="Freeform 159"/>
            <p:cNvSpPr/>
            <p:nvPr/>
          </p:nvSpPr>
          <p:spPr>
            <a:xfrm>
              <a:off x="4395770" y="4230558"/>
              <a:ext cx="730860" cy="7789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289" y="0"/>
                  </a:moveTo>
                  <a:lnTo>
                    <a:pt x="0" y="3924"/>
                  </a:lnTo>
                  <a:lnTo>
                    <a:pt x="11567" y="21600"/>
                  </a:lnTo>
                  <a:lnTo>
                    <a:pt x="21600" y="16390"/>
                  </a:lnTo>
                  <a:lnTo>
                    <a:pt x="6289" y="0"/>
                  </a:lnTo>
                </a:path>
              </a:pathLst>
            </a:custGeom>
            <a:solidFill>
              <a:srgbClr val="4376BD"/>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92" name="Freeform 160"/>
            <p:cNvSpPr/>
            <p:nvPr/>
          </p:nvSpPr>
          <p:spPr>
            <a:xfrm>
              <a:off x="4786982" y="4822204"/>
              <a:ext cx="395538" cy="2553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5948"/>
                  </a:moveTo>
                  <a:lnTo>
                    <a:pt x="2208" y="21600"/>
                  </a:lnTo>
                  <a:lnTo>
                    <a:pt x="21600" y="5450"/>
                  </a:lnTo>
                  <a:lnTo>
                    <a:pt x="18495" y="0"/>
                  </a:lnTo>
                  <a:lnTo>
                    <a:pt x="0" y="15948"/>
                  </a:lnTo>
                </a:path>
              </a:pathLst>
            </a:custGeom>
            <a:solidFill>
              <a:srgbClr val="04C9FE"/>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93" name="Freeform 161"/>
            <p:cNvSpPr/>
            <p:nvPr/>
          </p:nvSpPr>
          <p:spPr>
            <a:xfrm>
              <a:off x="4786982" y="4822204"/>
              <a:ext cx="395538" cy="2553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5948"/>
                  </a:moveTo>
                  <a:lnTo>
                    <a:pt x="2208" y="21600"/>
                  </a:lnTo>
                  <a:lnTo>
                    <a:pt x="21600" y="5450"/>
                  </a:lnTo>
                  <a:lnTo>
                    <a:pt x="18495" y="0"/>
                  </a:lnTo>
                  <a:lnTo>
                    <a:pt x="0" y="15948"/>
                  </a:lnTo>
                </a:path>
              </a:pathLst>
            </a:custGeom>
            <a:solidFill>
              <a:srgbClr val="A1DFF3">
                <a:alpha val="50000"/>
              </a:srgbClr>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94" name="Freeform 162"/>
            <p:cNvSpPr/>
            <p:nvPr/>
          </p:nvSpPr>
          <p:spPr>
            <a:xfrm>
              <a:off x="3933675" y="4204376"/>
              <a:ext cx="309933" cy="347047"/>
            </a:xfrm>
            <a:custGeom>
              <a:avLst/>
              <a:gdLst/>
              <a:ahLst/>
              <a:cxnLst>
                <a:cxn ang="0">
                  <a:pos x="wd2" y="hd2"/>
                </a:cxn>
                <a:cxn ang="5400000">
                  <a:pos x="wd2" y="hd2"/>
                </a:cxn>
                <a:cxn ang="10800000">
                  <a:pos x="wd2" y="hd2"/>
                </a:cxn>
                <a:cxn ang="16200000">
                  <a:pos x="wd2" y="hd2"/>
                </a:cxn>
              </a:cxnLst>
              <a:rect l="0" t="0" r="r" b="b"/>
              <a:pathLst>
                <a:path w="20381" h="20519" fill="norm" stroke="1" extrusionOk="0">
                  <a:moveTo>
                    <a:pt x="5036" y="0"/>
                  </a:moveTo>
                  <a:lnTo>
                    <a:pt x="3785" y="839"/>
                  </a:lnTo>
                  <a:cubicBezTo>
                    <a:pt x="-468" y="3635"/>
                    <a:pt x="-1219" y="8738"/>
                    <a:pt x="1950" y="12303"/>
                  </a:cubicBezTo>
                  <a:lnTo>
                    <a:pt x="6454" y="17266"/>
                  </a:lnTo>
                  <a:cubicBezTo>
                    <a:pt x="9789" y="20901"/>
                    <a:pt x="15961" y="21600"/>
                    <a:pt x="20298" y="18804"/>
                  </a:cubicBezTo>
                  <a:lnTo>
                    <a:pt x="20381" y="18664"/>
                  </a:lnTo>
                  <a:cubicBezTo>
                    <a:pt x="9539" y="13561"/>
                    <a:pt x="6120" y="4124"/>
                    <a:pt x="5036" y="0"/>
                  </a:cubicBezTo>
                </a:path>
              </a:pathLst>
            </a:custGeom>
            <a:solidFill>
              <a:srgbClr val="0F003A"/>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95" name="Freeform 163"/>
            <p:cNvSpPr/>
            <p:nvPr/>
          </p:nvSpPr>
          <p:spPr>
            <a:xfrm>
              <a:off x="4010147" y="3921641"/>
              <a:ext cx="641440" cy="6009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671" y="0"/>
                  </a:moveTo>
                  <a:lnTo>
                    <a:pt x="0" y="10247"/>
                  </a:lnTo>
                  <a:cubicBezTo>
                    <a:pt x="553" y="12756"/>
                    <a:pt x="2296" y="18496"/>
                    <a:pt x="7824" y="21600"/>
                  </a:cubicBezTo>
                  <a:lnTo>
                    <a:pt x="21600" y="11735"/>
                  </a:lnTo>
                  <a:lnTo>
                    <a:pt x="12671" y="0"/>
                  </a:lnTo>
                </a:path>
              </a:pathLst>
            </a:custGeom>
            <a:solidFill>
              <a:srgbClr val="D1CEDF"/>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96" name="Freeform 164"/>
            <p:cNvSpPr/>
            <p:nvPr/>
          </p:nvSpPr>
          <p:spPr>
            <a:xfrm>
              <a:off x="4390184" y="3000134"/>
              <a:ext cx="1306496" cy="12501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5933"/>
                  </a:moveTo>
                  <a:lnTo>
                    <a:pt x="4400" y="21600"/>
                  </a:lnTo>
                  <a:lnTo>
                    <a:pt x="21600" y="16529"/>
                  </a:lnTo>
                  <a:lnTo>
                    <a:pt x="7479" y="0"/>
                  </a:lnTo>
                  <a:lnTo>
                    <a:pt x="0" y="15933"/>
                  </a:lnTo>
                </a:path>
              </a:pathLst>
            </a:custGeom>
            <a:solidFill>
              <a:srgbClr val="D1CEDF"/>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97" name="Freeform 165"/>
            <p:cNvSpPr/>
            <p:nvPr/>
          </p:nvSpPr>
          <p:spPr>
            <a:xfrm>
              <a:off x="4390184" y="3000134"/>
              <a:ext cx="1306496" cy="12501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5933"/>
                  </a:moveTo>
                  <a:lnTo>
                    <a:pt x="4400" y="21600"/>
                  </a:lnTo>
                  <a:lnTo>
                    <a:pt x="21600" y="16529"/>
                  </a:lnTo>
                  <a:lnTo>
                    <a:pt x="7479" y="0"/>
                  </a:lnTo>
                  <a:lnTo>
                    <a:pt x="0" y="15933"/>
                  </a:lnTo>
                </a:path>
              </a:pathLst>
            </a:custGeom>
            <a:solidFill>
              <a:schemeClr val="accent6">
                <a:alpha val="10000"/>
              </a:schemeClr>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98" name="Freeform 166"/>
            <p:cNvSpPr/>
            <p:nvPr/>
          </p:nvSpPr>
          <p:spPr>
            <a:xfrm>
              <a:off x="4814252" y="2867023"/>
              <a:ext cx="1056278" cy="1097054"/>
            </a:xfrm>
            <a:custGeom>
              <a:avLst/>
              <a:gdLst/>
              <a:ahLst/>
              <a:cxnLst>
                <a:cxn ang="0">
                  <a:pos x="wd2" y="hd2"/>
                </a:cxn>
                <a:cxn ang="5400000">
                  <a:pos x="wd2" y="hd2"/>
                </a:cxn>
                <a:cxn ang="10800000">
                  <a:pos x="wd2" y="hd2"/>
                </a:cxn>
                <a:cxn ang="16200000">
                  <a:pos x="wd2" y="hd2"/>
                </a:cxn>
              </a:cxnLst>
              <a:rect l="0" t="0" r="r" b="b"/>
              <a:pathLst>
                <a:path w="19008" h="18954" fill="norm" stroke="1" extrusionOk="0">
                  <a:moveTo>
                    <a:pt x="14899" y="5491"/>
                  </a:moveTo>
                  <a:cubicBezTo>
                    <a:pt x="19233" y="10250"/>
                    <a:pt x="20305" y="15871"/>
                    <a:pt x="17317" y="18066"/>
                  </a:cubicBezTo>
                  <a:cubicBezTo>
                    <a:pt x="14329" y="20281"/>
                    <a:pt x="8399" y="18209"/>
                    <a:pt x="4088" y="13450"/>
                  </a:cubicBezTo>
                  <a:cubicBezTo>
                    <a:pt x="-223" y="8712"/>
                    <a:pt x="-1295" y="3071"/>
                    <a:pt x="1693" y="876"/>
                  </a:cubicBezTo>
                  <a:cubicBezTo>
                    <a:pt x="4658" y="-1319"/>
                    <a:pt x="10588" y="753"/>
                    <a:pt x="14899" y="5491"/>
                  </a:cubicBezTo>
                </a:path>
              </a:pathLst>
            </a:custGeom>
            <a:solidFill>
              <a:srgbClr val="D1CEDF"/>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99" name="Freeform 167"/>
            <p:cNvSpPr/>
            <p:nvPr/>
          </p:nvSpPr>
          <p:spPr>
            <a:xfrm>
              <a:off x="4814252" y="2867023"/>
              <a:ext cx="1056278" cy="1097054"/>
            </a:xfrm>
            <a:custGeom>
              <a:avLst/>
              <a:gdLst/>
              <a:ahLst/>
              <a:cxnLst>
                <a:cxn ang="0">
                  <a:pos x="wd2" y="hd2"/>
                </a:cxn>
                <a:cxn ang="5400000">
                  <a:pos x="wd2" y="hd2"/>
                </a:cxn>
                <a:cxn ang="10800000">
                  <a:pos x="wd2" y="hd2"/>
                </a:cxn>
                <a:cxn ang="16200000">
                  <a:pos x="wd2" y="hd2"/>
                </a:cxn>
              </a:cxnLst>
              <a:rect l="0" t="0" r="r" b="b"/>
              <a:pathLst>
                <a:path w="19008" h="18954" fill="norm" stroke="1" extrusionOk="0">
                  <a:moveTo>
                    <a:pt x="14899" y="5491"/>
                  </a:moveTo>
                  <a:cubicBezTo>
                    <a:pt x="19233" y="10250"/>
                    <a:pt x="20305" y="15871"/>
                    <a:pt x="17317" y="18066"/>
                  </a:cubicBezTo>
                  <a:cubicBezTo>
                    <a:pt x="14329" y="20281"/>
                    <a:pt x="8399" y="18209"/>
                    <a:pt x="4088" y="13450"/>
                  </a:cubicBezTo>
                  <a:cubicBezTo>
                    <a:pt x="-223" y="8712"/>
                    <a:pt x="-1295" y="3071"/>
                    <a:pt x="1693" y="876"/>
                  </a:cubicBezTo>
                  <a:cubicBezTo>
                    <a:pt x="4658" y="-1319"/>
                    <a:pt x="10588" y="753"/>
                    <a:pt x="14899" y="5491"/>
                  </a:cubicBezTo>
                </a:path>
              </a:pathLst>
            </a:custGeom>
            <a:solidFill>
              <a:srgbClr val="FFFFFF"/>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100" name="Freeform 168"/>
            <p:cNvSpPr/>
            <p:nvPr/>
          </p:nvSpPr>
          <p:spPr>
            <a:xfrm>
              <a:off x="4871377" y="2922205"/>
              <a:ext cx="938956" cy="997413"/>
            </a:xfrm>
            <a:custGeom>
              <a:avLst/>
              <a:gdLst/>
              <a:ahLst/>
              <a:cxnLst>
                <a:cxn ang="0">
                  <a:pos x="wd2" y="hd2"/>
                </a:cxn>
                <a:cxn ang="5400000">
                  <a:pos x="wd2" y="hd2"/>
                </a:cxn>
                <a:cxn ang="10800000">
                  <a:pos x="wd2" y="hd2"/>
                </a:cxn>
                <a:cxn ang="16200000">
                  <a:pos x="wd2" y="hd2"/>
                </a:cxn>
              </a:cxnLst>
              <a:rect l="0" t="0" r="r" b="b"/>
              <a:pathLst>
                <a:path w="19430" h="19430" fill="norm" stroke="1" extrusionOk="0">
                  <a:moveTo>
                    <a:pt x="15064" y="5777"/>
                  </a:moveTo>
                  <a:cubicBezTo>
                    <a:pt x="10582" y="880"/>
                    <a:pt x="4553" y="-1338"/>
                    <a:pt x="1617" y="834"/>
                  </a:cubicBezTo>
                  <a:cubicBezTo>
                    <a:pt x="-821" y="2612"/>
                    <a:pt x="-428" y="6840"/>
                    <a:pt x="2298" y="10998"/>
                  </a:cubicBezTo>
                  <a:cubicBezTo>
                    <a:pt x="2639" y="10074"/>
                    <a:pt x="3347" y="9335"/>
                    <a:pt x="4343" y="8896"/>
                  </a:cubicBezTo>
                  <a:cubicBezTo>
                    <a:pt x="6440" y="8018"/>
                    <a:pt x="9035" y="9012"/>
                    <a:pt x="10136" y="11091"/>
                  </a:cubicBezTo>
                  <a:cubicBezTo>
                    <a:pt x="11263" y="13170"/>
                    <a:pt x="10477" y="15549"/>
                    <a:pt x="8406" y="16427"/>
                  </a:cubicBezTo>
                  <a:cubicBezTo>
                    <a:pt x="8170" y="16520"/>
                    <a:pt x="7961" y="16589"/>
                    <a:pt x="7725" y="16635"/>
                  </a:cubicBezTo>
                  <a:cubicBezTo>
                    <a:pt x="11499" y="19338"/>
                    <a:pt x="15536" y="20262"/>
                    <a:pt x="17817" y="18599"/>
                  </a:cubicBezTo>
                  <a:cubicBezTo>
                    <a:pt x="20779" y="16404"/>
                    <a:pt x="19547" y="10675"/>
                    <a:pt x="15064" y="5777"/>
                  </a:cubicBezTo>
                </a:path>
              </a:pathLst>
            </a:custGeom>
            <a:solidFill>
              <a:srgbClr val="0F003A"/>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101" name="Freeform 169"/>
            <p:cNvSpPr/>
            <p:nvPr/>
          </p:nvSpPr>
          <p:spPr>
            <a:xfrm>
              <a:off x="4982589" y="3363969"/>
              <a:ext cx="404987" cy="415116"/>
            </a:xfrm>
            <a:custGeom>
              <a:avLst/>
              <a:gdLst/>
              <a:ahLst/>
              <a:cxnLst>
                <a:cxn ang="0">
                  <a:pos x="wd2" y="hd2"/>
                </a:cxn>
                <a:cxn ang="5400000">
                  <a:pos x="wd2" y="hd2"/>
                </a:cxn>
                <a:cxn ang="10800000">
                  <a:pos x="wd2" y="hd2"/>
                </a:cxn>
                <a:cxn ang="16200000">
                  <a:pos x="wd2" y="hd2"/>
                </a:cxn>
              </a:cxnLst>
              <a:rect l="0" t="0" r="r" b="b"/>
              <a:pathLst>
                <a:path w="20126" h="20201" fill="norm" stroke="1" extrusionOk="0">
                  <a:moveTo>
                    <a:pt x="18884" y="6303"/>
                  </a:moveTo>
                  <a:cubicBezTo>
                    <a:pt x="16232" y="1091"/>
                    <a:pt x="9979" y="-1399"/>
                    <a:pt x="4926" y="802"/>
                  </a:cubicBezTo>
                  <a:cubicBezTo>
                    <a:pt x="2526" y="1902"/>
                    <a:pt x="821" y="3755"/>
                    <a:pt x="0" y="6071"/>
                  </a:cubicBezTo>
                  <a:cubicBezTo>
                    <a:pt x="1389" y="8330"/>
                    <a:pt x="3095" y="10530"/>
                    <a:pt x="4989" y="12673"/>
                  </a:cubicBezTo>
                  <a:cubicBezTo>
                    <a:pt x="7516" y="15626"/>
                    <a:pt x="10232" y="18116"/>
                    <a:pt x="13074" y="20201"/>
                  </a:cubicBezTo>
                  <a:cubicBezTo>
                    <a:pt x="13642" y="20085"/>
                    <a:pt x="14147" y="19911"/>
                    <a:pt x="14716" y="19680"/>
                  </a:cubicBezTo>
                  <a:cubicBezTo>
                    <a:pt x="19705" y="17479"/>
                    <a:pt x="21600" y="11515"/>
                    <a:pt x="18884" y="6303"/>
                  </a:cubicBezTo>
                </a:path>
              </a:pathLst>
            </a:custGeom>
            <a:solidFill>
              <a:srgbClr val="E69759"/>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102" name="Freeform 170"/>
            <p:cNvSpPr/>
            <p:nvPr/>
          </p:nvSpPr>
          <p:spPr>
            <a:xfrm>
              <a:off x="14170452" y="5366734"/>
              <a:ext cx="1379147" cy="1391546"/>
            </a:xfrm>
            <a:prstGeom prst="rect">
              <a:avLst/>
            </a:prstGeom>
            <a:solidFill>
              <a:srgbClr val="D1CEDF"/>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103" name="Freeform 171"/>
            <p:cNvSpPr/>
            <p:nvPr/>
          </p:nvSpPr>
          <p:spPr>
            <a:xfrm>
              <a:off x="14248697" y="5450503"/>
              <a:ext cx="1217077" cy="1234468"/>
            </a:xfrm>
            <a:prstGeom prst="rect">
              <a:avLst/>
            </a:prstGeom>
            <a:solidFill>
              <a:srgbClr val="E69759"/>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104" name="Freeform 172"/>
            <p:cNvSpPr/>
            <p:nvPr/>
          </p:nvSpPr>
          <p:spPr>
            <a:xfrm>
              <a:off x="15774418" y="6220176"/>
              <a:ext cx="188733" cy="1506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527" y="0"/>
                  </a:moveTo>
                  <a:lnTo>
                    <a:pt x="0" y="15725"/>
                  </a:lnTo>
                  <a:lnTo>
                    <a:pt x="17633" y="21600"/>
                  </a:lnTo>
                  <a:lnTo>
                    <a:pt x="21600" y="5011"/>
                  </a:lnTo>
                  <a:lnTo>
                    <a:pt x="3527" y="0"/>
                  </a:lnTo>
                </a:path>
              </a:pathLst>
            </a:custGeom>
            <a:solidFill>
              <a:srgbClr val="0F003A"/>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105" name="Freeform 173"/>
            <p:cNvSpPr/>
            <p:nvPr/>
          </p:nvSpPr>
          <p:spPr>
            <a:xfrm>
              <a:off x="15925313" y="6251590"/>
              <a:ext cx="1468568" cy="4857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4330"/>
                  </a:moveTo>
                  <a:lnTo>
                    <a:pt x="503" y="0"/>
                  </a:lnTo>
                  <a:lnTo>
                    <a:pt x="0" y="5058"/>
                  </a:lnTo>
                  <a:lnTo>
                    <a:pt x="20948" y="21600"/>
                  </a:lnTo>
                  <a:lnTo>
                    <a:pt x="21600" y="14330"/>
                  </a:lnTo>
                </a:path>
              </a:pathLst>
            </a:custGeom>
            <a:solidFill>
              <a:srgbClr val="6A7F99"/>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106" name="Freeform 174"/>
            <p:cNvSpPr/>
            <p:nvPr/>
          </p:nvSpPr>
          <p:spPr>
            <a:xfrm>
              <a:off x="14466656" y="5734063"/>
              <a:ext cx="702667" cy="950911"/>
            </a:xfrm>
            <a:custGeom>
              <a:avLst/>
              <a:gdLst/>
              <a:ahLst/>
              <a:cxnLst>
                <a:cxn ang="0">
                  <a:pos x="wd2" y="hd2"/>
                </a:cxn>
                <a:cxn ang="5400000">
                  <a:pos x="wd2" y="hd2"/>
                </a:cxn>
                <a:cxn ang="10800000">
                  <a:pos x="wd2" y="hd2"/>
                </a:cxn>
                <a:cxn ang="16200000">
                  <a:pos x="wd2" y="hd2"/>
                </a:cxn>
              </a:cxnLst>
              <a:rect l="0" t="0" r="r" b="b"/>
              <a:pathLst>
                <a:path w="21422" h="21117" fill="norm" stroke="1" extrusionOk="0">
                  <a:moveTo>
                    <a:pt x="18697" y="11347"/>
                  </a:moveTo>
                  <a:cubicBezTo>
                    <a:pt x="20090" y="11347"/>
                    <a:pt x="20981" y="10555"/>
                    <a:pt x="21368" y="9419"/>
                  </a:cubicBezTo>
                  <a:cubicBezTo>
                    <a:pt x="21600" y="8706"/>
                    <a:pt x="21097" y="7703"/>
                    <a:pt x="19703" y="7703"/>
                  </a:cubicBezTo>
                  <a:cubicBezTo>
                    <a:pt x="20477" y="4772"/>
                    <a:pt x="19781" y="2950"/>
                    <a:pt x="19781" y="2950"/>
                  </a:cubicBezTo>
                  <a:cubicBezTo>
                    <a:pt x="19548" y="969"/>
                    <a:pt x="17342" y="-483"/>
                    <a:pt x="11923" y="151"/>
                  </a:cubicBezTo>
                  <a:cubicBezTo>
                    <a:pt x="7587" y="652"/>
                    <a:pt x="5187" y="2369"/>
                    <a:pt x="0" y="1418"/>
                  </a:cubicBezTo>
                  <a:cubicBezTo>
                    <a:pt x="0" y="1418"/>
                    <a:pt x="232" y="4877"/>
                    <a:pt x="5458" y="6383"/>
                  </a:cubicBezTo>
                  <a:cubicBezTo>
                    <a:pt x="4916" y="7175"/>
                    <a:pt x="4568" y="8099"/>
                    <a:pt x="4568" y="9050"/>
                  </a:cubicBezTo>
                  <a:cubicBezTo>
                    <a:pt x="4568" y="11136"/>
                    <a:pt x="6039" y="13406"/>
                    <a:pt x="8245" y="14700"/>
                  </a:cubicBezTo>
                  <a:lnTo>
                    <a:pt x="8245" y="16839"/>
                  </a:lnTo>
                  <a:cubicBezTo>
                    <a:pt x="8245" y="17737"/>
                    <a:pt x="7665" y="18608"/>
                    <a:pt x="6658" y="19189"/>
                  </a:cubicBezTo>
                  <a:lnTo>
                    <a:pt x="3484" y="21117"/>
                  </a:lnTo>
                  <a:lnTo>
                    <a:pt x="20400" y="21117"/>
                  </a:lnTo>
                  <a:lnTo>
                    <a:pt x="17187" y="19189"/>
                  </a:lnTo>
                  <a:cubicBezTo>
                    <a:pt x="16181" y="18608"/>
                    <a:pt x="15600" y="17737"/>
                    <a:pt x="15600" y="16839"/>
                  </a:cubicBezTo>
                  <a:lnTo>
                    <a:pt x="15600" y="14674"/>
                  </a:lnTo>
                  <a:cubicBezTo>
                    <a:pt x="16994" y="13829"/>
                    <a:pt x="18077" y="12641"/>
                    <a:pt x="18697" y="11347"/>
                  </a:cubicBezTo>
                </a:path>
              </a:pathLst>
            </a:custGeom>
            <a:solidFill>
              <a:srgbClr val="FFFFFF"/>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107" name="Freeform 175"/>
            <p:cNvSpPr/>
            <p:nvPr/>
          </p:nvSpPr>
          <p:spPr>
            <a:xfrm>
              <a:off x="14740504" y="5942673"/>
              <a:ext cx="222273" cy="3600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683" y="18545"/>
                  </a:moveTo>
                  <a:lnTo>
                    <a:pt x="12290" y="18545"/>
                  </a:lnTo>
                  <a:lnTo>
                    <a:pt x="12290" y="21600"/>
                  </a:lnTo>
                  <a:lnTo>
                    <a:pt x="9683" y="21600"/>
                  </a:lnTo>
                  <a:lnTo>
                    <a:pt x="9683" y="18545"/>
                  </a:lnTo>
                  <a:close/>
                  <a:moveTo>
                    <a:pt x="9931" y="16200"/>
                  </a:moveTo>
                  <a:cubicBezTo>
                    <a:pt x="9931" y="15418"/>
                    <a:pt x="10055" y="14708"/>
                    <a:pt x="10303" y="14139"/>
                  </a:cubicBezTo>
                  <a:cubicBezTo>
                    <a:pt x="10552" y="13500"/>
                    <a:pt x="10924" y="13003"/>
                    <a:pt x="11297" y="12505"/>
                  </a:cubicBezTo>
                  <a:cubicBezTo>
                    <a:pt x="11793" y="12079"/>
                    <a:pt x="12166" y="11582"/>
                    <a:pt x="12662" y="11226"/>
                  </a:cubicBezTo>
                  <a:cubicBezTo>
                    <a:pt x="13283" y="10871"/>
                    <a:pt x="13903" y="10516"/>
                    <a:pt x="14524" y="10161"/>
                  </a:cubicBezTo>
                  <a:cubicBezTo>
                    <a:pt x="15145" y="9805"/>
                    <a:pt x="15766" y="9450"/>
                    <a:pt x="16386" y="9166"/>
                  </a:cubicBezTo>
                  <a:cubicBezTo>
                    <a:pt x="17007" y="8739"/>
                    <a:pt x="17503" y="8384"/>
                    <a:pt x="18000" y="7958"/>
                  </a:cubicBezTo>
                  <a:cubicBezTo>
                    <a:pt x="18497" y="7603"/>
                    <a:pt x="18869" y="7176"/>
                    <a:pt x="19117" y="6679"/>
                  </a:cubicBezTo>
                  <a:cubicBezTo>
                    <a:pt x="19490" y="6253"/>
                    <a:pt x="19614" y="5755"/>
                    <a:pt x="19614" y="5258"/>
                  </a:cubicBezTo>
                  <a:cubicBezTo>
                    <a:pt x="19614" y="4547"/>
                    <a:pt x="19366" y="3908"/>
                    <a:pt x="18993" y="3411"/>
                  </a:cubicBezTo>
                  <a:cubicBezTo>
                    <a:pt x="18372" y="2842"/>
                    <a:pt x="17752" y="2416"/>
                    <a:pt x="17007" y="2061"/>
                  </a:cubicBezTo>
                  <a:cubicBezTo>
                    <a:pt x="16262" y="1776"/>
                    <a:pt x="15393" y="1492"/>
                    <a:pt x="14400" y="1350"/>
                  </a:cubicBezTo>
                  <a:cubicBezTo>
                    <a:pt x="13407" y="1208"/>
                    <a:pt x="12290" y="1137"/>
                    <a:pt x="11297" y="1137"/>
                  </a:cubicBezTo>
                  <a:cubicBezTo>
                    <a:pt x="9683" y="1137"/>
                    <a:pt x="8317" y="1279"/>
                    <a:pt x="7200" y="1563"/>
                  </a:cubicBezTo>
                  <a:cubicBezTo>
                    <a:pt x="6083" y="1847"/>
                    <a:pt x="5090" y="2274"/>
                    <a:pt x="4221" y="2771"/>
                  </a:cubicBezTo>
                  <a:cubicBezTo>
                    <a:pt x="3476" y="3339"/>
                    <a:pt x="2979" y="3908"/>
                    <a:pt x="2483" y="4689"/>
                  </a:cubicBezTo>
                  <a:cubicBezTo>
                    <a:pt x="2110" y="5329"/>
                    <a:pt x="1862" y="6111"/>
                    <a:pt x="1862" y="7034"/>
                  </a:cubicBezTo>
                  <a:lnTo>
                    <a:pt x="0" y="7034"/>
                  </a:lnTo>
                  <a:cubicBezTo>
                    <a:pt x="0" y="5968"/>
                    <a:pt x="248" y="4974"/>
                    <a:pt x="745" y="4121"/>
                  </a:cubicBezTo>
                  <a:cubicBezTo>
                    <a:pt x="1241" y="3268"/>
                    <a:pt x="1986" y="2487"/>
                    <a:pt x="2979" y="1918"/>
                  </a:cubicBezTo>
                  <a:cubicBezTo>
                    <a:pt x="3972" y="1279"/>
                    <a:pt x="5090" y="853"/>
                    <a:pt x="6579" y="497"/>
                  </a:cubicBezTo>
                  <a:cubicBezTo>
                    <a:pt x="7945" y="142"/>
                    <a:pt x="9559" y="0"/>
                    <a:pt x="11421" y="0"/>
                  </a:cubicBezTo>
                  <a:cubicBezTo>
                    <a:pt x="12910" y="0"/>
                    <a:pt x="14152" y="71"/>
                    <a:pt x="15393" y="355"/>
                  </a:cubicBezTo>
                  <a:cubicBezTo>
                    <a:pt x="16634" y="497"/>
                    <a:pt x="17628" y="853"/>
                    <a:pt x="18497" y="1279"/>
                  </a:cubicBezTo>
                  <a:cubicBezTo>
                    <a:pt x="19490" y="1705"/>
                    <a:pt x="20234" y="2274"/>
                    <a:pt x="20731" y="2913"/>
                  </a:cubicBezTo>
                  <a:cubicBezTo>
                    <a:pt x="21228" y="3624"/>
                    <a:pt x="21600" y="4334"/>
                    <a:pt x="21600" y="5258"/>
                  </a:cubicBezTo>
                  <a:cubicBezTo>
                    <a:pt x="21600" y="5897"/>
                    <a:pt x="21476" y="6466"/>
                    <a:pt x="21103" y="6892"/>
                  </a:cubicBezTo>
                  <a:cubicBezTo>
                    <a:pt x="20979" y="7389"/>
                    <a:pt x="20607" y="7816"/>
                    <a:pt x="20110" y="8242"/>
                  </a:cubicBezTo>
                  <a:cubicBezTo>
                    <a:pt x="19738" y="8668"/>
                    <a:pt x="19241" y="9024"/>
                    <a:pt x="18745" y="9308"/>
                  </a:cubicBezTo>
                  <a:cubicBezTo>
                    <a:pt x="18124" y="9663"/>
                    <a:pt x="17628" y="9947"/>
                    <a:pt x="17007" y="10232"/>
                  </a:cubicBezTo>
                  <a:cubicBezTo>
                    <a:pt x="16386" y="10587"/>
                    <a:pt x="15890" y="10871"/>
                    <a:pt x="15269" y="11226"/>
                  </a:cubicBezTo>
                  <a:cubicBezTo>
                    <a:pt x="14648" y="11511"/>
                    <a:pt x="14028" y="11937"/>
                    <a:pt x="13531" y="12363"/>
                  </a:cubicBezTo>
                  <a:cubicBezTo>
                    <a:pt x="13159" y="12861"/>
                    <a:pt x="12662" y="13358"/>
                    <a:pt x="12414" y="13997"/>
                  </a:cubicBezTo>
                  <a:cubicBezTo>
                    <a:pt x="12041" y="14637"/>
                    <a:pt x="11917" y="15347"/>
                    <a:pt x="11917" y="16200"/>
                  </a:cubicBezTo>
                  <a:lnTo>
                    <a:pt x="9931" y="16200"/>
                  </a:lnTo>
                  <a:close/>
                </a:path>
              </a:pathLst>
            </a:custGeom>
            <a:solidFill>
              <a:srgbClr val="473865"/>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108" name="Freeform 176"/>
            <p:cNvSpPr/>
            <p:nvPr/>
          </p:nvSpPr>
          <p:spPr>
            <a:xfrm>
              <a:off x="14550488" y="5576163"/>
              <a:ext cx="1250609" cy="11716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11"/>
                  </a:moveTo>
                  <a:cubicBezTo>
                    <a:pt x="21600" y="16764"/>
                    <a:pt x="16764" y="21600"/>
                    <a:pt x="10811" y="21600"/>
                  </a:cubicBezTo>
                  <a:cubicBezTo>
                    <a:pt x="4836" y="21600"/>
                    <a:pt x="0" y="16764"/>
                    <a:pt x="0" y="10811"/>
                  </a:cubicBezTo>
                  <a:cubicBezTo>
                    <a:pt x="0" y="4836"/>
                    <a:pt x="4836" y="0"/>
                    <a:pt x="10811" y="0"/>
                  </a:cubicBezTo>
                  <a:cubicBezTo>
                    <a:pt x="16764" y="0"/>
                    <a:pt x="21600" y="4836"/>
                    <a:pt x="21600" y="10811"/>
                  </a:cubicBezTo>
                </a:path>
              </a:pathLst>
            </a:custGeom>
            <a:solidFill>
              <a:srgbClr val="FFFFFF">
                <a:alpha val="40000"/>
              </a:srgbClr>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109" name="Freeform 177"/>
            <p:cNvSpPr/>
            <p:nvPr/>
          </p:nvSpPr>
          <p:spPr>
            <a:xfrm>
              <a:off x="14505778" y="5534277"/>
              <a:ext cx="1340029" cy="12554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20" y="1450"/>
                  </a:moveTo>
                  <a:cubicBezTo>
                    <a:pt x="5655" y="1450"/>
                    <a:pt x="1470" y="5635"/>
                    <a:pt x="1470" y="10800"/>
                  </a:cubicBezTo>
                  <a:cubicBezTo>
                    <a:pt x="1470" y="15945"/>
                    <a:pt x="5655" y="20150"/>
                    <a:pt x="10820" y="20150"/>
                  </a:cubicBezTo>
                  <a:cubicBezTo>
                    <a:pt x="15965" y="20150"/>
                    <a:pt x="20171" y="15945"/>
                    <a:pt x="20171" y="10800"/>
                  </a:cubicBezTo>
                  <a:cubicBezTo>
                    <a:pt x="20171" y="5635"/>
                    <a:pt x="15965" y="1450"/>
                    <a:pt x="10820" y="1450"/>
                  </a:cubicBezTo>
                  <a:close/>
                  <a:moveTo>
                    <a:pt x="10820" y="21600"/>
                  </a:moveTo>
                  <a:cubicBezTo>
                    <a:pt x="4859" y="21600"/>
                    <a:pt x="0" y="16741"/>
                    <a:pt x="0" y="10800"/>
                  </a:cubicBezTo>
                  <a:cubicBezTo>
                    <a:pt x="0" y="4839"/>
                    <a:pt x="4859" y="0"/>
                    <a:pt x="10820" y="0"/>
                  </a:cubicBezTo>
                  <a:cubicBezTo>
                    <a:pt x="16761" y="0"/>
                    <a:pt x="21600" y="4839"/>
                    <a:pt x="21600" y="10800"/>
                  </a:cubicBezTo>
                  <a:cubicBezTo>
                    <a:pt x="21600" y="16741"/>
                    <a:pt x="16761" y="21600"/>
                    <a:pt x="10820" y="21600"/>
                  </a:cubicBezTo>
                  <a:close/>
                </a:path>
              </a:pathLst>
            </a:custGeom>
            <a:solidFill>
              <a:srgbClr val="6A7F99"/>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110" name="Freeform 82"/>
            <p:cNvSpPr/>
            <p:nvPr/>
          </p:nvSpPr>
          <p:spPr>
            <a:xfrm>
              <a:off x="17903724" y="5445271"/>
              <a:ext cx="1731242" cy="13182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7654"/>
                  </a:lnTo>
                  <a:lnTo>
                    <a:pt x="17904" y="17654"/>
                  </a:lnTo>
                  <a:lnTo>
                    <a:pt x="17904" y="21600"/>
                  </a:lnTo>
                  <a:lnTo>
                    <a:pt x="16595" y="21600"/>
                  </a:lnTo>
                  <a:lnTo>
                    <a:pt x="16595" y="17654"/>
                  </a:lnTo>
                  <a:lnTo>
                    <a:pt x="4726" y="17654"/>
                  </a:lnTo>
                  <a:lnTo>
                    <a:pt x="4726" y="21600"/>
                  </a:lnTo>
                  <a:lnTo>
                    <a:pt x="3417" y="21600"/>
                  </a:lnTo>
                  <a:lnTo>
                    <a:pt x="3417" y="17654"/>
                  </a:lnTo>
                  <a:lnTo>
                    <a:pt x="0" y="17654"/>
                  </a:lnTo>
                  <a:close/>
                </a:path>
              </a:pathLst>
            </a:custGeom>
            <a:solidFill>
              <a:srgbClr val="0F003A"/>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111" name="Freeform 181"/>
            <p:cNvSpPr/>
            <p:nvPr/>
          </p:nvSpPr>
          <p:spPr>
            <a:xfrm>
              <a:off x="17970788" y="5508101"/>
              <a:ext cx="1602698" cy="951736"/>
            </a:xfrm>
            <a:prstGeom prst="rect">
              <a:avLst/>
            </a:prstGeom>
            <a:solidFill>
              <a:srgbClr val="FFFFFF"/>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112" name="Freeform 183"/>
            <p:cNvSpPr/>
            <p:nvPr/>
          </p:nvSpPr>
          <p:spPr>
            <a:xfrm>
              <a:off x="18054615" y="5775125"/>
              <a:ext cx="959996" cy="5223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21600" y="0"/>
                  </a:lnTo>
                  <a:cubicBezTo>
                    <a:pt x="18551" y="0"/>
                    <a:pt x="17269" y="19102"/>
                    <a:pt x="16157" y="19102"/>
                  </a:cubicBezTo>
                  <a:cubicBezTo>
                    <a:pt x="15046" y="19102"/>
                    <a:pt x="13992" y="8571"/>
                    <a:pt x="12225" y="8571"/>
                  </a:cubicBezTo>
                  <a:cubicBezTo>
                    <a:pt x="10430" y="8571"/>
                    <a:pt x="8720" y="19592"/>
                    <a:pt x="7580" y="19592"/>
                  </a:cubicBezTo>
                  <a:cubicBezTo>
                    <a:pt x="6412" y="19592"/>
                    <a:pt x="4987" y="9992"/>
                    <a:pt x="3420" y="9992"/>
                  </a:cubicBezTo>
                  <a:cubicBezTo>
                    <a:pt x="1795" y="9992"/>
                    <a:pt x="0" y="21600"/>
                    <a:pt x="0" y="21600"/>
                  </a:cubicBezTo>
                </a:path>
              </a:pathLst>
            </a:custGeom>
            <a:solidFill>
              <a:srgbClr val="A1DFF3"/>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113" name="Freeform 85"/>
            <p:cNvSpPr/>
            <p:nvPr/>
          </p:nvSpPr>
          <p:spPr>
            <a:xfrm>
              <a:off x="18054620" y="5607580"/>
              <a:ext cx="1418276" cy="5903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534" y="21073"/>
                  </a:moveTo>
                  <a:lnTo>
                    <a:pt x="21600" y="21073"/>
                  </a:lnTo>
                  <a:lnTo>
                    <a:pt x="21600" y="21600"/>
                  </a:lnTo>
                  <a:lnTo>
                    <a:pt x="17534" y="21600"/>
                  </a:lnTo>
                  <a:close/>
                  <a:moveTo>
                    <a:pt x="17534" y="18391"/>
                  </a:moveTo>
                  <a:lnTo>
                    <a:pt x="21600" y="18391"/>
                  </a:lnTo>
                  <a:lnTo>
                    <a:pt x="21600" y="18739"/>
                  </a:lnTo>
                  <a:lnTo>
                    <a:pt x="17534" y="18739"/>
                  </a:lnTo>
                  <a:close/>
                  <a:moveTo>
                    <a:pt x="17534" y="15709"/>
                  </a:moveTo>
                  <a:lnTo>
                    <a:pt x="21600" y="15709"/>
                  </a:lnTo>
                  <a:lnTo>
                    <a:pt x="21600" y="16236"/>
                  </a:lnTo>
                  <a:lnTo>
                    <a:pt x="17534" y="16236"/>
                  </a:lnTo>
                  <a:close/>
                  <a:moveTo>
                    <a:pt x="17534" y="13027"/>
                  </a:moveTo>
                  <a:lnTo>
                    <a:pt x="21600" y="13027"/>
                  </a:lnTo>
                  <a:lnTo>
                    <a:pt x="21600" y="13554"/>
                  </a:lnTo>
                  <a:lnTo>
                    <a:pt x="17534" y="13554"/>
                  </a:lnTo>
                  <a:close/>
                  <a:moveTo>
                    <a:pt x="17534" y="10345"/>
                  </a:moveTo>
                  <a:lnTo>
                    <a:pt x="21600" y="10345"/>
                  </a:lnTo>
                  <a:lnTo>
                    <a:pt x="21600" y="10693"/>
                  </a:lnTo>
                  <a:lnTo>
                    <a:pt x="17534" y="10693"/>
                  </a:lnTo>
                  <a:close/>
                  <a:moveTo>
                    <a:pt x="0" y="4598"/>
                  </a:moveTo>
                  <a:lnTo>
                    <a:pt x="6960" y="4598"/>
                  </a:lnTo>
                  <a:lnTo>
                    <a:pt x="6960" y="5125"/>
                  </a:lnTo>
                  <a:lnTo>
                    <a:pt x="0" y="5125"/>
                  </a:lnTo>
                  <a:close/>
                  <a:moveTo>
                    <a:pt x="0" y="2299"/>
                  </a:moveTo>
                  <a:lnTo>
                    <a:pt x="11641" y="2299"/>
                  </a:lnTo>
                  <a:lnTo>
                    <a:pt x="11641" y="2647"/>
                  </a:lnTo>
                  <a:lnTo>
                    <a:pt x="0" y="2647"/>
                  </a:lnTo>
                  <a:close/>
                  <a:moveTo>
                    <a:pt x="0" y="0"/>
                  </a:moveTo>
                  <a:lnTo>
                    <a:pt x="11641" y="0"/>
                  </a:lnTo>
                  <a:lnTo>
                    <a:pt x="11641" y="348"/>
                  </a:lnTo>
                  <a:lnTo>
                    <a:pt x="0" y="348"/>
                  </a:lnTo>
                  <a:close/>
                </a:path>
              </a:pathLst>
            </a:custGeom>
            <a:solidFill>
              <a:srgbClr val="D1CEDF"/>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114" name="Freeform 86"/>
            <p:cNvSpPr/>
            <p:nvPr/>
          </p:nvSpPr>
          <p:spPr>
            <a:xfrm>
              <a:off x="18049031" y="5864138"/>
              <a:ext cx="999083" cy="3967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249" y="17959"/>
                  </a:moveTo>
                  <a:cubicBezTo>
                    <a:pt x="8697" y="17959"/>
                    <a:pt x="9034" y="18739"/>
                    <a:pt x="9034" y="19780"/>
                  </a:cubicBezTo>
                  <a:cubicBezTo>
                    <a:pt x="9034" y="20755"/>
                    <a:pt x="8697" y="21600"/>
                    <a:pt x="8249" y="21600"/>
                  </a:cubicBezTo>
                  <a:cubicBezTo>
                    <a:pt x="7828" y="21600"/>
                    <a:pt x="7491" y="20755"/>
                    <a:pt x="7491" y="19780"/>
                  </a:cubicBezTo>
                  <a:cubicBezTo>
                    <a:pt x="7491" y="18739"/>
                    <a:pt x="7828" y="17959"/>
                    <a:pt x="8249" y="17959"/>
                  </a:cubicBezTo>
                  <a:close/>
                  <a:moveTo>
                    <a:pt x="757" y="17959"/>
                  </a:moveTo>
                  <a:cubicBezTo>
                    <a:pt x="1178" y="17959"/>
                    <a:pt x="1543" y="18739"/>
                    <a:pt x="1543" y="19780"/>
                  </a:cubicBezTo>
                  <a:cubicBezTo>
                    <a:pt x="1543" y="20755"/>
                    <a:pt x="1178" y="21600"/>
                    <a:pt x="757" y="21600"/>
                  </a:cubicBezTo>
                  <a:cubicBezTo>
                    <a:pt x="337" y="21600"/>
                    <a:pt x="0" y="20755"/>
                    <a:pt x="0" y="19780"/>
                  </a:cubicBezTo>
                  <a:cubicBezTo>
                    <a:pt x="0" y="18739"/>
                    <a:pt x="337" y="17959"/>
                    <a:pt x="757" y="17959"/>
                  </a:cubicBezTo>
                  <a:close/>
                  <a:moveTo>
                    <a:pt x="3100" y="11688"/>
                  </a:moveTo>
                  <a:lnTo>
                    <a:pt x="3355" y="12070"/>
                  </a:lnTo>
                  <a:lnTo>
                    <a:pt x="1826" y="17040"/>
                  </a:lnTo>
                  <a:lnTo>
                    <a:pt x="1571" y="16658"/>
                  </a:lnTo>
                  <a:close/>
                  <a:moveTo>
                    <a:pt x="15464" y="11403"/>
                  </a:moveTo>
                  <a:lnTo>
                    <a:pt x="17010" y="16655"/>
                  </a:lnTo>
                  <a:lnTo>
                    <a:pt x="16797" y="17040"/>
                  </a:lnTo>
                  <a:lnTo>
                    <a:pt x="15224" y="11787"/>
                  </a:lnTo>
                  <a:close/>
                  <a:moveTo>
                    <a:pt x="12947" y="11403"/>
                  </a:moveTo>
                  <a:lnTo>
                    <a:pt x="13142" y="11919"/>
                  </a:lnTo>
                  <a:lnTo>
                    <a:pt x="10103" y="18180"/>
                  </a:lnTo>
                  <a:lnTo>
                    <a:pt x="9908" y="17728"/>
                  </a:lnTo>
                  <a:close/>
                  <a:moveTo>
                    <a:pt x="5661" y="11403"/>
                  </a:moveTo>
                  <a:lnTo>
                    <a:pt x="7342" y="16297"/>
                  </a:lnTo>
                  <a:lnTo>
                    <a:pt x="7118" y="16753"/>
                  </a:lnTo>
                  <a:lnTo>
                    <a:pt x="5437" y="11859"/>
                  </a:lnTo>
                  <a:close/>
                  <a:moveTo>
                    <a:pt x="14652" y="7127"/>
                  </a:moveTo>
                  <a:cubicBezTo>
                    <a:pt x="15101" y="7127"/>
                    <a:pt x="15438" y="7972"/>
                    <a:pt x="15438" y="8947"/>
                  </a:cubicBezTo>
                  <a:cubicBezTo>
                    <a:pt x="15438" y="9987"/>
                    <a:pt x="15101" y="10767"/>
                    <a:pt x="14652" y="10767"/>
                  </a:cubicBezTo>
                  <a:cubicBezTo>
                    <a:pt x="14232" y="10767"/>
                    <a:pt x="13895" y="9987"/>
                    <a:pt x="13895" y="8947"/>
                  </a:cubicBezTo>
                  <a:cubicBezTo>
                    <a:pt x="13895" y="7972"/>
                    <a:pt x="14232" y="7127"/>
                    <a:pt x="14652" y="7127"/>
                  </a:cubicBezTo>
                  <a:close/>
                  <a:moveTo>
                    <a:pt x="4048" y="7127"/>
                  </a:moveTo>
                  <a:cubicBezTo>
                    <a:pt x="4468" y="7127"/>
                    <a:pt x="4805" y="7972"/>
                    <a:pt x="4805" y="8947"/>
                  </a:cubicBezTo>
                  <a:cubicBezTo>
                    <a:pt x="4805" y="9987"/>
                    <a:pt x="4468" y="10767"/>
                    <a:pt x="4048" y="10767"/>
                  </a:cubicBezTo>
                  <a:cubicBezTo>
                    <a:pt x="3599" y="10767"/>
                    <a:pt x="3262" y="9987"/>
                    <a:pt x="3262" y="8947"/>
                  </a:cubicBezTo>
                  <a:cubicBezTo>
                    <a:pt x="3262" y="7972"/>
                    <a:pt x="3599" y="7127"/>
                    <a:pt x="4048" y="7127"/>
                  </a:cubicBezTo>
                  <a:close/>
                  <a:moveTo>
                    <a:pt x="19868" y="5701"/>
                  </a:moveTo>
                  <a:lnTo>
                    <a:pt x="20150" y="5959"/>
                  </a:lnTo>
                  <a:lnTo>
                    <a:pt x="18768" y="15899"/>
                  </a:lnTo>
                  <a:lnTo>
                    <a:pt x="18487" y="15641"/>
                  </a:lnTo>
                  <a:close/>
                  <a:moveTo>
                    <a:pt x="20843" y="0"/>
                  </a:moveTo>
                  <a:cubicBezTo>
                    <a:pt x="21263" y="0"/>
                    <a:pt x="21600" y="794"/>
                    <a:pt x="21600" y="1787"/>
                  </a:cubicBezTo>
                  <a:cubicBezTo>
                    <a:pt x="21600" y="2846"/>
                    <a:pt x="21263" y="3640"/>
                    <a:pt x="20843" y="3640"/>
                  </a:cubicBezTo>
                  <a:cubicBezTo>
                    <a:pt x="20422" y="3640"/>
                    <a:pt x="20057" y="2846"/>
                    <a:pt x="20057" y="1787"/>
                  </a:cubicBezTo>
                  <a:cubicBezTo>
                    <a:pt x="20057" y="794"/>
                    <a:pt x="20422" y="0"/>
                    <a:pt x="20843" y="0"/>
                  </a:cubicBezTo>
                  <a:close/>
                </a:path>
              </a:pathLst>
            </a:custGeom>
            <a:solidFill>
              <a:srgbClr val="FFA744"/>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grpSp>
      <p:sp>
        <p:nvSpPr>
          <p:cNvPr id="116" name="TextBox 9"/>
          <p:cNvSpPr txBox="1"/>
          <p:nvPr/>
        </p:nvSpPr>
        <p:spPr>
          <a:xfrm>
            <a:off x="3466162" y="8150471"/>
            <a:ext cx="4410500" cy="920748"/>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defRPr cap="all" spc="-184" sz="4700">
                <a:solidFill>
                  <a:srgbClr val="FFFFFF"/>
                </a:solidFill>
                <a:latin typeface="Poppins Bold"/>
                <a:ea typeface="Poppins Bold"/>
                <a:cs typeface="Poppins Bold"/>
                <a:sym typeface="Poppins Bold"/>
              </a:defRPr>
            </a:lvl1pPr>
          </a:lstStyle>
          <a:p>
            <a:pPr/>
            <a:r>
              <a:t>Socialization</a:t>
            </a:r>
          </a:p>
        </p:txBody>
      </p:sp>
      <p:sp>
        <p:nvSpPr>
          <p:cNvPr id="117" name="Freeform 57"/>
          <p:cNvSpPr/>
          <p:nvPr/>
        </p:nvSpPr>
        <p:spPr>
          <a:xfrm>
            <a:off x="12906757" y="7561112"/>
            <a:ext cx="882007" cy="1190745"/>
          </a:xfrm>
          <a:custGeom>
            <a:avLst/>
            <a:gdLst/>
            <a:ahLst/>
            <a:cxnLst>
              <a:cxn ang="0">
                <a:pos x="wd2" y="hd2"/>
              </a:cxn>
              <a:cxn ang="5400000">
                <a:pos x="wd2" y="hd2"/>
              </a:cxn>
              <a:cxn ang="10800000">
                <a:pos x="wd2" y="hd2"/>
              </a:cxn>
              <a:cxn ang="16200000">
                <a:pos x="wd2" y="hd2"/>
              </a:cxn>
            </a:cxnLst>
            <a:rect l="0" t="0" r="r" b="b"/>
            <a:pathLst>
              <a:path w="21178" h="21600" fill="norm" stroke="1" extrusionOk="0">
                <a:moveTo>
                  <a:pt x="7195" y="5281"/>
                </a:moveTo>
                <a:lnTo>
                  <a:pt x="13957" y="5281"/>
                </a:lnTo>
                <a:lnTo>
                  <a:pt x="16918" y="6660"/>
                </a:lnTo>
                <a:cubicBezTo>
                  <a:pt x="18025" y="7180"/>
                  <a:pt x="18893" y="7926"/>
                  <a:pt x="19431" y="8830"/>
                </a:cubicBezTo>
                <a:cubicBezTo>
                  <a:pt x="20239" y="10208"/>
                  <a:pt x="20718" y="11700"/>
                  <a:pt x="20837" y="13192"/>
                </a:cubicBezTo>
                <a:lnTo>
                  <a:pt x="21167" y="16921"/>
                </a:lnTo>
                <a:cubicBezTo>
                  <a:pt x="21376" y="19453"/>
                  <a:pt x="18683" y="21600"/>
                  <a:pt x="15363" y="21600"/>
                </a:cubicBezTo>
                <a:lnTo>
                  <a:pt x="5849" y="21600"/>
                </a:lnTo>
                <a:cubicBezTo>
                  <a:pt x="2439" y="21600"/>
                  <a:pt x="-224" y="19453"/>
                  <a:pt x="15" y="16899"/>
                </a:cubicBezTo>
                <a:lnTo>
                  <a:pt x="374" y="13011"/>
                </a:lnTo>
                <a:cubicBezTo>
                  <a:pt x="524" y="11406"/>
                  <a:pt x="1062" y="9847"/>
                  <a:pt x="1930" y="8400"/>
                </a:cubicBezTo>
                <a:cubicBezTo>
                  <a:pt x="2558" y="7428"/>
                  <a:pt x="3605" y="6660"/>
                  <a:pt x="4892" y="6163"/>
                </a:cubicBezTo>
                <a:close/>
                <a:moveTo>
                  <a:pt x="11166" y="0"/>
                </a:moveTo>
                <a:cubicBezTo>
                  <a:pt x="12513" y="0"/>
                  <a:pt x="12872" y="1496"/>
                  <a:pt x="13410" y="1496"/>
                </a:cubicBezTo>
                <a:cubicBezTo>
                  <a:pt x="13949" y="1496"/>
                  <a:pt x="13590" y="295"/>
                  <a:pt x="15834" y="295"/>
                </a:cubicBezTo>
                <a:cubicBezTo>
                  <a:pt x="18079" y="295"/>
                  <a:pt x="13919" y="5258"/>
                  <a:pt x="13919" y="5258"/>
                </a:cubicBezTo>
                <a:lnTo>
                  <a:pt x="7156" y="5258"/>
                </a:lnTo>
                <a:cubicBezTo>
                  <a:pt x="7156" y="5258"/>
                  <a:pt x="3865" y="159"/>
                  <a:pt x="5780" y="159"/>
                </a:cubicBezTo>
                <a:cubicBezTo>
                  <a:pt x="7695" y="159"/>
                  <a:pt x="8742" y="1269"/>
                  <a:pt x="9191" y="1269"/>
                </a:cubicBezTo>
                <a:cubicBezTo>
                  <a:pt x="9640" y="1269"/>
                  <a:pt x="9341" y="0"/>
                  <a:pt x="11166" y="0"/>
                </a:cubicBezTo>
                <a:close/>
              </a:path>
            </a:pathLst>
          </a:custGeom>
          <a:solidFill>
            <a:srgbClr val="A1DFF3"/>
          </a:solidFill>
          <a:ln w="12700">
            <a:miter lim="400000"/>
          </a:ln>
        </p:spPr>
        <p:txBody>
          <a:bodyPr lIns="45719" rIns="45719" anchor="ctr"/>
          <a:lstStyle/>
          <a:p>
            <a:pPr>
              <a:defRPr sz="3500">
                <a:solidFill>
                  <a:srgbClr val="747993"/>
                </a:solidFill>
                <a:latin typeface="Poppins Regular"/>
                <a:ea typeface="Poppins Regular"/>
                <a:cs typeface="Poppins Regular"/>
                <a:sym typeface="Poppins Regular"/>
              </a:defRPr>
            </a:pPr>
          </a:p>
        </p:txBody>
      </p:sp>
      <p:sp>
        <p:nvSpPr>
          <p:cNvPr id="118" name="Freeform 177"/>
          <p:cNvSpPr/>
          <p:nvPr/>
        </p:nvSpPr>
        <p:spPr>
          <a:xfrm>
            <a:off x="15457121" y="7462235"/>
            <a:ext cx="1317061" cy="13170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20" y="1450"/>
                </a:moveTo>
                <a:cubicBezTo>
                  <a:pt x="5655" y="1450"/>
                  <a:pt x="1470" y="5635"/>
                  <a:pt x="1470" y="10800"/>
                </a:cubicBezTo>
                <a:cubicBezTo>
                  <a:pt x="1470" y="15945"/>
                  <a:pt x="5655" y="20150"/>
                  <a:pt x="10820" y="20150"/>
                </a:cubicBezTo>
                <a:cubicBezTo>
                  <a:pt x="15965" y="20150"/>
                  <a:pt x="20171" y="15945"/>
                  <a:pt x="20171" y="10800"/>
                </a:cubicBezTo>
                <a:cubicBezTo>
                  <a:pt x="20171" y="5635"/>
                  <a:pt x="15965" y="1450"/>
                  <a:pt x="10820" y="1450"/>
                </a:cubicBezTo>
                <a:close/>
                <a:moveTo>
                  <a:pt x="10820" y="21600"/>
                </a:moveTo>
                <a:cubicBezTo>
                  <a:pt x="4859" y="21600"/>
                  <a:pt x="0" y="16741"/>
                  <a:pt x="0" y="10800"/>
                </a:cubicBezTo>
                <a:cubicBezTo>
                  <a:pt x="0" y="4839"/>
                  <a:pt x="4859" y="0"/>
                  <a:pt x="10820" y="0"/>
                </a:cubicBezTo>
                <a:cubicBezTo>
                  <a:pt x="16761" y="0"/>
                  <a:pt x="21600" y="4839"/>
                  <a:pt x="21600" y="10800"/>
                </a:cubicBezTo>
                <a:cubicBezTo>
                  <a:pt x="21600" y="16741"/>
                  <a:pt x="16761" y="21600"/>
                  <a:pt x="10820" y="21600"/>
                </a:cubicBezTo>
                <a:close/>
              </a:path>
            </a:pathLst>
          </a:custGeom>
          <a:solidFill>
            <a:srgbClr val="6A7F99"/>
          </a:solidFill>
          <a:ln w="12700">
            <a:miter lim="400000"/>
          </a:ln>
        </p:spPr>
        <p:txBody>
          <a:bodyPr lIns="45719" rIns="45719" anchor="ctr"/>
          <a:lstStyle/>
          <a:p>
            <a:pPr>
              <a:defRPr sz="3500">
                <a:solidFill>
                  <a:srgbClr val="747993"/>
                </a:solidFill>
                <a:latin typeface="Poppins Regular"/>
                <a:ea typeface="Poppins Regular"/>
                <a:cs typeface="Poppins Regular"/>
                <a:sym typeface="Poppins Regular"/>
              </a:defRPr>
            </a:pPr>
          </a:p>
        </p:txBody>
      </p:sp>
      <p:sp>
        <p:nvSpPr>
          <p:cNvPr id="119" name="TextBox 9"/>
          <p:cNvSpPr txBox="1"/>
          <p:nvPr/>
        </p:nvSpPr>
        <p:spPr>
          <a:xfrm>
            <a:off x="18818859" y="7894894"/>
            <a:ext cx="5159980" cy="920747"/>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defRPr cap="all" spc="-184" sz="4700">
                <a:solidFill>
                  <a:srgbClr val="FFFFFF"/>
                </a:solidFill>
                <a:latin typeface="Poppins Bold"/>
                <a:ea typeface="Poppins Bold"/>
                <a:cs typeface="Poppins Bold"/>
                <a:sym typeface="Poppins Bold"/>
              </a:defRPr>
            </a:lvl1pPr>
          </a:lstStyle>
          <a:p>
            <a:pPr/>
            <a:r>
              <a:t>Externalization</a:t>
            </a:r>
          </a:p>
        </p:txBody>
      </p:sp>
      <p:sp>
        <p:nvSpPr>
          <p:cNvPr id="120" name="TextBox 9"/>
          <p:cNvSpPr txBox="1"/>
          <p:nvPr/>
        </p:nvSpPr>
        <p:spPr>
          <a:xfrm>
            <a:off x="12808954" y="10905030"/>
            <a:ext cx="5035229" cy="920748"/>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defRPr cap="all" spc="-184" sz="4700">
                <a:solidFill>
                  <a:srgbClr val="FFFFFF"/>
                </a:solidFill>
                <a:latin typeface="Poppins Bold"/>
                <a:ea typeface="Poppins Bold"/>
                <a:cs typeface="Poppins Bold"/>
                <a:sym typeface="Poppins Bold"/>
              </a:defRPr>
            </a:lvl1pPr>
          </a:lstStyle>
          <a:p>
            <a:pPr/>
            <a:r>
              <a:t>Internalization</a:t>
            </a:r>
          </a:p>
        </p:txBody>
      </p:sp>
      <p:sp>
        <p:nvSpPr>
          <p:cNvPr id="121" name="TextBox 9"/>
          <p:cNvSpPr txBox="1"/>
          <p:nvPr/>
        </p:nvSpPr>
        <p:spPr>
          <a:xfrm>
            <a:off x="3848660" y="11444583"/>
            <a:ext cx="4327047" cy="920748"/>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defRPr cap="all" spc="-184" sz="4700">
                <a:solidFill>
                  <a:srgbClr val="FFFFFF"/>
                </a:solidFill>
                <a:latin typeface="Poppins Bold"/>
                <a:ea typeface="Poppins Bold"/>
                <a:cs typeface="Poppins Bold"/>
                <a:sym typeface="Poppins Bold"/>
              </a:defRPr>
            </a:lvl1pPr>
          </a:lstStyle>
          <a:p>
            <a:pPr/>
            <a:r>
              <a:t>Combination </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2" name="Rounded Rectangle"/>
          <p:cNvSpPr/>
          <p:nvPr/>
        </p:nvSpPr>
        <p:spPr>
          <a:xfrm>
            <a:off x="8165976" y="4987952"/>
            <a:ext cx="7915517" cy="4031198"/>
          </a:xfrm>
          <a:prstGeom prst="roundRect">
            <a:avLst>
              <a:gd name="adj" fmla="val 15000"/>
            </a:avLst>
          </a:prstGeom>
          <a:solidFill>
            <a:schemeClr val="accent3">
              <a:satOff val="-29431"/>
              <a:lumOff val="29313"/>
              <a:alpha val="46498"/>
            </a:schemeClr>
          </a:solidFill>
          <a:ln w="12700">
            <a:miter lim="400000"/>
          </a:ln>
        </p:spPr>
        <p:txBody>
          <a:bodyPr lIns="45719" rIns="45719" anchor="ctr"/>
          <a:lstStyle/>
          <a:p>
            <a:pPr/>
          </a:p>
        </p:txBody>
      </p:sp>
      <p:grpSp>
        <p:nvGrpSpPr>
          <p:cNvPr id="1978" name="Group"/>
          <p:cNvGrpSpPr/>
          <p:nvPr/>
        </p:nvGrpSpPr>
        <p:grpSpPr>
          <a:xfrm>
            <a:off x="8419352" y="5225764"/>
            <a:ext cx="7532596" cy="3555574"/>
            <a:chOff x="0" y="0"/>
            <a:chExt cx="7532594" cy="3555573"/>
          </a:xfrm>
        </p:grpSpPr>
        <p:sp>
          <p:nvSpPr>
            <p:cNvPr id="1973" name="กระบวนการ"/>
            <p:cNvSpPr txBox="1"/>
            <p:nvPr/>
          </p:nvSpPr>
          <p:spPr>
            <a:xfrm rot="21420000">
              <a:off x="1464703" y="319947"/>
              <a:ext cx="3582470" cy="1471223"/>
            </a:xfrm>
            <a:prstGeom prst="rect">
              <a:avLst/>
            </a:prstGeom>
            <a:noFill/>
            <a:ln w="12700" cap="flat">
              <a:noFill/>
              <a:miter lim="400000"/>
            </a:ln>
            <a:effectLst>
              <a:outerShdw sx="100000" sy="100000" kx="0" ky="0" algn="b" rotWithShape="0" blurRad="50800" dist="38100" dir="5520000">
                <a:srgbClr val="628386">
                  <a:alpha val="50000"/>
                </a:srgbClr>
              </a:outerShdw>
            </a:effectLst>
            <a:extLst>
              <a:ext uri="{C572A759-6A51-4108-AA02-DFA0A04FC94B}">
                <ma14:wrappingTextBoxFlag xmlns:ma14="http://schemas.microsoft.com/office/mac/drawingml/2011/main" val="1"/>
              </a:ext>
            </a:extLst>
          </p:spPr>
          <p:txBody>
            <a:bodyPr wrap="none" lIns="71400" tIns="71400" rIns="71400" bIns="71400" numCol="1" anchor="ctr">
              <a:spAutoFit/>
            </a:bodyPr>
            <a:lstStyle>
              <a:lvl1pPr algn="ctr" defTabSz="821531">
                <a:defRPr b="1" sz="8000">
                  <a:solidFill>
                    <a:srgbClr val="000000"/>
                  </a:solidFill>
                  <a:latin typeface="+mn-lt"/>
                  <a:ea typeface="+mn-ea"/>
                  <a:cs typeface="+mn-cs"/>
                  <a:sym typeface="TH Sarabun New"/>
                </a:defRPr>
              </a:lvl1pPr>
            </a:lstStyle>
            <a:p>
              <a:pPr/>
              <a:r>
                <a:t>กระบวนการ</a:t>
              </a:r>
            </a:p>
          </p:txBody>
        </p:sp>
        <p:sp>
          <p:nvSpPr>
            <p:cNvPr id="1974" name="พัฒนาระบบ"/>
            <p:cNvSpPr txBox="1"/>
            <p:nvPr/>
          </p:nvSpPr>
          <p:spPr>
            <a:xfrm rot="21420000">
              <a:off x="2199625" y="1441286"/>
              <a:ext cx="2716584" cy="1135943"/>
            </a:xfrm>
            <a:prstGeom prst="rect">
              <a:avLst/>
            </a:prstGeom>
            <a:noFill/>
            <a:ln w="12700" cap="flat">
              <a:noFill/>
              <a:miter lim="400000"/>
            </a:ln>
            <a:effectLst>
              <a:outerShdw sx="100000" sy="100000" kx="0" ky="0" algn="b" rotWithShape="0" blurRad="50800" dist="38100" dir="5520000">
                <a:srgbClr val="628386">
                  <a:alpha val="50000"/>
                </a:srgbClr>
              </a:outerShdw>
            </a:effectLst>
            <a:extLst>
              <a:ext uri="{C572A759-6A51-4108-AA02-DFA0A04FC94B}">
                <ma14:wrappingTextBoxFlag xmlns:ma14="http://schemas.microsoft.com/office/mac/drawingml/2011/main" val="1"/>
              </a:ext>
            </a:extLst>
          </p:spPr>
          <p:txBody>
            <a:bodyPr wrap="none" lIns="71400" tIns="71400" rIns="71400" bIns="71400" numCol="1" anchor="ctr">
              <a:spAutoFit/>
            </a:bodyPr>
            <a:lstStyle>
              <a:lvl1pPr algn="ctr" defTabSz="821531">
                <a:defRPr b="1" sz="6000">
                  <a:solidFill>
                    <a:srgbClr val="000000"/>
                  </a:solidFill>
                  <a:latin typeface="+mn-lt"/>
                  <a:ea typeface="+mn-ea"/>
                  <a:cs typeface="+mn-cs"/>
                  <a:sym typeface="TH Sarabun New"/>
                </a:defRPr>
              </a:lvl1pPr>
            </a:lstStyle>
            <a:p>
              <a:pPr/>
              <a:r>
                <a:t>พัฒนาระบบ</a:t>
              </a:r>
            </a:p>
          </p:txBody>
        </p:sp>
        <p:sp>
          <p:nvSpPr>
            <p:cNvPr id="1975" name="การจัดการความรู้"/>
            <p:cNvSpPr txBox="1"/>
            <p:nvPr/>
          </p:nvSpPr>
          <p:spPr>
            <a:xfrm rot="21420000">
              <a:off x="1503073" y="2144172"/>
              <a:ext cx="4396921" cy="1297232"/>
            </a:xfrm>
            <a:prstGeom prst="rect">
              <a:avLst/>
            </a:prstGeom>
            <a:noFill/>
            <a:ln w="12700" cap="flat">
              <a:noFill/>
              <a:miter lim="400000"/>
            </a:ln>
            <a:effectLst>
              <a:outerShdw sx="100000" sy="100000" kx="0" ky="0" algn="b" rotWithShape="0" blurRad="50800" dist="38100" dir="5520000">
                <a:srgbClr val="628386">
                  <a:alpha val="50000"/>
                </a:srgbClr>
              </a:outerShdw>
            </a:effectLst>
            <a:extLst>
              <a:ext uri="{C572A759-6A51-4108-AA02-DFA0A04FC94B}">
                <ma14:wrappingTextBoxFlag xmlns:ma14="http://schemas.microsoft.com/office/mac/drawingml/2011/main" val="1"/>
              </a:ext>
            </a:extLst>
          </p:spPr>
          <p:txBody>
            <a:bodyPr wrap="none" lIns="71400" tIns="71400" rIns="71400" bIns="71400" numCol="1" anchor="ctr">
              <a:spAutoFit/>
            </a:bodyPr>
            <a:lstStyle>
              <a:lvl1pPr algn="ctr" defTabSz="821531">
                <a:defRPr b="1" sz="7000">
                  <a:solidFill>
                    <a:srgbClr val="FF2600"/>
                  </a:solidFill>
                  <a:latin typeface="+mn-lt"/>
                  <a:ea typeface="+mn-ea"/>
                  <a:cs typeface="+mn-cs"/>
                  <a:sym typeface="TH Sarabun New"/>
                </a:defRPr>
              </a:lvl1pPr>
            </a:lstStyle>
            <a:p>
              <a:pPr/>
              <a:r>
                <a:t>การจัดการความรู้</a:t>
              </a:r>
            </a:p>
          </p:txBody>
        </p:sp>
        <p:sp>
          <p:nvSpPr>
            <p:cNvPr id="1976" name="Graduation Cap"/>
            <p:cNvSpPr/>
            <p:nvPr/>
          </p:nvSpPr>
          <p:spPr>
            <a:xfrm rot="960000">
              <a:off x="4735277" y="336966"/>
              <a:ext cx="2648785" cy="14500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0" y="6520"/>
                  </a:lnTo>
                  <a:lnTo>
                    <a:pt x="10800" y="13043"/>
                  </a:lnTo>
                  <a:lnTo>
                    <a:pt x="18745" y="8243"/>
                  </a:lnTo>
                  <a:lnTo>
                    <a:pt x="18745" y="10509"/>
                  </a:lnTo>
                  <a:cubicBezTo>
                    <a:pt x="18606" y="10673"/>
                    <a:pt x="18515" y="10958"/>
                    <a:pt x="18515" y="11282"/>
                  </a:cubicBezTo>
                  <a:cubicBezTo>
                    <a:pt x="18515" y="11519"/>
                    <a:pt x="18563" y="11733"/>
                    <a:pt x="18643" y="11896"/>
                  </a:cubicBezTo>
                  <a:cubicBezTo>
                    <a:pt x="18499" y="12008"/>
                    <a:pt x="18399" y="12270"/>
                    <a:pt x="18399" y="12574"/>
                  </a:cubicBezTo>
                  <a:lnTo>
                    <a:pt x="18399" y="21301"/>
                  </a:lnTo>
                  <a:cubicBezTo>
                    <a:pt x="18553" y="21484"/>
                    <a:pt x="18772" y="21600"/>
                    <a:pt x="19018" y="21600"/>
                  </a:cubicBezTo>
                  <a:cubicBezTo>
                    <a:pt x="19264" y="21600"/>
                    <a:pt x="19483" y="21484"/>
                    <a:pt x="19637" y="21301"/>
                  </a:cubicBezTo>
                  <a:lnTo>
                    <a:pt x="19637" y="12556"/>
                  </a:lnTo>
                  <a:cubicBezTo>
                    <a:pt x="19637" y="12255"/>
                    <a:pt x="19538" y="11998"/>
                    <a:pt x="19396" y="11887"/>
                  </a:cubicBezTo>
                  <a:cubicBezTo>
                    <a:pt x="19474" y="11725"/>
                    <a:pt x="19523" y="11515"/>
                    <a:pt x="19523" y="11282"/>
                  </a:cubicBezTo>
                  <a:cubicBezTo>
                    <a:pt x="19523" y="10958"/>
                    <a:pt x="19430" y="10673"/>
                    <a:pt x="19291" y="10509"/>
                  </a:cubicBezTo>
                  <a:lnTo>
                    <a:pt x="19291" y="7913"/>
                  </a:lnTo>
                  <a:lnTo>
                    <a:pt x="21600" y="6520"/>
                  </a:lnTo>
                  <a:lnTo>
                    <a:pt x="10800" y="0"/>
                  </a:lnTo>
                  <a:close/>
                  <a:moveTo>
                    <a:pt x="10819" y="5598"/>
                  </a:moveTo>
                  <a:cubicBezTo>
                    <a:pt x="11223" y="5598"/>
                    <a:pt x="11551" y="5819"/>
                    <a:pt x="11551" y="6091"/>
                  </a:cubicBezTo>
                  <a:cubicBezTo>
                    <a:pt x="11551" y="6364"/>
                    <a:pt x="11223" y="6584"/>
                    <a:pt x="10819" y="6584"/>
                  </a:cubicBezTo>
                  <a:cubicBezTo>
                    <a:pt x="10414" y="6584"/>
                    <a:pt x="10084" y="6364"/>
                    <a:pt x="10085" y="6091"/>
                  </a:cubicBezTo>
                  <a:cubicBezTo>
                    <a:pt x="10085" y="5819"/>
                    <a:pt x="10414" y="5598"/>
                    <a:pt x="10819" y="5598"/>
                  </a:cubicBezTo>
                  <a:close/>
                  <a:moveTo>
                    <a:pt x="16068" y="10691"/>
                  </a:moveTo>
                  <a:lnTo>
                    <a:pt x="10800" y="13872"/>
                  </a:lnTo>
                  <a:lnTo>
                    <a:pt x="5535" y="10694"/>
                  </a:lnTo>
                  <a:cubicBezTo>
                    <a:pt x="4861" y="12240"/>
                    <a:pt x="4431" y="14116"/>
                    <a:pt x="4188" y="16122"/>
                  </a:cubicBezTo>
                  <a:cubicBezTo>
                    <a:pt x="6908" y="16652"/>
                    <a:pt x="9240" y="18095"/>
                    <a:pt x="10748" y="20074"/>
                  </a:cubicBezTo>
                  <a:cubicBezTo>
                    <a:pt x="12275" y="18069"/>
                    <a:pt x="14648" y="16613"/>
                    <a:pt x="17413" y="16101"/>
                  </a:cubicBezTo>
                  <a:cubicBezTo>
                    <a:pt x="17170" y="14102"/>
                    <a:pt x="16740" y="12232"/>
                    <a:pt x="16068" y="10691"/>
                  </a:cubicBezTo>
                  <a:close/>
                </a:path>
              </a:pathLst>
            </a:custGeom>
            <a:gradFill flip="none" rotWithShape="1">
              <a:gsLst>
                <a:gs pos="0">
                  <a:srgbClr val="F16969"/>
                </a:gs>
                <a:gs pos="50000">
                  <a:srgbClr val="F54949"/>
                </a:gs>
                <a:gs pos="100000">
                  <a:srgbClr val="E23838"/>
                </a:gs>
              </a:gsLst>
              <a:lin ang="5400000" scaled="0"/>
            </a:gradFill>
            <a:ln w="6350" cap="flat">
              <a:solidFill>
                <a:schemeClr val="accent5"/>
              </a:solidFill>
              <a:prstDash val="solid"/>
              <a:miter lim="800000"/>
            </a:ln>
            <a:effectLst/>
          </p:spPr>
          <p:txBody>
            <a:bodyPr wrap="square" lIns="71400" tIns="71400" rIns="71400" bIns="71400" numCol="1" anchor="ctr">
              <a:noAutofit/>
            </a:bodyPr>
            <a:lstStyle/>
            <a:p>
              <a:pPr>
                <a:defRPr>
                  <a:solidFill>
                    <a:srgbClr val="FFFFFF"/>
                  </a:solidFill>
                </a:defRPr>
              </a:pPr>
            </a:p>
          </p:txBody>
        </p:sp>
        <p:sp>
          <p:nvSpPr>
            <p:cNvPr id="1977" name="Function Graph"/>
            <p:cNvSpPr/>
            <p:nvPr/>
          </p:nvSpPr>
          <p:spPr>
            <a:xfrm>
              <a:off x="0" y="741946"/>
              <a:ext cx="983831" cy="97734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 y="0"/>
                  </a:moveTo>
                  <a:cubicBezTo>
                    <a:pt x="87" y="0"/>
                    <a:pt x="0" y="87"/>
                    <a:pt x="0" y="194"/>
                  </a:cubicBezTo>
                  <a:lnTo>
                    <a:pt x="0" y="21404"/>
                  </a:lnTo>
                  <a:cubicBezTo>
                    <a:pt x="0" y="21511"/>
                    <a:pt x="87" y="21600"/>
                    <a:pt x="193" y="21600"/>
                  </a:cubicBezTo>
                  <a:lnTo>
                    <a:pt x="21322" y="21600"/>
                  </a:lnTo>
                  <a:cubicBezTo>
                    <a:pt x="21428" y="21600"/>
                    <a:pt x="21514" y="21511"/>
                    <a:pt x="21514" y="21404"/>
                  </a:cubicBezTo>
                  <a:lnTo>
                    <a:pt x="21514" y="20822"/>
                  </a:lnTo>
                  <a:cubicBezTo>
                    <a:pt x="21514" y="20715"/>
                    <a:pt x="21428" y="20628"/>
                    <a:pt x="21322" y="20628"/>
                  </a:cubicBezTo>
                  <a:lnTo>
                    <a:pt x="1159" y="20628"/>
                  </a:lnTo>
                  <a:cubicBezTo>
                    <a:pt x="1052" y="20628"/>
                    <a:pt x="966" y="20539"/>
                    <a:pt x="966" y="20432"/>
                  </a:cubicBezTo>
                  <a:lnTo>
                    <a:pt x="966" y="194"/>
                  </a:lnTo>
                  <a:cubicBezTo>
                    <a:pt x="966" y="87"/>
                    <a:pt x="879" y="0"/>
                    <a:pt x="773" y="0"/>
                  </a:cubicBezTo>
                  <a:lnTo>
                    <a:pt x="193" y="0"/>
                  </a:lnTo>
                  <a:close/>
                  <a:moveTo>
                    <a:pt x="4579" y="3635"/>
                  </a:moveTo>
                  <a:cubicBezTo>
                    <a:pt x="4069" y="3635"/>
                    <a:pt x="3973" y="4313"/>
                    <a:pt x="3893" y="5269"/>
                  </a:cubicBezTo>
                  <a:cubicBezTo>
                    <a:pt x="3826" y="6066"/>
                    <a:pt x="3789" y="7155"/>
                    <a:pt x="3747" y="8309"/>
                  </a:cubicBezTo>
                  <a:cubicBezTo>
                    <a:pt x="3722" y="9023"/>
                    <a:pt x="3694" y="9757"/>
                    <a:pt x="3660" y="10474"/>
                  </a:cubicBezTo>
                  <a:lnTo>
                    <a:pt x="1430" y="10474"/>
                  </a:lnTo>
                  <a:lnTo>
                    <a:pt x="1430" y="11230"/>
                  </a:lnTo>
                  <a:lnTo>
                    <a:pt x="4374" y="11230"/>
                  </a:lnTo>
                  <a:lnTo>
                    <a:pt x="4393" y="10873"/>
                  </a:lnTo>
                  <a:cubicBezTo>
                    <a:pt x="4437" y="10037"/>
                    <a:pt x="4467" y="9172"/>
                    <a:pt x="4497" y="8336"/>
                  </a:cubicBezTo>
                  <a:cubicBezTo>
                    <a:pt x="4526" y="7507"/>
                    <a:pt x="4560" y="6578"/>
                    <a:pt x="4607" y="5814"/>
                  </a:cubicBezTo>
                  <a:cubicBezTo>
                    <a:pt x="4621" y="5979"/>
                    <a:pt x="4635" y="6160"/>
                    <a:pt x="4648" y="6361"/>
                  </a:cubicBezTo>
                  <a:cubicBezTo>
                    <a:pt x="4720" y="7486"/>
                    <a:pt x="4764" y="8893"/>
                    <a:pt x="4805" y="10253"/>
                  </a:cubicBezTo>
                  <a:cubicBezTo>
                    <a:pt x="4814" y="10545"/>
                    <a:pt x="4823" y="10836"/>
                    <a:pt x="4832" y="11121"/>
                  </a:cubicBezTo>
                  <a:lnTo>
                    <a:pt x="4839" y="11340"/>
                  </a:lnTo>
                  <a:cubicBezTo>
                    <a:pt x="4882" y="12712"/>
                    <a:pt x="4923" y="14008"/>
                    <a:pt x="5011" y="14987"/>
                  </a:cubicBezTo>
                  <a:cubicBezTo>
                    <a:pt x="5108" y="16050"/>
                    <a:pt x="5236" y="16930"/>
                    <a:pt x="5835" y="16930"/>
                  </a:cubicBezTo>
                  <a:cubicBezTo>
                    <a:pt x="6373" y="16930"/>
                    <a:pt x="6497" y="16190"/>
                    <a:pt x="6594" y="15296"/>
                  </a:cubicBezTo>
                  <a:cubicBezTo>
                    <a:pt x="6678" y="14518"/>
                    <a:pt x="6726" y="13520"/>
                    <a:pt x="6772" y="12555"/>
                  </a:cubicBezTo>
                  <a:cubicBezTo>
                    <a:pt x="6796" y="12043"/>
                    <a:pt x="6820" y="11560"/>
                    <a:pt x="6847" y="11132"/>
                  </a:cubicBezTo>
                  <a:cubicBezTo>
                    <a:pt x="6861" y="10921"/>
                    <a:pt x="6874" y="10707"/>
                    <a:pt x="6888" y="10495"/>
                  </a:cubicBezTo>
                  <a:cubicBezTo>
                    <a:pt x="6933" y="9765"/>
                    <a:pt x="6992" y="8813"/>
                    <a:pt x="7072" y="8108"/>
                  </a:cubicBezTo>
                  <a:cubicBezTo>
                    <a:pt x="7130" y="8632"/>
                    <a:pt x="7171" y="9283"/>
                    <a:pt x="7206" y="9828"/>
                  </a:cubicBezTo>
                  <a:cubicBezTo>
                    <a:pt x="7234" y="10257"/>
                    <a:pt x="7265" y="10701"/>
                    <a:pt x="7300" y="11138"/>
                  </a:cubicBezTo>
                  <a:cubicBezTo>
                    <a:pt x="7355" y="11811"/>
                    <a:pt x="7430" y="12670"/>
                    <a:pt x="7538" y="13325"/>
                  </a:cubicBezTo>
                  <a:cubicBezTo>
                    <a:pt x="7649" y="13995"/>
                    <a:pt x="7799" y="14650"/>
                    <a:pt x="8291" y="14650"/>
                  </a:cubicBezTo>
                  <a:cubicBezTo>
                    <a:pt x="8807" y="14650"/>
                    <a:pt x="8920" y="13936"/>
                    <a:pt x="8993" y="13463"/>
                  </a:cubicBezTo>
                  <a:cubicBezTo>
                    <a:pt x="9075" y="12940"/>
                    <a:pt x="9130" y="12285"/>
                    <a:pt x="9183" y="11651"/>
                  </a:cubicBezTo>
                  <a:cubicBezTo>
                    <a:pt x="9198" y="11475"/>
                    <a:pt x="9212" y="11303"/>
                    <a:pt x="9226" y="11141"/>
                  </a:cubicBezTo>
                  <a:cubicBezTo>
                    <a:pt x="9311" y="10194"/>
                    <a:pt x="9403" y="9541"/>
                    <a:pt x="9501" y="9185"/>
                  </a:cubicBezTo>
                  <a:cubicBezTo>
                    <a:pt x="9633" y="9696"/>
                    <a:pt x="9726" y="10669"/>
                    <a:pt x="9771" y="11144"/>
                  </a:cubicBezTo>
                  <a:cubicBezTo>
                    <a:pt x="9831" y="11767"/>
                    <a:pt x="9905" y="12254"/>
                    <a:pt x="9993" y="12594"/>
                  </a:cubicBezTo>
                  <a:cubicBezTo>
                    <a:pt x="10054" y="12832"/>
                    <a:pt x="10198" y="13391"/>
                    <a:pt x="10653" y="13391"/>
                  </a:cubicBezTo>
                  <a:cubicBezTo>
                    <a:pt x="11032" y="13391"/>
                    <a:pt x="11217" y="12975"/>
                    <a:pt x="11349" y="12567"/>
                  </a:cubicBezTo>
                  <a:cubicBezTo>
                    <a:pt x="11467" y="12203"/>
                    <a:pt x="11579" y="11704"/>
                    <a:pt x="11661" y="11165"/>
                  </a:cubicBezTo>
                  <a:cubicBezTo>
                    <a:pt x="11745" y="10615"/>
                    <a:pt x="11876" y="10261"/>
                    <a:pt x="11971" y="10086"/>
                  </a:cubicBezTo>
                  <a:cubicBezTo>
                    <a:pt x="12053" y="10269"/>
                    <a:pt x="12153" y="10639"/>
                    <a:pt x="12271" y="11188"/>
                  </a:cubicBezTo>
                  <a:cubicBezTo>
                    <a:pt x="12485" y="12183"/>
                    <a:pt x="12763" y="12626"/>
                    <a:pt x="13173" y="12626"/>
                  </a:cubicBezTo>
                  <a:cubicBezTo>
                    <a:pt x="13612" y="12626"/>
                    <a:pt x="13946" y="12143"/>
                    <a:pt x="14166" y="11193"/>
                  </a:cubicBezTo>
                  <a:cubicBezTo>
                    <a:pt x="14230" y="10915"/>
                    <a:pt x="14317" y="10721"/>
                    <a:pt x="14384" y="10609"/>
                  </a:cubicBezTo>
                  <a:cubicBezTo>
                    <a:pt x="14442" y="10712"/>
                    <a:pt x="14507" y="10855"/>
                    <a:pt x="14553" y="10955"/>
                  </a:cubicBezTo>
                  <a:cubicBezTo>
                    <a:pt x="14603" y="11064"/>
                    <a:pt x="14655" y="11175"/>
                    <a:pt x="14711" y="11283"/>
                  </a:cubicBezTo>
                  <a:cubicBezTo>
                    <a:pt x="14963" y="11766"/>
                    <a:pt x="15162" y="12149"/>
                    <a:pt x="15638" y="12149"/>
                  </a:cubicBezTo>
                  <a:cubicBezTo>
                    <a:pt x="16094" y="12149"/>
                    <a:pt x="16314" y="11747"/>
                    <a:pt x="16475" y="11453"/>
                  </a:cubicBezTo>
                  <a:cubicBezTo>
                    <a:pt x="16502" y="11402"/>
                    <a:pt x="16532" y="11350"/>
                    <a:pt x="16562" y="11300"/>
                  </a:cubicBezTo>
                  <a:cubicBezTo>
                    <a:pt x="16588" y="11255"/>
                    <a:pt x="16611" y="11213"/>
                    <a:pt x="16634" y="11173"/>
                  </a:cubicBezTo>
                  <a:cubicBezTo>
                    <a:pt x="16703" y="11053"/>
                    <a:pt x="16782" y="10918"/>
                    <a:pt x="16828" y="10864"/>
                  </a:cubicBezTo>
                  <a:cubicBezTo>
                    <a:pt x="16903" y="10914"/>
                    <a:pt x="17032" y="11105"/>
                    <a:pt x="17112" y="11224"/>
                  </a:cubicBezTo>
                  <a:lnTo>
                    <a:pt x="17155" y="11291"/>
                  </a:lnTo>
                  <a:cubicBezTo>
                    <a:pt x="17177" y="11324"/>
                    <a:pt x="17200" y="11356"/>
                    <a:pt x="17222" y="11389"/>
                  </a:cubicBezTo>
                  <a:cubicBezTo>
                    <a:pt x="17416" y="11682"/>
                    <a:pt x="17656" y="12047"/>
                    <a:pt x="18076" y="12047"/>
                  </a:cubicBezTo>
                  <a:cubicBezTo>
                    <a:pt x="18508" y="12047"/>
                    <a:pt x="18724" y="11727"/>
                    <a:pt x="18882" y="11494"/>
                  </a:cubicBezTo>
                  <a:cubicBezTo>
                    <a:pt x="18919" y="11439"/>
                    <a:pt x="18953" y="11387"/>
                    <a:pt x="18989" y="11340"/>
                  </a:cubicBezTo>
                  <a:cubicBezTo>
                    <a:pt x="19096" y="11202"/>
                    <a:pt x="19183" y="11125"/>
                    <a:pt x="19231" y="11090"/>
                  </a:cubicBezTo>
                  <a:cubicBezTo>
                    <a:pt x="19285" y="11117"/>
                    <a:pt x="19403" y="11188"/>
                    <a:pt x="19622" y="11387"/>
                  </a:cubicBezTo>
                  <a:cubicBezTo>
                    <a:pt x="19919" y="11658"/>
                    <a:pt x="20277" y="11689"/>
                    <a:pt x="20520" y="11689"/>
                  </a:cubicBezTo>
                  <a:cubicBezTo>
                    <a:pt x="20701" y="11689"/>
                    <a:pt x="20939" y="11612"/>
                    <a:pt x="21281" y="11494"/>
                  </a:cubicBezTo>
                  <a:cubicBezTo>
                    <a:pt x="21406" y="11451"/>
                    <a:pt x="21535" y="11406"/>
                    <a:pt x="21600" y="11391"/>
                  </a:cubicBezTo>
                  <a:lnTo>
                    <a:pt x="21429" y="10655"/>
                  </a:lnTo>
                  <a:cubicBezTo>
                    <a:pt x="21326" y="10679"/>
                    <a:pt x="21192" y="10724"/>
                    <a:pt x="21037" y="10778"/>
                  </a:cubicBezTo>
                  <a:cubicBezTo>
                    <a:pt x="20885" y="10831"/>
                    <a:pt x="20601" y="10929"/>
                    <a:pt x="20520" y="10933"/>
                  </a:cubicBezTo>
                  <a:cubicBezTo>
                    <a:pt x="20323" y="10933"/>
                    <a:pt x="20208" y="10903"/>
                    <a:pt x="20125" y="10827"/>
                  </a:cubicBezTo>
                  <a:cubicBezTo>
                    <a:pt x="19729" y="10468"/>
                    <a:pt x="19465" y="10321"/>
                    <a:pt x="19209" y="10321"/>
                  </a:cubicBezTo>
                  <a:cubicBezTo>
                    <a:pt x="18891" y="10321"/>
                    <a:pt x="18593" y="10623"/>
                    <a:pt x="18398" y="10876"/>
                  </a:cubicBezTo>
                  <a:cubicBezTo>
                    <a:pt x="18347" y="10942"/>
                    <a:pt x="18300" y="11009"/>
                    <a:pt x="18260" y="11068"/>
                  </a:cubicBezTo>
                  <a:cubicBezTo>
                    <a:pt x="18214" y="11137"/>
                    <a:pt x="18131" y="11262"/>
                    <a:pt x="18089" y="11288"/>
                  </a:cubicBezTo>
                  <a:cubicBezTo>
                    <a:pt x="18025" y="11240"/>
                    <a:pt x="17915" y="11074"/>
                    <a:pt x="17848" y="10972"/>
                  </a:cubicBezTo>
                  <a:cubicBezTo>
                    <a:pt x="17824" y="10936"/>
                    <a:pt x="17800" y="10899"/>
                    <a:pt x="17776" y="10864"/>
                  </a:cubicBezTo>
                  <a:lnTo>
                    <a:pt x="17734" y="10800"/>
                  </a:lnTo>
                  <a:cubicBezTo>
                    <a:pt x="17524" y="10488"/>
                    <a:pt x="17262" y="10100"/>
                    <a:pt x="16820" y="10100"/>
                  </a:cubicBezTo>
                  <a:cubicBezTo>
                    <a:pt x="16386" y="10100"/>
                    <a:pt x="16200" y="10421"/>
                    <a:pt x="15985" y="10793"/>
                  </a:cubicBezTo>
                  <a:cubicBezTo>
                    <a:pt x="15963" y="10832"/>
                    <a:pt x="15940" y="10873"/>
                    <a:pt x="15915" y="10916"/>
                  </a:cubicBezTo>
                  <a:cubicBezTo>
                    <a:pt x="15881" y="10974"/>
                    <a:pt x="15849" y="11031"/>
                    <a:pt x="15817" y="11089"/>
                  </a:cubicBezTo>
                  <a:cubicBezTo>
                    <a:pt x="15768" y="11179"/>
                    <a:pt x="15689" y="11322"/>
                    <a:pt x="15636" y="11379"/>
                  </a:cubicBezTo>
                  <a:cubicBezTo>
                    <a:pt x="15569" y="11303"/>
                    <a:pt x="15455" y="11083"/>
                    <a:pt x="15376" y="10932"/>
                  </a:cubicBezTo>
                  <a:cubicBezTo>
                    <a:pt x="15329" y="10841"/>
                    <a:pt x="15281" y="10738"/>
                    <a:pt x="15236" y="10638"/>
                  </a:cubicBezTo>
                  <a:cubicBezTo>
                    <a:pt x="15037" y="10207"/>
                    <a:pt x="14832" y="9760"/>
                    <a:pt x="14392" y="9760"/>
                  </a:cubicBezTo>
                  <a:cubicBezTo>
                    <a:pt x="14192" y="9760"/>
                    <a:pt x="13698" y="9883"/>
                    <a:pt x="13435" y="11021"/>
                  </a:cubicBezTo>
                  <a:cubicBezTo>
                    <a:pt x="13357" y="11357"/>
                    <a:pt x="13273" y="11579"/>
                    <a:pt x="13205" y="11715"/>
                  </a:cubicBezTo>
                  <a:cubicBezTo>
                    <a:pt x="13148" y="11575"/>
                    <a:pt x="13076" y="11355"/>
                    <a:pt x="13006" y="11028"/>
                  </a:cubicBezTo>
                  <a:cubicBezTo>
                    <a:pt x="12807" y="10105"/>
                    <a:pt x="12620" y="9232"/>
                    <a:pt x="11964" y="9232"/>
                  </a:cubicBezTo>
                  <a:cubicBezTo>
                    <a:pt x="11677" y="9232"/>
                    <a:pt x="11160" y="9468"/>
                    <a:pt x="10918" y="11050"/>
                  </a:cubicBezTo>
                  <a:cubicBezTo>
                    <a:pt x="10841" y="11554"/>
                    <a:pt x="10754" y="11935"/>
                    <a:pt x="10675" y="12204"/>
                  </a:cubicBezTo>
                  <a:cubicBezTo>
                    <a:pt x="10626" y="11959"/>
                    <a:pt x="10570" y="11599"/>
                    <a:pt x="10519" y="11072"/>
                  </a:cubicBezTo>
                  <a:cubicBezTo>
                    <a:pt x="10347" y="9278"/>
                    <a:pt x="10207" y="8177"/>
                    <a:pt x="9518" y="8177"/>
                  </a:cubicBezTo>
                  <a:cubicBezTo>
                    <a:pt x="8791" y="8177"/>
                    <a:pt x="8635" y="9324"/>
                    <a:pt x="8479" y="11073"/>
                  </a:cubicBezTo>
                  <a:cubicBezTo>
                    <a:pt x="8464" y="11237"/>
                    <a:pt x="8450" y="11410"/>
                    <a:pt x="8435" y="11586"/>
                  </a:cubicBezTo>
                  <a:cubicBezTo>
                    <a:pt x="8399" y="12017"/>
                    <a:pt x="8343" y="12660"/>
                    <a:pt x="8274" y="13176"/>
                  </a:cubicBezTo>
                  <a:cubicBezTo>
                    <a:pt x="8205" y="12735"/>
                    <a:pt x="8129" y="12070"/>
                    <a:pt x="8048" y="11077"/>
                  </a:cubicBezTo>
                  <a:cubicBezTo>
                    <a:pt x="8013" y="10647"/>
                    <a:pt x="7985" y="10205"/>
                    <a:pt x="7957" y="9779"/>
                  </a:cubicBezTo>
                  <a:cubicBezTo>
                    <a:pt x="7906" y="8996"/>
                    <a:pt x="7857" y="8257"/>
                    <a:pt x="7778" y="7708"/>
                  </a:cubicBezTo>
                  <a:cubicBezTo>
                    <a:pt x="7718" y="7289"/>
                    <a:pt x="7605" y="6511"/>
                    <a:pt x="7054" y="6511"/>
                  </a:cubicBezTo>
                  <a:cubicBezTo>
                    <a:pt x="6549" y="6511"/>
                    <a:pt x="6428" y="7160"/>
                    <a:pt x="6333" y="7946"/>
                  </a:cubicBezTo>
                  <a:cubicBezTo>
                    <a:pt x="6250" y="8624"/>
                    <a:pt x="6196" y="9510"/>
                    <a:pt x="6138" y="10447"/>
                  </a:cubicBezTo>
                  <a:cubicBezTo>
                    <a:pt x="6125" y="10659"/>
                    <a:pt x="6111" y="10872"/>
                    <a:pt x="6098" y="11084"/>
                  </a:cubicBezTo>
                  <a:cubicBezTo>
                    <a:pt x="6070" y="11517"/>
                    <a:pt x="6047" y="12003"/>
                    <a:pt x="6022" y="12518"/>
                  </a:cubicBezTo>
                  <a:cubicBezTo>
                    <a:pt x="5981" y="13382"/>
                    <a:pt x="5921" y="14640"/>
                    <a:pt x="5820" y="15463"/>
                  </a:cubicBezTo>
                  <a:cubicBezTo>
                    <a:pt x="5790" y="15243"/>
                    <a:pt x="5761" y="14961"/>
                    <a:pt x="5734" y="14601"/>
                  </a:cubicBezTo>
                  <a:cubicBezTo>
                    <a:pt x="5665" y="13683"/>
                    <a:pt x="5629" y="12532"/>
                    <a:pt x="5590" y="11315"/>
                  </a:cubicBezTo>
                  <a:lnTo>
                    <a:pt x="5581" y="11095"/>
                  </a:lnTo>
                  <a:cubicBezTo>
                    <a:pt x="5572" y="10811"/>
                    <a:pt x="5564" y="10521"/>
                    <a:pt x="5555" y="10230"/>
                  </a:cubicBezTo>
                  <a:cubicBezTo>
                    <a:pt x="5509" y="8720"/>
                    <a:pt x="5461" y="7158"/>
                    <a:pt x="5374" y="5970"/>
                  </a:cubicBezTo>
                  <a:cubicBezTo>
                    <a:pt x="5325" y="5317"/>
                    <a:pt x="5270" y="4832"/>
                    <a:pt x="5203" y="4489"/>
                  </a:cubicBezTo>
                  <a:cubicBezTo>
                    <a:pt x="5148" y="4212"/>
                    <a:pt x="5034" y="3635"/>
                    <a:pt x="4579" y="3635"/>
                  </a:cubicBezTo>
                  <a:close/>
                </a:path>
              </a:pathLst>
            </a:custGeom>
            <a:solidFill>
              <a:srgbClr val="A7A7A7"/>
            </a:solidFill>
            <a:ln w="12700" cap="flat">
              <a:noFill/>
              <a:miter lim="400000"/>
            </a:ln>
            <a:effectLst/>
          </p:spPr>
          <p:txBody>
            <a:bodyPr wrap="square" lIns="71400" tIns="71400" rIns="71400" bIns="71400" numCol="1" anchor="ctr">
              <a:noAutofit/>
            </a:bodyPr>
            <a:lstStyle/>
            <a:p>
              <a:pPr algn="ctr" defTabSz="821531">
                <a:defRPr sz="5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987" name="Group"/>
          <p:cNvGrpSpPr/>
          <p:nvPr/>
        </p:nvGrpSpPr>
        <p:grpSpPr>
          <a:xfrm>
            <a:off x="3521297" y="954740"/>
            <a:ext cx="7940255" cy="4031198"/>
            <a:chOff x="0" y="0"/>
            <a:chExt cx="7940254" cy="4031197"/>
          </a:xfrm>
        </p:grpSpPr>
        <p:sp>
          <p:nvSpPr>
            <p:cNvPr id="1979" name="Rounded Rectangle"/>
            <p:cNvSpPr/>
            <p:nvPr/>
          </p:nvSpPr>
          <p:spPr>
            <a:xfrm>
              <a:off x="0" y="734215"/>
              <a:ext cx="5943912" cy="1269340"/>
            </a:xfrm>
            <a:prstGeom prst="roundRect">
              <a:avLst>
                <a:gd name="adj" fmla="val 15000"/>
              </a:avLst>
            </a:prstGeom>
            <a:solidFill>
              <a:srgbClr val="B4BBE2"/>
            </a:solidFill>
            <a:ln w="12700" cap="flat">
              <a:noFill/>
              <a:miter lim="400000"/>
            </a:ln>
            <a:effectLst>
              <a:outerShdw sx="100000" sy="100000" kx="0" ky="0" algn="b" rotWithShape="0" blurRad="50800" dist="63500" dir="2700000">
                <a:srgbClr val="000000">
                  <a:alpha val="50000"/>
                </a:srgbClr>
              </a:outerShdw>
            </a:effectLst>
          </p:spPr>
          <p:txBody>
            <a:bodyPr wrap="square" lIns="71400" tIns="71400" rIns="71400" bIns="71400" numCol="1" anchor="ctr">
              <a:noAutofit/>
            </a:bodyPr>
            <a:lstStyle/>
            <a:p>
              <a:pPr algn="ctr" defTabSz="821531">
                <a:defRPr sz="5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80" name="1"/>
            <p:cNvSpPr txBox="1"/>
            <p:nvPr/>
          </p:nvSpPr>
          <p:spPr>
            <a:xfrm>
              <a:off x="324668" y="624385"/>
              <a:ext cx="935857" cy="1489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00" tIns="71400" rIns="71400" bIns="71400" numCol="1" anchor="ctr">
              <a:spAutoFit/>
            </a:bodyPr>
            <a:lstStyle>
              <a:lvl1pPr defTabSz="584200">
                <a:lnSpc>
                  <a:spcPct val="90000"/>
                </a:lnSpc>
                <a:defRPr sz="8800">
                  <a:solidFill>
                    <a:srgbClr val="6470CE"/>
                  </a:solidFill>
                  <a:latin typeface="Broadway BT"/>
                  <a:ea typeface="Broadway BT"/>
                  <a:cs typeface="Broadway BT"/>
                  <a:sym typeface="Broadway BT"/>
                </a:defRPr>
              </a:lvl1pPr>
            </a:lstStyle>
            <a:p>
              <a:pPr/>
              <a:r>
                <a:t>1</a:t>
              </a:r>
            </a:p>
          </p:txBody>
        </p:sp>
        <p:sp>
          <p:nvSpPr>
            <p:cNvPr id="1981" name="การกำหนดสิ่งที่ต้องเรียนรู้"/>
            <p:cNvSpPr txBox="1"/>
            <p:nvPr/>
          </p:nvSpPr>
          <p:spPr>
            <a:xfrm>
              <a:off x="1218253" y="738660"/>
              <a:ext cx="4280017" cy="88765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00" tIns="71400" rIns="71400" bIns="71400" numCol="1" anchor="ctr">
              <a:spAutoFit/>
            </a:bodyPr>
            <a:lstStyle>
              <a:lvl1pPr defTabSz="584200">
                <a:lnSpc>
                  <a:spcPct val="70000"/>
                </a:lnSpc>
                <a:defRPr b="1" sz="4500">
                  <a:solidFill>
                    <a:srgbClr val="0365C0"/>
                  </a:solidFill>
                  <a:latin typeface="+mn-lt"/>
                  <a:ea typeface="+mn-ea"/>
                  <a:cs typeface="+mn-cs"/>
                  <a:sym typeface="TH Sarabun New"/>
                </a:defRPr>
              </a:lvl1pPr>
            </a:lstStyle>
            <a:p>
              <a:pPr>
                <a:defRPr b="0">
                  <a:solidFill>
                    <a:srgbClr val="000000"/>
                  </a:solidFill>
                </a:defRPr>
              </a:pPr>
              <a:r>
                <a:rPr b="1">
                  <a:solidFill>
                    <a:srgbClr val="0365C0"/>
                  </a:solidFill>
                </a:rPr>
                <a:t>การกำหนดสิ่งที่ต้องเรียนรู้ </a:t>
              </a:r>
            </a:p>
          </p:txBody>
        </p:sp>
        <p:sp>
          <p:nvSpPr>
            <p:cNvPr id="1982" name="L"/>
            <p:cNvSpPr txBox="1"/>
            <p:nvPr/>
          </p:nvSpPr>
          <p:spPr>
            <a:xfrm>
              <a:off x="474059" y="1284896"/>
              <a:ext cx="1157531" cy="27463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00" tIns="71400" rIns="71400" bIns="71400" numCol="1" anchor="ctr">
              <a:spAutoFit/>
            </a:bodyPr>
            <a:lstStyle>
              <a:lvl1pPr algn="just" defTabSz="821531">
                <a:spcBef>
                  <a:spcPts val="1400"/>
                </a:spcBef>
                <a:defRPr b="1" sz="15000">
                  <a:solidFill>
                    <a:srgbClr val="B4BBE2"/>
                  </a:solidFill>
                  <a:latin typeface="Avenir Next Regular"/>
                  <a:ea typeface="Avenir Next Regular"/>
                  <a:cs typeface="Avenir Next Regular"/>
                  <a:sym typeface="Avenir Next Regular"/>
                </a:defRPr>
              </a:lvl1pPr>
            </a:lstStyle>
            <a:p>
              <a:pPr/>
              <a:r>
                <a:t>L</a:t>
              </a:r>
            </a:p>
          </p:txBody>
        </p:sp>
        <p:pic>
          <p:nvPicPr>
            <p:cNvPr id="1983" name="Image" descr="Image"/>
            <p:cNvPicPr>
              <a:picLocks noChangeAspect="1"/>
            </p:cNvPicPr>
            <p:nvPr/>
          </p:nvPicPr>
          <p:blipFill>
            <a:blip r:embed="rId3">
              <a:extLst/>
            </a:blip>
            <a:stretch>
              <a:fillRect/>
            </a:stretch>
          </p:blipFill>
          <p:spPr>
            <a:xfrm>
              <a:off x="967558" y="2518309"/>
              <a:ext cx="1006349" cy="1509522"/>
            </a:xfrm>
            <a:prstGeom prst="rect">
              <a:avLst/>
            </a:prstGeom>
            <a:ln w="12700" cap="flat">
              <a:noFill/>
              <a:miter lim="400000"/>
            </a:ln>
            <a:effectLst/>
          </p:spPr>
        </p:pic>
        <p:sp>
          <p:nvSpPr>
            <p:cNvPr id="1984" name="Atom"/>
            <p:cNvSpPr/>
            <p:nvPr/>
          </p:nvSpPr>
          <p:spPr>
            <a:xfrm>
              <a:off x="6122377" y="0"/>
              <a:ext cx="867661" cy="977340"/>
            </a:xfrm>
            <a:custGeom>
              <a:avLst/>
              <a:gdLst/>
              <a:ahLst/>
              <a:cxnLst>
                <a:cxn ang="0">
                  <a:pos x="wd2" y="hd2"/>
                </a:cxn>
                <a:cxn ang="5400000">
                  <a:pos x="wd2" y="hd2"/>
                </a:cxn>
                <a:cxn ang="10800000">
                  <a:pos x="wd2" y="hd2"/>
                </a:cxn>
                <a:cxn ang="16200000">
                  <a:pos x="wd2" y="hd2"/>
                </a:cxn>
              </a:cxnLst>
              <a:rect l="0" t="0" r="r" b="b"/>
              <a:pathLst>
                <a:path w="21048" h="21600" fill="norm" stroke="1" extrusionOk="0">
                  <a:moveTo>
                    <a:pt x="10524" y="0"/>
                  </a:moveTo>
                  <a:cubicBezTo>
                    <a:pt x="9635" y="0"/>
                    <a:pt x="8359" y="577"/>
                    <a:pt x="7326" y="3327"/>
                  </a:cubicBezTo>
                  <a:cubicBezTo>
                    <a:pt x="7137" y="3832"/>
                    <a:pt x="6970" y="4380"/>
                    <a:pt x="6824" y="4961"/>
                  </a:cubicBezTo>
                  <a:cubicBezTo>
                    <a:pt x="6200" y="4785"/>
                    <a:pt x="5595" y="4643"/>
                    <a:pt x="5020" y="4540"/>
                  </a:cubicBezTo>
                  <a:cubicBezTo>
                    <a:pt x="1890" y="3980"/>
                    <a:pt x="703" y="4698"/>
                    <a:pt x="258" y="5400"/>
                  </a:cubicBezTo>
                  <a:cubicBezTo>
                    <a:pt x="-186" y="6101"/>
                    <a:pt x="-276" y="7396"/>
                    <a:pt x="1822" y="9586"/>
                  </a:cubicBezTo>
                  <a:cubicBezTo>
                    <a:pt x="2207" y="9988"/>
                    <a:pt x="2643" y="10394"/>
                    <a:pt x="3123" y="10799"/>
                  </a:cubicBezTo>
                  <a:cubicBezTo>
                    <a:pt x="2644" y="11204"/>
                    <a:pt x="2207" y="11610"/>
                    <a:pt x="1822" y="12013"/>
                  </a:cubicBezTo>
                  <a:cubicBezTo>
                    <a:pt x="-276" y="14202"/>
                    <a:pt x="-186" y="15499"/>
                    <a:pt x="258" y="16200"/>
                  </a:cubicBezTo>
                  <a:cubicBezTo>
                    <a:pt x="591" y="16726"/>
                    <a:pt x="1341" y="17260"/>
                    <a:pt x="3011" y="17260"/>
                  </a:cubicBezTo>
                  <a:cubicBezTo>
                    <a:pt x="3571" y="17260"/>
                    <a:pt x="4234" y="17200"/>
                    <a:pt x="5020" y="17060"/>
                  </a:cubicBezTo>
                  <a:cubicBezTo>
                    <a:pt x="5595" y="16957"/>
                    <a:pt x="6200" y="16815"/>
                    <a:pt x="6824" y="16639"/>
                  </a:cubicBezTo>
                  <a:cubicBezTo>
                    <a:pt x="6970" y="17220"/>
                    <a:pt x="7137" y="17766"/>
                    <a:pt x="7326" y="18271"/>
                  </a:cubicBezTo>
                  <a:cubicBezTo>
                    <a:pt x="8359" y="21022"/>
                    <a:pt x="9635" y="21600"/>
                    <a:pt x="10524" y="21600"/>
                  </a:cubicBezTo>
                  <a:cubicBezTo>
                    <a:pt x="11413" y="21600"/>
                    <a:pt x="12689" y="21022"/>
                    <a:pt x="13722" y="18271"/>
                  </a:cubicBezTo>
                  <a:cubicBezTo>
                    <a:pt x="13911" y="17766"/>
                    <a:pt x="14080" y="17220"/>
                    <a:pt x="14226" y="16639"/>
                  </a:cubicBezTo>
                  <a:cubicBezTo>
                    <a:pt x="14850" y="16815"/>
                    <a:pt x="15453" y="16957"/>
                    <a:pt x="16028" y="17060"/>
                  </a:cubicBezTo>
                  <a:cubicBezTo>
                    <a:pt x="16814" y="17200"/>
                    <a:pt x="17479" y="17260"/>
                    <a:pt x="18038" y="17260"/>
                  </a:cubicBezTo>
                  <a:cubicBezTo>
                    <a:pt x="19709" y="17260"/>
                    <a:pt x="20457" y="16726"/>
                    <a:pt x="20790" y="16200"/>
                  </a:cubicBezTo>
                  <a:cubicBezTo>
                    <a:pt x="21234" y="15499"/>
                    <a:pt x="21324" y="14202"/>
                    <a:pt x="19226" y="12013"/>
                  </a:cubicBezTo>
                  <a:cubicBezTo>
                    <a:pt x="18841" y="11610"/>
                    <a:pt x="18405" y="11204"/>
                    <a:pt x="17925" y="10799"/>
                  </a:cubicBezTo>
                  <a:cubicBezTo>
                    <a:pt x="18404" y="10394"/>
                    <a:pt x="18841" y="9988"/>
                    <a:pt x="19226" y="9586"/>
                  </a:cubicBezTo>
                  <a:cubicBezTo>
                    <a:pt x="21324" y="7396"/>
                    <a:pt x="21234" y="6101"/>
                    <a:pt x="20790" y="5400"/>
                  </a:cubicBezTo>
                  <a:cubicBezTo>
                    <a:pt x="20345" y="4698"/>
                    <a:pt x="19158" y="3980"/>
                    <a:pt x="16028" y="4540"/>
                  </a:cubicBezTo>
                  <a:cubicBezTo>
                    <a:pt x="15453" y="4643"/>
                    <a:pt x="14850" y="4785"/>
                    <a:pt x="14226" y="4961"/>
                  </a:cubicBezTo>
                  <a:cubicBezTo>
                    <a:pt x="14080" y="4380"/>
                    <a:pt x="13911" y="3832"/>
                    <a:pt x="13722" y="3327"/>
                  </a:cubicBezTo>
                  <a:cubicBezTo>
                    <a:pt x="12689" y="577"/>
                    <a:pt x="11413" y="0"/>
                    <a:pt x="10524" y="0"/>
                  </a:cubicBezTo>
                  <a:close/>
                  <a:moveTo>
                    <a:pt x="10524" y="856"/>
                  </a:moveTo>
                  <a:cubicBezTo>
                    <a:pt x="11556" y="856"/>
                    <a:pt x="12661" y="2513"/>
                    <a:pt x="13329" y="5231"/>
                  </a:cubicBezTo>
                  <a:cubicBezTo>
                    <a:pt x="12420" y="5525"/>
                    <a:pt x="11478" y="5885"/>
                    <a:pt x="10524" y="6304"/>
                  </a:cubicBezTo>
                  <a:cubicBezTo>
                    <a:pt x="9571" y="5885"/>
                    <a:pt x="8628" y="5525"/>
                    <a:pt x="7719" y="5231"/>
                  </a:cubicBezTo>
                  <a:cubicBezTo>
                    <a:pt x="8386" y="2513"/>
                    <a:pt x="9492" y="856"/>
                    <a:pt x="10524" y="856"/>
                  </a:cubicBezTo>
                  <a:close/>
                  <a:moveTo>
                    <a:pt x="3015" y="5197"/>
                  </a:moveTo>
                  <a:cubicBezTo>
                    <a:pt x="3968" y="5197"/>
                    <a:pt x="5206" y="5394"/>
                    <a:pt x="6633" y="5801"/>
                  </a:cubicBezTo>
                  <a:cubicBezTo>
                    <a:pt x="6458" y="6665"/>
                    <a:pt x="6330" y="7591"/>
                    <a:pt x="6252" y="8553"/>
                  </a:cubicBezTo>
                  <a:cubicBezTo>
                    <a:pt x="5377" y="9095"/>
                    <a:pt x="4562" y="9658"/>
                    <a:pt x="3828" y="10229"/>
                  </a:cubicBezTo>
                  <a:cubicBezTo>
                    <a:pt x="3348" y="9826"/>
                    <a:pt x="2912" y="9422"/>
                    <a:pt x="2530" y="9023"/>
                  </a:cubicBezTo>
                  <a:cubicBezTo>
                    <a:pt x="1217" y="7653"/>
                    <a:pt x="672" y="6459"/>
                    <a:pt x="1072" y="5828"/>
                  </a:cubicBezTo>
                  <a:cubicBezTo>
                    <a:pt x="1335" y="5413"/>
                    <a:pt x="2020" y="5197"/>
                    <a:pt x="3015" y="5197"/>
                  </a:cubicBezTo>
                  <a:close/>
                  <a:moveTo>
                    <a:pt x="18035" y="5197"/>
                  </a:moveTo>
                  <a:cubicBezTo>
                    <a:pt x="19030" y="5197"/>
                    <a:pt x="19713" y="5413"/>
                    <a:pt x="19976" y="5828"/>
                  </a:cubicBezTo>
                  <a:cubicBezTo>
                    <a:pt x="20376" y="6459"/>
                    <a:pt x="19831" y="7653"/>
                    <a:pt x="18518" y="9023"/>
                  </a:cubicBezTo>
                  <a:cubicBezTo>
                    <a:pt x="18136" y="9422"/>
                    <a:pt x="17702" y="9826"/>
                    <a:pt x="17221" y="10229"/>
                  </a:cubicBezTo>
                  <a:cubicBezTo>
                    <a:pt x="16488" y="9658"/>
                    <a:pt x="15673" y="9095"/>
                    <a:pt x="14798" y="8553"/>
                  </a:cubicBezTo>
                  <a:cubicBezTo>
                    <a:pt x="14720" y="7591"/>
                    <a:pt x="14590" y="6665"/>
                    <a:pt x="14415" y="5801"/>
                  </a:cubicBezTo>
                  <a:cubicBezTo>
                    <a:pt x="15842" y="5394"/>
                    <a:pt x="17082" y="5197"/>
                    <a:pt x="18035" y="5197"/>
                  </a:cubicBezTo>
                  <a:close/>
                  <a:moveTo>
                    <a:pt x="7532" y="6078"/>
                  </a:moveTo>
                  <a:cubicBezTo>
                    <a:pt x="8148" y="6281"/>
                    <a:pt x="8794" y="6520"/>
                    <a:pt x="9461" y="6795"/>
                  </a:cubicBezTo>
                  <a:cubicBezTo>
                    <a:pt x="9088" y="6975"/>
                    <a:pt x="8715" y="7162"/>
                    <a:pt x="8343" y="7358"/>
                  </a:cubicBezTo>
                  <a:cubicBezTo>
                    <a:pt x="7971" y="7553"/>
                    <a:pt x="7605" y="7754"/>
                    <a:pt x="7248" y="7958"/>
                  </a:cubicBezTo>
                  <a:cubicBezTo>
                    <a:pt x="7320" y="7295"/>
                    <a:pt x="7416" y="6666"/>
                    <a:pt x="7532" y="6078"/>
                  </a:cubicBezTo>
                  <a:close/>
                  <a:moveTo>
                    <a:pt x="13516" y="6078"/>
                  </a:moveTo>
                  <a:cubicBezTo>
                    <a:pt x="13632" y="6666"/>
                    <a:pt x="13728" y="7295"/>
                    <a:pt x="13800" y="7958"/>
                  </a:cubicBezTo>
                  <a:cubicBezTo>
                    <a:pt x="13443" y="7754"/>
                    <a:pt x="13078" y="7553"/>
                    <a:pt x="12706" y="7358"/>
                  </a:cubicBezTo>
                  <a:cubicBezTo>
                    <a:pt x="12335" y="7162"/>
                    <a:pt x="11962" y="6975"/>
                    <a:pt x="11589" y="6795"/>
                  </a:cubicBezTo>
                  <a:cubicBezTo>
                    <a:pt x="12256" y="6520"/>
                    <a:pt x="12900" y="6281"/>
                    <a:pt x="13516" y="6078"/>
                  </a:cubicBezTo>
                  <a:close/>
                  <a:moveTo>
                    <a:pt x="10524" y="7258"/>
                  </a:moveTo>
                  <a:cubicBezTo>
                    <a:pt x="11084" y="7514"/>
                    <a:pt x="11656" y="7793"/>
                    <a:pt x="12236" y="8099"/>
                  </a:cubicBezTo>
                  <a:cubicBezTo>
                    <a:pt x="12807" y="8399"/>
                    <a:pt x="13361" y="8709"/>
                    <a:pt x="13892" y="9029"/>
                  </a:cubicBezTo>
                  <a:cubicBezTo>
                    <a:pt x="13929" y="9598"/>
                    <a:pt x="13948" y="10189"/>
                    <a:pt x="13948" y="10799"/>
                  </a:cubicBezTo>
                  <a:cubicBezTo>
                    <a:pt x="13948" y="11410"/>
                    <a:pt x="13927" y="12000"/>
                    <a:pt x="13890" y="12570"/>
                  </a:cubicBezTo>
                  <a:cubicBezTo>
                    <a:pt x="13359" y="12889"/>
                    <a:pt x="12806" y="13201"/>
                    <a:pt x="12236" y="13501"/>
                  </a:cubicBezTo>
                  <a:cubicBezTo>
                    <a:pt x="11655" y="13807"/>
                    <a:pt x="11084" y="14087"/>
                    <a:pt x="10524" y="14342"/>
                  </a:cubicBezTo>
                  <a:cubicBezTo>
                    <a:pt x="9964" y="14087"/>
                    <a:pt x="9393" y="13807"/>
                    <a:pt x="8812" y="13501"/>
                  </a:cubicBezTo>
                  <a:cubicBezTo>
                    <a:pt x="8241" y="13201"/>
                    <a:pt x="7689" y="12891"/>
                    <a:pt x="7158" y="12571"/>
                  </a:cubicBezTo>
                  <a:cubicBezTo>
                    <a:pt x="7121" y="12002"/>
                    <a:pt x="7100" y="11410"/>
                    <a:pt x="7100" y="10799"/>
                  </a:cubicBezTo>
                  <a:cubicBezTo>
                    <a:pt x="7100" y="10189"/>
                    <a:pt x="7121" y="9598"/>
                    <a:pt x="7158" y="9029"/>
                  </a:cubicBezTo>
                  <a:cubicBezTo>
                    <a:pt x="7689" y="8709"/>
                    <a:pt x="8241" y="8399"/>
                    <a:pt x="8812" y="8099"/>
                  </a:cubicBezTo>
                  <a:cubicBezTo>
                    <a:pt x="9393" y="7793"/>
                    <a:pt x="9964" y="7514"/>
                    <a:pt x="10524" y="7258"/>
                  </a:cubicBezTo>
                  <a:close/>
                  <a:moveTo>
                    <a:pt x="10524" y="9608"/>
                  </a:moveTo>
                  <a:cubicBezTo>
                    <a:pt x="10189" y="9608"/>
                    <a:pt x="9855" y="9724"/>
                    <a:pt x="9600" y="9957"/>
                  </a:cubicBezTo>
                  <a:cubicBezTo>
                    <a:pt x="9089" y="10422"/>
                    <a:pt x="9089" y="11178"/>
                    <a:pt x="9600" y="11643"/>
                  </a:cubicBezTo>
                  <a:cubicBezTo>
                    <a:pt x="10110" y="12108"/>
                    <a:pt x="10938" y="12108"/>
                    <a:pt x="11448" y="11643"/>
                  </a:cubicBezTo>
                  <a:cubicBezTo>
                    <a:pt x="11959" y="11178"/>
                    <a:pt x="11959" y="10422"/>
                    <a:pt x="11448" y="9957"/>
                  </a:cubicBezTo>
                  <a:cubicBezTo>
                    <a:pt x="11193" y="9724"/>
                    <a:pt x="10859" y="9608"/>
                    <a:pt x="10524" y="9608"/>
                  </a:cubicBezTo>
                  <a:close/>
                  <a:moveTo>
                    <a:pt x="6185" y="9638"/>
                  </a:moveTo>
                  <a:cubicBezTo>
                    <a:pt x="6169" y="10021"/>
                    <a:pt x="6161" y="10408"/>
                    <a:pt x="6161" y="10799"/>
                  </a:cubicBezTo>
                  <a:cubicBezTo>
                    <a:pt x="6161" y="11190"/>
                    <a:pt x="6169" y="11579"/>
                    <a:pt x="6185" y="11962"/>
                  </a:cubicBezTo>
                  <a:cubicBezTo>
                    <a:pt x="5601" y="11581"/>
                    <a:pt x="5050" y="11191"/>
                    <a:pt x="4540" y="10799"/>
                  </a:cubicBezTo>
                  <a:cubicBezTo>
                    <a:pt x="5050" y="10407"/>
                    <a:pt x="5601" y="10019"/>
                    <a:pt x="6185" y="9638"/>
                  </a:cubicBezTo>
                  <a:close/>
                  <a:moveTo>
                    <a:pt x="14863" y="9638"/>
                  </a:moveTo>
                  <a:cubicBezTo>
                    <a:pt x="15447" y="10019"/>
                    <a:pt x="15998" y="10407"/>
                    <a:pt x="16508" y="10799"/>
                  </a:cubicBezTo>
                  <a:cubicBezTo>
                    <a:pt x="15998" y="11191"/>
                    <a:pt x="15447" y="11581"/>
                    <a:pt x="14863" y="11962"/>
                  </a:cubicBezTo>
                  <a:cubicBezTo>
                    <a:pt x="14879" y="11579"/>
                    <a:pt x="14887" y="11190"/>
                    <a:pt x="14887" y="10799"/>
                  </a:cubicBezTo>
                  <a:cubicBezTo>
                    <a:pt x="14887" y="10408"/>
                    <a:pt x="14879" y="10021"/>
                    <a:pt x="14863" y="9638"/>
                  </a:cubicBezTo>
                  <a:close/>
                  <a:moveTo>
                    <a:pt x="3828" y="11371"/>
                  </a:moveTo>
                  <a:cubicBezTo>
                    <a:pt x="4562" y="11942"/>
                    <a:pt x="5377" y="12505"/>
                    <a:pt x="6252" y="13047"/>
                  </a:cubicBezTo>
                  <a:cubicBezTo>
                    <a:pt x="6330" y="14009"/>
                    <a:pt x="6458" y="14933"/>
                    <a:pt x="6633" y="15797"/>
                  </a:cubicBezTo>
                  <a:cubicBezTo>
                    <a:pt x="5206" y="16204"/>
                    <a:pt x="3968" y="16403"/>
                    <a:pt x="3015" y="16403"/>
                  </a:cubicBezTo>
                  <a:cubicBezTo>
                    <a:pt x="2020" y="16403"/>
                    <a:pt x="1335" y="16187"/>
                    <a:pt x="1072" y="15772"/>
                  </a:cubicBezTo>
                  <a:cubicBezTo>
                    <a:pt x="672" y="15141"/>
                    <a:pt x="1217" y="13947"/>
                    <a:pt x="2530" y="12577"/>
                  </a:cubicBezTo>
                  <a:cubicBezTo>
                    <a:pt x="2912" y="12178"/>
                    <a:pt x="3348" y="11774"/>
                    <a:pt x="3828" y="11371"/>
                  </a:cubicBezTo>
                  <a:close/>
                  <a:moveTo>
                    <a:pt x="17220" y="11371"/>
                  </a:moveTo>
                  <a:cubicBezTo>
                    <a:pt x="17700" y="11774"/>
                    <a:pt x="18136" y="12178"/>
                    <a:pt x="18518" y="12577"/>
                  </a:cubicBezTo>
                  <a:cubicBezTo>
                    <a:pt x="19831" y="13947"/>
                    <a:pt x="20376" y="15141"/>
                    <a:pt x="19976" y="15772"/>
                  </a:cubicBezTo>
                  <a:cubicBezTo>
                    <a:pt x="19713" y="16187"/>
                    <a:pt x="19030" y="16403"/>
                    <a:pt x="18035" y="16403"/>
                  </a:cubicBezTo>
                  <a:cubicBezTo>
                    <a:pt x="17082" y="16403"/>
                    <a:pt x="15842" y="16204"/>
                    <a:pt x="14415" y="15797"/>
                  </a:cubicBezTo>
                  <a:cubicBezTo>
                    <a:pt x="14590" y="14933"/>
                    <a:pt x="14718" y="14009"/>
                    <a:pt x="14796" y="13047"/>
                  </a:cubicBezTo>
                  <a:cubicBezTo>
                    <a:pt x="15671" y="12505"/>
                    <a:pt x="16486" y="11942"/>
                    <a:pt x="17220" y="11371"/>
                  </a:cubicBezTo>
                  <a:close/>
                  <a:moveTo>
                    <a:pt x="7248" y="13642"/>
                  </a:moveTo>
                  <a:cubicBezTo>
                    <a:pt x="7605" y="13846"/>
                    <a:pt x="7971" y="14047"/>
                    <a:pt x="8343" y="14242"/>
                  </a:cubicBezTo>
                  <a:cubicBezTo>
                    <a:pt x="8715" y="14438"/>
                    <a:pt x="9088" y="14625"/>
                    <a:pt x="9461" y="14805"/>
                  </a:cubicBezTo>
                  <a:cubicBezTo>
                    <a:pt x="8794" y="15080"/>
                    <a:pt x="8148" y="15319"/>
                    <a:pt x="7532" y="15522"/>
                  </a:cubicBezTo>
                  <a:cubicBezTo>
                    <a:pt x="7416" y="14934"/>
                    <a:pt x="7320" y="14305"/>
                    <a:pt x="7248" y="13642"/>
                  </a:cubicBezTo>
                  <a:close/>
                  <a:moveTo>
                    <a:pt x="13800" y="13642"/>
                  </a:moveTo>
                  <a:cubicBezTo>
                    <a:pt x="13728" y="14305"/>
                    <a:pt x="13632" y="14934"/>
                    <a:pt x="13516" y="15522"/>
                  </a:cubicBezTo>
                  <a:cubicBezTo>
                    <a:pt x="12900" y="15319"/>
                    <a:pt x="12256" y="15080"/>
                    <a:pt x="11589" y="14805"/>
                  </a:cubicBezTo>
                  <a:cubicBezTo>
                    <a:pt x="11962" y="14625"/>
                    <a:pt x="12335" y="14438"/>
                    <a:pt x="12706" y="14242"/>
                  </a:cubicBezTo>
                  <a:cubicBezTo>
                    <a:pt x="13078" y="14047"/>
                    <a:pt x="13443" y="13846"/>
                    <a:pt x="13800" y="13642"/>
                  </a:cubicBezTo>
                  <a:close/>
                  <a:moveTo>
                    <a:pt x="10524" y="15294"/>
                  </a:moveTo>
                  <a:cubicBezTo>
                    <a:pt x="11478" y="15713"/>
                    <a:pt x="12420" y="16075"/>
                    <a:pt x="13329" y="16369"/>
                  </a:cubicBezTo>
                  <a:cubicBezTo>
                    <a:pt x="12661" y="19087"/>
                    <a:pt x="11556" y="20744"/>
                    <a:pt x="10524" y="20744"/>
                  </a:cubicBezTo>
                  <a:cubicBezTo>
                    <a:pt x="9492" y="20744"/>
                    <a:pt x="8386" y="19087"/>
                    <a:pt x="7719" y="16369"/>
                  </a:cubicBezTo>
                  <a:cubicBezTo>
                    <a:pt x="8628" y="16075"/>
                    <a:pt x="9571" y="15713"/>
                    <a:pt x="10524" y="15294"/>
                  </a:cubicBezTo>
                  <a:close/>
                </a:path>
              </a:pathLst>
            </a:custGeom>
            <a:solidFill>
              <a:srgbClr val="BAE1E5"/>
            </a:solidFill>
            <a:ln w="12700" cap="flat">
              <a:noFill/>
              <a:miter lim="400000"/>
            </a:ln>
            <a:effectLst/>
          </p:spPr>
          <p:txBody>
            <a:bodyPr wrap="square" lIns="71400" tIns="71400" rIns="71400" bIns="71400" numCol="1" anchor="ctr">
              <a:noAutofit/>
            </a:bodyPr>
            <a:lstStyle/>
            <a:p>
              <a:pPr algn="ctr" defTabSz="821531">
                <a:defRPr sz="5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85" name="(Identification)"/>
            <p:cNvSpPr txBox="1"/>
            <p:nvPr/>
          </p:nvSpPr>
          <p:spPr>
            <a:xfrm>
              <a:off x="1536907" y="1287339"/>
              <a:ext cx="2267461" cy="7883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00" tIns="71400" rIns="71400" bIns="71400" numCol="1" anchor="ctr">
              <a:spAutoFit/>
            </a:bodyPr>
            <a:lstStyle>
              <a:lvl1pPr defTabSz="584200">
                <a:lnSpc>
                  <a:spcPct val="70000"/>
                </a:lnSpc>
                <a:defRPr sz="3900">
                  <a:solidFill>
                    <a:srgbClr val="000000"/>
                  </a:solidFill>
                  <a:latin typeface="+mn-lt"/>
                  <a:ea typeface="+mn-ea"/>
                  <a:cs typeface="+mn-cs"/>
                  <a:sym typeface="TH Sarabun New"/>
                </a:defRPr>
              </a:lvl1pPr>
            </a:lstStyle>
            <a:p>
              <a:pPr/>
              <a:r>
                <a:t>(Identification)</a:t>
              </a:r>
            </a:p>
          </p:txBody>
        </p:sp>
        <p:sp>
          <p:nvSpPr>
            <p:cNvPr id="1986" name="เพื่อให้มองเห็นภาพรวมของความรู้ที่เกี่ยวข้องกับรายวิชาที่นำเสนออย่างถูกต้องเหมาะสม ทั้งนี้ได้เลือกเนื้อหาเกี่ยวกับทฤษฎีและนวัตกรรมการบริหารการศึกษามาเป็นหัวข้อ"/>
            <p:cNvSpPr txBox="1"/>
            <p:nvPr/>
          </p:nvSpPr>
          <p:spPr>
            <a:xfrm>
              <a:off x="2100814" y="2112477"/>
              <a:ext cx="5839441" cy="155605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00" tIns="71400" rIns="71400" bIns="71400" numCol="1" anchor="ctr">
              <a:spAutoFit/>
            </a:bodyPr>
            <a:lstStyle>
              <a:lvl1pPr defTabSz="584200">
                <a:lnSpc>
                  <a:spcPct val="90000"/>
                </a:lnSpc>
                <a:defRPr sz="3000">
                  <a:solidFill>
                    <a:srgbClr val="000000"/>
                  </a:solidFill>
                  <a:latin typeface="+mn-lt"/>
                  <a:ea typeface="+mn-ea"/>
                  <a:cs typeface="+mn-cs"/>
                  <a:sym typeface="TH Sarabun New"/>
                </a:defRPr>
              </a:lvl1pPr>
            </a:lstStyle>
            <a:p>
              <a:pPr/>
              <a:r>
                <a:t>เพื่อให้มองเห็นภาพรวมของความรู้ที่เกี่ยวข้องกับรายวิชาที่นำเสนออย่างถูกต้องเหมาะสม ทั้งนี้ได้เลือกเนื้อหาเกี่ยวกับทฤษฎีและนวัตกรรมการบริหารการศึกษามาเป็นหัวข้อ</a:t>
              </a:r>
            </a:p>
          </p:txBody>
        </p:sp>
      </p:grpSp>
      <p:grpSp>
        <p:nvGrpSpPr>
          <p:cNvPr id="1997" name="Group"/>
          <p:cNvGrpSpPr/>
          <p:nvPr/>
        </p:nvGrpSpPr>
        <p:grpSpPr>
          <a:xfrm>
            <a:off x="16619073" y="4773214"/>
            <a:ext cx="7324186" cy="7030129"/>
            <a:chOff x="0" y="0"/>
            <a:chExt cx="7324184" cy="7030127"/>
          </a:xfrm>
        </p:grpSpPr>
        <p:sp>
          <p:nvSpPr>
            <p:cNvPr id="1988" name="Rounded Rectangle"/>
            <p:cNvSpPr/>
            <p:nvPr/>
          </p:nvSpPr>
          <p:spPr>
            <a:xfrm>
              <a:off x="0" y="1799781"/>
              <a:ext cx="7324185" cy="1269340"/>
            </a:xfrm>
            <a:prstGeom prst="roundRect">
              <a:avLst>
                <a:gd name="adj" fmla="val 15000"/>
              </a:avLst>
            </a:prstGeom>
            <a:solidFill>
              <a:srgbClr val="AF927C"/>
            </a:solidFill>
            <a:ln w="12700" cap="flat">
              <a:noFill/>
              <a:miter lim="400000"/>
            </a:ln>
            <a:effectLst>
              <a:outerShdw sx="100000" sy="100000" kx="0" ky="0" algn="b" rotWithShape="0" blurRad="50800" dist="63500" dir="2700000">
                <a:srgbClr val="000000">
                  <a:alpha val="50000"/>
                </a:srgbClr>
              </a:outerShdw>
            </a:effectLst>
          </p:spPr>
          <p:txBody>
            <a:bodyPr wrap="square" lIns="71400" tIns="71400" rIns="71400" bIns="71400" numCol="1" anchor="ctr">
              <a:noAutofit/>
            </a:bodyPr>
            <a:lstStyle/>
            <a:p>
              <a:pPr algn="ctr" defTabSz="821531">
                <a:defRPr sz="5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89" name="3"/>
            <p:cNvSpPr txBox="1"/>
            <p:nvPr/>
          </p:nvSpPr>
          <p:spPr>
            <a:xfrm>
              <a:off x="154503" y="1799473"/>
              <a:ext cx="847181" cy="1323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00" tIns="71400" rIns="71400" bIns="71400" numCol="1" anchor="ctr">
              <a:spAutoFit/>
            </a:bodyPr>
            <a:lstStyle>
              <a:lvl1pPr defTabSz="584200">
                <a:lnSpc>
                  <a:spcPct val="90000"/>
                </a:lnSpc>
                <a:defRPr sz="7800">
                  <a:solidFill>
                    <a:srgbClr val="7A4A24"/>
                  </a:solidFill>
                  <a:latin typeface="Broadway BT"/>
                  <a:ea typeface="Broadway BT"/>
                  <a:cs typeface="Broadway BT"/>
                  <a:sym typeface="Broadway BT"/>
                </a:defRPr>
              </a:lvl1pPr>
            </a:lstStyle>
            <a:p>
              <a:pPr/>
              <a:r>
                <a:t>3</a:t>
              </a:r>
            </a:p>
          </p:txBody>
        </p:sp>
        <p:sp>
          <p:nvSpPr>
            <p:cNvPr id="1990" name="(Creation and Exchange)"/>
            <p:cNvSpPr txBox="1"/>
            <p:nvPr/>
          </p:nvSpPr>
          <p:spPr>
            <a:xfrm>
              <a:off x="1444766" y="2283419"/>
              <a:ext cx="3754351" cy="7883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00" tIns="71400" rIns="71400" bIns="71400" numCol="1" anchor="ctr">
              <a:spAutoFit/>
            </a:bodyPr>
            <a:lstStyle>
              <a:lvl1pPr defTabSz="584200">
                <a:lnSpc>
                  <a:spcPct val="90000"/>
                </a:lnSpc>
                <a:defRPr sz="3900">
                  <a:solidFill>
                    <a:srgbClr val="FFFFFF"/>
                  </a:solidFill>
                  <a:latin typeface="+mn-lt"/>
                  <a:ea typeface="+mn-ea"/>
                  <a:cs typeface="+mn-cs"/>
                  <a:sym typeface="TH Sarabun New"/>
                </a:defRPr>
              </a:lvl1pPr>
            </a:lstStyle>
            <a:p>
              <a:pPr/>
              <a:r>
                <a:t>(Creation and Exchange)</a:t>
              </a:r>
            </a:p>
          </p:txBody>
        </p:sp>
        <p:sp>
          <p:nvSpPr>
            <p:cNvPr id="1991" name="การสร้างความรู้และแลกเปลี่ยนเรียนรู้"/>
            <p:cNvSpPr txBox="1"/>
            <p:nvPr/>
          </p:nvSpPr>
          <p:spPr>
            <a:xfrm>
              <a:off x="1113635" y="1799594"/>
              <a:ext cx="5828440" cy="8626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00" tIns="71400" rIns="71400" bIns="71400" numCol="1" anchor="ctr">
              <a:spAutoFit/>
            </a:bodyPr>
            <a:lstStyle>
              <a:lvl1pPr defTabSz="584200">
                <a:lnSpc>
                  <a:spcPct val="90000"/>
                </a:lnSpc>
                <a:defRPr b="1" sz="4400">
                  <a:solidFill>
                    <a:srgbClr val="FFFFFF"/>
                  </a:solidFill>
                  <a:latin typeface="+mn-lt"/>
                  <a:ea typeface="+mn-ea"/>
                  <a:cs typeface="+mn-cs"/>
                  <a:sym typeface="TH Sarabun New"/>
                </a:defRPr>
              </a:lvl1pPr>
            </a:lstStyle>
            <a:p>
              <a:pPr/>
              <a:r>
                <a:t>การสร้างความรู้และแลกเปลี่ยนเรียนรู้</a:t>
              </a:r>
            </a:p>
          </p:txBody>
        </p:sp>
        <p:sp>
          <p:nvSpPr>
            <p:cNvPr id="1992" name="L"/>
            <p:cNvSpPr txBox="1"/>
            <p:nvPr/>
          </p:nvSpPr>
          <p:spPr>
            <a:xfrm flipH="1">
              <a:off x="6003240" y="2285748"/>
              <a:ext cx="1157531" cy="2746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00" tIns="71400" rIns="71400" bIns="71400" numCol="1" anchor="ctr">
              <a:spAutoFit/>
            </a:bodyPr>
            <a:lstStyle>
              <a:lvl1pPr algn="just" defTabSz="821531">
                <a:spcBef>
                  <a:spcPts val="1400"/>
                </a:spcBef>
                <a:defRPr b="1" sz="15000">
                  <a:solidFill>
                    <a:srgbClr val="AF927C"/>
                  </a:solidFill>
                  <a:latin typeface="Avenir Next Regular"/>
                  <a:ea typeface="Avenir Next Regular"/>
                  <a:cs typeface="Avenir Next Regular"/>
                  <a:sym typeface="Avenir Next Regular"/>
                </a:defRPr>
              </a:lvl1pPr>
            </a:lstStyle>
            <a:p>
              <a:pPr/>
              <a:r>
                <a:t>L</a:t>
              </a:r>
            </a:p>
          </p:txBody>
        </p:sp>
        <p:pic>
          <p:nvPicPr>
            <p:cNvPr id="1993" name="img_303464.png" descr="img_303464.png"/>
            <p:cNvPicPr>
              <a:picLocks noChangeAspect="1"/>
            </p:cNvPicPr>
            <p:nvPr/>
          </p:nvPicPr>
          <p:blipFill>
            <a:blip r:embed="rId4">
              <a:extLst/>
            </a:blip>
            <a:stretch>
              <a:fillRect/>
            </a:stretch>
          </p:blipFill>
          <p:spPr>
            <a:xfrm>
              <a:off x="4732185" y="5663840"/>
              <a:ext cx="1263842" cy="887270"/>
            </a:xfrm>
            <a:prstGeom prst="rect">
              <a:avLst/>
            </a:prstGeom>
            <a:ln w="12700" cap="flat">
              <a:noFill/>
              <a:miter lim="400000"/>
            </a:ln>
            <a:effectLst/>
          </p:spPr>
        </p:pic>
        <p:pic>
          <p:nvPicPr>
            <p:cNvPr id="1994" name="Image" descr="Image"/>
            <p:cNvPicPr>
              <a:picLocks noChangeAspect="1"/>
            </p:cNvPicPr>
            <p:nvPr/>
          </p:nvPicPr>
          <p:blipFill>
            <a:blip r:embed="rId5">
              <a:extLst/>
            </a:blip>
            <a:stretch>
              <a:fillRect/>
            </a:stretch>
          </p:blipFill>
          <p:spPr>
            <a:xfrm rot="10860000">
              <a:off x="3005869" y="8742"/>
              <a:ext cx="1015472" cy="1561287"/>
            </a:xfrm>
            <a:prstGeom prst="rect">
              <a:avLst/>
            </a:prstGeom>
            <a:ln w="12700" cap="flat">
              <a:noFill/>
              <a:miter lim="400000"/>
            </a:ln>
            <a:effectLst/>
          </p:spPr>
        </p:pic>
        <p:sp>
          <p:nvSpPr>
            <p:cNvPr id="1995" name="Europe Globe"/>
            <p:cNvSpPr/>
            <p:nvPr/>
          </p:nvSpPr>
          <p:spPr>
            <a:xfrm>
              <a:off x="2907813" y="6202752"/>
              <a:ext cx="828256" cy="827376"/>
            </a:xfrm>
            <a:custGeom>
              <a:avLst/>
              <a:gdLst/>
              <a:ahLst/>
              <a:cxnLst>
                <a:cxn ang="0">
                  <a:pos x="wd2" y="hd2"/>
                </a:cxn>
                <a:cxn ang="5400000">
                  <a:pos x="wd2" y="hd2"/>
                </a:cxn>
                <a:cxn ang="10800000">
                  <a:pos x="wd2" y="hd2"/>
                </a:cxn>
                <a:cxn ang="16200000">
                  <a:pos x="wd2" y="hd2"/>
                </a:cxn>
              </a:cxnLst>
              <a:rect l="0" t="0" r="r" b="b"/>
              <a:pathLst>
                <a:path w="21503" h="21600" fill="norm" stroke="1" extrusionOk="0">
                  <a:moveTo>
                    <a:pt x="10763" y="0"/>
                  </a:moveTo>
                  <a:cubicBezTo>
                    <a:pt x="8816" y="0"/>
                    <a:pt x="6993" y="533"/>
                    <a:pt x="5416" y="1448"/>
                  </a:cubicBezTo>
                  <a:lnTo>
                    <a:pt x="5364" y="1475"/>
                  </a:lnTo>
                  <a:lnTo>
                    <a:pt x="5259" y="1533"/>
                  </a:lnTo>
                  <a:lnTo>
                    <a:pt x="5173" y="1582"/>
                  </a:lnTo>
                  <a:lnTo>
                    <a:pt x="5091" y="1633"/>
                  </a:lnTo>
                  <a:lnTo>
                    <a:pt x="4999" y="1690"/>
                  </a:lnTo>
                  <a:lnTo>
                    <a:pt x="4949" y="1724"/>
                  </a:lnTo>
                  <a:lnTo>
                    <a:pt x="5018" y="1682"/>
                  </a:lnTo>
                  <a:lnTo>
                    <a:pt x="5073" y="1651"/>
                  </a:lnTo>
                  <a:lnTo>
                    <a:pt x="5123" y="1623"/>
                  </a:lnTo>
                  <a:lnTo>
                    <a:pt x="5126" y="1624"/>
                  </a:lnTo>
                  <a:lnTo>
                    <a:pt x="5039" y="1678"/>
                  </a:lnTo>
                  <a:cubicBezTo>
                    <a:pt x="4968" y="1723"/>
                    <a:pt x="4893" y="1763"/>
                    <a:pt x="4824" y="1810"/>
                  </a:cubicBezTo>
                  <a:lnTo>
                    <a:pt x="4926" y="1741"/>
                  </a:lnTo>
                  <a:lnTo>
                    <a:pt x="4931" y="1737"/>
                  </a:lnTo>
                  <a:lnTo>
                    <a:pt x="4949" y="1724"/>
                  </a:lnTo>
                  <a:lnTo>
                    <a:pt x="4860" y="1781"/>
                  </a:lnTo>
                  <a:lnTo>
                    <a:pt x="4840" y="1794"/>
                  </a:lnTo>
                  <a:lnTo>
                    <a:pt x="4817" y="1811"/>
                  </a:lnTo>
                  <a:lnTo>
                    <a:pt x="4782" y="1833"/>
                  </a:lnTo>
                  <a:lnTo>
                    <a:pt x="4762" y="1848"/>
                  </a:lnTo>
                  <a:lnTo>
                    <a:pt x="4758" y="1850"/>
                  </a:lnTo>
                  <a:lnTo>
                    <a:pt x="4723" y="1874"/>
                  </a:lnTo>
                  <a:lnTo>
                    <a:pt x="4701" y="1889"/>
                  </a:lnTo>
                  <a:lnTo>
                    <a:pt x="4639" y="1932"/>
                  </a:lnTo>
                  <a:lnTo>
                    <a:pt x="4664" y="1917"/>
                  </a:lnTo>
                  <a:lnTo>
                    <a:pt x="4562" y="1993"/>
                  </a:lnTo>
                  <a:lnTo>
                    <a:pt x="4484" y="2049"/>
                  </a:lnTo>
                  <a:lnTo>
                    <a:pt x="4437" y="2087"/>
                  </a:lnTo>
                  <a:lnTo>
                    <a:pt x="4413" y="2111"/>
                  </a:lnTo>
                  <a:cubicBezTo>
                    <a:pt x="4345" y="2162"/>
                    <a:pt x="4275" y="2211"/>
                    <a:pt x="4207" y="2264"/>
                  </a:cubicBezTo>
                  <a:lnTo>
                    <a:pt x="4221" y="2252"/>
                  </a:lnTo>
                  <a:lnTo>
                    <a:pt x="4281" y="2203"/>
                  </a:lnTo>
                  <a:lnTo>
                    <a:pt x="4341" y="2155"/>
                  </a:lnTo>
                  <a:lnTo>
                    <a:pt x="4433" y="2082"/>
                  </a:lnTo>
                  <a:lnTo>
                    <a:pt x="4541" y="2003"/>
                  </a:lnTo>
                  <a:lnTo>
                    <a:pt x="4452" y="2067"/>
                  </a:lnTo>
                  <a:lnTo>
                    <a:pt x="4380" y="2119"/>
                  </a:lnTo>
                  <a:lnTo>
                    <a:pt x="4310" y="2171"/>
                  </a:lnTo>
                  <a:lnTo>
                    <a:pt x="4209" y="2249"/>
                  </a:lnTo>
                  <a:lnTo>
                    <a:pt x="4134" y="2308"/>
                  </a:lnTo>
                  <a:lnTo>
                    <a:pt x="4119" y="2323"/>
                  </a:lnTo>
                  <a:lnTo>
                    <a:pt x="4082" y="2353"/>
                  </a:lnTo>
                  <a:lnTo>
                    <a:pt x="4000" y="2421"/>
                  </a:lnTo>
                  <a:cubicBezTo>
                    <a:pt x="3953" y="2459"/>
                    <a:pt x="3908" y="2498"/>
                    <a:pt x="3863" y="2537"/>
                  </a:cubicBezTo>
                  <a:cubicBezTo>
                    <a:pt x="3848" y="2549"/>
                    <a:pt x="3834" y="2561"/>
                    <a:pt x="3819" y="2574"/>
                  </a:cubicBezTo>
                  <a:lnTo>
                    <a:pt x="3700" y="2680"/>
                  </a:lnTo>
                  <a:lnTo>
                    <a:pt x="3543" y="2826"/>
                  </a:lnTo>
                  <a:lnTo>
                    <a:pt x="3518" y="2851"/>
                  </a:lnTo>
                  <a:cubicBezTo>
                    <a:pt x="3244" y="3104"/>
                    <a:pt x="2984" y="3369"/>
                    <a:pt x="2738" y="3648"/>
                  </a:cubicBezTo>
                  <a:lnTo>
                    <a:pt x="2736" y="3649"/>
                  </a:lnTo>
                  <a:lnTo>
                    <a:pt x="2661" y="3727"/>
                  </a:lnTo>
                  <a:lnTo>
                    <a:pt x="2642" y="3747"/>
                  </a:lnTo>
                  <a:lnTo>
                    <a:pt x="2594" y="3803"/>
                  </a:lnTo>
                  <a:lnTo>
                    <a:pt x="2544" y="3865"/>
                  </a:lnTo>
                  <a:lnTo>
                    <a:pt x="2535" y="3873"/>
                  </a:lnTo>
                  <a:cubicBezTo>
                    <a:pt x="2485" y="3934"/>
                    <a:pt x="2437" y="3997"/>
                    <a:pt x="2388" y="4058"/>
                  </a:cubicBezTo>
                  <a:lnTo>
                    <a:pt x="2368" y="4082"/>
                  </a:lnTo>
                  <a:lnTo>
                    <a:pt x="2316" y="4153"/>
                  </a:lnTo>
                  <a:lnTo>
                    <a:pt x="2254" y="4237"/>
                  </a:lnTo>
                  <a:cubicBezTo>
                    <a:pt x="2252" y="4239"/>
                    <a:pt x="2251" y="4243"/>
                    <a:pt x="2249" y="4245"/>
                  </a:cubicBezTo>
                  <a:lnTo>
                    <a:pt x="2140" y="4387"/>
                  </a:lnTo>
                  <a:lnTo>
                    <a:pt x="2087" y="4461"/>
                  </a:lnTo>
                  <a:lnTo>
                    <a:pt x="2080" y="4471"/>
                  </a:lnTo>
                  <a:lnTo>
                    <a:pt x="2015" y="4558"/>
                  </a:lnTo>
                  <a:cubicBezTo>
                    <a:pt x="1836" y="4811"/>
                    <a:pt x="1670" y="5073"/>
                    <a:pt x="1512" y="5341"/>
                  </a:cubicBezTo>
                  <a:lnTo>
                    <a:pt x="1502" y="5358"/>
                  </a:lnTo>
                  <a:cubicBezTo>
                    <a:pt x="800" y="6562"/>
                    <a:pt x="315" y="7908"/>
                    <a:pt x="121" y="9349"/>
                  </a:cubicBezTo>
                  <a:cubicBezTo>
                    <a:pt x="-23" y="10211"/>
                    <a:pt x="-97" y="11471"/>
                    <a:pt x="238" y="12968"/>
                  </a:cubicBezTo>
                  <a:cubicBezTo>
                    <a:pt x="240" y="12974"/>
                    <a:pt x="242" y="12979"/>
                    <a:pt x="244" y="12985"/>
                  </a:cubicBezTo>
                  <a:cubicBezTo>
                    <a:pt x="286" y="13171"/>
                    <a:pt x="334" y="13361"/>
                    <a:pt x="389" y="13554"/>
                  </a:cubicBezTo>
                  <a:cubicBezTo>
                    <a:pt x="1604" y="18177"/>
                    <a:pt x="5788" y="21600"/>
                    <a:pt x="10763" y="21600"/>
                  </a:cubicBezTo>
                  <a:cubicBezTo>
                    <a:pt x="16685" y="21600"/>
                    <a:pt x="21503" y="16755"/>
                    <a:pt x="21503" y="10800"/>
                  </a:cubicBezTo>
                  <a:cubicBezTo>
                    <a:pt x="21503" y="4845"/>
                    <a:pt x="16685" y="0"/>
                    <a:pt x="10763" y="0"/>
                  </a:cubicBezTo>
                  <a:close/>
                  <a:moveTo>
                    <a:pt x="10763" y="54"/>
                  </a:moveTo>
                  <a:cubicBezTo>
                    <a:pt x="15772" y="54"/>
                    <a:pt x="19975" y="3543"/>
                    <a:pt x="21126" y="8228"/>
                  </a:cubicBezTo>
                  <a:lnTo>
                    <a:pt x="21105" y="8182"/>
                  </a:lnTo>
                  <a:lnTo>
                    <a:pt x="21098" y="8186"/>
                  </a:lnTo>
                  <a:lnTo>
                    <a:pt x="21120" y="8327"/>
                  </a:lnTo>
                  <a:lnTo>
                    <a:pt x="21135" y="8312"/>
                  </a:lnTo>
                  <a:lnTo>
                    <a:pt x="21148" y="8347"/>
                  </a:lnTo>
                  <a:lnTo>
                    <a:pt x="21160" y="8428"/>
                  </a:lnTo>
                  <a:lnTo>
                    <a:pt x="21178" y="8465"/>
                  </a:lnTo>
                  <a:lnTo>
                    <a:pt x="21172" y="8427"/>
                  </a:lnTo>
                  <a:lnTo>
                    <a:pt x="21192" y="8482"/>
                  </a:lnTo>
                  <a:lnTo>
                    <a:pt x="21195" y="8491"/>
                  </a:lnTo>
                  <a:cubicBezTo>
                    <a:pt x="21228" y="8643"/>
                    <a:pt x="21260" y="8795"/>
                    <a:pt x="21287" y="8950"/>
                  </a:cubicBezTo>
                  <a:lnTo>
                    <a:pt x="21289" y="8958"/>
                  </a:lnTo>
                  <a:lnTo>
                    <a:pt x="21309" y="9083"/>
                  </a:lnTo>
                  <a:lnTo>
                    <a:pt x="21329" y="9196"/>
                  </a:lnTo>
                  <a:cubicBezTo>
                    <a:pt x="21336" y="9242"/>
                    <a:pt x="21341" y="9289"/>
                    <a:pt x="21347" y="9336"/>
                  </a:cubicBezTo>
                  <a:lnTo>
                    <a:pt x="21344" y="9334"/>
                  </a:lnTo>
                  <a:lnTo>
                    <a:pt x="21367" y="9561"/>
                  </a:lnTo>
                  <a:lnTo>
                    <a:pt x="21386" y="9696"/>
                  </a:lnTo>
                  <a:lnTo>
                    <a:pt x="21401" y="9803"/>
                  </a:lnTo>
                  <a:cubicBezTo>
                    <a:pt x="21402" y="9814"/>
                    <a:pt x="21402" y="9825"/>
                    <a:pt x="21403" y="9835"/>
                  </a:cubicBezTo>
                  <a:lnTo>
                    <a:pt x="21403" y="9931"/>
                  </a:lnTo>
                  <a:lnTo>
                    <a:pt x="21393" y="9841"/>
                  </a:lnTo>
                  <a:lnTo>
                    <a:pt x="21393" y="9903"/>
                  </a:lnTo>
                  <a:lnTo>
                    <a:pt x="21401" y="9953"/>
                  </a:lnTo>
                  <a:lnTo>
                    <a:pt x="21401" y="9960"/>
                  </a:lnTo>
                  <a:lnTo>
                    <a:pt x="21399" y="10002"/>
                  </a:lnTo>
                  <a:lnTo>
                    <a:pt x="21391" y="9963"/>
                  </a:lnTo>
                  <a:lnTo>
                    <a:pt x="21381" y="9989"/>
                  </a:lnTo>
                  <a:lnTo>
                    <a:pt x="21381" y="10051"/>
                  </a:lnTo>
                  <a:lnTo>
                    <a:pt x="21396" y="10211"/>
                  </a:lnTo>
                  <a:lnTo>
                    <a:pt x="21398" y="10253"/>
                  </a:lnTo>
                  <a:lnTo>
                    <a:pt x="21393" y="10251"/>
                  </a:lnTo>
                  <a:lnTo>
                    <a:pt x="21393" y="10317"/>
                  </a:lnTo>
                  <a:lnTo>
                    <a:pt x="21361" y="10303"/>
                  </a:lnTo>
                  <a:lnTo>
                    <a:pt x="21351" y="10376"/>
                  </a:lnTo>
                  <a:lnTo>
                    <a:pt x="21356" y="10489"/>
                  </a:lnTo>
                  <a:lnTo>
                    <a:pt x="21369" y="10510"/>
                  </a:lnTo>
                  <a:lnTo>
                    <a:pt x="21372" y="10349"/>
                  </a:lnTo>
                  <a:lnTo>
                    <a:pt x="21384" y="10541"/>
                  </a:lnTo>
                  <a:lnTo>
                    <a:pt x="21391" y="10549"/>
                  </a:lnTo>
                  <a:lnTo>
                    <a:pt x="21394" y="10487"/>
                  </a:lnTo>
                  <a:lnTo>
                    <a:pt x="21408" y="10522"/>
                  </a:lnTo>
                  <a:lnTo>
                    <a:pt x="21409" y="10591"/>
                  </a:lnTo>
                  <a:lnTo>
                    <a:pt x="21413" y="10670"/>
                  </a:lnTo>
                  <a:lnTo>
                    <a:pt x="21389" y="10813"/>
                  </a:lnTo>
                  <a:lnTo>
                    <a:pt x="21393" y="10926"/>
                  </a:lnTo>
                  <a:lnTo>
                    <a:pt x="21403" y="10960"/>
                  </a:lnTo>
                  <a:lnTo>
                    <a:pt x="21414" y="10817"/>
                  </a:lnTo>
                  <a:lnTo>
                    <a:pt x="21416" y="10810"/>
                  </a:lnTo>
                  <a:lnTo>
                    <a:pt x="21416" y="10835"/>
                  </a:lnTo>
                  <a:lnTo>
                    <a:pt x="21416" y="11031"/>
                  </a:lnTo>
                  <a:lnTo>
                    <a:pt x="21401" y="11238"/>
                  </a:lnTo>
                  <a:lnTo>
                    <a:pt x="21394" y="11324"/>
                  </a:lnTo>
                  <a:lnTo>
                    <a:pt x="21398" y="11445"/>
                  </a:lnTo>
                  <a:lnTo>
                    <a:pt x="21382" y="11583"/>
                  </a:lnTo>
                  <a:lnTo>
                    <a:pt x="21364" y="11658"/>
                  </a:lnTo>
                  <a:lnTo>
                    <a:pt x="21352" y="11820"/>
                  </a:lnTo>
                  <a:lnTo>
                    <a:pt x="21352" y="11936"/>
                  </a:lnTo>
                  <a:lnTo>
                    <a:pt x="21356" y="12009"/>
                  </a:lnTo>
                  <a:lnTo>
                    <a:pt x="21366" y="12027"/>
                  </a:lnTo>
                  <a:lnTo>
                    <a:pt x="21376" y="11982"/>
                  </a:lnTo>
                  <a:lnTo>
                    <a:pt x="21369" y="12089"/>
                  </a:lnTo>
                  <a:lnTo>
                    <a:pt x="21369" y="12100"/>
                  </a:lnTo>
                  <a:cubicBezTo>
                    <a:pt x="21359" y="12182"/>
                    <a:pt x="21344" y="12263"/>
                    <a:pt x="21332" y="12345"/>
                  </a:cubicBezTo>
                  <a:lnTo>
                    <a:pt x="21349" y="12158"/>
                  </a:lnTo>
                  <a:lnTo>
                    <a:pt x="21339" y="12170"/>
                  </a:lnTo>
                  <a:lnTo>
                    <a:pt x="21351" y="11961"/>
                  </a:lnTo>
                  <a:lnTo>
                    <a:pt x="21342" y="11837"/>
                  </a:lnTo>
                  <a:lnTo>
                    <a:pt x="21326" y="12051"/>
                  </a:lnTo>
                  <a:lnTo>
                    <a:pt x="21326" y="12175"/>
                  </a:lnTo>
                  <a:lnTo>
                    <a:pt x="21312" y="12317"/>
                  </a:lnTo>
                  <a:lnTo>
                    <a:pt x="21299" y="12465"/>
                  </a:lnTo>
                  <a:lnTo>
                    <a:pt x="21285" y="12589"/>
                  </a:lnTo>
                  <a:lnTo>
                    <a:pt x="21269" y="12724"/>
                  </a:lnTo>
                  <a:lnTo>
                    <a:pt x="21252" y="12825"/>
                  </a:lnTo>
                  <a:lnTo>
                    <a:pt x="21239" y="12901"/>
                  </a:lnTo>
                  <a:cubicBezTo>
                    <a:pt x="21236" y="12915"/>
                    <a:pt x="21233" y="12929"/>
                    <a:pt x="21230" y="12943"/>
                  </a:cubicBezTo>
                  <a:lnTo>
                    <a:pt x="21208" y="13042"/>
                  </a:lnTo>
                  <a:lnTo>
                    <a:pt x="21187" y="13136"/>
                  </a:lnTo>
                  <a:cubicBezTo>
                    <a:pt x="21179" y="13172"/>
                    <a:pt x="21166" y="13205"/>
                    <a:pt x="21158" y="13241"/>
                  </a:cubicBezTo>
                  <a:cubicBezTo>
                    <a:pt x="20055" y="17992"/>
                    <a:pt x="15819" y="21546"/>
                    <a:pt x="10763" y="21546"/>
                  </a:cubicBezTo>
                  <a:cubicBezTo>
                    <a:pt x="6628" y="21546"/>
                    <a:pt x="3050" y="19164"/>
                    <a:pt x="1275" y="15700"/>
                  </a:cubicBezTo>
                  <a:lnTo>
                    <a:pt x="1278" y="15702"/>
                  </a:lnTo>
                  <a:lnTo>
                    <a:pt x="1303" y="15725"/>
                  </a:lnTo>
                  <a:lnTo>
                    <a:pt x="1315" y="15708"/>
                  </a:lnTo>
                  <a:lnTo>
                    <a:pt x="1390" y="15769"/>
                  </a:lnTo>
                  <a:lnTo>
                    <a:pt x="1417" y="15776"/>
                  </a:lnTo>
                  <a:lnTo>
                    <a:pt x="1412" y="15671"/>
                  </a:lnTo>
                  <a:lnTo>
                    <a:pt x="1385" y="15591"/>
                  </a:lnTo>
                  <a:lnTo>
                    <a:pt x="1333" y="15419"/>
                  </a:lnTo>
                  <a:lnTo>
                    <a:pt x="1298" y="15338"/>
                  </a:lnTo>
                  <a:lnTo>
                    <a:pt x="1226" y="15217"/>
                  </a:lnTo>
                  <a:lnTo>
                    <a:pt x="1157" y="15082"/>
                  </a:lnTo>
                  <a:lnTo>
                    <a:pt x="1044" y="14791"/>
                  </a:lnTo>
                  <a:lnTo>
                    <a:pt x="923" y="14497"/>
                  </a:lnTo>
                  <a:lnTo>
                    <a:pt x="819" y="14289"/>
                  </a:lnTo>
                  <a:lnTo>
                    <a:pt x="687" y="13954"/>
                  </a:lnTo>
                  <a:lnTo>
                    <a:pt x="618" y="13816"/>
                  </a:lnTo>
                  <a:lnTo>
                    <a:pt x="623" y="13783"/>
                  </a:lnTo>
                  <a:lnTo>
                    <a:pt x="592" y="13650"/>
                  </a:lnTo>
                  <a:lnTo>
                    <a:pt x="498" y="13342"/>
                  </a:lnTo>
                  <a:lnTo>
                    <a:pt x="433" y="13116"/>
                  </a:lnTo>
                  <a:lnTo>
                    <a:pt x="399" y="13074"/>
                  </a:lnTo>
                  <a:lnTo>
                    <a:pt x="394" y="12961"/>
                  </a:lnTo>
                  <a:lnTo>
                    <a:pt x="317" y="12680"/>
                  </a:lnTo>
                  <a:lnTo>
                    <a:pt x="305" y="12601"/>
                  </a:lnTo>
                  <a:lnTo>
                    <a:pt x="337" y="12626"/>
                  </a:lnTo>
                  <a:lnTo>
                    <a:pt x="339" y="12547"/>
                  </a:lnTo>
                  <a:lnTo>
                    <a:pt x="319" y="12450"/>
                  </a:lnTo>
                  <a:lnTo>
                    <a:pt x="312" y="12175"/>
                  </a:lnTo>
                  <a:lnTo>
                    <a:pt x="309" y="12078"/>
                  </a:lnTo>
                  <a:lnTo>
                    <a:pt x="295" y="12032"/>
                  </a:lnTo>
                  <a:lnTo>
                    <a:pt x="295" y="11963"/>
                  </a:lnTo>
                  <a:lnTo>
                    <a:pt x="272" y="11711"/>
                  </a:lnTo>
                  <a:lnTo>
                    <a:pt x="254" y="11574"/>
                  </a:lnTo>
                  <a:lnTo>
                    <a:pt x="245" y="11510"/>
                  </a:lnTo>
                  <a:lnTo>
                    <a:pt x="222" y="11318"/>
                  </a:lnTo>
                  <a:lnTo>
                    <a:pt x="200" y="11204"/>
                  </a:lnTo>
                  <a:lnTo>
                    <a:pt x="193" y="11207"/>
                  </a:lnTo>
                  <a:lnTo>
                    <a:pt x="173" y="11004"/>
                  </a:lnTo>
                  <a:lnTo>
                    <a:pt x="173" y="10906"/>
                  </a:lnTo>
                  <a:lnTo>
                    <a:pt x="173" y="10771"/>
                  </a:lnTo>
                  <a:lnTo>
                    <a:pt x="168" y="10712"/>
                  </a:lnTo>
                  <a:lnTo>
                    <a:pt x="180" y="10652"/>
                  </a:lnTo>
                  <a:lnTo>
                    <a:pt x="188" y="10489"/>
                  </a:lnTo>
                  <a:lnTo>
                    <a:pt x="190" y="10349"/>
                  </a:lnTo>
                  <a:lnTo>
                    <a:pt x="192" y="10265"/>
                  </a:lnTo>
                  <a:lnTo>
                    <a:pt x="187" y="10187"/>
                  </a:lnTo>
                  <a:lnTo>
                    <a:pt x="210" y="10078"/>
                  </a:lnTo>
                  <a:lnTo>
                    <a:pt x="220" y="9911"/>
                  </a:lnTo>
                  <a:lnTo>
                    <a:pt x="220" y="9782"/>
                  </a:lnTo>
                  <a:lnTo>
                    <a:pt x="235" y="9681"/>
                  </a:lnTo>
                  <a:lnTo>
                    <a:pt x="247" y="9777"/>
                  </a:lnTo>
                  <a:lnTo>
                    <a:pt x="245" y="9598"/>
                  </a:lnTo>
                  <a:lnTo>
                    <a:pt x="245" y="9416"/>
                  </a:lnTo>
                  <a:lnTo>
                    <a:pt x="237" y="9442"/>
                  </a:lnTo>
                  <a:lnTo>
                    <a:pt x="228" y="9389"/>
                  </a:lnTo>
                  <a:lnTo>
                    <a:pt x="238" y="9260"/>
                  </a:lnTo>
                  <a:lnTo>
                    <a:pt x="259" y="9127"/>
                  </a:lnTo>
                  <a:lnTo>
                    <a:pt x="269" y="8977"/>
                  </a:lnTo>
                  <a:lnTo>
                    <a:pt x="282" y="8841"/>
                  </a:lnTo>
                  <a:lnTo>
                    <a:pt x="295" y="8800"/>
                  </a:lnTo>
                  <a:lnTo>
                    <a:pt x="326" y="8645"/>
                  </a:lnTo>
                  <a:lnTo>
                    <a:pt x="341" y="8539"/>
                  </a:lnTo>
                  <a:lnTo>
                    <a:pt x="374" y="8415"/>
                  </a:lnTo>
                  <a:lnTo>
                    <a:pt x="371" y="8395"/>
                  </a:lnTo>
                  <a:lnTo>
                    <a:pt x="351" y="8462"/>
                  </a:lnTo>
                  <a:lnTo>
                    <a:pt x="359" y="8381"/>
                  </a:lnTo>
                  <a:cubicBezTo>
                    <a:pt x="369" y="8337"/>
                    <a:pt x="382" y="8294"/>
                    <a:pt x="392" y="8250"/>
                  </a:cubicBezTo>
                  <a:cubicBezTo>
                    <a:pt x="393" y="8249"/>
                    <a:pt x="394" y="8248"/>
                    <a:pt x="394" y="8246"/>
                  </a:cubicBezTo>
                  <a:lnTo>
                    <a:pt x="401" y="8241"/>
                  </a:lnTo>
                  <a:lnTo>
                    <a:pt x="431" y="8117"/>
                  </a:lnTo>
                  <a:lnTo>
                    <a:pt x="429" y="8107"/>
                  </a:lnTo>
                  <a:cubicBezTo>
                    <a:pt x="876" y="6377"/>
                    <a:pt x="1738" y="4819"/>
                    <a:pt x="2907" y="3542"/>
                  </a:cubicBezTo>
                  <a:lnTo>
                    <a:pt x="2850" y="3631"/>
                  </a:lnTo>
                  <a:lnTo>
                    <a:pt x="2826" y="3695"/>
                  </a:lnTo>
                  <a:lnTo>
                    <a:pt x="2775" y="3779"/>
                  </a:lnTo>
                  <a:lnTo>
                    <a:pt x="2729" y="3846"/>
                  </a:lnTo>
                  <a:lnTo>
                    <a:pt x="2652" y="3944"/>
                  </a:lnTo>
                  <a:lnTo>
                    <a:pt x="2592" y="4038"/>
                  </a:lnTo>
                  <a:lnTo>
                    <a:pt x="2493" y="4158"/>
                  </a:lnTo>
                  <a:lnTo>
                    <a:pt x="2435" y="4245"/>
                  </a:lnTo>
                  <a:lnTo>
                    <a:pt x="2423" y="4279"/>
                  </a:lnTo>
                  <a:lnTo>
                    <a:pt x="2385" y="4333"/>
                  </a:lnTo>
                  <a:lnTo>
                    <a:pt x="2381" y="4348"/>
                  </a:lnTo>
                  <a:lnTo>
                    <a:pt x="2413" y="4311"/>
                  </a:lnTo>
                  <a:lnTo>
                    <a:pt x="2445" y="4289"/>
                  </a:lnTo>
                  <a:lnTo>
                    <a:pt x="2482" y="4249"/>
                  </a:lnTo>
                  <a:lnTo>
                    <a:pt x="2463" y="4291"/>
                  </a:lnTo>
                  <a:lnTo>
                    <a:pt x="2416" y="4378"/>
                  </a:lnTo>
                  <a:lnTo>
                    <a:pt x="2346" y="4493"/>
                  </a:lnTo>
                  <a:lnTo>
                    <a:pt x="2282" y="4622"/>
                  </a:lnTo>
                  <a:lnTo>
                    <a:pt x="2222" y="4713"/>
                  </a:lnTo>
                  <a:lnTo>
                    <a:pt x="2152" y="4802"/>
                  </a:lnTo>
                  <a:lnTo>
                    <a:pt x="2137" y="4829"/>
                  </a:lnTo>
                  <a:lnTo>
                    <a:pt x="2115" y="4924"/>
                  </a:lnTo>
                  <a:lnTo>
                    <a:pt x="2080" y="4983"/>
                  </a:lnTo>
                  <a:lnTo>
                    <a:pt x="1963" y="5137"/>
                  </a:lnTo>
                  <a:lnTo>
                    <a:pt x="1901" y="5210"/>
                  </a:lnTo>
                  <a:lnTo>
                    <a:pt x="1857" y="5232"/>
                  </a:lnTo>
                  <a:lnTo>
                    <a:pt x="1817" y="5277"/>
                  </a:lnTo>
                  <a:lnTo>
                    <a:pt x="1730" y="5393"/>
                  </a:lnTo>
                  <a:lnTo>
                    <a:pt x="1635" y="5526"/>
                  </a:lnTo>
                  <a:lnTo>
                    <a:pt x="1596" y="5594"/>
                  </a:lnTo>
                  <a:lnTo>
                    <a:pt x="1556" y="5647"/>
                  </a:lnTo>
                  <a:lnTo>
                    <a:pt x="1521" y="5722"/>
                  </a:lnTo>
                  <a:lnTo>
                    <a:pt x="1514" y="5752"/>
                  </a:lnTo>
                  <a:lnTo>
                    <a:pt x="1549" y="5738"/>
                  </a:lnTo>
                  <a:lnTo>
                    <a:pt x="1578" y="5715"/>
                  </a:lnTo>
                  <a:lnTo>
                    <a:pt x="1630" y="5668"/>
                  </a:lnTo>
                  <a:lnTo>
                    <a:pt x="1747" y="5520"/>
                  </a:lnTo>
                  <a:lnTo>
                    <a:pt x="1784" y="5488"/>
                  </a:lnTo>
                  <a:lnTo>
                    <a:pt x="1867" y="5380"/>
                  </a:lnTo>
                  <a:lnTo>
                    <a:pt x="1958" y="5277"/>
                  </a:lnTo>
                  <a:lnTo>
                    <a:pt x="2030" y="5208"/>
                  </a:lnTo>
                  <a:lnTo>
                    <a:pt x="2087" y="5179"/>
                  </a:lnTo>
                  <a:lnTo>
                    <a:pt x="2118" y="5200"/>
                  </a:lnTo>
                  <a:lnTo>
                    <a:pt x="2137" y="5238"/>
                  </a:lnTo>
                  <a:lnTo>
                    <a:pt x="2148" y="5331"/>
                  </a:lnTo>
                  <a:lnTo>
                    <a:pt x="2175" y="5326"/>
                  </a:lnTo>
                  <a:lnTo>
                    <a:pt x="2190" y="5365"/>
                  </a:lnTo>
                  <a:lnTo>
                    <a:pt x="2177" y="5422"/>
                  </a:lnTo>
                  <a:lnTo>
                    <a:pt x="2210" y="5464"/>
                  </a:lnTo>
                  <a:lnTo>
                    <a:pt x="2202" y="5570"/>
                  </a:lnTo>
                  <a:lnTo>
                    <a:pt x="2259" y="5599"/>
                  </a:lnTo>
                  <a:lnTo>
                    <a:pt x="2369" y="5514"/>
                  </a:lnTo>
                  <a:lnTo>
                    <a:pt x="2411" y="5479"/>
                  </a:lnTo>
                  <a:lnTo>
                    <a:pt x="2428" y="5440"/>
                  </a:lnTo>
                  <a:lnTo>
                    <a:pt x="2535" y="5375"/>
                  </a:lnTo>
                  <a:lnTo>
                    <a:pt x="2592" y="5277"/>
                  </a:lnTo>
                  <a:lnTo>
                    <a:pt x="2554" y="5361"/>
                  </a:lnTo>
                  <a:lnTo>
                    <a:pt x="2632" y="5296"/>
                  </a:lnTo>
                  <a:lnTo>
                    <a:pt x="2676" y="5292"/>
                  </a:lnTo>
                  <a:lnTo>
                    <a:pt x="2577" y="5358"/>
                  </a:lnTo>
                  <a:lnTo>
                    <a:pt x="2517" y="5442"/>
                  </a:lnTo>
                  <a:lnTo>
                    <a:pt x="2451" y="5449"/>
                  </a:lnTo>
                  <a:lnTo>
                    <a:pt x="2445" y="5462"/>
                  </a:lnTo>
                  <a:lnTo>
                    <a:pt x="2515" y="5477"/>
                  </a:lnTo>
                  <a:lnTo>
                    <a:pt x="2549" y="5491"/>
                  </a:lnTo>
                  <a:lnTo>
                    <a:pt x="2592" y="5464"/>
                  </a:lnTo>
                  <a:lnTo>
                    <a:pt x="2621" y="5424"/>
                  </a:lnTo>
                  <a:lnTo>
                    <a:pt x="2689" y="5366"/>
                  </a:lnTo>
                  <a:lnTo>
                    <a:pt x="2649" y="5420"/>
                  </a:lnTo>
                  <a:lnTo>
                    <a:pt x="2637" y="5449"/>
                  </a:lnTo>
                  <a:lnTo>
                    <a:pt x="2605" y="5474"/>
                  </a:lnTo>
                  <a:lnTo>
                    <a:pt x="2672" y="5509"/>
                  </a:lnTo>
                  <a:lnTo>
                    <a:pt x="2751" y="5489"/>
                  </a:lnTo>
                  <a:lnTo>
                    <a:pt x="2765" y="5452"/>
                  </a:lnTo>
                  <a:lnTo>
                    <a:pt x="2790" y="5471"/>
                  </a:lnTo>
                  <a:lnTo>
                    <a:pt x="2776" y="5474"/>
                  </a:lnTo>
                  <a:lnTo>
                    <a:pt x="2759" y="5548"/>
                  </a:lnTo>
                  <a:lnTo>
                    <a:pt x="2763" y="5690"/>
                  </a:lnTo>
                  <a:lnTo>
                    <a:pt x="2791" y="5642"/>
                  </a:lnTo>
                  <a:lnTo>
                    <a:pt x="2805" y="5488"/>
                  </a:lnTo>
                  <a:lnTo>
                    <a:pt x="2818" y="5563"/>
                  </a:lnTo>
                  <a:lnTo>
                    <a:pt x="2811" y="5627"/>
                  </a:lnTo>
                  <a:lnTo>
                    <a:pt x="2808" y="5674"/>
                  </a:lnTo>
                  <a:lnTo>
                    <a:pt x="2813" y="5747"/>
                  </a:lnTo>
                  <a:lnTo>
                    <a:pt x="2801" y="5802"/>
                  </a:lnTo>
                  <a:lnTo>
                    <a:pt x="2810" y="5870"/>
                  </a:lnTo>
                  <a:lnTo>
                    <a:pt x="2843" y="5860"/>
                  </a:lnTo>
                  <a:lnTo>
                    <a:pt x="2877" y="5809"/>
                  </a:lnTo>
                  <a:lnTo>
                    <a:pt x="2830" y="5846"/>
                  </a:lnTo>
                  <a:lnTo>
                    <a:pt x="2840" y="5797"/>
                  </a:lnTo>
                  <a:lnTo>
                    <a:pt x="2912" y="5725"/>
                  </a:lnTo>
                  <a:lnTo>
                    <a:pt x="2977" y="5691"/>
                  </a:lnTo>
                  <a:lnTo>
                    <a:pt x="2996" y="5695"/>
                  </a:lnTo>
                  <a:lnTo>
                    <a:pt x="3069" y="5716"/>
                  </a:lnTo>
                  <a:lnTo>
                    <a:pt x="3091" y="5814"/>
                  </a:lnTo>
                  <a:lnTo>
                    <a:pt x="3121" y="5903"/>
                  </a:lnTo>
                  <a:lnTo>
                    <a:pt x="3173" y="5987"/>
                  </a:lnTo>
                  <a:lnTo>
                    <a:pt x="3218" y="5947"/>
                  </a:lnTo>
                  <a:lnTo>
                    <a:pt x="3225" y="6058"/>
                  </a:lnTo>
                  <a:lnTo>
                    <a:pt x="3222" y="6230"/>
                  </a:lnTo>
                  <a:lnTo>
                    <a:pt x="3123" y="6100"/>
                  </a:lnTo>
                  <a:lnTo>
                    <a:pt x="3012" y="6164"/>
                  </a:lnTo>
                  <a:lnTo>
                    <a:pt x="2997" y="6253"/>
                  </a:lnTo>
                  <a:lnTo>
                    <a:pt x="3086" y="6324"/>
                  </a:lnTo>
                  <a:lnTo>
                    <a:pt x="3138" y="6403"/>
                  </a:lnTo>
                  <a:lnTo>
                    <a:pt x="3220" y="6599"/>
                  </a:lnTo>
                  <a:lnTo>
                    <a:pt x="3314" y="6679"/>
                  </a:lnTo>
                  <a:lnTo>
                    <a:pt x="3359" y="6582"/>
                  </a:lnTo>
                  <a:lnTo>
                    <a:pt x="3456" y="6516"/>
                  </a:lnTo>
                  <a:lnTo>
                    <a:pt x="3300" y="6498"/>
                  </a:lnTo>
                  <a:lnTo>
                    <a:pt x="3278" y="6331"/>
                  </a:lnTo>
                  <a:lnTo>
                    <a:pt x="3349" y="6156"/>
                  </a:lnTo>
                  <a:lnTo>
                    <a:pt x="3451" y="6068"/>
                  </a:lnTo>
                  <a:lnTo>
                    <a:pt x="3601" y="5961"/>
                  </a:lnTo>
                  <a:lnTo>
                    <a:pt x="3692" y="6013"/>
                  </a:lnTo>
                  <a:lnTo>
                    <a:pt x="3764" y="5890"/>
                  </a:lnTo>
                  <a:lnTo>
                    <a:pt x="3759" y="5745"/>
                  </a:lnTo>
                  <a:lnTo>
                    <a:pt x="3662" y="5583"/>
                  </a:lnTo>
                  <a:lnTo>
                    <a:pt x="3504" y="5498"/>
                  </a:lnTo>
                  <a:lnTo>
                    <a:pt x="3498" y="5419"/>
                  </a:lnTo>
                  <a:lnTo>
                    <a:pt x="3603" y="5484"/>
                  </a:lnTo>
                  <a:lnTo>
                    <a:pt x="3767" y="5553"/>
                  </a:lnTo>
                  <a:lnTo>
                    <a:pt x="3817" y="5652"/>
                  </a:lnTo>
                  <a:lnTo>
                    <a:pt x="3913" y="5693"/>
                  </a:lnTo>
                  <a:lnTo>
                    <a:pt x="3916" y="5791"/>
                  </a:lnTo>
                  <a:lnTo>
                    <a:pt x="3910" y="5939"/>
                  </a:lnTo>
                  <a:lnTo>
                    <a:pt x="3881" y="6164"/>
                  </a:lnTo>
                  <a:lnTo>
                    <a:pt x="3911" y="6319"/>
                  </a:lnTo>
                  <a:lnTo>
                    <a:pt x="4038" y="6380"/>
                  </a:lnTo>
                  <a:lnTo>
                    <a:pt x="4107" y="6509"/>
                  </a:lnTo>
                  <a:lnTo>
                    <a:pt x="4167" y="6550"/>
                  </a:lnTo>
                  <a:lnTo>
                    <a:pt x="4233" y="6588"/>
                  </a:lnTo>
                  <a:lnTo>
                    <a:pt x="4397" y="6491"/>
                  </a:lnTo>
                  <a:lnTo>
                    <a:pt x="4449" y="6423"/>
                  </a:lnTo>
                  <a:lnTo>
                    <a:pt x="4459" y="6343"/>
                  </a:lnTo>
                  <a:lnTo>
                    <a:pt x="4581" y="6243"/>
                  </a:lnTo>
                  <a:lnTo>
                    <a:pt x="4623" y="6163"/>
                  </a:lnTo>
                  <a:lnTo>
                    <a:pt x="4649" y="6004"/>
                  </a:lnTo>
                  <a:lnTo>
                    <a:pt x="4733" y="5886"/>
                  </a:lnTo>
                  <a:lnTo>
                    <a:pt x="4815" y="5737"/>
                  </a:lnTo>
                  <a:lnTo>
                    <a:pt x="4916" y="5732"/>
                  </a:lnTo>
                  <a:lnTo>
                    <a:pt x="5101" y="5568"/>
                  </a:lnTo>
                  <a:lnTo>
                    <a:pt x="5306" y="5393"/>
                  </a:lnTo>
                  <a:lnTo>
                    <a:pt x="5451" y="5287"/>
                  </a:lnTo>
                  <a:lnTo>
                    <a:pt x="5379" y="5259"/>
                  </a:lnTo>
                  <a:lnTo>
                    <a:pt x="5205" y="5238"/>
                  </a:lnTo>
                  <a:lnTo>
                    <a:pt x="5128" y="5148"/>
                  </a:lnTo>
                  <a:lnTo>
                    <a:pt x="5227" y="5063"/>
                  </a:lnTo>
                  <a:lnTo>
                    <a:pt x="5260" y="4984"/>
                  </a:lnTo>
                  <a:lnTo>
                    <a:pt x="5466" y="4908"/>
                  </a:lnTo>
                  <a:lnTo>
                    <a:pt x="5602" y="4878"/>
                  </a:lnTo>
                  <a:lnTo>
                    <a:pt x="5635" y="4745"/>
                  </a:lnTo>
                  <a:lnTo>
                    <a:pt x="5702" y="4710"/>
                  </a:lnTo>
                  <a:lnTo>
                    <a:pt x="5814" y="4604"/>
                  </a:lnTo>
                  <a:lnTo>
                    <a:pt x="5885" y="4530"/>
                  </a:lnTo>
                  <a:lnTo>
                    <a:pt x="5856" y="4478"/>
                  </a:lnTo>
                  <a:lnTo>
                    <a:pt x="5890" y="4403"/>
                  </a:lnTo>
                  <a:lnTo>
                    <a:pt x="5969" y="4281"/>
                  </a:lnTo>
                  <a:lnTo>
                    <a:pt x="5947" y="4235"/>
                  </a:lnTo>
                  <a:lnTo>
                    <a:pt x="5692" y="4286"/>
                  </a:lnTo>
                  <a:lnTo>
                    <a:pt x="5540" y="4334"/>
                  </a:lnTo>
                  <a:lnTo>
                    <a:pt x="5406" y="4267"/>
                  </a:lnTo>
                  <a:lnTo>
                    <a:pt x="5259" y="4378"/>
                  </a:lnTo>
                  <a:lnTo>
                    <a:pt x="5113" y="4456"/>
                  </a:lnTo>
                  <a:lnTo>
                    <a:pt x="5009" y="4481"/>
                  </a:lnTo>
                  <a:lnTo>
                    <a:pt x="4917" y="4456"/>
                  </a:lnTo>
                  <a:lnTo>
                    <a:pt x="4844" y="4380"/>
                  </a:lnTo>
                  <a:lnTo>
                    <a:pt x="4822" y="4257"/>
                  </a:lnTo>
                  <a:lnTo>
                    <a:pt x="4725" y="4331"/>
                  </a:lnTo>
                  <a:lnTo>
                    <a:pt x="4480" y="4427"/>
                  </a:lnTo>
                  <a:lnTo>
                    <a:pt x="4351" y="4410"/>
                  </a:lnTo>
                  <a:lnTo>
                    <a:pt x="4333" y="4351"/>
                  </a:lnTo>
                  <a:lnTo>
                    <a:pt x="4517" y="4186"/>
                  </a:lnTo>
                  <a:lnTo>
                    <a:pt x="4701" y="4094"/>
                  </a:lnTo>
                  <a:lnTo>
                    <a:pt x="4855" y="4043"/>
                  </a:lnTo>
                  <a:lnTo>
                    <a:pt x="4974" y="4040"/>
                  </a:lnTo>
                  <a:lnTo>
                    <a:pt x="5028" y="3947"/>
                  </a:lnTo>
                  <a:lnTo>
                    <a:pt x="5100" y="3813"/>
                  </a:lnTo>
                  <a:lnTo>
                    <a:pt x="5202" y="3722"/>
                  </a:lnTo>
                  <a:lnTo>
                    <a:pt x="5294" y="3619"/>
                  </a:lnTo>
                  <a:lnTo>
                    <a:pt x="5391" y="3560"/>
                  </a:lnTo>
                  <a:lnTo>
                    <a:pt x="5490" y="3483"/>
                  </a:lnTo>
                  <a:lnTo>
                    <a:pt x="5635" y="3345"/>
                  </a:lnTo>
                  <a:lnTo>
                    <a:pt x="5677" y="3240"/>
                  </a:lnTo>
                  <a:lnTo>
                    <a:pt x="5804" y="3212"/>
                  </a:lnTo>
                  <a:lnTo>
                    <a:pt x="5955" y="3188"/>
                  </a:lnTo>
                  <a:lnTo>
                    <a:pt x="6051" y="3091"/>
                  </a:lnTo>
                  <a:lnTo>
                    <a:pt x="6208" y="3111"/>
                  </a:lnTo>
                  <a:lnTo>
                    <a:pt x="6298" y="3149"/>
                  </a:lnTo>
                  <a:lnTo>
                    <a:pt x="6407" y="3237"/>
                  </a:lnTo>
                  <a:lnTo>
                    <a:pt x="6472" y="3328"/>
                  </a:lnTo>
                  <a:lnTo>
                    <a:pt x="6444" y="3402"/>
                  </a:lnTo>
                  <a:lnTo>
                    <a:pt x="6536" y="3415"/>
                  </a:lnTo>
                  <a:lnTo>
                    <a:pt x="6569" y="3471"/>
                  </a:lnTo>
                  <a:lnTo>
                    <a:pt x="6528" y="3558"/>
                  </a:lnTo>
                  <a:lnTo>
                    <a:pt x="6593" y="3636"/>
                  </a:lnTo>
                  <a:lnTo>
                    <a:pt x="6650" y="3658"/>
                  </a:lnTo>
                  <a:lnTo>
                    <a:pt x="6752" y="3725"/>
                  </a:lnTo>
                  <a:lnTo>
                    <a:pt x="6822" y="3747"/>
                  </a:lnTo>
                  <a:lnTo>
                    <a:pt x="6745" y="3803"/>
                  </a:lnTo>
                  <a:lnTo>
                    <a:pt x="6734" y="3885"/>
                  </a:lnTo>
                  <a:lnTo>
                    <a:pt x="6799" y="4000"/>
                  </a:lnTo>
                  <a:lnTo>
                    <a:pt x="6876" y="4010"/>
                  </a:lnTo>
                  <a:lnTo>
                    <a:pt x="6978" y="3973"/>
                  </a:lnTo>
                  <a:lnTo>
                    <a:pt x="7050" y="4016"/>
                  </a:lnTo>
                  <a:lnTo>
                    <a:pt x="7134" y="4016"/>
                  </a:lnTo>
                  <a:lnTo>
                    <a:pt x="7244" y="3951"/>
                  </a:lnTo>
                  <a:lnTo>
                    <a:pt x="7303" y="3880"/>
                  </a:lnTo>
                  <a:lnTo>
                    <a:pt x="7350" y="3811"/>
                  </a:lnTo>
                  <a:lnTo>
                    <a:pt x="7172" y="3789"/>
                  </a:lnTo>
                  <a:lnTo>
                    <a:pt x="7055" y="3737"/>
                  </a:lnTo>
                  <a:lnTo>
                    <a:pt x="6970" y="3668"/>
                  </a:lnTo>
                  <a:lnTo>
                    <a:pt x="7105" y="3629"/>
                  </a:lnTo>
                  <a:lnTo>
                    <a:pt x="7212" y="3659"/>
                  </a:lnTo>
                  <a:lnTo>
                    <a:pt x="7350" y="3616"/>
                  </a:lnTo>
                  <a:lnTo>
                    <a:pt x="7268" y="3528"/>
                  </a:lnTo>
                  <a:lnTo>
                    <a:pt x="7427" y="3557"/>
                  </a:lnTo>
                  <a:lnTo>
                    <a:pt x="7515" y="3476"/>
                  </a:lnTo>
                  <a:lnTo>
                    <a:pt x="7564" y="3533"/>
                  </a:lnTo>
                  <a:lnTo>
                    <a:pt x="7778" y="3513"/>
                  </a:lnTo>
                  <a:lnTo>
                    <a:pt x="7875" y="3488"/>
                  </a:lnTo>
                  <a:lnTo>
                    <a:pt x="7940" y="3441"/>
                  </a:lnTo>
                  <a:lnTo>
                    <a:pt x="7870" y="3360"/>
                  </a:lnTo>
                  <a:lnTo>
                    <a:pt x="7709" y="3308"/>
                  </a:lnTo>
                  <a:lnTo>
                    <a:pt x="7609" y="3343"/>
                  </a:lnTo>
                  <a:lnTo>
                    <a:pt x="7480" y="3368"/>
                  </a:lnTo>
                  <a:lnTo>
                    <a:pt x="7348" y="3311"/>
                  </a:lnTo>
                  <a:lnTo>
                    <a:pt x="7381" y="3272"/>
                  </a:lnTo>
                  <a:lnTo>
                    <a:pt x="7289" y="3212"/>
                  </a:lnTo>
                  <a:lnTo>
                    <a:pt x="7427" y="3247"/>
                  </a:lnTo>
                  <a:lnTo>
                    <a:pt x="7535" y="3188"/>
                  </a:lnTo>
                  <a:lnTo>
                    <a:pt x="7545" y="3139"/>
                  </a:lnTo>
                  <a:lnTo>
                    <a:pt x="7453" y="3119"/>
                  </a:lnTo>
                  <a:lnTo>
                    <a:pt x="7517" y="3050"/>
                  </a:lnTo>
                  <a:lnTo>
                    <a:pt x="7562" y="2971"/>
                  </a:lnTo>
                  <a:lnTo>
                    <a:pt x="7703" y="2915"/>
                  </a:lnTo>
                  <a:lnTo>
                    <a:pt x="7743" y="2862"/>
                  </a:lnTo>
                  <a:lnTo>
                    <a:pt x="7860" y="2850"/>
                  </a:lnTo>
                  <a:lnTo>
                    <a:pt x="7927" y="2830"/>
                  </a:lnTo>
                  <a:lnTo>
                    <a:pt x="7952" y="2791"/>
                  </a:lnTo>
                  <a:lnTo>
                    <a:pt x="8004" y="2740"/>
                  </a:lnTo>
                  <a:lnTo>
                    <a:pt x="7994" y="2693"/>
                  </a:lnTo>
                  <a:lnTo>
                    <a:pt x="7892" y="2708"/>
                  </a:lnTo>
                  <a:lnTo>
                    <a:pt x="7885" y="2633"/>
                  </a:lnTo>
                  <a:lnTo>
                    <a:pt x="8012" y="2628"/>
                  </a:lnTo>
                  <a:lnTo>
                    <a:pt x="8036" y="2582"/>
                  </a:lnTo>
                  <a:lnTo>
                    <a:pt x="8166" y="2471"/>
                  </a:lnTo>
                  <a:lnTo>
                    <a:pt x="8290" y="2421"/>
                  </a:lnTo>
                  <a:lnTo>
                    <a:pt x="8267" y="2506"/>
                  </a:lnTo>
                  <a:lnTo>
                    <a:pt x="8394" y="2496"/>
                  </a:lnTo>
                  <a:lnTo>
                    <a:pt x="8439" y="2459"/>
                  </a:lnTo>
                  <a:lnTo>
                    <a:pt x="8531" y="2427"/>
                  </a:lnTo>
                  <a:lnTo>
                    <a:pt x="8697" y="2385"/>
                  </a:lnTo>
                  <a:lnTo>
                    <a:pt x="8821" y="2375"/>
                  </a:lnTo>
                  <a:lnTo>
                    <a:pt x="8893" y="2348"/>
                  </a:lnTo>
                  <a:lnTo>
                    <a:pt x="8888" y="2313"/>
                  </a:lnTo>
                  <a:lnTo>
                    <a:pt x="8945" y="2266"/>
                  </a:lnTo>
                  <a:lnTo>
                    <a:pt x="9017" y="2330"/>
                  </a:lnTo>
                  <a:lnTo>
                    <a:pt x="9037" y="2235"/>
                  </a:lnTo>
                  <a:lnTo>
                    <a:pt x="9204" y="2279"/>
                  </a:lnTo>
                  <a:lnTo>
                    <a:pt x="9251" y="2274"/>
                  </a:lnTo>
                  <a:lnTo>
                    <a:pt x="9229" y="2224"/>
                  </a:lnTo>
                  <a:lnTo>
                    <a:pt x="9256" y="2185"/>
                  </a:lnTo>
                  <a:lnTo>
                    <a:pt x="9326" y="2210"/>
                  </a:lnTo>
                  <a:lnTo>
                    <a:pt x="9405" y="2153"/>
                  </a:lnTo>
                  <a:lnTo>
                    <a:pt x="9469" y="2082"/>
                  </a:lnTo>
                  <a:lnTo>
                    <a:pt x="9568" y="2067"/>
                  </a:lnTo>
                  <a:lnTo>
                    <a:pt x="9626" y="2017"/>
                  </a:lnTo>
                  <a:lnTo>
                    <a:pt x="9661" y="1961"/>
                  </a:lnTo>
                  <a:lnTo>
                    <a:pt x="9733" y="1954"/>
                  </a:lnTo>
                  <a:lnTo>
                    <a:pt x="9855" y="1981"/>
                  </a:lnTo>
                  <a:lnTo>
                    <a:pt x="9984" y="1983"/>
                  </a:lnTo>
                  <a:lnTo>
                    <a:pt x="10058" y="1986"/>
                  </a:lnTo>
                  <a:lnTo>
                    <a:pt x="10163" y="2003"/>
                  </a:lnTo>
                  <a:lnTo>
                    <a:pt x="10242" y="1976"/>
                  </a:lnTo>
                  <a:lnTo>
                    <a:pt x="10294" y="1985"/>
                  </a:lnTo>
                  <a:lnTo>
                    <a:pt x="10418" y="1983"/>
                  </a:lnTo>
                  <a:lnTo>
                    <a:pt x="10554" y="2010"/>
                  </a:lnTo>
                  <a:lnTo>
                    <a:pt x="10617" y="1996"/>
                  </a:lnTo>
                  <a:lnTo>
                    <a:pt x="10713" y="2013"/>
                  </a:lnTo>
                  <a:lnTo>
                    <a:pt x="10709" y="2038"/>
                  </a:lnTo>
                  <a:lnTo>
                    <a:pt x="10813" y="2045"/>
                  </a:lnTo>
                  <a:lnTo>
                    <a:pt x="10841" y="2023"/>
                  </a:lnTo>
                  <a:lnTo>
                    <a:pt x="10883" y="2074"/>
                  </a:lnTo>
                  <a:lnTo>
                    <a:pt x="10972" y="2102"/>
                  </a:lnTo>
                  <a:lnTo>
                    <a:pt x="11072" y="2049"/>
                  </a:lnTo>
                  <a:lnTo>
                    <a:pt x="11128" y="2060"/>
                  </a:lnTo>
                  <a:lnTo>
                    <a:pt x="11255" y="2023"/>
                  </a:lnTo>
                  <a:lnTo>
                    <a:pt x="11319" y="2018"/>
                  </a:lnTo>
                  <a:lnTo>
                    <a:pt x="11396" y="1978"/>
                  </a:lnTo>
                  <a:lnTo>
                    <a:pt x="11426" y="1929"/>
                  </a:lnTo>
                  <a:lnTo>
                    <a:pt x="11523" y="1895"/>
                  </a:lnTo>
                  <a:lnTo>
                    <a:pt x="11642" y="1912"/>
                  </a:lnTo>
                  <a:lnTo>
                    <a:pt x="11700" y="1867"/>
                  </a:lnTo>
                  <a:lnTo>
                    <a:pt x="11620" y="1818"/>
                  </a:lnTo>
                  <a:lnTo>
                    <a:pt x="11568" y="1764"/>
                  </a:lnTo>
                  <a:lnTo>
                    <a:pt x="11534" y="1707"/>
                  </a:lnTo>
                  <a:lnTo>
                    <a:pt x="11457" y="1656"/>
                  </a:lnTo>
                  <a:lnTo>
                    <a:pt x="11414" y="1589"/>
                  </a:lnTo>
                  <a:lnTo>
                    <a:pt x="11573" y="1608"/>
                  </a:lnTo>
                  <a:lnTo>
                    <a:pt x="11546" y="1655"/>
                  </a:lnTo>
                  <a:lnTo>
                    <a:pt x="11606" y="1665"/>
                  </a:lnTo>
                  <a:lnTo>
                    <a:pt x="11789" y="1648"/>
                  </a:lnTo>
                  <a:lnTo>
                    <a:pt x="11911" y="1631"/>
                  </a:lnTo>
                  <a:lnTo>
                    <a:pt x="11839" y="1559"/>
                  </a:lnTo>
                  <a:lnTo>
                    <a:pt x="11824" y="1517"/>
                  </a:lnTo>
                  <a:lnTo>
                    <a:pt x="11717" y="1473"/>
                  </a:lnTo>
                  <a:lnTo>
                    <a:pt x="11601" y="1464"/>
                  </a:lnTo>
                  <a:lnTo>
                    <a:pt x="11546" y="1436"/>
                  </a:lnTo>
                  <a:lnTo>
                    <a:pt x="11516" y="1453"/>
                  </a:lnTo>
                  <a:lnTo>
                    <a:pt x="11426" y="1461"/>
                  </a:lnTo>
                  <a:lnTo>
                    <a:pt x="11377" y="1456"/>
                  </a:lnTo>
                  <a:lnTo>
                    <a:pt x="11446" y="1429"/>
                  </a:lnTo>
                  <a:lnTo>
                    <a:pt x="11404" y="1407"/>
                  </a:lnTo>
                  <a:lnTo>
                    <a:pt x="11401" y="1363"/>
                  </a:lnTo>
                  <a:lnTo>
                    <a:pt x="11469" y="1343"/>
                  </a:lnTo>
                  <a:lnTo>
                    <a:pt x="11528" y="1358"/>
                  </a:lnTo>
                  <a:lnTo>
                    <a:pt x="11608" y="1326"/>
                  </a:lnTo>
                  <a:lnTo>
                    <a:pt x="11660" y="1348"/>
                  </a:lnTo>
                  <a:lnTo>
                    <a:pt x="11730" y="1353"/>
                  </a:lnTo>
                  <a:lnTo>
                    <a:pt x="11777" y="1315"/>
                  </a:lnTo>
                  <a:lnTo>
                    <a:pt x="11866" y="1281"/>
                  </a:lnTo>
                  <a:lnTo>
                    <a:pt x="11921" y="1241"/>
                  </a:lnTo>
                  <a:lnTo>
                    <a:pt x="11868" y="1193"/>
                  </a:lnTo>
                  <a:lnTo>
                    <a:pt x="11888" y="1150"/>
                  </a:lnTo>
                  <a:lnTo>
                    <a:pt x="11834" y="1119"/>
                  </a:lnTo>
                  <a:lnTo>
                    <a:pt x="11771" y="1071"/>
                  </a:lnTo>
                  <a:lnTo>
                    <a:pt x="11645" y="1067"/>
                  </a:lnTo>
                  <a:lnTo>
                    <a:pt x="11595" y="1032"/>
                  </a:lnTo>
                  <a:lnTo>
                    <a:pt x="11622" y="1007"/>
                  </a:lnTo>
                  <a:lnTo>
                    <a:pt x="11628" y="961"/>
                  </a:lnTo>
                  <a:lnTo>
                    <a:pt x="11568" y="954"/>
                  </a:lnTo>
                  <a:lnTo>
                    <a:pt x="11464" y="973"/>
                  </a:lnTo>
                  <a:lnTo>
                    <a:pt x="11437" y="933"/>
                  </a:lnTo>
                  <a:lnTo>
                    <a:pt x="11406" y="956"/>
                  </a:lnTo>
                  <a:lnTo>
                    <a:pt x="11350" y="912"/>
                  </a:lnTo>
                  <a:lnTo>
                    <a:pt x="11293" y="936"/>
                  </a:lnTo>
                  <a:lnTo>
                    <a:pt x="11263" y="919"/>
                  </a:lnTo>
                  <a:lnTo>
                    <a:pt x="11149" y="936"/>
                  </a:lnTo>
                  <a:lnTo>
                    <a:pt x="11205" y="894"/>
                  </a:lnTo>
                  <a:lnTo>
                    <a:pt x="11231" y="840"/>
                  </a:lnTo>
                  <a:lnTo>
                    <a:pt x="11312" y="820"/>
                  </a:lnTo>
                  <a:lnTo>
                    <a:pt x="11337" y="808"/>
                  </a:lnTo>
                  <a:lnTo>
                    <a:pt x="11489" y="779"/>
                  </a:lnTo>
                  <a:lnTo>
                    <a:pt x="11548" y="757"/>
                  </a:lnTo>
                  <a:lnTo>
                    <a:pt x="11678" y="766"/>
                  </a:lnTo>
                  <a:lnTo>
                    <a:pt x="11804" y="746"/>
                  </a:lnTo>
                  <a:lnTo>
                    <a:pt x="11914" y="742"/>
                  </a:lnTo>
                  <a:lnTo>
                    <a:pt x="12045" y="732"/>
                  </a:lnTo>
                  <a:lnTo>
                    <a:pt x="12033" y="719"/>
                  </a:lnTo>
                  <a:lnTo>
                    <a:pt x="11842" y="707"/>
                  </a:lnTo>
                  <a:lnTo>
                    <a:pt x="11745" y="715"/>
                  </a:lnTo>
                  <a:lnTo>
                    <a:pt x="11630" y="724"/>
                  </a:lnTo>
                  <a:lnTo>
                    <a:pt x="11526" y="731"/>
                  </a:lnTo>
                  <a:lnTo>
                    <a:pt x="11456" y="719"/>
                  </a:lnTo>
                  <a:lnTo>
                    <a:pt x="11327" y="736"/>
                  </a:lnTo>
                  <a:lnTo>
                    <a:pt x="11287" y="766"/>
                  </a:lnTo>
                  <a:lnTo>
                    <a:pt x="11121" y="791"/>
                  </a:lnTo>
                  <a:lnTo>
                    <a:pt x="11093" y="821"/>
                  </a:lnTo>
                  <a:lnTo>
                    <a:pt x="10989" y="838"/>
                  </a:lnTo>
                  <a:lnTo>
                    <a:pt x="10880" y="867"/>
                  </a:lnTo>
                  <a:lnTo>
                    <a:pt x="10786" y="919"/>
                  </a:lnTo>
                  <a:lnTo>
                    <a:pt x="10857" y="958"/>
                  </a:lnTo>
                  <a:lnTo>
                    <a:pt x="10719" y="1013"/>
                  </a:lnTo>
                  <a:lnTo>
                    <a:pt x="10657" y="1067"/>
                  </a:lnTo>
                  <a:lnTo>
                    <a:pt x="10545" y="1116"/>
                  </a:lnTo>
                  <a:lnTo>
                    <a:pt x="10518" y="1096"/>
                  </a:lnTo>
                  <a:lnTo>
                    <a:pt x="10614" y="1069"/>
                  </a:lnTo>
                  <a:lnTo>
                    <a:pt x="10651" y="988"/>
                  </a:lnTo>
                  <a:lnTo>
                    <a:pt x="10636" y="943"/>
                  </a:lnTo>
                  <a:lnTo>
                    <a:pt x="10530" y="963"/>
                  </a:lnTo>
                  <a:lnTo>
                    <a:pt x="10450" y="991"/>
                  </a:lnTo>
                  <a:lnTo>
                    <a:pt x="10343" y="1015"/>
                  </a:lnTo>
                  <a:lnTo>
                    <a:pt x="10292" y="1023"/>
                  </a:lnTo>
                  <a:lnTo>
                    <a:pt x="10321" y="1077"/>
                  </a:lnTo>
                  <a:lnTo>
                    <a:pt x="10224" y="1103"/>
                  </a:lnTo>
                  <a:lnTo>
                    <a:pt x="10107" y="1077"/>
                  </a:lnTo>
                  <a:lnTo>
                    <a:pt x="9916" y="1062"/>
                  </a:lnTo>
                  <a:lnTo>
                    <a:pt x="9790" y="1087"/>
                  </a:lnTo>
                  <a:lnTo>
                    <a:pt x="9618" y="1087"/>
                  </a:lnTo>
                  <a:lnTo>
                    <a:pt x="9522" y="1089"/>
                  </a:lnTo>
                  <a:lnTo>
                    <a:pt x="9290" y="1054"/>
                  </a:lnTo>
                  <a:lnTo>
                    <a:pt x="9166" y="1059"/>
                  </a:lnTo>
                  <a:lnTo>
                    <a:pt x="9015" y="1096"/>
                  </a:lnTo>
                  <a:lnTo>
                    <a:pt x="8921" y="1116"/>
                  </a:lnTo>
                  <a:lnTo>
                    <a:pt x="8823" y="1069"/>
                  </a:lnTo>
                  <a:lnTo>
                    <a:pt x="8654" y="1057"/>
                  </a:lnTo>
                  <a:lnTo>
                    <a:pt x="8578" y="1015"/>
                  </a:lnTo>
                  <a:lnTo>
                    <a:pt x="8473" y="1025"/>
                  </a:lnTo>
                  <a:lnTo>
                    <a:pt x="8397" y="1022"/>
                  </a:lnTo>
                  <a:lnTo>
                    <a:pt x="8364" y="997"/>
                  </a:lnTo>
                  <a:lnTo>
                    <a:pt x="8200" y="1002"/>
                  </a:lnTo>
                  <a:lnTo>
                    <a:pt x="8133" y="970"/>
                  </a:lnTo>
                  <a:lnTo>
                    <a:pt x="7974" y="1000"/>
                  </a:lnTo>
                  <a:lnTo>
                    <a:pt x="7950" y="968"/>
                  </a:lnTo>
                  <a:lnTo>
                    <a:pt x="7837" y="954"/>
                  </a:lnTo>
                  <a:lnTo>
                    <a:pt x="7617" y="1017"/>
                  </a:lnTo>
                  <a:lnTo>
                    <a:pt x="7514" y="1035"/>
                  </a:lnTo>
                  <a:lnTo>
                    <a:pt x="7239" y="1098"/>
                  </a:lnTo>
                  <a:lnTo>
                    <a:pt x="7226" y="1104"/>
                  </a:lnTo>
                  <a:lnTo>
                    <a:pt x="7130" y="1098"/>
                  </a:lnTo>
                  <a:lnTo>
                    <a:pt x="7057" y="1086"/>
                  </a:lnTo>
                  <a:lnTo>
                    <a:pt x="7065" y="1066"/>
                  </a:lnTo>
                  <a:lnTo>
                    <a:pt x="7189" y="1062"/>
                  </a:lnTo>
                  <a:lnTo>
                    <a:pt x="7368" y="1000"/>
                  </a:lnTo>
                  <a:lnTo>
                    <a:pt x="7370" y="988"/>
                  </a:lnTo>
                  <a:lnTo>
                    <a:pt x="7306" y="990"/>
                  </a:lnTo>
                  <a:lnTo>
                    <a:pt x="7214" y="983"/>
                  </a:lnTo>
                  <a:lnTo>
                    <a:pt x="7107" y="961"/>
                  </a:lnTo>
                  <a:lnTo>
                    <a:pt x="7020" y="917"/>
                  </a:lnTo>
                  <a:lnTo>
                    <a:pt x="7008" y="882"/>
                  </a:lnTo>
                  <a:lnTo>
                    <a:pt x="6924" y="890"/>
                  </a:lnTo>
                  <a:lnTo>
                    <a:pt x="6869" y="885"/>
                  </a:lnTo>
                  <a:lnTo>
                    <a:pt x="6847" y="869"/>
                  </a:lnTo>
                  <a:lnTo>
                    <a:pt x="6749" y="896"/>
                  </a:lnTo>
                  <a:lnTo>
                    <a:pt x="6685" y="902"/>
                  </a:lnTo>
                  <a:lnTo>
                    <a:pt x="6538" y="949"/>
                  </a:lnTo>
                  <a:lnTo>
                    <a:pt x="6462" y="978"/>
                  </a:lnTo>
                  <a:lnTo>
                    <a:pt x="6454" y="976"/>
                  </a:lnTo>
                  <a:cubicBezTo>
                    <a:pt x="7774" y="389"/>
                    <a:pt x="9229" y="54"/>
                    <a:pt x="10763" y="54"/>
                  </a:cubicBezTo>
                  <a:close/>
                  <a:moveTo>
                    <a:pt x="21158" y="13241"/>
                  </a:moveTo>
                  <a:lnTo>
                    <a:pt x="21200" y="13072"/>
                  </a:lnTo>
                  <a:lnTo>
                    <a:pt x="21227" y="12906"/>
                  </a:lnTo>
                  <a:lnTo>
                    <a:pt x="21250" y="12737"/>
                  </a:lnTo>
                  <a:lnTo>
                    <a:pt x="21239" y="12744"/>
                  </a:lnTo>
                  <a:lnTo>
                    <a:pt x="21212" y="12845"/>
                  </a:lnTo>
                  <a:lnTo>
                    <a:pt x="21202" y="12838"/>
                  </a:lnTo>
                  <a:lnTo>
                    <a:pt x="21197" y="12790"/>
                  </a:lnTo>
                  <a:lnTo>
                    <a:pt x="21183" y="12842"/>
                  </a:lnTo>
                  <a:lnTo>
                    <a:pt x="21158" y="12891"/>
                  </a:lnTo>
                  <a:lnTo>
                    <a:pt x="21177" y="12743"/>
                  </a:lnTo>
                  <a:lnTo>
                    <a:pt x="21143" y="12808"/>
                  </a:lnTo>
                  <a:lnTo>
                    <a:pt x="21115" y="12805"/>
                  </a:lnTo>
                  <a:lnTo>
                    <a:pt x="21069" y="12855"/>
                  </a:lnTo>
                  <a:lnTo>
                    <a:pt x="21018" y="13003"/>
                  </a:lnTo>
                  <a:lnTo>
                    <a:pt x="20959" y="13025"/>
                  </a:lnTo>
                  <a:lnTo>
                    <a:pt x="20922" y="13061"/>
                  </a:lnTo>
                  <a:lnTo>
                    <a:pt x="20870" y="13099"/>
                  </a:lnTo>
                  <a:lnTo>
                    <a:pt x="20802" y="13120"/>
                  </a:lnTo>
                  <a:lnTo>
                    <a:pt x="20698" y="13320"/>
                  </a:lnTo>
                  <a:lnTo>
                    <a:pt x="20654" y="13407"/>
                  </a:lnTo>
                  <a:lnTo>
                    <a:pt x="20668" y="13451"/>
                  </a:lnTo>
                  <a:lnTo>
                    <a:pt x="20753" y="13424"/>
                  </a:lnTo>
                  <a:lnTo>
                    <a:pt x="20807" y="13377"/>
                  </a:lnTo>
                  <a:lnTo>
                    <a:pt x="20847" y="13396"/>
                  </a:lnTo>
                  <a:lnTo>
                    <a:pt x="20905" y="13333"/>
                  </a:lnTo>
                  <a:lnTo>
                    <a:pt x="20931" y="13364"/>
                  </a:lnTo>
                  <a:lnTo>
                    <a:pt x="20949" y="13412"/>
                  </a:lnTo>
                  <a:lnTo>
                    <a:pt x="20997" y="13374"/>
                  </a:lnTo>
                  <a:lnTo>
                    <a:pt x="21033" y="13409"/>
                  </a:lnTo>
                  <a:lnTo>
                    <a:pt x="21051" y="13414"/>
                  </a:lnTo>
                  <a:lnTo>
                    <a:pt x="21081" y="13387"/>
                  </a:lnTo>
                  <a:lnTo>
                    <a:pt x="21093" y="13387"/>
                  </a:lnTo>
                  <a:lnTo>
                    <a:pt x="21138" y="13281"/>
                  </a:lnTo>
                  <a:lnTo>
                    <a:pt x="21158" y="13241"/>
                  </a:lnTo>
                  <a:close/>
                  <a:moveTo>
                    <a:pt x="11858" y="316"/>
                  </a:moveTo>
                  <a:lnTo>
                    <a:pt x="11856" y="327"/>
                  </a:lnTo>
                  <a:lnTo>
                    <a:pt x="11878" y="332"/>
                  </a:lnTo>
                  <a:lnTo>
                    <a:pt x="11933" y="330"/>
                  </a:lnTo>
                  <a:lnTo>
                    <a:pt x="11925" y="327"/>
                  </a:lnTo>
                  <a:lnTo>
                    <a:pt x="11898" y="320"/>
                  </a:lnTo>
                  <a:lnTo>
                    <a:pt x="11858" y="316"/>
                  </a:lnTo>
                  <a:close/>
                  <a:moveTo>
                    <a:pt x="11630" y="318"/>
                  </a:moveTo>
                  <a:lnTo>
                    <a:pt x="11616" y="320"/>
                  </a:lnTo>
                  <a:lnTo>
                    <a:pt x="11568" y="332"/>
                  </a:lnTo>
                  <a:lnTo>
                    <a:pt x="11578" y="335"/>
                  </a:lnTo>
                  <a:lnTo>
                    <a:pt x="11590" y="335"/>
                  </a:lnTo>
                  <a:lnTo>
                    <a:pt x="11650" y="338"/>
                  </a:lnTo>
                  <a:lnTo>
                    <a:pt x="11670" y="330"/>
                  </a:lnTo>
                  <a:lnTo>
                    <a:pt x="11677" y="328"/>
                  </a:lnTo>
                  <a:lnTo>
                    <a:pt x="11630" y="318"/>
                  </a:lnTo>
                  <a:close/>
                  <a:moveTo>
                    <a:pt x="11412" y="328"/>
                  </a:moveTo>
                  <a:lnTo>
                    <a:pt x="11419" y="333"/>
                  </a:lnTo>
                  <a:lnTo>
                    <a:pt x="11511" y="338"/>
                  </a:lnTo>
                  <a:lnTo>
                    <a:pt x="11498" y="332"/>
                  </a:lnTo>
                  <a:lnTo>
                    <a:pt x="11412" y="328"/>
                  </a:lnTo>
                  <a:close/>
                  <a:moveTo>
                    <a:pt x="11327" y="335"/>
                  </a:moveTo>
                  <a:lnTo>
                    <a:pt x="11282" y="340"/>
                  </a:lnTo>
                  <a:lnTo>
                    <a:pt x="11297" y="347"/>
                  </a:lnTo>
                  <a:lnTo>
                    <a:pt x="11355" y="353"/>
                  </a:lnTo>
                  <a:lnTo>
                    <a:pt x="11385" y="345"/>
                  </a:lnTo>
                  <a:lnTo>
                    <a:pt x="11404" y="342"/>
                  </a:lnTo>
                  <a:lnTo>
                    <a:pt x="11406" y="340"/>
                  </a:lnTo>
                  <a:lnTo>
                    <a:pt x="11389" y="335"/>
                  </a:lnTo>
                  <a:lnTo>
                    <a:pt x="11327" y="335"/>
                  </a:lnTo>
                  <a:close/>
                  <a:moveTo>
                    <a:pt x="11247" y="364"/>
                  </a:moveTo>
                  <a:lnTo>
                    <a:pt x="11180" y="369"/>
                  </a:lnTo>
                  <a:lnTo>
                    <a:pt x="11149" y="372"/>
                  </a:lnTo>
                  <a:lnTo>
                    <a:pt x="11121" y="377"/>
                  </a:lnTo>
                  <a:lnTo>
                    <a:pt x="11077" y="394"/>
                  </a:lnTo>
                  <a:lnTo>
                    <a:pt x="11081" y="397"/>
                  </a:lnTo>
                  <a:lnTo>
                    <a:pt x="11151" y="409"/>
                  </a:lnTo>
                  <a:lnTo>
                    <a:pt x="11208" y="419"/>
                  </a:lnTo>
                  <a:lnTo>
                    <a:pt x="11233" y="429"/>
                  </a:lnTo>
                  <a:lnTo>
                    <a:pt x="11277" y="423"/>
                  </a:lnTo>
                  <a:lnTo>
                    <a:pt x="11272" y="409"/>
                  </a:lnTo>
                  <a:lnTo>
                    <a:pt x="11298" y="392"/>
                  </a:lnTo>
                  <a:lnTo>
                    <a:pt x="11290" y="385"/>
                  </a:lnTo>
                  <a:lnTo>
                    <a:pt x="11258" y="377"/>
                  </a:lnTo>
                  <a:lnTo>
                    <a:pt x="11270" y="369"/>
                  </a:lnTo>
                  <a:lnTo>
                    <a:pt x="11260" y="364"/>
                  </a:lnTo>
                  <a:lnTo>
                    <a:pt x="11247" y="364"/>
                  </a:lnTo>
                  <a:close/>
                  <a:moveTo>
                    <a:pt x="10862" y="766"/>
                  </a:moveTo>
                  <a:lnTo>
                    <a:pt x="10759" y="791"/>
                  </a:lnTo>
                  <a:lnTo>
                    <a:pt x="10672" y="826"/>
                  </a:lnTo>
                  <a:lnTo>
                    <a:pt x="10716" y="848"/>
                  </a:lnTo>
                  <a:lnTo>
                    <a:pt x="10781" y="853"/>
                  </a:lnTo>
                  <a:lnTo>
                    <a:pt x="10835" y="842"/>
                  </a:lnTo>
                  <a:lnTo>
                    <a:pt x="10927" y="818"/>
                  </a:lnTo>
                  <a:lnTo>
                    <a:pt x="10913" y="784"/>
                  </a:lnTo>
                  <a:lnTo>
                    <a:pt x="10862" y="766"/>
                  </a:lnTo>
                  <a:close/>
                  <a:moveTo>
                    <a:pt x="8357" y="855"/>
                  </a:moveTo>
                  <a:lnTo>
                    <a:pt x="8315" y="869"/>
                  </a:lnTo>
                  <a:lnTo>
                    <a:pt x="8451" y="877"/>
                  </a:lnTo>
                  <a:lnTo>
                    <a:pt x="8481" y="946"/>
                  </a:lnTo>
                  <a:lnTo>
                    <a:pt x="8575" y="911"/>
                  </a:lnTo>
                  <a:lnTo>
                    <a:pt x="8630" y="902"/>
                  </a:lnTo>
                  <a:lnTo>
                    <a:pt x="8620" y="884"/>
                  </a:lnTo>
                  <a:lnTo>
                    <a:pt x="8578" y="867"/>
                  </a:lnTo>
                  <a:lnTo>
                    <a:pt x="8510" y="867"/>
                  </a:lnTo>
                  <a:lnTo>
                    <a:pt x="8446" y="855"/>
                  </a:lnTo>
                  <a:lnTo>
                    <a:pt x="8357" y="855"/>
                  </a:lnTo>
                  <a:close/>
                  <a:moveTo>
                    <a:pt x="7853" y="896"/>
                  </a:moveTo>
                  <a:lnTo>
                    <a:pt x="7730" y="933"/>
                  </a:lnTo>
                  <a:lnTo>
                    <a:pt x="7693" y="931"/>
                  </a:lnTo>
                  <a:lnTo>
                    <a:pt x="7572" y="959"/>
                  </a:lnTo>
                  <a:lnTo>
                    <a:pt x="7517" y="961"/>
                  </a:lnTo>
                  <a:lnTo>
                    <a:pt x="7308" y="1027"/>
                  </a:lnTo>
                  <a:lnTo>
                    <a:pt x="7262" y="1055"/>
                  </a:lnTo>
                  <a:lnTo>
                    <a:pt x="7345" y="1052"/>
                  </a:lnTo>
                  <a:lnTo>
                    <a:pt x="7480" y="1017"/>
                  </a:lnTo>
                  <a:lnTo>
                    <a:pt x="7564" y="1010"/>
                  </a:lnTo>
                  <a:lnTo>
                    <a:pt x="7624" y="1007"/>
                  </a:lnTo>
                  <a:lnTo>
                    <a:pt x="7731" y="970"/>
                  </a:lnTo>
                  <a:lnTo>
                    <a:pt x="7807" y="949"/>
                  </a:lnTo>
                  <a:lnTo>
                    <a:pt x="7932" y="914"/>
                  </a:lnTo>
                  <a:lnTo>
                    <a:pt x="7927" y="901"/>
                  </a:lnTo>
                  <a:lnTo>
                    <a:pt x="7853" y="896"/>
                  </a:lnTo>
                  <a:close/>
                  <a:moveTo>
                    <a:pt x="11991" y="1106"/>
                  </a:moveTo>
                  <a:lnTo>
                    <a:pt x="11930" y="1108"/>
                  </a:lnTo>
                  <a:lnTo>
                    <a:pt x="11925" y="1138"/>
                  </a:lnTo>
                  <a:lnTo>
                    <a:pt x="11993" y="1160"/>
                  </a:lnTo>
                  <a:lnTo>
                    <a:pt x="12089" y="1165"/>
                  </a:lnTo>
                  <a:lnTo>
                    <a:pt x="12045" y="1133"/>
                  </a:lnTo>
                  <a:lnTo>
                    <a:pt x="11991" y="1106"/>
                  </a:lnTo>
                  <a:close/>
                  <a:moveTo>
                    <a:pt x="12145" y="1424"/>
                  </a:moveTo>
                  <a:lnTo>
                    <a:pt x="12073" y="1426"/>
                  </a:lnTo>
                  <a:lnTo>
                    <a:pt x="12062" y="1434"/>
                  </a:lnTo>
                  <a:lnTo>
                    <a:pt x="12135" y="1464"/>
                  </a:lnTo>
                  <a:lnTo>
                    <a:pt x="12187" y="1503"/>
                  </a:lnTo>
                  <a:lnTo>
                    <a:pt x="12243" y="1507"/>
                  </a:lnTo>
                  <a:lnTo>
                    <a:pt x="12281" y="1537"/>
                  </a:lnTo>
                  <a:lnTo>
                    <a:pt x="12306" y="1507"/>
                  </a:lnTo>
                  <a:lnTo>
                    <a:pt x="12291" y="1495"/>
                  </a:lnTo>
                  <a:lnTo>
                    <a:pt x="12217" y="1480"/>
                  </a:lnTo>
                  <a:lnTo>
                    <a:pt x="12197" y="1458"/>
                  </a:lnTo>
                  <a:lnTo>
                    <a:pt x="12145" y="1424"/>
                  </a:lnTo>
                  <a:close/>
                  <a:moveTo>
                    <a:pt x="12350" y="1602"/>
                  </a:moveTo>
                  <a:lnTo>
                    <a:pt x="12306" y="1611"/>
                  </a:lnTo>
                  <a:lnTo>
                    <a:pt x="12249" y="1695"/>
                  </a:lnTo>
                  <a:lnTo>
                    <a:pt x="12124" y="1670"/>
                  </a:lnTo>
                  <a:lnTo>
                    <a:pt x="12028" y="1690"/>
                  </a:lnTo>
                  <a:lnTo>
                    <a:pt x="12119" y="1813"/>
                  </a:lnTo>
                  <a:lnTo>
                    <a:pt x="12296" y="1884"/>
                  </a:lnTo>
                  <a:lnTo>
                    <a:pt x="12326" y="1813"/>
                  </a:lnTo>
                  <a:lnTo>
                    <a:pt x="12356" y="1850"/>
                  </a:lnTo>
                  <a:lnTo>
                    <a:pt x="12311" y="1904"/>
                  </a:lnTo>
                  <a:lnTo>
                    <a:pt x="12415" y="2054"/>
                  </a:lnTo>
                  <a:lnTo>
                    <a:pt x="12507" y="2183"/>
                  </a:lnTo>
                  <a:lnTo>
                    <a:pt x="12554" y="2257"/>
                  </a:lnTo>
                  <a:lnTo>
                    <a:pt x="12676" y="2377"/>
                  </a:lnTo>
                  <a:lnTo>
                    <a:pt x="12795" y="2431"/>
                  </a:lnTo>
                  <a:lnTo>
                    <a:pt x="12934" y="2550"/>
                  </a:lnTo>
                  <a:lnTo>
                    <a:pt x="13004" y="2528"/>
                  </a:lnTo>
                  <a:lnTo>
                    <a:pt x="13028" y="2453"/>
                  </a:lnTo>
                  <a:lnTo>
                    <a:pt x="13128" y="2469"/>
                  </a:lnTo>
                  <a:lnTo>
                    <a:pt x="13123" y="2596"/>
                  </a:lnTo>
                  <a:lnTo>
                    <a:pt x="13230" y="2653"/>
                  </a:lnTo>
                  <a:lnTo>
                    <a:pt x="13299" y="2735"/>
                  </a:lnTo>
                  <a:lnTo>
                    <a:pt x="13386" y="2799"/>
                  </a:lnTo>
                  <a:lnTo>
                    <a:pt x="13473" y="2838"/>
                  </a:lnTo>
                  <a:lnTo>
                    <a:pt x="13491" y="2904"/>
                  </a:lnTo>
                  <a:lnTo>
                    <a:pt x="13393" y="2944"/>
                  </a:lnTo>
                  <a:lnTo>
                    <a:pt x="13372" y="3001"/>
                  </a:lnTo>
                  <a:lnTo>
                    <a:pt x="13431" y="3085"/>
                  </a:lnTo>
                  <a:lnTo>
                    <a:pt x="13609" y="3237"/>
                  </a:lnTo>
                  <a:lnTo>
                    <a:pt x="13587" y="3380"/>
                  </a:lnTo>
                  <a:lnTo>
                    <a:pt x="13527" y="3442"/>
                  </a:lnTo>
                  <a:lnTo>
                    <a:pt x="13662" y="3835"/>
                  </a:lnTo>
                  <a:lnTo>
                    <a:pt x="13761" y="3880"/>
                  </a:lnTo>
                  <a:lnTo>
                    <a:pt x="13898" y="3826"/>
                  </a:lnTo>
                  <a:lnTo>
                    <a:pt x="13912" y="3904"/>
                  </a:lnTo>
                  <a:lnTo>
                    <a:pt x="13973" y="3932"/>
                  </a:lnTo>
                  <a:lnTo>
                    <a:pt x="13960" y="4026"/>
                  </a:lnTo>
                  <a:lnTo>
                    <a:pt x="14037" y="4102"/>
                  </a:lnTo>
                  <a:lnTo>
                    <a:pt x="13987" y="4181"/>
                  </a:lnTo>
                  <a:lnTo>
                    <a:pt x="14181" y="4223"/>
                  </a:lnTo>
                  <a:lnTo>
                    <a:pt x="14134" y="4301"/>
                  </a:lnTo>
                  <a:lnTo>
                    <a:pt x="14012" y="4358"/>
                  </a:lnTo>
                  <a:lnTo>
                    <a:pt x="13933" y="4329"/>
                  </a:lnTo>
                  <a:lnTo>
                    <a:pt x="13826" y="4348"/>
                  </a:lnTo>
                  <a:lnTo>
                    <a:pt x="13749" y="4417"/>
                  </a:lnTo>
                  <a:lnTo>
                    <a:pt x="13764" y="4486"/>
                  </a:lnTo>
                  <a:lnTo>
                    <a:pt x="13747" y="4575"/>
                  </a:lnTo>
                  <a:lnTo>
                    <a:pt x="13883" y="4589"/>
                  </a:lnTo>
                  <a:lnTo>
                    <a:pt x="13873" y="4774"/>
                  </a:lnTo>
                  <a:lnTo>
                    <a:pt x="13789" y="4772"/>
                  </a:lnTo>
                  <a:lnTo>
                    <a:pt x="13761" y="4907"/>
                  </a:lnTo>
                  <a:lnTo>
                    <a:pt x="13786" y="4981"/>
                  </a:lnTo>
                  <a:lnTo>
                    <a:pt x="13831" y="5011"/>
                  </a:lnTo>
                  <a:lnTo>
                    <a:pt x="13714" y="5008"/>
                  </a:lnTo>
                  <a:lnTo>
                    <a:pt x="13744" y="5053"/>
                  </a:lnTo>
                  <a:lnTo>
                    <a:pt x="13692" y="5105"/>
                  </a:lnTo>
                  <a:lnTo>
                    <a:pt x="13659" y="5151"/>
                  </a:lnTo>
                  <a:lnTo>
                    <a:pt x="13610" y="5105"/>
                  </a:lnTo>
                  <a:lnTo>
                    <a:pt x="13523" y="4976"/>
                  </a:lnTo>
                  <a:lnTo>
                    <a:pt x="13473" y="4920"/>
                  </a:lnTo>
                  <a:lnTo>
                    <a:pt x="13379" y="4893"/>
                  </a:lnTo>
                  <a:lnTo>
                    <a:pt x="13309" y="4910"/>
                  </a:lnTo>
                  <a:lnTo>
                    <a:pt x="13213" y="4972"/>
                  </a:lnTo>
                  <a:lnTo>
                    <a:pt x="13195" y="5075"/>
                  </a:lnTo>
                  <a:lnTo>
                    <a:pt x="13232" y="5119"/>
                  </a:lnTo>
                  <a:lnTo>
                    <a:pt x="13141" y="5104"/>
                  </a:lnTo>
                  <a:lnTo>
                    <a:pt x="13095" y="5173"/>
                  </a:lnTo>
                  <a:lnTo>
                    <a:pt x="13063" y="5114"/>
                  </a:lnTo>
                  <a:lnTo>
                    <a:pt x="12991" y="5153"/>
                  </a:lnTo>
                  <a:lnTo>
                    <a:pt x="13041" y="5254"/>
                  </a:lnTo>
                  <a:lnTo>
                    <a:pt x="13105" y="5312"/>
                  </a:lnTo>
                  <a:lnTo>
                    <a:pt x="13177" y="5351"/>
                  </a:lnTo>
                  <a:lnTo>
                    <a:pt x="13150" y="5413"/>
                  </a:lnTo>
                  <a:lnTo>
                    <a:pt x="13208" y="5531"/>
                  </a:lnTo>
                  <a:lnTo>
                    <a:pt x="13157" y="5541"/>
                  </a:lnTo>
                  <a:lnTo>
                    <a:pt x="13128" y="5639"/>
                  </a:lnTo>
                  <a:lnTo>
                    <a:pt x="13167" y="5674"/>
                  </a:lnTo>
                  <a:lnTo>
                    <a:pt x="13136" y="5777"/>
                  </a:lnTo>
                  <a:lnTo>
                    <a:pt x="13173" y="5893"/>
                  </a:lnTo>
                  <a:lnTo>
                    <a:pt x="13150" y="5935"/>
                  </a:lnTo>
                  <a:lnTo>
                    <a:pt x="13224" y="6043"/>
                  </a:lnTo>
                  <a:lnTo>
                    <a:pt x="13326" y="6068"/>
                  </a:lnTo>
                  <a:lnTo>
                    <a:pt x="13287" y="6163"/>
                  </a:lnTo>
                  <a:lnTo>
                    <a:pt x="13212" y="6243"/>
                  </a:lnTo>
                  <a:lnTo>
                    <a:pt x="13188" y="6327"/>
                  </a:lnTo>
                  <a:lnTo>
                    <a:pt x="13346" y="6452"/>
                  </a:lnTo>
                  <a:lnTo>
                    <a:pt x="13495" y="6516"/>
                  </a:lnTo>
                  <a:lnTo>
                    <a:pt x="13351" y="6519"/>
                  </a:lnTo>
                  <a:lnTo>
                    <a:pt x="13284" y="6602"/>
                  </a:lnTo>
                  <a:lnTo>
                    <a:pt x="13275" y="6713"/>
                  </a:lnTo>
                  <a:lnTo>
                    <a:pt x="13389" y="6789"/>
                  </a:lnTo>
                  <a:lnTo>
                    <a:pt x="13322" y="6806"/>
                  </a:lnTo>
                  <a:lnTo>
                    <a:pt x="13210" y="6666"/>
                  </a:lnTo>
                  <a:lnTo>
                    <a:pt x="13116" y="6612"/>
                  </a:lnTo>
                  <a:lnTo>
                    <a:pt x="13101" y="6630"/>
                  </a:lnTo>
                  <a:lnTo>
                    <a:pt x="13203" y="6716"/>
                  </a:lnTo>
                  <a:lnTo>
                    <a:pt x="13220" y="6870"/>
                  </a:lnTo>
                  <a:lnTo>
                    <a:pt x="13379" y="6932"/>
                  </a:lnTo>
                  <a:lnTo>
                    <a:pt x="13473" y="7098"/>
                  </a:lnTo>
                  <a:lnTo>
                    <a:pt x="13555" y="7166"/>
                  </a:lnTo>
                  <a:lnTo>
                    <a:pt x="13615" y="7132"/>
                  </a:lnTo>
                  <a:lnTo>
                    <a:pt x="13679" y="7242"/>
                  </a:lnTo>
                  <a:lnTo>
                    <a:pt x="13779" y="7294"/>
                  </a:lnTo>
                  <a:lnTo>
                    <a:pt x="13798" y="7396"/>
                  </a:lnTo>
                  <a:lnTo>
                    <a:pt x="13848" y="7477"/>
                  </a:lnTo>
                  <a:lnTo>
                    <a:pt x="13823" y="7563"/>
                  </a:lnTo>
                  <a:lnTo>
                    <a:pt x="13846" y="7630"/>
                  </a:lnTo>
                  <a:lnTo>
                    <a:pt x="13768" y="7659"/>
                  </a:lnTo>
                  <a:lnTo>
                    <a:pt x="13694" y="7375"/>
                  </a:lnTo>
                  <a:lnTo>
                    <a:pt x="13632" y="7263"/>
                  </a:lnTo>
                  <a:lnTo>
                    <a:pt x="13503" y="7223"/>
                  </a:lnTo>
                  <a:lnTo>
                    <a:pt x="13341" y="7024"/>
                  </a:lnTo>
                  <a:lnTo>
                    <a:pt x="13239" y="6940"/>
                  </a:lnTo>
                  <a:lnTo>
                    <a:pt x="13172" y="6918"/>
                  </a:lnTo>
                  <a:lnTo>
                    <a:pt x="13108" y="6775"/>
                  </a:lnTo>
                  <a:lnTo>
                    <a:pt x="13029" y="6708"/>
                  </a:lnTo>
                  <a:lnTo>
                    <a:pt x="12892" y="6755"/>
                  </a:lnTo>
                  <a:lnTo>
                    <a:pt x="12885" y="6806"/>
                  </a:lnTo>
                  <a:lnTo>
                    <a:pt x="12966" y="6955"/>
                  </a:lnTo>
                  <a:lnTo>
                    <a:pt x="12987" y="7146"/>
                  </a:lnTo>
                  <a:lnTo>
                    <a:pt x="13024" y="7191"/>
                  </a:lnTo>
                  <a:lnTo>
                    <a:pt x="13138" y="7289"/>
                  </a:lnTo>
                  <a:lnTo>
                    <a:pt x="13177" y="7369"/>
                  </a:lnTo>
                  <a:lnTo>
                    <a:pt x="13247" y="7343"/>
                  </a:lnTo>
                  <a:lnTo>
                    <a:pt x="13274" y="7373"/>
                  </a:lnTo>
                  <a:lnTo>
                    <a:pt x="13386" y="7412"/>
                  </a:lnTo>
                  <a:lnTo>
                    <a:pt x="13413" y="7514"/>
                  </a:lnTo>
                  <a:lnTo>
                    <a:pt x="13095" y="7472"/>
                  </a:lnTo>
                  <a:lnTo>
                    <a:pt x="12989" y="7470"/>
                  </a:lnTo>
                  <a:lnTo>
                    <a:pt x="12802" y="7514"/>
                  </a:lnTo>
                  <a:lnTo>
                    <a:pt x="12805" y="7582"/>
                  </a:lnTo>
                  <a:lnTo>
                    <a:pt x="12919" y="7642"/>
                  </a:lnTo>
                  <a:lnTo>
                    <a:pt x="12919" y="7782"/>
                  </a:lnTo>
                  <a:lnTo>
                    <a:pt x="12797" y="7720"/>
                  </a:lnTo>
                  <a:lnTo>
                    <a:pt x="12746" y="7831"/>
                  </a:lnTo>
                  <a:lnTo>
                    <a:pt x="12638" y="7886"/>
                  </a:lnTo>
                  <a:lnTo>
                    <a:pt x="12621" y="7964"/>
                  </a:lnTo>
                  <a:lnTo>
                    <a:pt x="12536" y="7977"/>
                  </a:lnTo>
                  <a:lnTo>
                    <a:pt x="12549" y="7851"/>
                  </a:lnTo>
                  <a:lnTo>
                    <a:pt x="12499" y="7863"/>
                  </a:lnTo>
                  <a:lnTo>
                    <a:pt x="12345" y="8092"/>
                  </a:lnTo>
                  <a:lnTo>
                    <a:pt x="12238" y="8220"/>
                  </a:lnTo>
                  <a:lnTo>
                    <a:pt x="12261" y="8336"/>
                  </a:lnTo>
                  <a:lnTo>
                    <a:pt x="12167" y="8406"/>
                  </a:lnTo>
                  <a:lnTo>
                    <a:pt x="12094" y="8361"/>
                  </a:lnTo>
                  <a:lnTo>
                    <a:pt x="12062" y="8263"/>
                  </a:lnTo>
                  <a:lnTo>
                    <a:pt x="12140" y="8218"/>
                  </a:lnTo>
                  <a:lnTo>
                    <a:pt x="12070" y="8130"/>
                  </a:lnTo>
                  <a:lnTo>
                    <a:pt x="11869" y="8122"/>
                  </a:lnTo>
                  <a:lnTo>
                    <a:pt x="11950" y="8220"/>
                  </a:lnTo>
                  <a:lnTo>
                    <a:pt x="11946" y="8334"/>
                  </a:lnTo>
                  <a:lnTo>
                    <a:pt x="12035" y="8427"/>
                  </a:lnTo>
                  <a:lnTo>
                    <a:pt x="12028" y="8560"/>
                  </a:lnTo>
                  <a:lnTo>
                    <a:pt x="11943" y="8512"/>
                  </a:lnTo>
                  <a:lnTo>
                    <a:pt x="11874" y="8517"/>
                  </a:lnTo>
                  <a:lnTo>
                    <a:pt x="11742" y="8730"/>
                  </a:lnTo>
                  <a:lnTo>
                    <a:pt x="11822" y="8852"/>
                  </a:lnTo>
                  <a:lnTo>
                    <a:pt x="11765" y="8910"/>
                  </a:lnTo>
                  <a:lnTo>
                    <a:pt x="11556" y="8827"/>
                  </a:lnTo>
                  <a:lnTo>
                    <a:pt x="11514" y="8901"/>
                  </a:lnTo>
                  <a:lnTo>
                    <a:pt x="11576" y="8975"/>
                  </a:lnTo>
                  <a:lnTo>
                    <a:pt x="11581" y="9066"/>
                  </a:lnTo>
                  <a:lnTo>
                    <a:pt x="11511" y="9027"/>
                  </a:lnTo>
                  <a:lnTo>
                    <a:pt x="11399" y="8984"/>
                  </a:lnTo>
                  <a:lnTo>
                    <a:pt x="11355" y="8713"/>
                  </a:lnTo>
                  <a:lnTo>
                    <a:pt x="11218" y="8590"/>
                  </a:lnTo>
                  <a:lnTo>
                    <a:pt x="11268" y="8561"/>
                  </a:lnTo>
                  <a:lnTo>
                    <a:pt x="11620" y="8657"/>
                  </a:lnTo>
                  <a:lnTo>
                    <a:pt x="11732" y="8586"/>
                  </a:lnTo>
                  <a:lnTo>
                    <a:pt x="11791" y="8475"/>
                  </a:lnTo>
                  <a:lnTo>
                    <a:pt x="11759" y="8358"/>
                  </a:lnTo>
                  <a:lnTo>
                    <a:pt x="11685" y="8283"/>
                  </a:lnTo>
                  <a:lnTo>
                    <a:pt x="11392" y="8122"/>
                  </a:lnTo>
                  <a:lnTo>
                    <a:pt x="11206" y="8100"/>
                  </a:lnTo>
                  <a:lnTo>
                    <a:pt x="11089" y="7999"/>
                  </a:lnTo>
                  <a:lnTo>
                    <a:pt x="11027" y="8066"/>
                  </a:lnTo>
                  <a:lnTo>
                    <a:pt x="10950" y="7957"/>
                  </a:lnTo>
                  <a:lnTo>
                    <a:pt x="11027" y="7903"/>
                  </a:lnTo>
                  <a:lnTo>
                    <a:pt x="10830" y="7778"/>
                  </a:lnTo>
                  <a:lnTo>
                    <a:pt x="10721" y="7816"/>
                  </a:lnTo>
                  <a:lnTo>
                    <a:pt x="10609" y="7805"/>
                  </a:lnTo>
                  <a:lnTo>
                    <a:pt x="10507" y="7950"/>
                  </a:lnTo>
                  <a:lnTo>
                    <a:pt x="10403" y="7933"/>
                  </a:lnTo>
                  <a:lnTo>
                    <a:pt x="10256" y="7999"/>
                  </a:lnTo>
                  <a:lnTo>
                    <a:pt x="10040" y="8201"/>
                  </a:lnTo>
                  <a:lnTo>
                    <a:pt x="9899" y="8319"/>
                  </a:lnTo>
                  <a:lnTo>
                    <a:pt x="9651" y="8632"/>
                  </a:lnTo>
                  <a:lnTo>
                    <a:pt x="9449" y="8851"/>
                  </a:lnTo>
                  <a:lnTo>
                    <a:pt x="9241" y="8996"/>
                  </a:lnTo>
                  <a:lnTo>
                    <a:pt x="8983" y="9083"/>
                  </a:lnTo>
                  <a:lnTo>
                    <a:pt x="8870" y="9172"/>
                  </a:lnTo>
                  <a:lnTo>
                    <a:pt x="8756" y="9591"/>
                  </a:lnTo>
                  <a:lnTo>
                    <a:pt x="8726" y="9793"/>
                  </a:lnTo>
                  <a:lnTo>
                    <a:pt x="8824" y="9923"/>
                  </a:lnTo>
                  <a:lnTo>
                    <a:pt x="8960" y="9916"/>
                  </a:lnTo>
                  <a:lnTo>
                    <a:pt x="9198" y="9755"/>
                  </a:lnTo>
                  <a:lnTo>
                    <a:pt x="9233" y="9881"/>
                  </a:lnTo>
                  <a:lnTo>
                    <a:pt x="9244" y="10157"/>
                  </a:lnTo>
                  <a:lnTo>
                    <a:pt x="9281" y="10383"/>
                  </a:lnTo>
                  <a:lnTo>
                    <a:pt x="9278" y="10564"/>
                  </a:lnTo>
                  <a:lnTo>
                    <a:pt x="9400" y="10579"/>
                  </a:lnTo>
                  <a:lnTo>
                    <a:pt x="9484" y="10443"/>
                  </a:lnTo>
                  <a:lnTo>
                    <a:pt x="9606" y="10482"/>
                  </a:lnTo>
                  <a:lnTo>
                    <a:pt x="9690" y="10317"/>
                  </a:lnTo>
                  <a:lnTo>
                    <a:pt x="9775" y="10012"/>
                  </a:lnTo>
                  <a:lnTo>
                    <a:pt x="9881" y="9982"/>
                  </a:lnTo>
                  <a:lnTo>
                    <a:pt x="9994" y="9783"/>
                  </a:lnTo>
                  <a:lnTo>
                    <a:pt x="9921" y="9669"/>
                  </a:lnTo>
                  <a:lnTo>
                    <a:pt x="9876" y="9531"/>
                  </a:lnTo>
                  <a:lnTo>
                    <a:pt x="9978" y="9278"/>
                  </a:lnTo>
                  <a:lnTo>
                    <a:pt x="10160" y="9139"/>
                  </a:lnTo>
                  <a:lnTo>
                    <a:pt x="10304" y="9002"/>
                  </a:lnTo>
                  <a:lnTo>
                    <a:pt x="10302" y="8888"/>
                  </a:lnTo>
                  <a:lnTo>
                    <a:pt x="10388" y="8765"/>
                  </a:lnTo>
                  <a:lnTo>
                    <a:pt x="10523" y="8721"/>
                  </a:lnTo>
                  <a:lnTo>
                    <a:pt x="10627" y="8812"/>
                  </a:lnTo>
                  <a:lnTo>
                    <a:pt x="10632" y="8889"/>
                  </a:lnTo>
                  <a:lnTo>
                    <a:pt x="10579" y="8926"/>
                  </a:lnTo>
                  <a:lnTo>
                    <a:pt x="10383" y="9118"/>
                  </a:lnTo>
                  <a:lnTo>
                    <a:pt x="10297" y="9229"/>
                  </a:lnTo>
                  <a:lnTo>
                    <a:pt x="10247" y="9336"/>
                  </a:lnTo>
                  <a:lnTo>
                    <a:pt x="10276" y="9506"/>
                  </a:lnTo>
                  <a:lnTo>
                    <a:pt x="10240" y="9687"/>
                  </a:lnTo>
                  <a:lnTo>
                    <a:pt x="10324" y="9756"/>
                  </a:lnTo>
                  <a:lnTo>
                    <a:pt x="10371" y="9861"/>
                  </a:lnTo>
                  <a:lnTo>
                    <a:pt x="10525" y="9829"/>
                  </a:lnTo>
                  <a:lnTo>
                    <a:pt x="10691" y="9765"/>
                  </a:lnTo>
                  <a:lnTo>
                    <a:pt x="10858" y="9748"/>
                  </a:lnTo>
                  <a:lnTo>
                    <a:pt x="10957" y="9835"/>
                  </a:lnTo>
                  <a:lnTo>
                    <a:pt x="10851" y="9942"/>
                  </a:lnTo>
                  <a:lnTo>
                    <a:pt x="10754" y="9948"/>
                  </a:lnTo>
                  <a:lnTo>
                    <a:pt x="10651" y="9916"/>
                  </a:lnTo>
                  <a:lnTo>
                    <a:pt x="10532" y="9940"/>
                  </a:lnTo>
                  <a:lnTo>
                    <a:pt x="10408" y="9987"/>
                  </a:lnTo>
                  <a:lnTo>
                    <a:pt x="10411" y="10095"/>
                  </a:lnTo>
                  <a:lnTo>
                    <a:pt x="10470" y="10164"/>
                  </a:lnTo>
                  <a:lnTo>
                    <a:pt x="10507" y="10142"/>
                  </a:lnTo>
                  <a:lnTo>
                    <a:pt x="10492" y="10251"/>
                  </a:lnTo>
                  <a:lnTo>
                    <a:pt x="10465" y="10396"/>
                  </a:lnTo>
                  <a:lnTo>
                    <a:pt x="10384" y="10394"/>
                  </a:lnTo>
                  <a:lnTo>
                    <a:pt x="10312" y="10250"/>
                  </a:lnTo>
                  <a:lnTo>
                    <a:pt x="10214" y="10307"/>
                  </a:lnTo>
                  <a:lnTo>
                    <a:pt x="10153" y="10421"/>
                  </a:lnTo>
                  <a:lnTo>
                    <a:pt x="10138" y="10561"/>
                  </a:lnTo>
                  <a:lnTo>
                    <a:pt x="10147" y="10721"/>
                  </a:lnTo>
                  <a:lnTo>
                    <a:pt x="9994" y="10768"/>
                  </a:lnTo>
                  <a:lnTo>
                    <a:pt x="9963" y="10847"/>
                  </a:lnTo>
                  <a:lnTo>
                    <a:pt x="9859" y="10834"/>
                  </a:lnTo>
                  <a:lnTo>
                    <a:pt x="9855" y="10787"/>
                  </a:lnTo>
                  <a:lnTo>
                    <a:pt x="9753" y="10741"/>
                  </a:lnTo>
                  <a:lnTo>
                    <a:pt x="9609" y="10785"/>
                  </a:lnTo>
                  <a:lnTo>
                    <a:pt x="9429" y="10842"/>
                  </a:lnTo>
                  <a:lnTo>
                    <a:pt x="9345" y="10884"/>
                  </a:lnTo>
                  <a:lnTo>
                    <a:pt x="9306" y="10815"/>
                  </a:lnTo>
                  <a:lnTo>
                    <a:pt x="9201" y="10718"/>
                  </a:lnTo>
                  <a:lnTo>
                    <a:pt x="9131" y="10755"/>
                  </a:lnTo>
                  <a:lnTo>
                    <a:pt x="9015" y="10765"/>
                  </a:lnTo>
                  <a:lnTo>
                    <a:pt x="9032" y="10701"/>
                  </a:lnTo>
                  <a:lnTo>
                    <a:pt x="8936" y="10632"/>
                  </a:lnTo>
                  <a:lnTo>
                    <a:pt x="8952" y="10561"/>
                  </a:lnTo>
                  <a:lnTo>
                    <a:pt x="8947" y="10465"/>
                  </a:lnTo>
                  <a:lnTo>
                    <a:pt x="9050" y="10352"/>
                  </a:lnTo>
                  <a:lnTo>
                    <a:pt x="9075" y="10379"/>
                  </a:lnTo>
                  <a:lnTo>
                    <a:pt x="9117" y="10317"/>
                  </a:lnTo>
                  <a:lnTo>
                    <a:pt x="9070" y="10276"/>
                  </a:lnTo>
                  <a:lnTo>
                    <a:pt x="9070" y="10223"/>
                  </a:lnTo>
                  <a:lnTo>
                    <a:pt x="9114" y="10170"/>
                  </a:lnTo>
                  <a:lnTo>
                    <a:pt x="9141" y="10076"/>
                  </a:lnTo>
                  <a:lnTo>
                    <a:pt x="9050" y="10108"/>
                  </a:lnTo>
                  <a:lnTo>
                    <a:pt x="9003" y="10150"/>
                  </a:lnTo>
                  <a:lnTo>
                    <a:pt x="8915" y="10138"/>
                  </a:lnTo>
                  <a:lnTo>
                    <a:pt x="8873" y="10186"/>
                  </a:lnTo>
                  <a:lnTo>
                    <a:pt x="8843" y="10229"/>
                  </a:lnTo>
                  <a:lnTo>
                    <a:pt x="8794" y="10416"/>
                  </a:lnTo>
                  <a:lnTo>
                    <a:pt x="8808" y="10527"/>
                  </a:lnTo>
                  <a:lnTo>
                    <a:pt x="8786" y="10632"/>
                  </a:lnTo>
                  <a:lnTo>
                    <a:pt x="8791" y="10706"/>
                  </a:lnTo>
                  <a:lnTo>
                    <a:pt x="8697" y="10776"/>
                  </a:lnTo>
                  <a:lnTo>
                    <a:pt x="8687" y="10731"/>
                  </a:lnTo>
                  <a:lnTo>
                    <a:pt x="8598" y="10714"/>
                  </a:lnTo>
                  <a:lnTo>
                    <a:pt x="8567" y="10746"/>
                  </a:lnTo>
                  <a:lnTo>
                    <a:pt x="8481" y="10714"/>
                  </a:lnTo>
                  <a:lnTo>
                    <a:pt x="8315" y="10743"/>
                  </a:lnTo>
                  <a:lnTo>
                    <a:pt x="8140" y="10973"/>
                  </a:lnTo>
                  <a:lnTo>
                    <a:pt x="8069" y="11002"/>
                  </a:lnTo>
                  <a:lnTo>
                    <a:pt x="7971" y="11005"/>
                  </a:lnTo>
                  <a:lnTo>
                    <a:pt x="7865" y="11005"/>
                  </a:lnTo>
                  <a:lnTo>
                    <a:pt x="7783" y="11137"/>
                  </a:lnTo>
                  <a:lnTo>
                    <a:pt x="7482" y="11169"/>
                  </a:lnTo>
                  <a:lnTo>
                    <a:pt x="7410" y="11049"/>
                  </a:lnTo>
                  <a:lnTo>
                    <a:pt x="7366" y="11260"/>
                  </a:lnTo>
                  <a:lnTo>
                    <a:pt x="7204" y="11132"/>
                  </a:lnTo>
                  <a:lnTo>
                    <a:pt x="7052" y="11101"/>
                  </a:lnTo>
                  <a:lnTo>
                    <a:pt x="7008" y="11229"/>
                  </a:lnTo>
                  <a:lnTo>
                    <a:pt x="7147" y="11376"/>
                  </a:lnTo>
                  <a:lnTo>
                    <a:pt x="7194" y="11500"/>
                  </a:lnTo>
                  <a:lnTo>
                    <a:pt x="7242" y="11733"/>
                  </a:lnTo>
                  <a:lnTo>
                    <a:pt x="7095" y="12066"/>
                  </a:lnTo>
                  <a:lnTo>
                    <a:pt x="6996" y="12140"/>
                  </a:lnTo>
                  <a:lnTo>
                    <a:pt x="6809" y="12046"/>
                  </a:lnTo>
                  <a:lnTo>
                    <a:pt x="6708" y="12007"/>
                  </a:lnTo>
                  <a:lnTo>
                    <a:pt x="6598" y="11914"/>
                  </a:lnTo>
                  <a:lnTo>
                    <a:pt x="6444" y="11834"/>
                  </a:lnTo>
                  <a:lnTo>
                    <a:pt x="6320" y="11727"/>
                  </a:lnTo>
                  <a:lnTo>
                    <a:pt x="6111" y="11753"/>
                  </a:lnTo>
                  <a:lnTo>
                    <a:pt x="6124" y="11850"/>
                  </a:lnTo>
                  <a:lnTo>
                    <a:pt x="6066" y="11963"/>
                  </a:lnTo>
                  <a:lnTo>
                    <a:pt x="6046" y="12022"/>
                  </a:lnTo>
                  <a:lnTo>
                    <a:pt x="6042" y="12094"/>
                  </a:lnTo>
                  <a:lnTo>
                    <a:pt x="6015" y="12163"/>
                  </a:lnTo>
                  <a:lnTo>
                    <a:pt x="5948" y="12248"/>
                  </a:lnTo>
                  <a:lnTo>
                    <a:pt x="5912" y="12308"/>
                  </a:lnTo>
                  <a:lnTo>
                    <a:pt x="5840" y="12339"/>
                  </a:lnTo>
                  <a:lnTo>
                    <a:pt x="5784" y="12438"/>
                  </a:lnTo>
                  <a:lnTo>
                    <a:pt x="5786" y="12517"/>
                  </a:lnTo>
                  <a:lnTo>
                    <a:pt x="5833" y="12562"/>
                  </a:lnTo>
                  <a:lnTo>
                    <a:pt x="5804" y="12668"/>
                  </a:lnTo>
                  <a:lnTo>
                    <a:pt x="5734" y="12785"/>
                  </a:lnTo>
                  <a:lnTo>
                    <a:pt x="5803" y="12803"/>
                  </a:lnTo>
                  <a:lnTo>
                    <a:pt x="5860" y="12864"/>
                  </a:lnTo>
                  <a:lnTo>
                    <a:pt x="5925" y="12849"/>
                  </a:lnTo>
                  <a:lnTo>
                    <a:pt x="6030" y="12939"/>
                  </a:lnTo>
                  <a:lnTo>
                    <a:pt x="6030" y="13052"/>
                  </a:lnTo>
                  <a:lnTo>
                    <a:pt x="6057" y="13131"/>
                  </a:lnTo>
                  <a:lnTo>
                    <a:pt x="6116" y="13178"/>
                  </a:lnTo>
                  <a:lnTo>
                    <a:pt x="6186" y="13141"/>
                  </a:lnTo>
                  <a:lnTo>
                    <a:pt x="6287" y="13125"/>
                  </a:lnTo>
                  <a:lnTo>
                    <a:pt x="6409" y="13189"/>
                  </a:lnTo>
                  <a:lnTo>
                    <a:pt x="6574" y="13263"/>
                  </a:lnTo>
                  <a:lnTo>
                    <a:pt x="6708" y="13177"/>
                  </a:lnTo>
                  <a:lnTo>
                    <a:pt x="6817" y="13187"/>
                  </a:lnTo>
                  <a:lnTo>
                    <a:pt x="6881" y="13089"/>
                  </a:lnTo>
                  <a:lnTo>
                    <a:pt x="6980" y="13046"/>
                  </a:lnTo>
                  <a:lnTo>
                    <a:pt x="6959" y="12928"/>
                  </a:lnTo>
                  <a:lnTo>
                    <a:pt x="7053" y="12810"/>
                  </a:lnTo>
                  <a:lnTo>
                    <a:pt x="7160" y="12748"/>
                  </a:lnTo>
                  <a:lnTo>
                    <a:pt x="7191" y="12695"/>
                  </a:lnTo>
                  <a:lnTo>
                    <a:pt x="7365" y="12722"/>
                  </a:lnTo>
                  <a:lnTo>
                    <a:pt x="7519" y="12653"/>
                  </a:lnTo>
                  <a:lnTo>
                    <a:pt x="7542" y="12549"/>
                  </a:lnTo>
                  <a:lnTo>
                    <a:pt x="7587" y="12450"/>
                  </a:lnTo>
                  <a:lnTo>
                    <a:pt x="7786" y="12458"/>
                  </a:lnTo>
                  <a:lnTo>
                    <a:pt x="8024" y="12586"/>
                  </a:lnTo>
                  <a:lnTo>
                    <a:pt x="8163" y="12520"/>
                  </a:lnTo>
                  <a:lnTo>
                    <a:pt x="8220" y="12522"/>
                  </a:lnTo>
                  <a:lnTo>
                    <a:pt x="8314" y="12461"/>
                  </a:lnTo>
                  <a:lnTo>
                    <a:pt x="8377" y="12453"/>
                  </a:lnTo>
                  <a:lnTo>
                    <a:pt x="8468" y="12539"/>
                  </a:lnTo>
                  <a:lnTo>
                    <a:pt x="8528" y="12576"/>
                  </a:lnTo>
                  <a:lnTo>
                    <a:pt x="8531" y="12763"/>
                  </a:lnTo>
                  <a:lnTo>
                    <a:pt x="8602" y="12887"/>
                  </a:lnTo>
                  <a:lnTo>
                    <a:pt x="8702" y="13032"/>
                  </a:lnTo>
                  <a:lnTo>
                    <a:pt x="8794" y="13135"/>
                  </a:lnTo>
                  <a:lnTo>
                    <a:pt x="8893" y="13167"/>
                  </a:lnTo>
                  <a:lnTo>
                    <a:pt x="8941" y="13251"/>
                  </a:lnTo>
                  <a:lnTo>
                    <a:pt x="9027" y="13300"/>
                  </a:lnTo>
                  <a:lnTo>
                    <a:pt x="9057" y="13384"/>
                  </a:lnTo>
                  <a:lnTo>
                    <a:pt x="9112" y="13416"/>
                  </a:lnTo>
                  <a:lnTo>
                    <a:pt x="9142" y="13513"/>
                  </a:lnTo>
                  <a:lnTo>
                    <a:pt x="9184" y="13626"/>
                  </a:lnTo>
                  <a:lnTo>
                    <a:pt x="9149" y="13660"/>
                  </a:lnTo>
                  <a:lnTo>
                    <a:pt x="9107" y="13749"/>
                  </a:lnTo>
                  <a:lnTo>
                    <a:pt x="9101" y="13805"/>
                  </a:lnTo>
                  <a:lnTo>
                    <a:pt x="9162" y="13800"/>
                  </a:lnTo>
                  <a:lnTo>
                    <a:pt x="9258" y="13660"/>
                  </a:lnTo>
                  <a:lnTo>
                    <a:pt x="9318" y="13658"/>
                  </a:lnTo>
                  <a:lnTo>
                    <a:pt x="9347" y="13567"/>
                  </a:lnTo>
                  <a:lnTo>
                    <a:pt x="9251" y="13485"/>
                  </a:lnTo>
                  <a:lnTo>
                    <a:pt x="9325" y="13379"/>
                  </a:lnTo>
                  <a:lnTo>
                    <a:pt x="9444" y="13424"/>
                  </a:lnTo>
                  <a:lnTo>
                    <a:pt x="9512" y="13519"/>
                  </a:lnTo>
                  <a:lnTo>
                    <a:pt x="9546" y="13458"/>
                  </a:lnTo>
                  <a:lnTo>
                    <a:pt x="9534" y="13423"/>
                  </a:lnTo>
                  <a:lnTo>
                    <a:pt x="9424" y="13313"/>
                  </a:lnTo>
                  <a:lnTo>
                    <a:pt x="9328" y="13244"/>
                  </a:lnTo>
                  <a:lnTo>
                    <a:pt x="9213" y="13160"/>
                  </a:lnTo>
                  <a:lnTo>
                    <a:pt x="9256" y="13130"/>
                  </a:lnTo>
                  <a:lnTo>
                    <a:pt x="9228" y="13084"/>
                  </a:lnTo>
                  <a:lnTo>
                    <a:pt x="9121" y="13067"/>
                  </a:lnTo>
                  <a:lnTo>
                    <a:pt x="8993" y="12896"/>
                  </a:lnTo>
                  <a:lnTo>
                    <a:pt x="8950" y="12732"/>
                  </a:lnTo>
                  <a:lnTo>
                    <a:pt x="8843" y="12616"/>
                  </a:lnTo>
                  <a:lnTo>
                    <a:pt x="8818" y="12515"/>
                  </a:lnTo>
                  <a:lnTo>
                    <a:pt x="8843" y="12466"/>
                  </a:lnTo>
                  <a:lnTo>
                    <a:pt x="8853" y="12376"/>
                  </a:lnTo>
                  <a:lnTo>
                    <a:pt x="8967" y="12333"/>
                  </a:lnTo>
                  <a:lnTo>
                    <a:pt x="9064" y="12379"/>
                  </a:lnTo>
                  <a:lnTo>
                    <a:pt x="9032" y="12391"/>
                  </a:lnTo>
                  <a:lnTo>
                    <a:pt x="9027" y="12392"/>
                  </a:lnTo>
                  <a:lnTo>
                    <a:pt x="9013" y="12455"/>
                  </a:lnTo>
                  <a:lnTo>
                    <a:pt x="9042" y="12524"/>
                  </a:lnTo>
                  <a:lnTo>
                    <a:pt x="9094" y="12451"/>
                  </a:lnTo>
                  <a:lnTo>
                    <a:pt x="9172" y="12495"/>
                  </a:lnTo>
                  <a:lnTo>
                    <a:pt x="9166" y="12557"/>
                  </a:lnTo>
                  <a:lnTo>
                    <a:pt x="9214" y="12645"/>
                  </a:lnTo>
                  <a:lnTo>
                    <a:pt x="9186" y="12653"/>
                  </a:lnTo>
                  <a:lnTo>
                    <a:pt x="9278" y="12806"/>
                  </a:lnTo>
                  <a:lnTo>
                    <a:pt x="9393" y="12879"/>
                  </a:lnTo>
                  <a:lnTo>
                    <a:pt x="9464" y="12955"/>
                  </a:lnTo>
                  <a:lnTo>
                    <a:pt x="9584" y="13039"/>
                  </a:lnTo>
                  <a:lnTo>
                    <a:pt x="9640" y="13083"/>
                  </a:lnTo>
                  <a:lnTo>
                    <a:pt x="9671" y="13147"/>
                  </a:lnTo>
                  <a:lnTo>
                    <a:pt x="9700" y="13163"/>
                  </a:lnTo>
                  <a:lnTo>
                    <a:pt x="9720" y="13195"/>
                  </a:lnTo>
                  <a:lnTo>
                    <a:pt x="9696" y="13249"/>
                  </a:lnTo>
                  <a:lnTo>
                    <a:pt x="9673" y="13370"/>
                  </a:lnTo>
                  <a:lnTo>
                    <a:pt x="9678" y="13458"/>
                  </a:lnTo>
                  <a:lnTo>
                    <a:pt x="9752" y="13527"/>
                  </a:lnTo>
                  <a:lnTo>
                    <a:pt x="9752" y="13567"/>
                  </a:lnTo>
                  <a:lnTo>
                    <a:pt x="9775" y="13582"/>
                  </a:lnTo>
                  <a:lnTo>
                    <a:pt x="9780" y="13635"/>
                  </a:lnTo>
                  <a:lnTo>
                    <a:pt x="9847" y="13744"/>
                  </a:lnTo>
                  <a:lnTo>
                    <a:pt x="9897" y="13832"/>
                  </a:lnTo>
                  <a:lnTo>
                    <a:pt x="9916" y="13951"/>
                  </a:lnTo>
                  <a:lnTo>
                    <a:pt x="9963" y="14099"/>
                  </a:lnTo>
                  <a:lnTo>
                    <a:pt x="10081" y="14183"/>
                  </a:lnTo>
                  <a:lnTo>
                    <a:pt x="10180" y="14188"/>
                  </a:lnTo>
                  <a:lnTo>
                    <a:pt x="10132" y="14029"/>
                  </a:lnTo>
                  <a:lnTo>
                    <a:pt x="10225" y="14015"/>
                  </a:lnTo>
                  <a:lnTo>
                    <a:pt x="10185" y="13921"/>
                  </a:lnTo>
                  <a:lnTo>
                    <a:pt x="10321" y="13975"/>
                  </a:lnTo>
                  <a:lnTo>
                    <a:pt x="10323" y="13874"/>
                  </a:lnTo>
                  <a:lnTo>
                    <a:pt x="10251" y="13818"/>
                  </a:lnTo>
                  <a:lnTo>
                    <a:pt x="10174" y="13732"/>
                  </a:lnTo>
                  <a:lnTo>
                    <a:pt x="10230" y="13695"/>
                  </a:lnTo>
                  <a:lnTo>
                    <a:pt x="10162" y="13606"/>
                  </a:lnTo>
                  <a:lnTo>
                    <a:pt x="10135" y="13497"/>
                  </a:lnTo>
                  <a:lnTo>
                    <a:pt x="10163" y="13458"/>
                  </a:lnTo>
                  <a:lnTo>
                    <a:pt x="10235" y="13556"/>
                  </a:lnTo>
                  <a:lnTo>
                    <a:pt x="10314" y="13561"/>
                  </a:lnTo>
                  <a:lnTo>
                    <a:pt x="10388" y="13534"/>
                  </a:lnTo>
                  <a:lnTo>
                    <a:pt x="10292" y="13428"/>
                  </a:lnTo>
                  <a:lnTo>
                    <a:pt x="10466" y="13387"/>
                  </a:lnTo>
                  <a:lnTo>
                    <a:pt x="10538" y="13406"/>
                  </a:lnTo>
                  <a:lnTo>
                    <a:pt x="10626" y="13412"/>
                  </a:lnTo>
                  <a:lnTo>
                    <a:pt x="10622" y="13450"/>
                  </a:lnTo>
                  <a:lnTo>
                    <a:pt x="10667" y="13535"/>
                  </a:lnTo>
                  <a:lnTo>
                    <a:pt x="10786" y="13438"/>
                  </a:lnTo>
                  <a:lnTo>
                    <a:pt x="10846" y="13380"/>
                  </a:lnTo>
                  <a:lnTo>
                    <a:pt x="11014" y="13369"/>
                  </a:lnTo>
                  <a:lnTo>
                    <a:pt x="11037" y="13323"/>
                  </a:lnTo>
                  <a:lnTo>
                    <a:pt x="10915" y="13268"/>
                  </a:lnTo>
                  <a:lnTo>
                    <a:pt x="10897" y="13197"/>
                  </a:lnTo>
                  <a:lnTo>
                    <a:pt x="10851" y="13093"/>
                  </a:lnTo>
                  <a:lnTo>
                    <a:pt x="10900" y="12961"/>
                  </a:lnTo>
                  <a:lnTo>
                    <a:pt x="10969" y="12884"/>
                  </a:lnTo>
                  <a:lnTo>
                    <a:pt x="11002" y="12662"/>
                  </a:lnTo>
                  <a:lnTo>
                    <a:pt x="11042" y="12677"/>
                  </a:lnTo>
                  <a:lnTo>
                    <a:pt x="11106" y="12635"/>
                  </a:lnTo>
                  <a:lnTo>
                    <a:pt x="11101" y="12588"/>
                  </a:lnTo>
                  <a:lnTo>
                    <a:pt x="11196" y="12446"/>
                  </a:lnTo>
                  <a:lnTo>
                    <a:pt x="11240" y="12342"/>
                  </a:lnTo>
                  <a:lnTo>
                    <a:pt x="11357" y="12313"/>
                  </a:lnTo>
                  <a:lnTo>
                    <a:pt x="11370" y="12381"/>
                  </a:lnTo>
                  <a:lnTo>
                    <a:pt x="11575" y="12411"/>
                  </a:lnTo>
                  <a:lnTo>
                    <a:pt x="11615" y="12451"/>
                  </a:lnTo>
                  <a:lnTo>
                    <a:pt x="11496" y="12522"/>
                  </a:lnTo>
                  <a:lnTo>
                    <a:pt x="11474" y="12561"/>
                  </a:lnTo>
                  <a:lnTo>
                    <a:pt x="11622" y="12601"/>
                  </a:lnTo>
                  <a:lnTo>
                    <a:pt x="11600" y="12690"/>
                  </a:lnTo>
                  <a:lnTo>
                    <a:pt x="11677" y="12721"/>
                  </a:lnTo>
                  <a:lnTo>
                    <a:pt x="11846" y="12594"/>
                  </a:lnTo>
                  <a:lnTo>
                    <a:pt x="11985" y="12546"/>
                  </a:lnTo>
                  <a:lnTo>
                    <a:pt x="12003" y="12477"/>
                  </a:lnTo>
                  <a:lnTo>
                    <a:pt x="11873" y="12505"/>
                  </a:lnTo>
                  <a:lnTo>
                    <a:pt x="11804" y="12468"/>
                  </a:lnTo>
                  <a:lnTo>
                    <a:pt x="11786" y="12354"/>
                  </a:lnTo>
                  <a:lnTo>
                    <a:pt x="11888" y="12273"/>
                  </a:lnTo>
                  <a:lnTo>
                    <a:pt x="12005" y="12246"/>
                  </a:lnTo>
                  <a:lnTo>
                    <a:pt x="12080" y="12175"/>
                  </a:lnTo>
                  <a:lnTo>
                    <a:pt x="12179" y="12145"/>
                  </a:lnTo>
                  <a:lnTo>
                    <a:pt x="12286" y="12096"/>
                  </a:lnTo>
                  <a:lnTo>
                    <a:pt x="12296" y="12135"/>
                  </a:lnTo>
                  <a:lnTo>
                    <a:pt x="12122" y="12241"/>
                  </a:lnTo>
                  <a:lnTo>
                    <a:pt x="12202" y="12301"/>
                  </a:lnTo>
                  <a:lnTo>
                    <a:pt x="12117" y="12472"/>
                  </a:lnTo>
                  <a:lnTo>
                    <a:pt x="12027" y="12515"/>
                  </a:lnTo>
                  <a:lnTo>
                    <a:pt x="12154" y="12606"/>
                  </a:lnTo>
                  <a:lnTo>
                    <a:pt x="12311" y="12650"/>
                  </a:lnTo>
                  <a:lnTo>
                    <a:pt x="12504" y="12773"/>
                  </a:lnTo>
                  <a:lnTo>
                    <a:pt x="12561" y="12820"/>
                  </a:lnTo>
                  <a:lnTo>
                    <a:pt x="12638" y="12825"/>
                  </a:lnTo>
                  <a:lnTo>
                    <a:pt x="12726" y="12875"/>
                  </a:lnTo>
                  <a:lnTo>
                    <a:pt x="12782" y="12992"/>
                  </a:lnTo>
                  <a:lnTo>
                    <a:pt x="12775" y="13072"/>
                  </a:lnTo>
                  <a:lnTo>
                    <a:pt x="12629" y="13199"/>
                  </a:lnTo>
                  <a:lnTo>
                    <a:pt x="12509" y="13205"/>
                  </a:lnTo>
                  <a:lnTo>
                    <a:pt x="12351" y="13261"/>
                  </a:lnTo>
                  <a:lnTo>
                    <a:pt x="12144" y="13222"/>
                  </a:lnTo>
                  <a:lnTo>
                    <a:pt x="11889" y="13126"/>
                  </a:lnTo>
                  <a:lnTo>
                    <a:pt x="11662" y="13153"/>
                  </a:lnTo>
                  <a:lnTo>
                    <a:pt x="11504" y="13219"/>
                  </a:lnTo>
                  <a:lnTo>
                    <a:pt x="11342" y="13349"/>
                  </a:lnTo>
                  <a:lnTo>
                    <a:pt x="11074" y="13337"/>
                  </a:lnTo>
                  <a:lnTo>
                    <a:pt x="11017" y="13476"/>
                  </a:lnTo>
                  <a:lnTo>
                    <a:pt x="10798" y="13487"/>
                  </a:lnTo>
                  <a:lnTo>
                    <a:pt x="10639" y="13660"/>
                  </a:lnTo>
                  <a:lnTo>
                    <a:pt x="10731" y="13746"/>
                  </a:lnTo>
                  <a:lnTo>
                    <a:pt x="10659" y="13885"/>
                  </a:lnTo>
                  <a:lnTo>
                    <a:pt x="10766" y="13985"/>
                  </a:lnTo>
                  <a:lnTo>
                    <a:pt x="10855" y="14162"/>
                  </a:lnTo>
                  <a:lnTo>
                    <a:pt x="11019" y="14156"/>
                  </a:lnTo>
                  <a:lnTo>
                    <a:pt x="11166" y="14246"/>
                  </a:lnTo>
                  <a:lnTo>
                    <a:pt x="11270" y="14220"/>
                  </a:lnTo>
                  <a:lnTo>
                    <a:pt x="11302" y="14145"/>
                  </a:lnTo>
                  <a:lnTo>
                    <a:pt x="11462" y="14141"/>
                  </a:lnTo>
                  <a:lnTo>
                    <a:pt x="11590" y="14227"/>
                  </a:lnTo>
                  <a:lnTo>
                    <a:pt x="11816" y="14187"/>
                  </a:lnTo>
                  <a:lnTo>
                    <a:pt x="11909" y="14074"/>
                  </a:lnTo>
                  <a:lnTo>
                    <a:pt x="12038" y="14099"/>
                  </a:lnTo>
                  <a:lnTo>
                    <a:pt x="12127" y="14074"/>
                  </a:lnTo>
                  <a:lnTo>
                    <a:pt x="12077" y="14146"/>
                  </a:lnTo>
                  <a:lnTo>
                    <a:pt x="12140" y="14219"/>
                  </a:lnTo>
                  <a:lnTo>
                    <a:pt x="12110" y="14296"/>
                  </a:lnTo>
                  <a:lnTo>
                    <a:pt x="12137" y="14429"/>
                  </a:lnTo>
                  <a:lnTo>
                    <a:pt x="12135" y="14434"/>
                  </a:lnTo>
                  <a:lnTo>
                    <a:pt x="12070" y="14567"/>
                  </a:lnTo>
                  <a:lnTo>
                    <a:pt x="12027" y="14715"/>
                  </a:lnTo>
                  <a:lnTo>
                    <a:pt x="12023" y="14717"/>
                  </a:lnTo>
                  <a:lnTo>
                    <a:pt x="12005" y="14762"/>
                  </a:lnTo>
                  <a:lnTo>
                    <a:pt x="11983" y="14897"/>
                  </a:lnTo>
                  <a:lnTo>
                    <a:pt x="11948" y="14981"/>
                  </a:lnTo>
                  <a:lnTo>
                    <a:pt x="11960" y="14990"/>
                  </a:lnTo>
                  <a:lnTo>
                    <a:pt x="11916" y="15050"/>
                  </a:lnTo>
                  <a:lnTo>
                    <a:pt x="11842" y="15102"/>
                  </a:lnTo>
                  <a:lnTo>
                    <a:pt x="11717" y="15104"/>
                  </a:lnTo>
                  <a:lnTo>
                    <a:pt x="11586" y="15074"/>
                  </a:lnTo>
                  <a:lnTo>
                    <a:pt x="11553" y="15131"/>
                  </a:lnTo>
                  <a:lnTo>
                    <a:pt x="11506" y="15050"/>
                  </a:lnTo>
                  <a:lnTo>
                    <a:pt x="11392" y="15035"/>
                  </a:lnTo>
                  <a:lnTo>
                    <a:pt x="11252" y="15057"/>
                  </a:lnTo>
                  <a:lnTo>
                    <a:pt x="11188" y="15109"/>
                  </a:lnTo>
                  <a:lnTo>
                    <a:pt x="11094" y="15153"/>
                  </a:lnTo>
                  <a:lnTo>
                    <a:pt x="11118" y="15111"/>
                  </a:lnTo>
                  <a:lnTo>
                    <a:pt x="11121" y="15101"/>
                  </a:lnTo>
                  <a:lnTo>
                    <a:pt x="11153" y="15059"/>
                  </a:lnTo>
                  <a:lnTo>
                    <a:pt x="11143" y="14991"/>
                  </a:lnTo>
                  <a:lnTo>
                    <a:pt x="11069" y="15008"/>
                  </a:lnTo>
                  <a:lnTo>
                    <a:pt x="11024" y="15059"/>
                  </a:lnTo>
                  <a:lnTo>
                    <a:pt x="10989" y="15116"/>
                  </a:lnTo>
                  <a:lnTo>
                    <a:pt x="10982" y="15141"/>
                  </a:lnTo>
                  <a:lnTo>
                    <a:pt x="10831" y="15094"/>
                  </a:lnTo>
                  <a:lnTo>
                    <a:pt x="10679" y="15049"/>
                  </a:lnTo>
                  <a:lnTo>
                    <a:pt x="10466" y="15047"/>
                  </a:lnTo>
                  <a:lnTo>
                    <a:pt x="10430" y="14990"/>
                  </a:lnTo>
                  <a:lnTo>
                    <a:pt x="10272" y="14964"/>
                  </a:lnTo>
                  <a:lnTo>
                    <a:pt x="10222" y="14932"/>
                  </a:lnTo>
                  <a:lnTo>
                    <a:pt x="10163" y="14929"/>
                  </a:lnTo>
                  <a:lnTo>
                    <a:pt x="10113" y="14848"/>
                  </a:lnTo>
                  <a:lnTo>
                    <a:pt x="9902" y="14798"/>
                  </a:lnTo>
                  <a:lnTo>
                    <a:pt x="9794" y="14813"/>
                  </a:lnTo>
                  <a:lnTo>
                    <a:pt x="9676" y="14884"/>
                  </a:lnTo>
                  <a:lnTo>
                    <a:pt x="9621" y="14961"/>
                  </a:lnTo>
                  <a:lnTo>
                    <a:pt x="9648" y="15096"/>
                  </a:lnTo>
                  <a:lnTo>
                    <a:pt x="9566" y="15166"/>
                  </a:lnTo>
                  <a:lnTo>
                    <a:pt x="9486" y="15202"/>
                  </a:lnTo>
                  <a:lnTo>
                    <a:pt x="9323" y="15096"/>
                  </a:lnTo>
                  <a:lnTo>
                    <a:pt x="9107" y="14995"/>
                  </a:lnTo>
                  <a:lnTo>
                    <a:pt x="8970" y="14939"/>
                  </a:lnTo>
                  <a:lnTo>
                    <a:pt x="8915" y="14776"/>
                  </a:lnTo>
                  <a:lnTo>
                    <a:pt x="8719" y="14661"/>
                  </a:lnTo>
                  <a:lnTo>
                    <a:pt x="8595" y="14608"/>
                  </a:lnTo>
                  <a:lnTo>
                    <a:pt x="8530" y="14609"/>
                  </a:lnTo>
                  <a:lnTo>
                    <a:pt x="8361" y="14512"/>
                  </a:lnTo>
                  <a:lnTo>
                    <a:pt x="8307" y="14471"/>
                  </a:lnTo>
                  <a:lnTo>
                    <a:pt x="8284" y="14382"/>
                  </a:lnTo>
                  <a:lnTo>
                    <a:pt x="8207" y="14360"/>
                  </a:lnTo>
                  <a:lnTo>
                    <a:pt x="8195" y="14259"/>
                  </a:lnTo>
                  <a:lnTo>
                    <a:pt x="8307" y="14197"/>
                  </a:lnTo>
                  <a:lnTo>
                    <a:pt x="8352" y="14052"/>
                  </a:lnTo>
                  <a:lnTo>
                    <a:pt x="8309" y="13997"/>
                  </a:lnTo>
                  <a:lnTo>
                    <a:pt x="8325" y="13917"/>
                  </a:lnTo>
                  <a:lnTo>
                    <a:pt x="8413" y="13848"/>
                  </a:lnTo>
                  <a:lnTo>
                    <a:pt x="8407" y="13813"/>
                  </a:lnTo>
                  <a:lnTo>
                    <a:pt x="8274" y="13848"/>
                  </a:lnTo>
                  <a:lnTo>
                    <a:pt x="8295" y="13761"/>
                  </a:lnTo>
                  <a:lnTo>
                    <a:pt x="8200" y="13715"/>
                  </a:lnTo>
                  <a:lnTo>
                    <a:pt x="8031" y="13744"/>
                  </a:lnTo>
                  <a:lnTo>
                    <a:pt x="7932" y="13727"/>
                  </a:lnTo>
                  <a:lnTo>
                    <a:pt x="7884" y="13670"/>
                  </a:lnTo>
                  <a:lnTo>
                    <a:pt x="7733" y="13626"/>
                  </a:lnTo>
                  <a:lnTo>
                    <a:pt x="7587" y="13651"/>
                  </a:lnTo>
                  <a:lnTo>
                    <a:pt x="7522" y="13603"/>
                  </a:lnTo>
                  <a:lnTo>
                    <a:pt x="7291" y="13537"/>
                  </a:lnTo>
                  <a:lnTo>
                    <a:pt x="7052" y="13480"/>
                  </a:lnTo>
                  <a:lnTo>
                    <a:pt x="6908" y="13478"/>
                  </a:lnTo>
                  <a:lnTo>
                    <a:pt x="6802" y="13512"/>
                  </a:lnTo>
                  <a:lnTo>
                    <a:pt x="6648" y="13478"/>
                  </a:lnTo>
                  <a:lnTo>
                    <a:pt x="6491" y="13512"/>
                  </a:lnTo>
                  <a:lnTo>
                    <a:pt x="6434" y="13483"/>
                  </a:lnTo>
                  <a:lnTo>
                    <a:pt x="6308" y="13380"/>
                  </a:lnTo>
                  <a:lnTo>
                    <a:pt x="6181" y="13330"/>
                  </a:lnTo>
                  <a:lnTo>
                    <a:pt x="6128" y="13221"/>
                  </a:lnTo>
                  <a:lnTo>
                    <a:pt x="6034" y="13172"/>
                  </a:lnTo>
                  <a:lnTo>
                    <a:pt x="5957" y="13249"/>
                  </a:lnTo>
                  <a:lnTo>
                    <a:pt x="5811" y="13369"/>
                  </a:lnTo>
                  <a:lnTo>
                    <a:pt x="5692" y="13380"/>
                  </a:lnTo>
                  <a:lnTo>
                    <a:pt x="5537" y="13379"/>
                  </a:lnTo>
                  <a:lnTo>
                    <a:pt x="5414" y="13438"/>
                  </a:lnTo>
                  <a:lnTo>
                    <a:pt x="5368" y="13508"/>
                  </a:lnTo>
                  <a:lnTo>
                    <a:pt x="5269" y="13613"/>
                  </a:lnTo>
                  <a:lnTo>
                    <a:pt x="5230" y="13827"/>
                  </a:lnTo>
                  <a:lnTo>
                    <a:pt x="5076" y="13887"/>
                  </a:lnTo>
                  <a:lnTo>
                    <a:pt x="4996" y="13885"/>
                  </a:lnTo>
                  <a:lnTo>
                    <a:pt x="4857" y="13924"/>
                  </a:lnTo>
                  <a:lnTo>
                    <a:pt x="4731" y="13860"/>
                  </a:lnTo>
                  <a:lnTo>
                    <a:pt x="4644" y="13875"/>
                  </a:lnTo>
                  <a:lnTo>
                    <a:pt x="4507" y="13970"/>
                  </a:lnTo>
                  <a:lnTo>
                    <a:pt x="4403" y="13963"/>
                  </a:lnTo>
                  <a:lnTo>
                    <a:pt x="4325" y="14020"/>
                  </a:lnTo>
                  <a:lnTo>
                    <a:pt x="4295" y="14096"/>
                  </a:lnTo>
                  <a:lnTo>
                    <a:pt x="4229" y="14156"/>
                  </a:lnTo>
                  <a:lnTo>
                    <a:pt x="4179" y="14148"/>
                  </a:lnTo>
                  <a:lnTo>
                    <a:pt x="4077" y="14187"/>
                  </a:lnTo>
                  <a:lnTo>
                    <a:pt x="3998" y="14254"/>
                  </a:lnTo>
                  <a:lnTo>
                    <a:pt x="3990" y="14308"/>
                  </a:lnTo>
                  <a:lnTo>
                    <a:pt x="3923" y="14350"/>
                  </a:lnTo>
                  <a:lnTo>
                    <a:pt x="3863" y="14350"/>
                  </a:lnTo>
                  <a:lnTo>
                    <a:pt x="3834" y="14411"/>
                  </a:lnTo>
                  <a:lnTo>
                    <a:pt x="3809" y="14465"/>
                  </a:lnTo>
                  <a:lnTo>
                    <a:pt x="3856" y="14577"/>
                  </a:lnTo>
                  <a:lnTo>
                    <a:pt x="3868" y="14670"/>
                  </a:lnTo>
                  <a:lnTo>
                    <a:pt x="3833" y="14729"/>
                  </a:lnTo>
                  <a:lnTo>
                    <a:pt x="3827" y="14810"/>
                  </a:lnTo>
                  <a:lnTo>
                    <a:pt x="3802" y="14956"/>
                  </a:lnTo>
                  <a:lnTo>
                    <a:pt x="3749" y="15071"/>
                  </a:lnTo>
                  <a:lnTo>
                    <a:pt x="3695" y="15109"/>
                  </a:lnTo>
                  <a:lnTo>
                    <a:pt x="3687" y="15190"/>
                  </a:lnTo>
                  <a:lnTo>
                    <a:pt x="3638" y="15234"/>
                  </a:lnTo>
                  <a:lnTo>
                    <a:pt x="3551" y="15278"/>
                  </a:lnTo>
                  <a:lnTo>
                    <a:pt x="3488" y="15257"/>
                  </a:lnTo>
                  <a:lnTo>
                    <a:pt x="3541" y="15355"/>
                  </a:lnTo>
                  <a:lnTo>
                    <a:pt x="3571" y="15500"/>
                  </a:lnTo>
                  <a:lnTo>
                    <a:pt x="3541" y="15544"/>
                  </a:lnTo>
                  <a:lnTo>
                    <a:pt x="3541" y="15660"/>
                  </a:lnTo>
                  <a:lnTo>
                    <a:pt x="3543" y="15693"/>
                  </a:lnTo>
                  <a:lnTo>
                    <a:pt x="3578" y="15752"/>
                  </a:lnTo>
                  <a:lnTo>
                    <a:pt x="3573" y="15771"/>
                  </a:lnTo>
                  <a:lnTo>
                    <a:pt x="3596" y="15831"/>
                  </a:lnTo>
                  <a:lnTo>
                    <a:pt x="3652" y="15882"/>
                  </a:lnTo>
                  <a:lnTo>
                    <a:pt x="3714" y="15990"/>
                  </a:lnTo>
                  <a:lnTo>
                    <a:pt x="3749" y="16040"/>
                  </a:lnTo>
                  <a:lnTo>
                    <a:pt x="3764" y="16082"/>
                  </a:lnTo>
                  <a:lnTo>
                    <a:pt x="3769" y="16150"/>
                  </a:lnTo>
                  <a:lnTo>
                    <a:pt x="3799" y="16200"/>
                  </a:lnTo>
                  <a:lnTo>
                    <a:pt x="3833" y="16240"/>
                  </a:lnTo>
                  <a:lnTo>
                    <a:pt x="3879" y="16328"/>
                  </a:lnTo>
                  <a:lnTo>
                    <a:pt x="3930" y="16446"/>
                  </a:lnTo>
                  <a:lnTo>
                    <a:pt x="3933" y="16548"/>
                  </a:lnTo>
                  <a:lnTo>
                    <a:pt x="3951" y="16611"/>
                  </a:lnTo>
                  <a:lnTo>
                    <a:pt x="4018" y="16725"/>
                  </a:lnTo>
                  <a:lnTo>
                    <a:pt x="4115" y="16843"/>
                  </a:lnTo>
                  <a:lnTo>
                    <a:pt x="4154" y="16878"/>
                  </a:lnTo>
                  <a:lnTo>
                    <a:pt x="4243" y="17020"/>
                  </a:lnTo>
                  <a:lnTo>
                    <a:pt x="4363" y="17163"/>
                  </a:lnTo>
                  <a:lnTo>
                    <a:pt x="4492" y="17336"/>
                  </a:lnTo>
                  <a:lnTo>
                    <a:pt x="4643" y="17483"/>
                  </a:lnTo>
                  <a:lnTo>
                    <a:pt x="4683" y="17505"/>
                  </a:lnTo>
                  <a:lnTo>
                    <a:pt x="4713" y="17525"/>
                  </a:lnTo>
                  <a:lnTo>
                    <a:pt x="4869" y="17567"/>
                  </a:lnTo>
                  <a:lnTo>
                    <a:pt x="4979" y="17592"/>
                  </a:lnTo>
                  <a:lnTo>
                    <a:pt x="5167" y="17668"/>
                  </a:lnTo>
                  <a:lnTo>
                    <a:pt x="5269" y="17717"/>
                  </a:lnTo>
                  <a:lnTo>
                    <a:pt x="5379" y="17794"/>
                  </a:lnTo>
                  <a:lnTo>
                    <a:pt x="5453" y="17829"/>
                  </a:lnTo>
                  <a:lnTo>
                    <a:pt x="5595" y="17929"/>
                  </a:lnTo>
                  <a:lnTo>
                    <a:pt x="5744" y="17961"/>
                  </a:lnTo>
                  <a:lnTo>
                    <a:pt x="5838" y="17961"/>
                  </a:lnTo>
                  <a:lnTo>
                    <a:pt x="6104" y="17998"/>
                  </a:lnTo>
                  <a:lnTo>
                    <a:pt x="6240" y="18025"/>
                  </a:lnTo>
                  <a:lnTo>
                    <a:pt x="6380" y="18063"/>
                  </a:lnTo>
                  <a:lnTo>
                    <a:pt x="6531" y="18119"/>
                  </a:lnTo>
                  <a:lnTo>
                    <a:pt x="6658" y="18161"/>
                  </a:lnTo>
                  <a:lnTo>
                    <a:pt x="6775" y="18282"/>
                  </a:lnTo>
                  <a:lnTo>
                    <a:pt x="6827" y="18388"/>
                  </a:lnTo>
                  <a:lnTo>
                    <a:pt x="6918" y="18491"/>
                  </a:lnTo>
                  <a:lnTo>
                    <a:pt x="7057" y="18538"/>
                  </a:lnTo>
                  <a:lnTo>
                    <a:pt x="7125" y="18531"/>
                  </a:lnTo>
                  <a:lnTo>
                    <a:pt x="7191" y="18558"/>
                  </a:lnTo>
                  <a:lnTo>
                    <a:pt x="7376" y="18567"/>
                  </a:lnTo>
                  <a:lnTo>
                    <a:pt x="7373" y="18599"/>
                  </a:lnTo>
                  <a:lnTo>
                    <a:pt x="7416" y="18629"/>
                  </a:lnTo>
                  <a:lnTo>
                    <a:pt x="7452" y="18691"/>
                  </a:lnTo>
                  <a:lnTo>
                    <a:pt x="7532" y="18732"/>
                  </a:lnTo>
                  <a:lnTo>
                    <a:pt x="7599" y="18826"/>
                  </a:lnTo>
                  <a:lnTo>
                    <a:pt x="7570" y="18908"/>
                  </a:lnTo>
                  <a:lnTo>
                    <a:pt x="7507" y="19018"/>
                  </a:lnTo>
                  <a:lnTo>
                    <a:pt x="7540" y="19043"/>
                  </a:lnTo>
                  <a:lnTo>
                    <a:pt x="7504" y="19114"/>
                  </a:lnTo>
                  <a:lnTo>
                    <a:pt x="7462" y="19181"/>
                  </a:lnTo>
                  <a:lnTo>
                    <a:pt x="7423" y="19205"/>
                  </a:lnTo>
                  <a:lnTo>
                    <a:pt x="7416" y="19237"/>
                  </a:lnTo>
                  <a:lnTo>
                    <a:pt x="7527" y="19373"/>
                  </a:lnTo>
                  <a:lnTo>
                    <a:pt x="7646" y="19486"/>
                  </a:lnTo>
                  <a:lnTo>
                    <a:pt x="7833" y="19629"/>
                  </a:lnTo>
                  <a:lnTo>
                    <a:pt x="7986" y="19764"/>
                  </a:lnTo>
                  <a:lnTo>
                    <a:pt x="8036" y="19843"/>
                  </a:lnTo>
                  <a:lnTo>
                    <a:pt x="8063" y="19876"/>
                  </a:lnTo>
                  <a:lnTo>
                    <a:pt x="8048" y="19891"/>
                  </a:lnTo>
                  <a:lnTo>
                    <a:pt x="8140" y="19966"/>
                  </a:lnTo>
                  <a:lnTo>
                    <a:pt x="8181" y="20033"/>
                  </a:lnTo>
                  <a:lnTo>
                    <a:pt x="8242" y="20125"/>
                  </a:lnTo>
                  <a:lnTo>
                    <a:pt x="8190" y="20147"/>
                  </a:lnTo>
                  <a:lnTo>
                    <a:pt x="8181" y="20162"/>
                  </a:lnTo>
                  <a:lnTo>
                    <a:pt x="8230" y="20220"/>
                  </a:lnTo>
                  <a:lnTo>
                    <a:pt x="8282" y="20279"/>
                  </a:lnTo>
                  <a:lnTo>
                    <a:pt x="8337" y="20317"/>
                  </a:lnTo>
                  <a:lnTo>
                    <a:pt x="8352" y="20361"/>
                  </a:lnTo>
                  <a:lnTo>
                    <a:pt x="8339" y="20413"/>
                  </a:lnTo>
                  <a:lnTo>
                    <a:pt x="8287" y="20435"/>
                  </a:lnTo>
                  <a:lnTo>
                    <a:pt x="8192" y="20460"/>
                  </a:lnTo>
                  <a:lnTo>
                    <a:pt x="8155" y="20481"/>
                  </a:lnTo>
                  <a:lnTo>
                    <a:pt x="8108" y="20529"/>
                  </a:lnTo>
                  <a:lnTo>
                    <a:pt x="8103" y="20556"/>
                  </a:lnTo>
                  <a:lnTo>
                    <a:pt x="8054" y="20602"/>
                  </a:lnTo>
                  <a:lnTo>
                    <a:pt x="8043" y="20651"/>
                  </a:lnTo>
                  <a:lnTo>
                    <a:pt x="8068" y="20691"/>
                  </a:lnTo>
                  <a:lnTo>
                    <a:pt x="8089" y="20738"/>
                  </a:lnTo>
                  <a:lnTo>
                    <a:pt x="8243" y="20821"/>
                  </a:lnTo>
                  <a:lnTo>
                    <a:pt x="8290" y="20861"/>
                  </a:lnTo>
                  <a:lnTo>
                    <a:pt x="8399" y="20938"/>
                  </a:lnTo>
                  <a:lnTo>
                    <a:pt x="8500" y="20994"/>
                  </a:lnTo>
                  <a:lnTo>
                    <a:pt x="8572" y="21024"/>
                  </a:lnTo>
                  <a:lnTo>
                    <a:pt x="8602" y="21051"/>
                  </a:lnTo>
                  <a:lnTo>
                    <a:pt x="8625" y="21098"/>
                  </a:lnTo>
                  <a:lnTo>
                    <a:pt x="8705" y="21162"/>
                  </a:lnTo>
                  <a:lnTo>
                    <a:pt x="8759" y="21193"/>
                  </a:lnTo>
                  <a:lnTo>
                    <a:pt x="8811" y="21228"/>
                  </a:lnTo>
                  <a:lnTo>
                    <a:pt x="8888" y="21257"/>
                  </a:lnTo>
                  <a:lnTo>
                    <a:pt x="9020" y="21294"/>
                  </a:lnTo>
                  <a:lnTo>
                    <a:pt x="9157" y="21337"/>
                  </a:lnTo>
                  <a:lnTo>
                    <a:pt x="9249" y="21363"/>
                  </a:lnTo>
                  <a:lnTo>
                    <a:pt x="9368" y="21390"/>
                  </a:lnTo>
                  <a:lnTo>
                    <a:pt x="9383" y="21398"/>
                  </a:lnTo>
                  <a:lnTo>
                    <a:pt x="9337" y="21393"/>
                  </a:lnTo>
                  <a:lnTo>
                    <a:pt x="9397" y="21405"/>
                  </a:lnTo>
                  <a:lnTo>
                    <a:pt x="9405" y="21408"/>
                  </a:lnTo>
                  <a:lnTo>
                    <a:pt x="9430" y="21411"/>
                  </a:lnTo>
                  <a:lnTo>
                    <a:pt x="9435" y="21411"/>
                  </a:lnTo>
                  <a:lnTo>
                    <a:pt x="9507" y="21422"/>
                  </a:lnTo>
                  <a:lnTo>
                    <a:pt x="9559" y="21427"/>
                  </a:lnTo>
                  <a:lnTo>
                    <a:pt x="9629" y="21435"/>
                  </a:lnTo>
                  <a:lnTo>
                    <a:pt x="9698" y="21442"/>
                  </a:lnTo>
                  <a:lnTo>
                    <a:pt x="9787" y="21450"/>
                  </a:lnTo>
                  <a:lnTo>
                    <a:pt x="9917" y="21460"/>
                  </a:lnTo>
                  <a:lnTo>
                    <a:pt x="10073" y="21470"/>
                  </a:lnTo>
                  <a:lnTo>
                    <a:pt x="10137" y="21475"/>
                  </a:lnTo>
                  <a:lnTo>
                    <a:pt x="10230" y="21479"/>
                  </a:lnTo>
                  <a:lnTo>
                    <a:pt x="10400" y="21487"/>
                  </a:lnTo>
                  <a:lnTo>
                    <a:pt x="10475" y="21489"/>
                  </a:lnTo>
                  <a:lnTo>
                    <a:pt x="10570" y="21492"/>
                  </a:lnTo>
                  <a:lnTo>
                    <a:pt x="10589" y="21491"/>
                  </a:lnTo>
                  <a:lnTo>
                    <a:pt x="10669" y="21491"/>
                  </a:lnTo>
                  <a:lnTo>
                    <a:pt x="10831" y="21489"/>
                  </a:lnTo>
                  <a:lnTo>
                    <a:pt x="10950" y="21486"/>
                  </a:lnTo>
                  <a:lnTo>
                    <a:pt x="11064" y="21477"/>
                  </a:lnTo>
                  <a:lnTo>
                    <a:pt x="11248" y="21460"/>
                  </a:lnTo>
                  <a:lnTo>
                    <a:pt x="11342" y="21445"/>
                  </a:lnTo>
                  <a:lnTo>
                    <a:pt x="11391" y="21435"/>
                  </a:lnTo>
                  <a:lnTo>
                    <a:pt x="11462" y="21422"/>
                  </a:lnTo>
                  <a:lnTo>
                    <a:pt x="11496" y="21417"/>
                  </a:lnTo>
                  <a:lnTo>
                    <a:pt x="11610" y="21400"/>
                  </a:lnTo>
                  <a:lnTo>
                    <a:pt x="11657" y="21386"/>
                  </a:lnTo>
                  <a:lnTo>
                    <a:pt x="11682" y="21366"/>
                  </a:lnTo>
                  <a:lnTo>
                    <a:pt x="11730" y="21342"/>
                  </a:lnTo>
                  <a:lnTo>
                    <a:pt x="11749" y="21327"/>
                  </a:lnTo>
                  <a:lnTo>
                    <a:pt x="11707" y="21329"/>
                  </a:lnTo>
                  <a:lnTo>
                    <a:pt x="11695" y="21317"/>
                  </a:lnTo>
                  <a:lnTo>
                    <a:pt x="11772" y="21300"/>
                  </a:lnTo>
                  <a:lnTo>
                    <a:pt x="11980" y="21263"/>
                  </a:lnTo>
                  <a:lnTo>
                    <a:pt x="12122" y="21236"/>
                  </a:lnTo>
                  <a:lnTo>
                    <a:pt x="12196" y="21215"/>
                  </a:lnTo>
                  <a:lnTo>
                    <a:pt x="12226" y="21196"/>
                  </a:lnTo>
                  <a:lnTo>
                    <a:pt x="12187" y="21194"/>
                  </a:lnTo>
                  <a:lnTo>
                    <a:pt x="12221" y="21174"/>
                  </a:lnTo>
                  <a:lnTo>
                    <a:pt x="12236" y="21134"/>
                  </a:lnTo>
                  <a:lnTo>
                    <a:pt x="12204" y="21139"/>
                  </a:lnTo>
                  <a:lnTo>
                    <a:pt x="12206" y="21127"/>
                  </a:lnTo>
                  <a:lnTo>
                    <a:pt x="12177" y="21105"/>
                  </a:lnTo>
                  <a:lnTo>
                    <a:pt x="12102" y="21080"/>
                  </a:lnTo>
                  <a:lnTo>
                    <a:pt x="12124" y="21043"/>
                  </a:lnTo>
                  <a:lnTo>
                    <a:pt x="12197" y="21023"/>
                  </a:lnTo>
                  <a:lnTo>
                    <a:pt x="12325" y="20972"/>
                  </a:lnTo>
                  <a:lnTo>
                    <a:pt x="12395" y="20954"/>
                  </a:lnTo>
                  <a:lnTo>
                    <a:pt x="12602" y="20866"/>
                  </a:lnTo>
                  <a:lnTo>
                    <a:pt x="12805" y="20807"/>
                  </a:lnTo>
                  <a:lnTo>
                    <a:pt x="12969" y="20757"/>
                  </a:lnTo>
                  <a:lnTo>
                    <a:pt x="13088" y="20698"/>
                  </a:lnTo>
                  <a:lnTo>
                    <a:pt x="13163" y="20641"/>
                  </a:lnTo>
                  <a:lnTo>
                    <a:pt x="13224" y="20585"/>
                  </a:lnTo>
                  <a:lnTo>
                    <a:pt x="13198" y="20558"/>
                  </a:lnTo>
                  <a:lnTo>
                    <a:pt x="13207" y="20450"/>
                  </a:lnTo>
                  <a:lnTo>
                    <a:pt x="13193" y="20390"/>
                  </a:lnTo>
                  <a:lnTo>
                    <a:pt x="13208" y="20314"/>
                  </a:lnTo>
                  <a:lnTo>
                    <a:pt x="13183" y="20284"/>
                  </a:lnTo>
                  <a:lnTo>
                    <a:pt x="13120" y="20280"/>
                  </a:lnTo>
                  <a:lnTo>
                    <a:pt x="13051" y="20215"/>
                  </a:lnTo>
                  <a:lnTo>
                    <a:pt x="12993" y="20173"/>
                  </a:lnTo>
                  <a:lnTo>
                    <a:pt x="13008" y="20130"/>
                  </a:lnTo>
                  <a:lnTo>
                    <a:pt x="12999" y="20107"/>
                  </a:lnTo>
                  <a:lnTo>
                    <a:pt x="13051" y="20045"/>
                  </a:lnTo>
                  <a:lnTo>
                    <a:pt x="13048" y="20023"/>
                  </a:lnTo>
                  <a:lnTo>
                    <a:pt x="12932" y="20011"/>
                  </a:lnTo>
                  <a:lnTo>
                    <a:pt x="12924" y="19962"/>
                  </a:lnTo>
                  <a:lnTo>
                    <a:pt x="13013" y="19833"/>
                  </a:lnTo>
                  <a:lnTo>
                    <a:pt x="13086" y="19789"/>
                  </a:lnTo>
                  <a:lnTo>
                    <a:pt x="13125" y="19718"/>
                  </a:lnTo>
                  <a:lnTo>
                    <a:pt x="13183" y="19668"/>
                  </a:lnTo>
                  <a:lnTo>
                    <a:pt x="13210" y="19592"/>
                  </a:lnTo>
                  <a:lnTo>
                    <a:pt x="13279" y="19572"/>
                  </a:lnTo>
                  <a:lnTo>
                    <a:pt x="13324" y="19521"/>
                  </a:lnTo>
                  <a:lnTo>
                    <a:pt x="13451" y="19454"/>
                  </a:lnTo>
                  <a:lnTo>
                    <a:pt x="13493" y="19420"/>
                  </a:lnTo>
                  <a:lnTo>
                    <a:pt x="13535" y="19356"/>
                  </a:lnTo>
                  <a:lnTo>
                    <a:pt x="13732" y="19183"/>
                  </a:lnTo>
                  <a:lnTo>
                    <a:pt x="13898" y="19058"/>
                  </a:lnTo>
                  <a:lnTo>
                    <a:pt x="14163" y="18878"/>
                  </a:lnTo>
                  <a:lnTo>
                    <a:pt x="14337" y="18737"/>
                  </a:lnTo>
                  <a:lnTo>
                    <a:pt x="14538" y="18516"/>
                  </a:lnTo>
                  <a:lnTo>
                    <a:pt x="14680" y="18336"/>
                  </a:lnTo>
                  <a:lnTo>
                    <a:pt x="14817" y="18109"/>
                  </a:lnTo>
                  <a:lnTo>
                    <a:pt x="14909" y="17914"/>
                  </a:lnTo>
                  <a:lnTo>
                    <a:pt x="14980" y="17744"/>
                  </a:lnTo>
                  <a:lnTo>
                    <a:pt x="15013" y="17587"/>
                  </a:lnTo>
                  <a:lnTo>
                    <a:pt x="15043" y="17526"/>
                  </a:lnTo>
                  <a:lnTo>
                    <a:pt x="15035" y="17457"/>
                  </a:lnTo>
                  <a:lnTo>
                    <a:pt x="15041" y="17375"/>
                  </a:lnTo>
                  <a:lnTo>
                    <a:pt x="15035" y="17340"/>
                  </a:lnTo>
                  <a:lnTo>
                    <a:pt x="14971" y="17363"/>
                  </a:lnTo>
                  <a:lnTo>
                    <a:pt x="14897" y="17437"/>
                  </a:lnTo>
                  <a:lnTo>
                    <a:pt x="14809" y="17483"/>
                  </a:lnTo>
                  <a:lnTo>
                    <a:pt x="14733" y="17528"/>
                  </a:lnTo>
                  <a:lnTo>
                    <a:pt x="14680" y="17548"/>
                  </a:lnTo>
                  <a:lnTo>
                    <a:pt x="14583" y="17585"/>
                  </a:lnTo>
                  <a:lnTo>
                    <a:pt x="14524" y="17629"/>
                  </a:lnTo>
                  <a:lnTo>
                    <a:pt x="14440" y="17664"/>
                  </a:lnTo>
                  <a:lnTo>
                    <a:pt x="14292" y="17752"/>
                  </a:lnTo>
                  <a:lnTo>
                    <a:pt x="14104" y="17821"/>
                  </a:lnTo>
                  <a:lnTo>
                    <a:pt x="13943" y="17898"/>
                  </a:lnTo>
                  <a:lnTo>
                    <a:pt x="13856" y="17920"/>
                  </a:lnTo>
                  <a:lnTo>
                    <a:pt x="13773" y="17885"/>
                  </a:lnTo>
                  <a:lnTo>
                    <a:pt x="13734" y="17838"/>
                  </a:lnTo>
                  <a:lnTo>
                    <a:pt x="13675" y="17828"/>
                  </a:lnTo>
                  <a:lnTo>
                    <a:pt x="13597" y="17809"/>
                  </a:lnTo>
                  <a:lnTo>
                    <a:pt x="13694" y="17752"/>
                  </a:lnTo>
                  <a:lnTo>
                    <a:pt x="13696" y="17695"/>
                  </a:lnTo>
                  <a:lnTo>
                    <a:pt x="13650" y="17663"/>
                  </a:lnTo>
                  <a:lnTo>
                    <a:pt x="13560" y="17641"/>
                  </a:lnTo>
                  <a:lnTo>
                    <a:pt x="13501" y="17607"/>
                  </a:lnTo>
                  <a:lnTo>
                    <a:pt x="13401" y="17548"/>
                  </a:lnTo>
                  <a:lnTo>
                    <a:pt x="13297" y="17488"/>
                  </a:lnTo>
                  <a:lnTo>
                    <a:pt x="13046" y="17402"/>
                  </a:lnTo>
                  <a:lnTo>
                    <a:pt x="12946" y="17350"/>
                  </a:lnTo>
                  <a:lnTo>
                    <a:pt x="12887" y="17225"/>
                  </a:lnTo>
                  <a:lnTo>
                    <a:pt x="12772" y="17072"/>
                  </a:lnTo>
                  <a:lnTo>
                    <a:pt x="12673" y="17033"/>
                  </a:lnTo>
                  <a:lnTo>
                    <a:pt x="12604" y="17006"/>
                  </a:lnTo>
                  <a:lnTo>
                    <a:pt x="12527" y="16836"/>
                  </a:lnTo>
                  <a:lnTo>
                    <a:pt x="12490" y="16683"/>
                  </a:lnTo>
                  <a:lnTo>
                    <a:pt x="12525" y="16649"/>
                  </a:lnTo>
                  <a:lnTo>
                    <a:pt x="12459" y="16505"/>
                  </a:lnTo>
                  <a:lnTo>
                    <a:pt x="12427" y="16478"/>
                  </a:lnTo>
                  <a:lnTo>
                    <a:pt x="12219" y="16363"/>
                  </a:lnTo>
                  <a:lnTo>
                    <a:pt x="12206" y="16261"/>
                  </a:lnTo>
                  <a:lnTo>
                    <a:pt x="12238" y="16229"/>
                  </a:lnTo>
                  <a:lnTo>
                    <a:pt x="12073" y="16069"/>
                  </a:lnTo>
                  <a:lnTo>
                    <a:pt x="12015" y="15983"/>
                  </a:lnTo>
                  <a:lnTo>
                    <a:pt x="11948" y="15902"/>
                  </a:lnTo>
                  <a:lnTo>
                    <a:pt x="11807" y="15658"/>
                  </a:lnTo>
                  <a:lnTo>
                    <a:pt x="11697" y="15498"/>
                  </a:lnTo>
                  <a:lnTo>
                    <a:pt x="11620" y="15326"/>
                  </a:lnTo>
                  <a:lnTo>
                    <a:pt x="11637" y="15310"/>
                  </a:lnTo>
                  <a:lnTo>
                    <a:pt x="11765" y="15542"/>
                  </a:lnTo>
                  <a:lnTo>
                    <a:pt x="11844" y="15609"/>
                  </a:lnTo>
                  <a:lnTo>
                    <a:pt x="11901" y="15656"/>
                  </a:lnTo>
                  <a:lnTo>
                    <a:pt x="11938" y="15624"/>
                  </a:lnTo>
                  <a:lnTo>
                    <a:pt x="11976" y="15533"/>
                  </a:lnTo>
                  <a:lnTo>
                    <a:pt x="12003" y="15402"/>
                  </a:lnTo>
                  <a:lnTo>
                    <a:pt x="12043" y="15330"/>
                  </a:lnTo>
                  <a:lnTo>
                    <a:pt x="12050" y="15353"/>
                  </a:lnTo>
                  <a:lnTo>
                    <a:pt x="12035" y="15424"/>
                  </a:lnTo>
                  <a:lnTo>
                    <a:pt x="12032" y="15483"/>
                  </a:lnTo>
                  <a:lnTo>
                    <a:pt x="12013" y="15577"/>
                  </a:lnTo>
                  <a:lnTo>
                    <a:pt x="12095" y="15567"/>
                  </a:lnTo>
                  <a:lnTo>
                    <a:pt x="12187" y="15670"/>
                  </a:lnTo>
                  <a:lnTo>
                    <a:pt x="12298" y="15789"/>
                  </a:lnTo>
                  <a:lnTo>
                    <a:pt x="12373" y="15902"/>
                  </a:lnTo>
                  <a:lnTo>
                    <a:pt x="12423" y="15931"/>
                  </a:lnTo>
                  <a:lnTo>
                    <a:pt x="12477" y="16008"/>
                  </a:lnTo>
                  <a:lnTo>
                    <a:pt x="12472" y="16045"/>
                  </a:lnTo>
                  <a:lnTo>
                    <a:pt x="12534" y="16129"/>
                  </a:lnTo>
                  <a:lnTo>
                    <a:pt x="12628" y="16148"/>
                  </a:lnTo>
                  <a:lnTo>
                    <a:pt x="12711" y="16197"/>
                  </a:lnTo>
                  <a:lnTo>
                    <a:pt x="12825" y="16355"/>
                  </a:lnTo>
                  <a:lnTo>
                    <a:pt x="12827" y="16449"/>
                  </a:lnTo>
                  <a:lnTo>
                    <a:pt x="12855" y="16553"/>
                  </a:lnTo>
                  <a:lnTo>
                    <a:pt x="12982" y="16678"/>
                  </a:lnTo>
                  <a:lnTo>
                    <a:pt x="13061" y="16688"/>
                  </a:lnTo>
                  <a:lnTo>
                    <a:pt x="13190" y="16769"/>
                  </a:lnTo>
                  <a:lnTo>
                    <a:pt x="13250" y="16882"/>
                  </a:lnTo>
                  <a:lnTo>
                    <a:pt x="13354" y="16986"/>
                  </a:lnTo>
                  <a:lnTo>
                    <a:pt x="13448" y="17018"/>
                  </a:lnTo>
                  <a:lnTo>
                    <a:pt x="13466" y="17074"/>
                  </a:lnTo>
                  <a:lnTo>
                    <a:pt x="13523" y="17106"/>
                  </a:lnTo>
                  <a:lnTo>
                    <a:pt x="13552" y="17163"/>
                  </a:lnTo>
                  <a:lnTo>
                    <a:pt x="13565" y="17223"/>
                  </a:lnTo>
                  <a:lnTo>
                    <a:pt x="13547" y="17255"/>
                  </a:lnTo>
                  <a:lnTo>
                    <a:pt x="13570" y="17316"/>
                  </a:lnTo>
                  <a:lnTo>
                    <a:pt x="13537" y="17331"/>
                  </a:lnTo>
                  <a:lnTo>
                    <a:pt x="13592" y="17378"/>
                  </a:lnTo>
                  <a:lnTo>
                    <a:pt x="13635" y="17474"/>
                  </a:lnTo>
                  <a:lnTo>
                    <a:pt x="13667" y="17508"/>
                  </a:lnTo>
                  <a:lnTo>
                    <a:pt x="13669" y="17585"/>
                  </a:lnTo>
                  <a:lnTo>
                    <a:pt x="13721" y="17654"/>
                  </a:lnTo>
                  <a:lnTo>
                    <a:pt x="13843" y="17631"/>
                  </a:lnTo>
                  <a:lnTo>
                    <a:pt x="13896" y="17599"/>
                  </a:lnTo>
                  <a:lnTo>
                    <a:pt x="13983" y="17579"/>
                  </a:lnTo>
                  <a:lnTo>
                    <a:pt x="14007" y="17537"/>
                  </a:lnTo>
                  <a:lnTo>
                    <a:pt x="14050" y="17515"/>
                  </a:lnTo>
                  <a:lnTo>
                    <a:pt x="14086" y="17468"/>
                  </a:lnTo>
                  <a:lnTo>
                    <a:pt x="14127" y="17447"/>
                  </a:lnTo>
                  <a:lnTo>
                    <a:pt x="14271" y="17399"/>
                  </a:lnTo>
                  <a:lnTo>
                    <a:pt x="14377" y="17340"/>
                  </a:lnTo>
                  <a:lnTo>
                    <a:pt x="14469" y="17252"/>
                  </a:lnTo>
                  <a:lnTo>
                    <a:pt x="14521" y="17244"/>
                  </a:lnTo>
                  <a:lnTo>
                    <a:pt x="14595" y="17212"/>
                  </a:lnTo>
                  <a:lnTo>
                    <a:pt x="14732" y="17064"/>
                  </a:lnTo>
                  <a:lnTo>
                    <a:pt x="14988" y="16905"/>
                  </a:lnTo>
                  <a:lnTo>
                    <a:pt x="15142" y="16784"/>
                  </a:lnTo>
                  <a:lnTo>
                    <a:pt x="15139" y="16735"/>
                  </a:lnTo>
                  <a:lnTo>
                    <a:pt x="15160" y="16660"/>
                  </a:lnTo>
                  <a:lnTo>
                    <a:pt x="15271" y="16575"/>
                  </a:lnTo>
                  <a:lnTo>
                    <a:pt x="15344" y="16537"/>
                  </a:lnTo>
                  <a:lnTo>
                    <a:pt x="15442" y="16444"/>
                  </a:lnTo>
                  <a:lnTo>
                    <a:pt x="15532" y="16421"/>
                  </a:lnTo>
                  <a:lnTo>
                    <a:pt x="15601" y="16348"/>
                  </a:lnTo>
                  <a:lnTo>
                    <a:pt x="15589" y="16291"/>
                  </a:lnTo>
                  <a:lnTo>
                    <a:pt x="15644" y="16227"/>
                  </a:lnTo>
                  <a:lnTo>
                    <a:pt x="15741" y="16183"/>
                  </a:lnTo>
                  <a:lnTo>
                    <a:pt x="15771" y="16138"/>
                  </a:lnTo>
                  <a:lnTo>
                    <a:pt x="15771" y="16060"/>
                  </a:lnTo>
                  <a:lnTo>
                    <a:pt x="15857" y="15961"/>
                  </a:lnTo>
                  <a:lnTo>
                    <a:pt x="15927" y="15927"/>
                  </a:lnTo>
                  <a:lnTo>
                    <a:pt x="15937" y="15904"/>
                  </a:lnTo>
                  <a:lnTo>
                    <a:pt x="15897" y="15816"/>
                  </a:lnTo>
                  <a:lnTo>
                    <a:pt x="15905" y="15730"/>
                  </a:lnTo>
                  <a:lnTo>
                    <a:pt x="15929" y="15680"/>
                  </a:lnTo>
                  <a:lnTo>
                    <a:pt x="15997" y="15653"/>
                  </a:lnTo>
                  <a:lnTo>
                    <a:pt x="16029" y="15525"/>
                  </a:lnTo>
                  <a:lnTo>
                    <a:pt x="16081" y="15446"/>
                  </a:lnTo>
                  <a:lnTo>
                    <a:pt x="16093" y="15392"/>
                  </a:lnTo>
                  <a:lnTo>
                    <a:pt x="16125" y="15276"/>
                  </a:lnTo>
                  <a:lnTo>
                    <a:pt x="16116" y="15244"/>
                  </a:lnTo>
                  <a:lnTo>
                    <a:pt x="16059" y="15252"/>
                  </a:lnTo>
                  <a:lnTo>
                    <a:pt x="16007" y="15222"/>
                  </a:lnTo>
                  <a:lnTo>
                    <a:pt x="15919" y="15170"/>
                  </a:lnTo>
                  <a:lnTo>
                    <a:pt x="15825" y="15187"/>
                  </a:lnTo>
                  <a:lnTo>
                    <a:pt x="15713" y="15220"/>
                  </a:lnTo>
                  <a:lnTo>
                    <a:pt x="15617" y="15203"/>
                  </a:lnTo>
                  <a:lnTo>
                    <a:pt x="15524" y="15131"/>
                  </a:lnTo>
                  <a:lnTo>
                    <a:pt x="15473" y="15018"/>
                  </a:lnTo>
                  <a:lnTo>
                    <a:pt x="15485" y="14981"/>
                  </a:lnTo>
                  <a:lnTo>
                    <a:pt x="15483" y="14911"/>
                  </a:lnTo>
                  <a:lnTo>
                    <a:pt x="15462" y="14906"/>
                  </a:lnTo>
                  <a:lnTo>
                    <a:pt x="15431" y="14978"/>
                  </a:lnTo>
                  <a:lnTo>
                    <a:pt x="15363" y="15116"/>
                  </a:lnTo>
                  <a:lnTo>
                    <a:pt x="15276" y="15264"/>
                  </a:lnTo>
                  <a:lnTo>
                    <a:pt x="15195" y="15412"/>
                  </a:lnTo>
                  <a:lnTo>
                    <a:pt x="15103" y="15446"/>
                  </a:lnTo>
                  <a:lnTo>
                    <a:pt x="14974" y="15493"/>
                  </a:lnTo>
                  <a:lnTo>
                    <a:pt x="14859" y="15564"/>
                  </a:lnTo>
                  <a:lnTo>
                    <a:pt x="14846" y="15523"/>
                  </a:lnTo>
                  <a:lnTo>
                    <a:pt x="14819" y="15542"/>
                  </a:lnTo>
                  <a:lnTo>
                    <a:pt x="14777" y="15493"/>
                  </a:lnTo>
                  <a:lnTo>
                    <a:pt x="14792" y="15389"/>
                  </a:lnTo>
                  <a:lnTo>
                    <a:pt x="14770" y="15298"/>
                  </a:lnTo>
                  <a:lnTo>
                    <a:pt x="14713" y="15266"/>
                  </a:lnTo>
                  <a:lnTo>
                    <a:pt x="14675" y="15298"/>
                  </a:lnTo>
                  <a:lnTo>
                    <a:pt x="14650" y="15395"/>
                  </a:lnTo>
                  <a:lnTo>
                    <a:pt x="14683" y="15506"/>
                  </a:lnTo>
                  <a:lnTo>
                    <a:pt x="14653" y="15476"/>
                  </a:lnTo>
                  <a:lnTo>
                    <a:pt x="14621" y="15432"/>
                  </a:lnTo>
                  <a:lnTo>
                    <a:pt x="14568" y="15404"/>
                  </a:lnTo>
                  <a:lnTo>
                    <a:pt x="14538" y="15358"/>
                  </a:lnTo>
                  <a:lnTo>
                    <a:pt x="14543" y="15299"/>
                  </a:lnTo>
                  <a:lnTo>
                    <a:pt x="14519" y="15237"/>
                  </a:lnTo>
                  <a:lnTo>
                    <a:pt x="14402" y="15207"/>
                  </a:lnTo>
                  <a:lnTo>
                    <a:pt x="14363" y="15160"/>
                  </a:lnTo>
                  <a:lnTo>
                    <a:pt x="14281" y="15148"/>
                  </a:lnTo>
                  <a:lnTo>
                    <a:pt x="14193" y="15028"/>
                  </a:lnTo>
                  <a:lnTo>
                    <a:pt x="14119" y="14921"/>
                  </a:lnTo>
                  <a:lnTo>
                    <a:pt x="14126" y="14880"/>
                  </a:lnTo>
                  <a:lnTo>
                    <a:pt x="14079" y="14816"/>
                  </a:lnTo>
                  <a:lnTo>
                    <a:pt x="14169" y="14796"/>
                  </a:lnTo>
                  <a:lnTo>
                    <a:pt x="14213" y="14714"/>
                  </a:lnTo>
                  <a:lnTo>
                    <a:pt x="14320" y="14736"/>
                  </a:lnTo>
                  <a:lnTo>
                    <a:pt x="14394" y="14682"/>
                  </a:lnTo>
                  <a:lnTo>
                    <a:pt x="14553" y="14858"/>
                  </a:lnTo>
                  <a:lnTo>
                    <a:pt x="14687" y="14975"/>
                  </a:lnTo>
                  <a:lnTo>
                    <a:pt x="14842" y="14964"/>
                  </a:lnTo>
                  <a:lnTo>
                    <a:pt x="15021" y="15025"/>
                  </a:lnTo>
                  <a:lnTo>
                    <a:pt x="15216" y="15001"/>
                  </a:lnTo>
                  <a:lnTo>
                    <a:pt x="15344" y="14860"/>
                  </a:lnTo>
                  <a:lnTo>
                    <a:pt x="15450" y="14781"/>
                  </a:lnTo>
                  <a:lnTo>
                    <a:pt x="15525" y="14776"/>
                  </a:lnTo>
                  <a:lnTo>
                    <a:pt x="15639" y="14936"/>
                  </a:lnTo>
                  <a:lnTo>
                    <a:pt x="15806" y="14875"/>
                  </a:lnTo>
                  <a:lnTo>
                    <a:pt x="15972" y="14830"/>
                  </a:lnTo>
                  <a:lnTo>
                    <a:pt x="16250" y="14730"/>
                  </a:lnTo>
                  <a:lnTo>
                    <a:pt x="16439" y="14598"/>
                  </a:lnTo>
                  <a:lnTo>
                    <a:pt x="16659" y="14459"/>
                  </a:lnTo>
                  <a:lnTo>
                    <a:pt x="16893" y="14271"/>
                  </a:lnTo>
                  <a:lnTo>
                    <a:pt x="17032" y="14315"/>
                  </a:lnTo>
                  <a:lnTo>
                    <a:pt x="17105" y="14392"/>
                  </a:lnTo>
                  <a:lnTo>
                    <a:pt x="17213" y="14362"/>
                  </a:lnTo>
                  <a:lnTo>
                    <a:pt x="17405" y="14372"/>
                  </a:lnTo>
                  <a:lnTo>
                    <a:pt x="17460" y="14401"/>
                  </a:lnTo>
                  <a:lnTo>
                    <a:pt x="17417" y="14498"/>
                  </a:lnTo>
                  <a:lnTo>
                    <a:pt x="17639" y="14542"/>
                  </a:lnTo>
                  <a:lnTo>
                    <a:pt x="17733" y="14488"/>
                  </a:lnTo>
                  <a:lnTo>
                    <a:pt x="17886" y="14257"/>
                  </a:lnTo>
                  <a:lnTo>
                    <a:pt x="17952" y="14367"/>
                  </a:lnTo>
                  <a:lnTo>
                    <a:pt x="18008" y="14534"/>
                  </a:lnTo>
                  <a:lnTo>
                    <a:pt x="18098" y="14675"/>
                  </a:lnTo>
                  <a:lnTo>
                    <a:pt x="18225" y="14889"/>
                  </a:lnTo>
                  <a:lnTo>
                    <a:pt x="18386" y="14970"/>
                  </a:lnTo>
                  <a:lnTo>
                    <a:pt x="18430" y="15032"/>
                  </a:lnTo>
                  <a:lnTo>
                    <a:pt x="18498" y="15163"/>
                  </a:lnTo>
                  <a:lnTo>
                    <a:pt x="18592" y="15225"/>
                  </a:lnTo>
                  <a:lnTo>
                    <a:pt x="18647" y="15246"/>
                  </a:lnTo>
                  <a:lnTo>
                    <a:pt x="18721" y="15326"/>
                  </a:lnTo>
                  <a:lnTo>
                    <a:pt x="18808" y="15444"/>
                  </a:lnTo>
                  <a:lnTo>
                    <a:pt x="18940" y="15446"/>
                  </a:lnTo>
                  <a:lnTo>
                    <a:pt x="18982" y="15365"/>
                  </a:lnTo>
                  <a:lnTo>
                    <a:pt x="19005" y="15242"/>
                  </a:lnTo>
                  <a:lnTo>
                    <a:pt x="19103" y="15099"/>
                  </a:lnTo>
                  <a:lnTo>
                    <a:pt x="19061" y="15096"/>
                  </a:lnTo>
                  <a:lnTo>
                    <a:pt x="19092" y="14949"/>
                  </a:lnTo>
                  <a:lnTo>
                    <a:pt x="19149" y="14880"/>
                  </a:lnTo>
                  <a:lnTo>
                    <a:pt x="19101" y="14672"/>
                  </a:lnTo>
                  <a:lnTo>
                    <a:pt x="19118" y="14503"/>
                  </a:lnTo>
                  <a:lnTo>
                    <a:pt x="19082" y="14406"/>
                  </a:lnTo>
                  <a:lnTo>
                    <a:pt x="19012" y="14266"/>
                  </a:lnTo>
                  <a:lnTo>
                    <a:pt x="19014" y="14133"/>
                  </a:lnTo>
                  <a:lnTo>
                    <a:pt x="19062" y="14069"/>
                  </a:lnTo>
                  <a:lnTo>
                    <a:pt x="19141" y="13916"/>
                  </a:lnTo>
                  <a:lnTo>
                    <a:pt x="19181" y="13825"/>
                  </a:lnTo>
                  <a:lnTo>
                    <a:pt x="19161" y="13766"/>
                  </a:lnTo>
                  <a:lnTo>
                    <a:pt x="19231" y="13561"/>
                  </a:lnTo>
                  <a:lnTo>
                    <a:pt x="19275" y="13389"/>
                  </a:lnTo>
                  <a:lnTo>
                    <a:pt x="19322" y="13101"/>
                  </a:lnTo>
                  <a:lnTo>
                    <a:pt x="19417" y="12837"/>
                  </a:lnTo>
                  <a:lnTo>
                    <a:pt x="19431" y="12695"/>
                  </a:lnTo>
                  <a:lnTo>
                    <a:pt x="19382" y="12606"/>
                  </a:lnTo>
                  <a:lnTo>
                    <a:pt x="19474" y="12426"/>
                  </a:lnTo>
                  <a:lnTo>
                    <a:pt x="19531" y="12342"/>
                  </a:lnTo>
                  <a:lnTo>
                    <a:pt x="19521" y="12278"/>
                  </a:lnTo>
                  <a:lnTo>
                    <a:pt x="19558" y="12241"/>
                  </a:lnTo>
                  <a:lnTo>
                    <a:pt x="19588" y="12217"/>
                  </a:lnTo>
                  <a:lnTo>
                    <a:pt x="19588" y="12177"/>
                  </a:lnTo>
                  <a:lnTo>
                    <a:pt x="19633" y="12148"/>
                  </a:lnTo>
                  <a:lnTo>
                    <a:pt x="19623" y="12039"/>
                  </a:lnTo>
                  <a:lnTo>
                    <a:pt x="19590" y="11999"/>
                  </a:lnTo>
                  <a:lnTo>
                    <a:pt x="19662" y="11886"/>
                  </a:lnTo>
                  <a:lnTo>
                    <a:pt x="19730" y="11904"/>
                  </a:lnTo>
                  <a:lnTo>
                    <a:pt x="19774" y="11940"/>
                  </a:lnTo>
                  <a:lnTo>
                    <a:pt x="19811" y="11995"/>
                  </a:lnTo>
                  <a:lnTo>
                    <a:pt x="19863" y="12022"/>
                  </a:lnTo>
                  <a:lnTo>
                    <a:pt x="19961" y="12027"/>
                  </a:lnTo>
                  <a:lnTo>
                    <a:pt x="20010" y="11967"/>
                  </a:lnTo>
                  <a:lnTo>
                    <a:pt x="20022" y="12025"/>
                  </a:lnTo>
                  <a:lnTo>
                    <a:pt x="20140" y="12059"/>
                  </a:lnTo>
                  <a:lnTo>
                    <a:pt x="20202" y="12143"/>
                  </a:lnTo>
                  <a:lnTo>
                    <a:pt x="20239" y="12339"/>
                  </a:lnTo>
                  <a:lnTo>
                    <a:pt x="20293" y="12281"/>
                  </a:lnTo>
                  <a:lnTo>
                    <a:pt x="20335" y="12216"/>
                  </a:lnTo>
                  <a:lnTo>
                    <a:pt x="20375" y="11975"/>
                  </a:lnTo>
                  <a:lnTo>
                    <a:pt x="20390" y="11825"/>
                  </a:lnTo>
                  <a:lnTo>
                    <a:pt x="20457" y="11860"/>
                  </a:lnTo>
                  <a:lnTo>
                    <a:pt x="20527" y="11983"/>
                  </a:lnTo>
                  <a:lnTo>
                    <a:pt x="20597" y="12076"/>
                  </a:lnTo>
                  <a:lnTo>
                    <a:pt x="20643" y="12079"/>
                  </a:lnTo>
                  <a:lnTo>
                    <a:pt x="20679" y="12216"/>
                  </a:lnTo>
                  <a:lnTo>
                    <a:pt x="20720" y="12236"/>
                  </a:lnTo>
                  <a:lnTo>
                    <a:pt x="20728" y="12367"/>
                  </a:lnTo>
                  <a:lnTo>
                    <a:pt x="20758" y="12438"/>
                  </a:lnTo>
                  <a:lnTo>
                    <a:pt x="20768" y="12589"/>
                  </a:lnTo>
                  <a:lnTo>
                    <a:pt x="20778" y="12675"/>
                  </a:lnTo>
                  <a:lnTo>
                    <a:pt x="20803" y="12711"/>
                  </a:lnTo>
                  <a:lnTo>
                    <a:pt x="20798" y="12621"/>
                  </a:lnTo>
                  <a:lnTo>
                    <a:pt x="20838" y="12604"/>
                  </a:lnTo>
                  <a:lnTo>
                    <a:pt x="20880" y="12589"/>
                  </a:lnTo>
                  <a:lnTo>
                    <a:pt x="20902" y="12621"/>
                  </a:lnTo>
                  <a:lnTo>
                    <a:pt x="20931" y="12606"/>
                  </a:lnTo>
                  <a:lnTo>
                    <a:pt x="20951" y="12621"/>
                  </a:lnTo>
                  <a:lnTo>
                    <a:pt x="20957" y="12717"/>
                  </a:lnTo>
                  <a:lnTo>
                    <a:pt x="20986" y="12724"/>
                  </a:lnTo>
                  <a:lnTo>
                    <a:pt x="21004" y="12795"/>
                  </a:lnTo>
                  <a:lnTo>
                    <a:pt x="21041" y="12783"/>
                  </a:lnTo>
                  <a:lnTo>
                    <a:pt x="21051" y="12822"/>
                  </a:lnTo>
                  <a:lnTo>
                    <a:pt x="21115" y="12732"/>
                  </a:lnTo>
                  <a:lnTo>
                    <a:pt x="21162" y="12670"/>
                  </a:lnTo>
                  <a:lnTo>
                    <a:pt x="21190" y="12557"/>
                  </a:lnTo>
                  <a:lnTo>
                    <a:pt x="21190" y="12519"/>
                  </a:lnTo>
                  <a:lnTo>
                    <a:pt x="21168" y="12482"/>
                  </a:lnTo>
                  <a:lnTo>
                    <a:pt x="21150" y="12503"/>
                  </a:lnTo>
                  <a:lnTo>
                    <a:pt x="21141" y="12451"/>
                  </a:lnTo>
                  <a:lnTo>
                    <a:pt x="21133" y="12428"/>
                  </a:lnTo>
                  <a:lnTo>
                    <a:pt x="21133" y="12362"/>
                  </a:lnTo>
                  <a:lnTo>
                    <a:pt x="21120" y="12296"/>
                  </a:lnTo>
                  <a:lnTo>
                    <a:pt x="21091" y="12286"/>
                  </a:lnTo>
                  <a:lnTo>
                    <a:pt x="21053" y="12307"/>
                  </a:lnTo>
                  <a:lnTo>
                    <a:pt x="21039" y="12330"/>
                  </a:lnTo>
                  <a:lnTo>
                    <a:pt x="21004" y="12349"/>
                  </a:lnTo>
                  <a:lnTo>
                    <a:pt x="20971" y="12426"/>
                  </a:lnTo>
                  <a:lnTo>
                    <a:pt x="20931" y="12443"/>
                  </a:lnTo>
                  <a:lnTo>
                    <a:pt x="20899" y="12372"/>
                  </a:lnTo>
                  <a:lnTo>
                    <a:pt x="20853" y="12328"/>
                  </a:lnTo>
                  <a:lnTo>
                    <a:pt x="20817" y="12419"/>
                  </a:lnTo>
                  <a:lnTo>
                    <a:pt x="20790" y="12347"/>
                  </a:lnTo>
                  <a:lnTo>
                    <a:pt x="20780" y="12200"/>
                  </a:lnTo>
                  <a:lnTo>
                    <a:pt x="20758" y="11956"/>
                  </a:lnTo>
                  <a:lnTo>
                    <a:pt x="20718" y="11820"/>
                  </a:lnTo>
                  <a:lnTo>
                    <a:pt x="20763" y="11692"/>
                  </a:lnTo>
                  <a:lnTo>
                    <a:pt x="20788" y="11803"/>
                  </a:lnTo>
                  <a:lnTo>
                    <a:pt x="20830" y="11677"/>
                  </a:lnTo>
                  <a:lnTo>
                    <a:pt x="20889" y="11598"/>
                  </a:lnTo>
                  <a:lnTo>
                    <a:pt x="20949" y="11642"/>
                  </a:lnTo>
                  <a:lnTo>
                    <a:pt x="20984" y="11640"/>
                  </a:lnTo>
                  <a:lnTo>
                    <a:pt x="21024" y="11532"/>
                  </a:lnTo>
                  <a:lnTo>
                    <a:pt x="21071" y="11485"/>
                  </a:lnTo>
                  <a:lnTo>
                    <a:pt x="21081" y="11603"/>
                  </a:lnTo>
                  <a:lnTo>
                    <a:pt x="21113" y="11620"/>
                  </a:lnTo>
                  <a:lnTo>
                    <a:pt x="21131" y="11332"/>
                  </a:lnTo>
                  <a:lnTo>
                    <a:pt x="21131" y="11118"/>
                  </a:lnTo>
                  <a:lnTo>
                    <a:pt x="21143" y="10876"/>
                  </a:lnTo>
                  <a:lnTo>
                    <a:pt x="21141" y="10680"/>
                  </a:lnTo>
                  <a:lnTo>
                    <a:pt x="21074" y="10468"/>
                  </a:lnTo>
                  <a:lnTo>
                    <a:pt x="20979" y="10334"/>
                  </a:lnTo>
                  <a:lnTo>
                    <a:pt x="20924" y="10335"/>
                  </a:lnTo>
                  <a:lnTo>
                    <a:pt x="20865" y="10399"/>
                  </a:lnTo>
                  <a:lnTo>
                    <a:pt x="20765" y="10391"/>
                  </a:lnTo>
                  <a:lnTo>
                    <a:pt x="20678" y="10384"/>
                  </a:lnTo>
                  <a:lnTo>
                    <a:pt x="20644" y="10276"/>
                  </a:lnTo>
                  <a:lnTo>
                    <a:pt x="20611" y="10053"/>
                  </a:lnTo>
                  <a:lnTo>
                    <a:pt x="20594" y="9772"/>
                  </a:lnTo>
                  <a:lnTo>
                    <a:pt x="20594" y="9686"/>
                  </a:lnTo>
                  <a:lnTo>
                    <a:pt x="20648" y="9531"/>
                  </a:lnTo>
                  <a:lnTo>
                    <a:pt x="20669" y="9605"/>
                  </a:lnTo>
                  <a:lnTo>
                    <a:pt x="20721" y="9645"/>
                  </a:lnTo>
                  <a:lnTo>
                    <a:pt x="20730" y="9559"/>
                  </a:lnTo>
                  <a:lnTo>
                    <a:pt x="20666" y="9400"/>
                  </a:lnTo>
                  <a:lnTo>
                    <a:pt x="20674" y="9233"/>
                  </a:lnTo>
                  <a:lnTo>
                    <a:pt x="20659" y="8982"/>
                  </a:lnTo>
                  <a:lnTo>
                    <a:pt x="20629" y="8849"/>
                  </a:lnTo>
                  <a:lnTo>
                    <a:pt x="20656" y="8834"/>
                  </a:lnTo>
                  <a:lnTo>
                    <a:pt x="20629" y="8703"/>
                  </a:lnTo>
                  <a:lnTo>
                    <a:pt x="20626" y="8531"/>
                  </a:lnTo>
                  <a:lnTo>
                    <a:pt x="20609" y="8450"/>
                  </a:lnTo>
                  <a:lnTo>
                    <a:pt x="20666" y="8575"/>
                  </a:lnTo>
                  <a:lnTo>
                    <a:pt x="20658" y="8422"/>
                  </a:lnTo>
                  <a:lnTo>
                    <a:pt x="20621" y="8300"/>
                  </a:lnTo>
                  <a:lnTo>
                    <a:pt x="20661" y="8214"/>
                  </a:lnTo>
                  <a:lnTo>
                    <a:pt x="20708" y="8189"/>
                  </a:lnTo>
                  <a:lnTo>
                    <a:pt x="20843" y="8374"/>
                  </a:lnTo>
                  <a:lnTo>
                    <a:pt x="20894" y="8485"/>
                  </a:lnTo>
                  <a:lnTo>
                    <a:pt x="20989" y="8603"/>
                  </a:lnTo>
                  <a:lnTo>
                    <a:pt x="20999" y="8701"/>
                  </a:lnTo>
                  <a:lnTo>
                    <a:pt x="21018" y="8767"/>
                  </a:lnTo>
                  <a:lnTo>
                    <a:pt x="21034" y="8760"/>
                  </a:lnTo>
                  <a:lnTo>
                    <a:pt x="21039" y="8713"/>
                  </a:lnTo>
                  <a:lnTo>
                    <a:pt x="21081" y="8773"/>
                  </a:lnTo>
                  <a:lnTo>
                    <a:pt x="21056" y="8672"/>
                  </a:lnTo>
                  <a:lnTo>
                    <a:pt x="21063" y="8686"/>
                  </a:lnTo>
                  <a:lnTo>
                    <a:pt x="21083" y="8708"/>
                  </a:lnTo>
                  <a:lnTo>
                    <a:pt x="21105" y="8693"/>
                  </a:lnTo>
                  <a:lnTo>
                    <a:pt x="21096" y="8666"/>
                  </a:lnTo>
                  <a:lnTo>
                    <a:pt x="21098" y="8666"/>
                  </a:lnTo>
                  <a:lnTo>
                    <a:pt x="21140" y="8778"/>
                  </a:lnTo>
                  <a:lnTo>
                    <a:pt x="21145" y="8782"/>
                  </a:lnTo>
                  <a:lnTo>
                    <a:pt x="21148" y="8824"/>
                  </a:lnTo>
                  <a:lnTo>
                    <a:pt x="21175" y="8824"/>
                  </a:lnTo>
                  <a:lnTo>
                    <a:pt x="21188" y="8812"/>
                  </a:lnTo>
                  <a:lnTo>
                    <a:pt x="21150" y="8684"/>
                  </a:lnTo>
                  <a:lnTo>
                    <a:pt x="21140" y="8699"/>
                  </a:lnTo>
                  <a:lnTo>
                    <a:pt x="21141" y="8718"/>
                  </a:lnTo>
                  <a:lnTo>
                    <a:pt x="21130" y="8676"/>
                  </a:lnTo>
                  <a:lnTo>
                    <a:pt x="21111" y="8536"/>
                  </a:lnTo>
                  <a:lnTo>
                    <a:pt x="21126" y="8501"/>
                  </a:lnTo>
                  <a:lnTo>
                    <a:pt x="21106" y="8427"/>
                  </a:lnTo>
                  <a:lnTo>
                    <a:pt x="21121" y="8423"/>
                  </a:lnTo>
                  <a:lnTo>
                    <a:pt x="21125" y="8358"/>
                  </a:lnTo>
                  <a:lnTo>
                    <a:pt x="21105" y="8295"/>
                  </a:lnTo>
                  <a:lnTo>
                    <a:pt x="21101" y="8319"/>
                  </a:lnTo>
                  <a:lnTo>
                    <a:pt x="21076" y="8251"/>
                  </a:lnTo>
                  <a:lnTo>
                    <a:pt x="21076" y="8381"/>
                  </a:lnTo>
                  <a:lnTo>
                    <a:pt x="21090" y="8459"/>
                  </a:lnTo>
                  <a:lnTo>
                    <a:pt x="21093" y="8526"/>
                  </a:lnTo>
                  <a:lnTo>
                    <a:pt x="21091" y="8524"/>
                  </a:lnTo>
                  <a:lnTo>
                    <a:pt x="21074" y="8450"/>
                  </a:lnTo>
                  <a:lnTo>
                    <a:pt x="20991" y="8257"/>
                  </a:lnTo>
                  <a:lnTo>
                    <a:pt x="20989" y="8257"/>
                  </a:lnTo>
                  <a:lnTo>
                    <a:pt x="20941" y="8135"/>
                  </a:lnTo>
                  <a:lnTo>
                    <a:pt x="20907" y="8115"/>
                  </a:lnTo>
                  <a:lnTo>
                    <a:pt x="20880" y="8051"/>
                  </a:lnTo>
                  <a:lnTo>
                    <a:pt x="20867" y="8039"/>
                  </a:lnTo>
                  <a:lnTo>
                    <a:pt x="20887" y="8110"/>
                  </a:lnTo>
                  <a:lnTo>
                    <a:pt x="20880" y="8172"/>
                  </a:lnTo>
                  <a:lnTo>
                    <a:pt x="20887" y="8260"/>
                  </a:lnTo>
                  <a:lnTo>
                    <a:pt x="20937" y="8384"/>
                  </a:lnTo>
                  <a:lnTo>
                    <a:pt x="20890" y="8322"/>
                  </a:lnTo>
                  <a:lnTo>
                    <a:pt x="20848" y="8085"/>
                  </a:lnTo>
                  <a:lnTo>
                    <a:pt x="20780" y="7853"/>
                  </a:lnTo>
                  <a:lnTo>
                    <a:pt x="20721" y="7726"/>
                  </a:lnTo>
                  <a:lnTo>
                    <a:pt x="20659" y="7642"/>
                  </a:lnTo>
                  <a:lnTo>
                    <a:pt x="20604" y="7575"/>
                  </a:lnTo>
                  <a:lnTo>
                    <a:pt x="20524" y="7445"/>
                  </a:lnTo>
                  <a:lnTo>
                    <a:pt x="20381" y="7279"/>
                  </a:lnTo>
                  <a:lnTo>
                    <a:pt x="20221" y="7088"/>
                  </a:lnTo>
                  <a:lnTo>
                    <a:pt x="20154" y="7053"/>
                  </a:lnTo>
                  <a:lnTo>
                    <a:pt x="20099" y="7034"/>
                  </a:lnTo>
                  <a:lnTo>
                    <a:pt x="20075" y="7080"/>
                  </a:lnTo>
                  <a:lnTo>
                    <a:pt x="20025" y="7034"/>
                  </a:lnTo>
                  <a:lnTo>
                    <a:pt x="20011" y="7018"/>
                  </a:lnTo>
                  <a:lnTo>
                    <a:pt x="20010" y="7021"/>
                  </a:lnTo>
                  <a:lnTo>
                    <a:pt x="19913" y="6930"/>
                  </a:lnTo>
                  <a:lnTo>
                    <a:pt x="19901" y="6940"/>
                  </a:lnTo>
                  <a:lnTo>
                    <a:pt x="19837" y="6883"/>
                  </a:lnTo>
                  <a:lnTo>
                    <a:pt x="19770" y="6907"/>
                  </a:lnTo>
                  <a:lnTo>
                    <a:pt x="19685" y="6907"/>
                  </a:lnTo>
                  <a:lnTo>
                    <a:pt x="19586" y="6875"/>
                  </a:lnTo>
                  <a:lnTo>
                    <a:pt x="19536" y="6964"/>
                  </a:lnTo>
                  <a:lnTo>
                    <a:pt x="19457" y="6841"/>
                  </a:lnTo>
                  <a:lnTo>
                    <a:pt x="19395" y="6679"/>
                  </a:lnTo>
                  <a:lnTo>
                    <a:pt x="19330" y="6578"/>
                  </a:lnTo>
                  <a:lnTo>
                    <a:pt x="19282" y="6381"/>
                  </a:lnTo>
                  <a:lnTo>
                    <a:pt x="19226" y="6361"/>
                  </a:lnTo>
                  <a:lnTo>
                    <a:pt x="19231" y="6439"/>
                  </a:lnTo>
                  <a:lnTo>
                    <a:pt x="19196" y="6516"/>
                  </a:lnTo>
                  <a:lnTo>
                    <a:pt x="19287" y="6710"/>
                  </a:lnTo>
                  <a:lnTo>
                    <a:pt x="19258" y="6782"/>
                  </a:lnTo>
                  <a:lnTo>
                    <a:pt x="19208" y="6750"/>
                  </a:lnTo>
                  <a:lnTo>
                    <a:pt x="19193" y="6836"/>
                  </a:lnTo>
                  <a:lnTo>
                    <a:pt x="19116" y="6843"/>
                  </a:lnTo>
                  <a:lnTo>
                    <a:pt x="19059" y="6743"/>
                  </a:lnTo>
                  <a:lnTo>
                    <a:pt x="19051" y="6622"/>
                  </a:lnTo>
                  <a:lnTo>
                    <a:pt x="18970" y="6499"/>
                  </a:lnTo>
                  <a:lnTo>
                    <a:pt x="18877" y="6312"/>
                  </a:lnTo>
                  <a:lnTo>
                    <a:pt x="18825" y="6186"/>
                  </a:lnTo>
                  <a:lnTo>
                    <a:pt x="18882" y="6163"/>
                  </a:lnTo>
                  <a:lnTo>
                    <a:pt x="18972" y="6306"/>
                  </a:lnTo>
                  <a:lnTo>
                    <a:pt x="19015" y="6309"/>
                  </a:lnTo>
                  <a:lnTo>
                    <a:pt x="19076" y="6408"/>
                  </a:lnTo>
                  <a:lnTo>
                    <a:pt x="19032" y="6258"/>
                  </a:lnTo>
                  <a:lnTo>
                    <a:pt x="18967" y="6137"/>
                  </a:lnTo>
                  <a:lnTo>
                    <a:pt x="18908" y="5952"/>
                  </a:lnTo>
                  <a:lnTo>
                    <a:pt x="18932" y="5915"/>
                  </a:lnTo>
                  <a:lnTo>
                    <a:pt x="18932" y="5903"/>
                  </a:lnTo>
                  <a:lnTo>
                    <a:pt x="18959" y="5903"/>
                  </a:lnTo>
                  <a:lnTo>
                    <a:pt x="18955" y="5878"/>
                  </a:lnTo>
                  <a:lnTo>
                    <a:pt x="18933" y="5873"/>
                  </a:lnTo>
                  <a:lnTo>
                    <a:pt x="18933" y="5854"/>
                  </a:lnTo>
                  <a:lnTo>
                    <a:pt x="18950" y="5858"/>
                  </a:lnTo>
                  <a:lnTo>
                    <a:pt x="19019" y="5925"/>
                  </a:lnTo>
                  <a:lnTo>
                    <a:pt x="19037" y="5927"/>
                  </a:lnTo>
                  <a:lnTo>
                    <a:pt x="19044" y="5942"/>
                  </a:lnTo>
                  <a:lnTo>
                    <a:pt x="19017" y="5934"/>
                  </a:lnTo>
                  <a:lnTo>
                    <a:pt x="19029" y="5982"/>
                  </a:lnTo>
                  <a:lnTo>
                    <a:pt x="19061" y="6028"/>
                  </a:lnTo>
                  <a:lnTo>
                    <a:pt x="19116" y="6035"/>
                  </a:lnTo>
                  <a:lnTo>
                    <a:pt x="19176" y="6013"/>
                  </a:lnTo>
                  <a:lnTo>
                    <a:pt x="19211" y="5952"/>
                  </a:lnTo>
                  <a:lnTo>
                    <a:pt x="19198" y="5924"/>
                  </a:lnTo>
                  <a:lnTo>
                    <a:pt x="19181" y="5945"/>
                  </a:lnTo>
                  <a:lnTo>
                    <a:pt x="19143" y="5934"/>
                  </a:lnTo>
                  <a:lnTo>
                    <a:pt x="19124" y="5939"/>
                  </a:lnTo>
                  <a:lnTo>
                    <a:pt x="19111" y="5924"/>
                  </a:lnTo>
                  <a:lnTo>
                    <a:pt x="19121" y="5878"/>
                  </a:lnTo>
                  <a:lnTo>
                    <a:pt x="19200" y="5854"/>
                  </a:lnTo>
                  <a:lnTo>
                    <a:pt x="19236" y="5957"/>
                  </a:lnTo>
                  <a:lnTo>
                    <a:pt x="19339" y="5977"/>
                  </a:lnTo>
                  <a:lnTo>
                    <a:pt x="19384" y="6019"/>
                  </a:lnTo>
                  <a:lnTo>
                    <a:pt x="19372" y="6046"/>
                  </a:lnTo>
                  <a:lnTo>
                    <a:pt x="19404" y="6115"/>
                  </a:lnTo>
                  <a:lnTo>
                    <a:pt x="19431" y="6072"/>
                  </a:lnTo>
                  <a:lnTo>
                    <a:pt x="19444" y="6065"/>
                  </a:lnTo>
                  <a:lnTo>
                    <a:pt x="19476" y="6082"/>
                  </a:lnTo>
                  <a:lnTo>
                    <a:pt x="19471" y="6062"/>
                  </a:lnTo>
                  <a:lnTo>
                    <a:pt x="19513" y="6078"/>
                  </a:lnTo>
                  <a:lnTo>
                    <a:pt x="19576" y="6102"/>
                  </a:lnTo>
                  <a:lnTo>
                    <a:pt x="19653" y="6161"/>
                  </a:lnTo>
                  <a:lnTo>
                    <a:pt x="19626" y="6099"/>
                  </a:lnTo>
                  <a:lnTo>
                    <a:pt x="19568" y="6062"/>
                  </a:lnTo>
                  <a:lnTo>
                    <a:pt x="19531" y="6043"/>
                  </a:lnTo>
                  <a:lnTo>
                    <a:pt x="19484" y="6018"/>
                  </a:lnTo>
                  <a:lnTo>
                    <a:pt x="19459" y="6016"/>
                  </a:lnTo>
                  <a:lnTo>
                    <a:pt x="19444" y="5962"/>
                  </a:lnTo>
                  <a:lnTo>
                    <a:pt x="19377" y="5834"/>
                  </a:lnTo>
                  <a:lnTo>
                    <a:pt x="19330" y="5708"/>
                  </a:lnTo>
                  <a:lnTo>
                    <a:pt x="19260" y="5624"/>
                  </a:lnTo>
                  <a:lnTo>
                    <a:pt x="19136" y="5548"/>
                  </a:lnTo>
                  <a:lnTo>
                    <a:pt x="19072" y="5535"/>
                  </a:lnTo>
                  <a:lnTo>
                    <a:pt x="18967" y="5560"/>
                  </a:lnTo>
                  <a:lnTo>
                    <a:pt x="18932" y="5599"/>
                  </a:lnTo>
                  <a:lnTo>
                    <a:pt x="18923" y="5634"/>
                  </a:lnTo>
                  <a:lnTo>
                    <a:pt x="18908" y="5614"/>
                  </a:lnTo>
                  <a:lnTo>
                    <a:pt x="18856" y="5582"/>
                  </a:lnTo>
                  <a:lnTo>
                    <a:pt x="18813" y="5514"/>
                  </a:lnTo>
                  <a:lnTo>
                    <a:pt x="18776" y="5427"/>
                  </a:lnTo>
                  <a:lnTo>
                    <a:pt x="18729" y="5366"/>
                  </a:lnTo>
                  <a:lnTo>
                    <a:pt x="18704" y="5334"/>
                  </a:lnTo>
                  <a:lnTo>
                    <a:pt x="18661" y="5262"/>
                  </a:lnTo>
                  <a:lnTo>
                    <a:pt x="18577" y="5225"/>
                  </a:lnTo>
                  <a:lnTo>
                    <a:pt x="18527" y="5171"/>
                  </a:lnTo>
                  <a:lnTo>
                    <a:pt x="18471" y="5104"/>
                  </a:lnTo>
                  <a:lnTo>
                    <a:pt x="18466" y="5065"/>
                  </a:lnTo>
                  <a:lnTo>
                    <a:pt x="18420" y="5030"/>
                  </a:lnTo>
                  <a:lnTo>
                    <a:pt x="18284" y="4845"/>
                  </a:lnTo>
                  <a:lnTo>
                    <a:pt x="18321" y="4801"/>
                  </a:lnTo>
                  <a:lnTo>
                    <a:pt x="18294" y="4732"/>
                  </a:lnTo>
                  <a:lnTo>
                    <a:pt x="18170" y="4562"/>
                  </a:lnTo>
                  <a:lnTo>
                    <a:pt x="18070" y="4467"/>
                  </a:lnTo>
                  <a:lnTo>
                    <a:pt x="17869" y="4279"/>
                  </a:lnTo>
                  <a:lnTo>
                    <a:pt x="17661" y="4100"/>
                  </a:lnTo>
                  <a:lnTo>
                    <a:pt x="17557" y="4045"/>
                  </a:lnTo>
                  <a:lnTo>
                    <a:pt x="17301" y="3858"/>
                  </a:lnTo>
                  <a:lnTo>
                    <a:pt x="17072" y="3777"/>
                  </a:lnTo>
                  <a:lnTo>
                    <a:pt x="16910" y="3745"/>
                  </a:lnTo>
                  <a:lnTo>
                    <a:pt x="16739" y="3659"/>
                  </a:lnTo>
                  <a:lnTo>
                    <a:pt x="16625" y="3649"/>
                  </a:lnTo>
                  <a:lnTo>
                    <a:pt x="16538" y="3755"/>
                  </a:lnTo>
                  <a:lnTo>
                    <a:pt x="16575" y="3845"/>
                  </a:lnTo>
                  <a:lnTo>
                    <a:pt x="16670" y="3909"/>
                  </a:lnTo>
                  <a:lnTo>
                    <a:pt x="16677" y="3986"/>
                  </a:lnTo>
                  <a:lnTo>
                    <a:pt x="16607" y="4015"/>
                  </a:lnTo>
                  <a:lnTo>
                    <a:pt x="16643" y="4146"/>
                  </a:lnTo>
                  <a:lnTo>
                    <a:pt x="16163" y="3794"/>
                  </a:lnTo>
                  <a:lnTo>
                    <a:pt x="15751" y="3543"/>
                  </a:lnTo>
                  <a:lnTo>
                    <a:pt x="15567" y="3313"/>
                  </a:lnTo>
                  <a:lnTo>
                    <a:pt x="15445" y="3102"/>
                  </a:lnTo>
                  <a:lnTo>
                    <a:pt x="15314" y="3028"/>
                  </a:lnTo>
                  <a:lnTo>
                    <a:pt x="15254" y="2924"/>
                  </a:lnTo>
                  <a:lnTo>
                    <a:pt x="15353" y="2914"/>
                  </a:lnTo>
                  <a:lnTo>
                    <a:pt x="15254" y="2816"/>
                  </a:lnTo>
                  <a:lnTo>
                    <a:pt x="15092" y="2680"/>
                  </a:lnTo>
                  <a:lnTo>
                    <a:pt x="15062" y="2747"/>
                  </a:lnTo>
                  <a:lnTo>
                    <a:pt x="14705" y="2650"/>
                  </a:lnTo>
                  <a:lnTo>
                    <a:pt x="14511" y="2520"/>
                  </a:lnTo>
                  <a:lnTo>
                    <a:pt x="14610" y="2427"/>
                  </a:lnTo>
                  <a:lnTo>
                    <a:pt x="14320" y="2338"/>
                  </a:lnTo>
                  <a:lnTo>
                    <a:pt x="14188" y="2347"/>
                  </a:lnTo>
                  <a:lnTo>
                    <a:pt x="14101" y="2291"/>
                  </a:lnTo>
                  <a:lnTo>
                    <a:pt x="14312" y="2262"/>
                  </a:lnTo>
                  <a:lnTo>
                    <a:pt x="14521" y="2323"/>
                  </a:lnTo>
                  <a:lnTo>
                    <a:pt x="14752" y="2380"/>
                  </a:lnTo>
                  <a:lnTo>
                    <a:pt x="15018" y="2444"/>
                  </a:lnTo>
                  <a:lnTo>
                    <a:pt x="15145" y="2535"/>
                  </a:lnTo>
                  <a:lnTo>
                    <a:pt x="15206" y="2527"/>
                  </a:lnTo>
                  <a:lnTo>
                    <a:pt x="15333" y="2567"/>
                  </a:lnTo>
                  <a:lnTo>
                    <a:pt x="15532" y="2572"/>
                  </a:lnTo>
                  <a:lnTo>
                    <a:pt x="15756" y="2500"/>
                  </a:lnTo>
                  <a:lnTo>
                    <a:pt x="15892" y="2451"/>
                  </a:lnTo>
                  <a:lnTo>
                    <a:pt x="15942" y="2417"/>
                  </a:lnTo>
                  <a:lnTo>
                    <a:pt x="15729" y="2323"/>
                  </a:lnTo>
                  <a:lnTo>
                    <a:pt x="15594" y="2316"/>
                  </a:lnTo>
                  <a:lnTo>
                    <a:pt x="15455" y="2219"/>
                  </a:lnTo>
                  <a:lnTo>
                    <a:pt x="15303" y="2220"/>
                  </a:lnTo>
                  <a:lnTo>
                    <a:pt x="15115" y="2121"/>
                  </a:lnTo>
                  <a:lnTo>
                    <a:pt x="15100" y="2160"/>
                  </a:lnTo>
                  <a:lnTo>
                    <a:pt x="14976" y="2156"/>
                  </a:lnTo>
                  <a:lnTo>
                    <a:pt x="14903" y="2102"/>
                  </a:lnTo>
                  <a:lnTo>
                    <a:pt x="14735" y="2145"/>
                  </a:lnTo>
                  <a:lnTo>
                    <a:pt x="14792" y="2217"/>
                  </a:lnTo>
                  <a:lnTo>
                    <a:pt x="14749" y="2234"/>
                  </a:lnTo>
                  <a:lnTo>
                    <a:pt x="14558" y="2203"/>
                  </a:lnTo>
                  <a:lnTo>
                    <a:pt x="14462" y="2214"/>
                  </a:lnTo>
                  <a:lnTo>
                    <a:pt x="14385" y="2138"/>
                  </a:lnTo>
                  <a:lnTo>
                    <a:pt x="14271" y="2107"/>
                  </a:lnTo>
                  <a:lnTo>
                    <a:pt x="14278" y="2067"/>
                  </a:lnTo>
                  <a:lnTo>
                    <a:pt x="14010" y="1980"/>
                  </a:lnTo>
                  <a:lnTo>
                    <a:pt x="13973" y="1877"/>
                  </a:lnTo>
                  <a:lnTo>
                    <a:pt x="13901" y="1884"/>
                  </a:lnTo>
                  <a:lnTo>
                    <a:pt x="13736" y="1855"/>
                  </a:lnTo>
                  <a:lnTo>
                    <a:pt x="13557" y="1833"/>
                  </a:lnTo>
                  <a:lnTo>
                    <a:pt x="13480" y="1804"/>
                  </a:lnTo>
                  <a:lnTo>
                    <a:pt x="13207" y="1751"/>
                  </a:lnTo>
                  <a:lnTo>
                    <a:pt x="13081" y="1672"/>
                  </a:lnTo>
                  <a:lnTo>
                    <a:pt x="13041" y="1682"/>
                  </a:lnTo>
                  <a:lnTo>
                    <a:pt x="13019" y="1715"/>
                  </a:lnTo>
                  <a:lnTo>
                    <a:pt x="13033" y="1751"/>
                  </a:lnTo>
                  <a:lnTo>
                    <a:pt x="13011" y="1831"/>
                  </a:lnTo>
                  <a:lnTo>
                    <a:pt x="13031" y="1900"/>
                  </a:lnTo>
                  <a:lnTo>
                    <a:pt x="12946" y="1853"/>
                  </a:lnTo>
                  <a:lnTo>
                    <a:pt x="12820" y="1847"/>
                  </a:lnTo>
                  <a:lnTo>
                    <a:pt x="12818" y="1848"/>
                  </a:lnTo>
                  <a:lnTo>
                    <a:pt x="12746" y="1865"/>
                  </a:lnTo>
                  <a:lnTo>
                    <a:pt x="12741" y="1916"/>
                  </a:lnTo>
                  <a:lnTo>
                    <a:pt x="12643" y="1902"/>
                  </a:lnTo>
                  <a:lnTo>
                    <a:pt x="12684" y="1877"/>
                  </a:lnTo>
                  <a:lnTo>
                    <a:pt x="12673" y="1833"/>
                  </a:lnTo>
                  <a:lnTo>
                    <a:pt x="12582" y="1815"/>
                  </a:lnTo>
                  <a:lnTo>
                    <a:pt x="12522" y="1774"/>
                  </a:lnTo>
                  <a:lnTo>
                    <a:pt x="12534" y="1732"/>
                  </a:lnTo>
                  <a:lnTo>
                    <a:pt x="12455" y="1675"/>
                  </a:lnTo>
                  <a:lnTo>
                    <a:pt x="12418" y="1628"/>
                  </a:lnTo>
                  <a:lnTo>
                    <a:pt x="12350" y="1602"/>
                  </a:lnTo>
                  <a:close/>
                  <a:moveTo>
                    <a:pt x="12207" y="2331"/>
                  </a:moveTo>
                  <a:lnTo>
                    <a:pt x="12192" y="2343"/>
                  </a:lnTo>
                  <a:lnTo>
                    <a:pt x="12248" y="2402"/>
                  </a:lnTo>
                  <a:lnTo>
                    <a:pt x="12293" y="2421"/>
                  </a:lnTo>
                  <a:lnTo>
                    <a:pt x="12303" y="2419"/>
                  </a:lnTo>
                  <a:lnTo>
                    <a:pt x="12405" y="2409"/>
                  </a:lnTo>
                  <a:lnTo>
                    <a:pt x="12422" y="2375"/>
                  </a:lnTo>
                  <a:lnTo>
                    <a:pt x="12358" y="2355"/>
                  </a:lnTo>
                  <a:lnTo>
                    <a:pt x="12281" y="2331"/>
                  </a:lnTo>
                  <a:lnTo>
                    <a:pt x="12207" y="2331"/>
                  </a:lnTo>
                  <a:close/>
                  <a:moveTo>
                    <a:pt x="9008" y="2431"/>
                  </a:moveTo>
                  <a:lnTo>
                    <a:pt x="8918" y="2543"/>
                  </a:lnTo>
                  <a:lnTo>
                    <a:pt x="8958" y="2580"/>
                  </a:lnTo>
                  <a:lnTo>
                    <a:pt x="8967" y="2676"/>
                  </a:lnTo>
                  <a:lnTo>
                    <a:pt x="8928" y="2803"/>
                  </a:lnTo>
                  <a:lnTo>
                    <a:pt x="8901" y="2858"/>
                  </a:lnTo>
                  <a:lnTo>
                    <a:pt x="8992" y="2867"/>
                  </a:lnTo>
                  <a:lnTo>
                    <a:pt x="9062" y="2868"/>
                  </a:lnTo>
                  <a:lnTo>
                    <a:pt x="9176" y="2814"/>
                  </a:lnTo>
                  <a:lnTo>
                    <a:pt x="9256" y="2803"/>
                  </a:lnTo>
                  <a:lnTo>
                    <a:pt x="9390" y="2717"/>
                  </a:lnTo>
                  <a:lnTo>
                    <a:pt x="9295" y="2675"/>
                  </a:lnTo>
                  <a:lnTo>
                    <a:pt x="9278" y="2592"/>
                  </a:lnTo>
                  <a:lnTo>
                    <a:pt x="9248" y="2495"/>
                  </a:lnTo>
                  <a:lnTo>
                    <a:pt x="9239" y="2456"/>
                  </a:lnTo>
                  <a:lnTo>
                    <a:pt x="9074" y="2458"/>
                  </a:lnTo>
                  <a:lnTo>
                    <a:pt x="9008" y="2431"/>
                  </a:lnTo>
                  <a:close/>
                  <a:moveTo>
                    <a:pt x="8468" y="2488"/>
                  </a:moveTo>
                  <a:lnTo>
                    <a:pt x="8433" y="2527"/>
                  </a:lnTo>
                  <a:lnTo>
                    <a:pt x="8332" y="2552"/>
                  </a:lnTo>
                  <a:lnTo>
                    <a:pt x="8252" y="2537"/>
                  </a:lnTo>
                  <a:lnTo>
                    <a:pt x="8188" y="2592"/>
                  </a:lnTo>
                  <a:lnTo>
                    <a:pt x="8061" y="2715"/>
                  </a:lnTo>
                  <a:lnTo>
                    <a:pt x="8012" y="2811"/>
                  </a:lnTo>
                  <a:lnTo>
                    <a:pt x="7967" y="2860"/>
                  </a:lnTo>
                  <a:lnTo>
                    <a:pt x="7855" y="2915"/>
                  </a:lnTo>
                  <a:lnTo>
                    <a:pt x="7755" y="2983"/>
                  </a:lnTo>
                  <a:lnTo>
                    <a:pt x="7790" y="3016"/>
                  </a:lnTo>
                  <a:lnTo>
                    <a:pt x="7868" y="3011"/>
                  </a:lnTo>
                  <a:lnTo>
                    <a:pt x="7813" y="3084"/>
                  </a:lnTo>
                  <a:lnTo>
                    <a:pt x="7868" y="3111"/>
                  </a:lnTo>
                  <a:lnTo>
                    <a:pt x="8006" y="3064"/>
                  </a:lnTo>
                  <a:lnTo>
                    <a:pt x="8140" y="3028"/>
                  </a:lnTo>
                  <a:lnTo>
                    <a:pt x="8245" y="3062"/>
                  </a:lnTo>
                  <a:lnTo>
                    <a:pt x="8399" y="3102"/>
                  </a:lnTo>
                  <a:lnTo>
                    <a:pt x="8493" y="3094"/>
                  </a:lnTo>
                  <a:lnTo>
                    <a:pt x="8551" y="3072"/>
                  </a:lnTo>
                  <a:lnTo>
                    <a:pt x="8567" y="3035"/>
                  </a:lnTo>
                  <a:lnTo>
                    <a:pt x="8409" y="2984"/>
                  </a:lnTo>
                  <a:lnTo>
                    <a:pt x="8377" y="2937"/>
                  </a:lnTo>
                  <a:lnTo>
                    <a:pt x="8533" y="2981"/>
                  </a:lnTo>
                  <a:lnTo>
                    <a:pt x="8610" y="2978"/>
                  </a:lnTo>
                  <a:lnTo>
                    <a:pt x="8595" y="2904"/>
                  </a:lnTo>
                  <a:lnTo>
                    <a:pt x="8714" y="2900"/>
                  </a:lnTo>
                  <a:lnTo>
                    <a:pt x="8774" y="2811"/>
                  </a:lnTo>
                  <a:lnTo>
                    <a:pt x="8804" y="2865"/>
                  </a:lnTo>
                  <a:lnTo>
                    <a:pt x="8870" y="2853"/>
                  </a:lnTo>
                  <a:lnTo>
                    <a:pt x="8923" y="2729"/>
                  </a:lnTo>
                  <a:lnTo>
                    <a:pt x="8915" y="2675"/>
                  </a:lnTo>
                  <a:lnTo>
                    <a:pt x="8880" y="2586"/>
                  </a:lnTo>
                  <a:lnTo>
                    <a:pt x="8767" y="2612"/>
                  </a:lnTo>
                  <a:lnTo>
                    <a:pt x="8694" y="2658"/>
                  </a:lnTo>
                  <a:lnTo>
                    <a:pt x="8767" y="2557"/>
                  </a:lnTo>
                  <a:lnTo>
                    <a:pt x="8704" y="2542"/>
                  </a:lnTo>
                  <a:lnTo>
                    <a:pt x="8630" y="2582"/>
                  </a:lnTo>
                  <a:lnTo>
                    <a:pt x="8533" y="2656"/>
                  </a:lnTo>
                  <a:lnTo>
                    <a:pt x="8413" y="2702"/>
                  </a:lnTo>
                  <a:lnTo>
                    <a:pt x="8456" y="2644"/>
                  </a:lnTo>
                  <a:lnTo>
                    <a:pt x="8531" y="2602"/>
                  </a:lnTo>
                  <a:lnTo>
                    <a:pt x="8592" y="2540"/>
                  </a:lnTo>
                  <a:lnTo>
                    <a:pt x="8615" y="2511"/>
                  </a:lnTo>
                  <a:lnTo>
                    <a:pt x="8468" y="2488"/>
                  </a:lnTo>
                  <a:close/>
                  <a:moveTo>
                    <a:pt x="9465" y="2944"/>
                  </a:moveTo>
                  <a:lnTo>
                    <a:pt x="9392" y="2947"/>
                  </a:lnTo>
                  <a:lnTo>
                    <a:pt x="9347" y="2995"/>
                  </a:lnTo>
                  <a:lnTo>
                    <a:pt x="9321" y="3075"/>
                  </a:lnTo>
                  <a:lnTo>
                    <a:pt x="9293" y="3099"/>
                  </a:lnTo>
                  <a:lnTo>
                    <a:pt x="9303" y="3149"/>
                  </a:lnTo>
                  <a:lnTo>
                    <a:pt x="9383" y="3225"/>
                  </a:lnTo>
                  <a:lnTo>
                    <a:pt x="9412" y="3185"/>
                  </a:lnTo>
                  <a:lnTo>
                    <a:pt x="9464" y="3156"/>
                  </a:lnTo>
                  <a:lnTo>
                    <a:pt x="9472" y="3052"/>
                  </a:lnTo>
                  <a:lnTo>
                    <a:pt x="9465" y="2944"/>
                  </a:lnTo>
                  <a:close/>
                  <a:moveTo>
                    <a:pt x="9178" y="2961"/>
                  </a:moveTo>
                  <a:lnTo>
                    <a:pt x="9104" y="2978"/>
                  </a:lnTo>
                  <a:lnTo>
                    <a:pt x="8948" y="3101"/>
                  </a:lnTo>
                  <a:lnTo>
                    <a:pt x="8973" y="3008"/>
                  </a:lnTo>
                  <a:lnTo>
                    <a:pt x="8931" y="2984"/>
                  </a:lnTo>
                  <a:lnTo>
                    <a:pt x="8876" y="3027"/>
                  </a:lnTo>
                  <a:lnTo>
                    <a:pt x="8834" y="3131"/>
                  </a:lnTo>
                  <a:lnTo>
                    <a:pt x="8739" y="3239"/>
                  </a:lnTo>
                  <a:lnTo>
                    <a:pt x="8781" y="3293"/>
                  </a:lnTo>
                  <a:lnTo>
                    <a:pt x="8853" y="3323"/>
                  </a:lnTo>
                  <a:lnTo>
                    <a:pt x="8890" y="3298"/>
                  </a:lnTo>
                  <a:lnTo>
                    <a:pt x="8896" y="3261"/>
                  </a:lnTo>
                  <a:lnTo>
                    <a:pt x="8955" y="3279"/>
                  </a:lnTo>
                  <a:lnTo>
                    <a:pt x="9027" y="3309"/>
                  </a:lnTo>
                  <a:lnTo>
                    <a:pt x="9074" y="3294"/>
                  </a:lnTo>
                  <a:lnTo>
                    <a:pt x="9057" y="3240"/>
                  </a:lnTo>
                  <a:lnTo>
                    <a:pt x="8891" y="3198"/>
                  </a:lnTo>
                  <a:lnTo>
                    <a:pt x="8960" y="3158"/>
                  </a:lnTo>
                  <a:lnTo>
                    <a:pt x="9092" y="3165"/>
                  </a:lnTo>
                  <a:lnTo>
                    <a:pt x="9228" y="3131"/>
                  </a:lnTo>
                  <a:lnTo>
                    <a:pt x="9229" y="3084"/>
                  </a:lnTo>
                  <a:lnTo>
                    <a:pt x="9178" y="2961"/>
                  </a:lnTo>
                  <a:close/>
                  <a:moveTo>
                    <a:pt x="8558" y="3107"/>
                  </a:moveTo>
                  <a:lnTo>
                    <a:pt x="8409" y="3109"/>
                  </a:lnTo>
                  <a:lnTo>
                    <a:pt x="8464" y="3183"/>
                  </a:lnTo>
                  <a:lnTo>
                    <a:pt x="8521" y="3173"/>
                  </a:lnTo>
                  <a:lnTo>
                    <a:pt x="8565" y="3128"/>
                  </a:lnTo>
                  <a:lnTo>
                    <a:pt x="8558" y="3107"/>
                  </a:lnTo>
                  <a:close/>
                  <a:moveTo>
                    <a:pt x="7735" y="3131"/>
                  </a:moveTo>
                  <a:lnTo>
                    <a:pt x="7619" y="3170"/>
                  </a:lnTo>
                  <a:lnTo>
                    <a:pt x="7602" y="3212"/>
                  </a:lnTo>
                  <a:lnTo>
                    <a:pt x="7509" y="3261"/>
                  </a:lnTo>
                  <a:lnTo>
                    <a:pt x="7537" y="3304"/>
                  </a:lnTo>
                  <a:lnTo>
                    <a:pt x="7614" y="3291"/>
                  </a:lnTo>
                  <a:lnTo>
                    <a:pt x="7653" y="3286"/>
                  </a:lnTo>
                  <a:lnTo>
                    <a:pt x="7701" y="3267"/>
                  </a:lnTo>
                  <a:lnTo>
                    <a:pt x="7781" y="3234"/>
                  </a:lnTo>
                  <a:lnTo>
                    <a:pt x="7745" y="3183"/>
                  </a:lnTo>
                  <a:lnTo>
                    <a:pt x="7735" y="3131"/>
                  </a:lnTo>
                  <a:close/>
                  <a:moveTo>
                    <a:pt x="8270" y="3193"/>
                  </a:moveTo>
                  <a:lnTo>
                    <a:pt x="8073" y="3242"/>
                  </a:lnTo>
                  <a:lnTo>
                    <a:pt x="7994" y="3249"/>
                  </a:lnTo>
                  <a:lnTo>
                    <a:pt x="7949" y="3282"/>
                  </a:lnTo>
                  <a:lnTo>
                    <a:pt x="7950" y="3368"/>
                  </a:lnTo>
                  <a:lnTo>
                    <a:pt x="8078" y="3419"/>
                  </a:lnTo>
                  <a:lnTo>
                    <a:pt x="8188" y="3383"/>
                  </a:lnTo>
                  <a:lnTo>
                    <a:pt x="8230" y="3442"/>
                  </a:lnTo>
                  <a:lnTo>
                    <a:pt x="8282" y="3449"/>
                  </a:lnTo>
                  <a:lnTo>
                    <a:pt x="8317" y="3378"/>
                  </a:lnTo>
                  <a:lnTo>
                    <a:pt x="8384" y="3350"/>
                  </a:lnTo>
                  <a:lnTo>
                    <a:pt x="8356" y="3279"/>
                  </a:lnTo>
                  <a:lnTo>
                    <a:pt x="8225" y="3279"/>
                  </a:lnTo>
                  <a:lnTo>
                    <a:pt x="8314" y="3213"/>
                  </a:lnTo>
                  <a:lnTo>
                    <a:pt x="8270" y="3193"/>
                  </a:lnTo>
                  <a:close/>
                  <a:moveTo>
                    <a:pt x="9310" y="3289"/>
                  </a:moveTo>
                  <a:lnTo>
                    <a:pt x="9226" y="3291"/>
                  </a:lnTo>
                  <a:lnTo>
                    <a:pt x="9204" y="3358"/>
                  </a:lnTo>
                  <a:lnTo>
                    <a:pt x="9233" y="3392"/>
                  </a:lnTo>
                  <a:lnTo>
                    <a:pt x="9291" y="3375"/>
                  </a:lnTo>
                  <a:lnTo>
                    <a:pt x="9321" y="3335"/>
                  </a:lnTo>
                  <a:lnTo>
                    <a:pt x="9310" y="3289"/>
                  </a:lnTo>
                  <a:close/>
                  <a:moveTo>
                    <a:pt x="9358" y="3372"/>
                  </a:moveTo>
                  <a:lnTo>
                    <a:pt x="9311" y="3405"/>
                  </a:lnTo>
                  <a:lnTo>
                    <a:pt x="9303" y="3449"/>
                  </a:lnTo>
                  <a:lnTo>
                    <a:pt x="9363" y="3441"/>
                  </a:lnTo>
                  <a:lnTo>
                    <a:pt x="9383" y="3434"/>
                  </a:lnTo>
                  <a:lnTo>
                    <a:pt x="9375" y="3385"/>
                  </a:lnTo>
                  <a:lnTo>
                    <a:pt x="9358" y="3372"/>
                  </a:lnTo>
                  <a:close/>
                  <a:moveTo>
                    <a:pt x="8694" y="3390"/>
                  </a:moveTo>
                  <a:lnTo>
                    <a:pt x="8657" y="3446"/>
                  </a:lnTo>
                  <a:lnTo>
                    <a:pt x="8575" y="3407"/>
                  </a:lnTo>
                  <a:lnTo>
                    <a:pt x="8520" y="3431"/>
                  </a:lnTo>
                  <a:lnTo>
                    <a:pt x="8488" y="3491"/>
                  </a:lnTo>
                  <a:lnTo>
                    <a:pt x="8585" y="3548"/>
                  </a:lnTo>
                  <a:lnTo>
                    <a:pt x="8664" y="3577"/>
                  </a:lnTo>
                  <a:lnTo>
                    <a:pt x="8751" y="3584"/>
                  </a:lnTo>
                  <a:lnTo>
                    <a:pt x="8734" y="3574"/>
                  </a:lnTo>
                  <a:lnTo>
                    <a:pt x="8779" y="3537"/>
                  </a:lnTo>
                  <a:lnTo>
                    <a:pt x="8769" y="3471"/>
                  </a:lnTo>
                  <a:lnTo>
                    <a:pt x="8804" y="3442"/>
                  </a:lnTo>
                  <a:lnTo>
                    <a:pt x="8694" y="3390"/>
                  </a:lnTo>
                  <a:close/>
                  <a:moveTo>
                    <a:pt x="16992" y="3424"/>
                  </a:moveTo>
                  <a:lnTo>
                    <a:pt x="16821" y="3486"/>
                  </a:lnTo>
                  <a:lnTo>
                    <a:pt x="16712" y="3506"/>
                  </a:lnTo>
                  <a:lnTo>
                    <a:pt x="16580" y="3493"/>
                  </a:lnTo>
                  <a:lnTo>
                    <a:pt x="16468" y="3511"/>
                  </a:lnTo>
                  <a:lnTo>
                    <a:pt x="16391" y="3526"/>
                  </a:lnTo>
                  <a:lnTo>
                    <a:pt x="16431" y="3564"/>
                  </a:lnTo>
                  <a:lnTo>
                    <a:pt x="16474" y="3537"/>
                  </a:lnTo>
                  <a:lnTo>
                    <a:pt x="16582" y="3617"/>
                  </a:lnTo>
                  <a:lnTo>
                    <a:pt x="16769" y="3646"/>
                  </a:lnTo>
                  <a:lnTo>
                    <a:pt x="16871" y="3611"/>
                  </a:lnTo>
                  <a:lnTo>
                    <a:pt x="17047" y="3639"/>
                  </a:lnTo>
                  <a:lnTo>
                    <a:pt x="17156" y="3676"/>
                  </a:lnTo>
                  <a:lnTo>
                    <a:pt x="17286" y="3691"/>
                  </a:lnTo>
                  <a:lnTo>
                    <a:pt x="17413" y="3725"/>
                  </a:lnTo>
                  <a:lnTo>
                    <a:pt x="17506" y="3730"/>
                  </a:lnTo>
                  <a:lnTo>
                    <a:pt x="17375" y="3648"/>
                  </a:lnTo>
                  <a:lnTo>
                    <a:pt x="17405" y="3590"/>
                  </a:lnTo>
                  <a:lnTo>
                    <a:pt x="17318" y="3570"/>
                  </a:lnTo>
                  <a:lnTo>
                    <a:pt x="17246" y="3638"/>
                  </a:lnTo>
                  <a:lnTo>
                    <a:pt x="17032" y="3552"/>
                  </a:lnTo>
                  <a:lnTo>
                    <a:pt x="16992" y="3424"/>
                  </a:lnTo>
                  <a:close/>
                  <a:moveTo>
                    <a:pt x="7969" y="3439"/>
                  </a:moveTo>
                  <a:lnTo>
                    <a:pt x="7927" y="3483"/>
                  </a:lnTo>
                  <a:lnTo>
                    <a:pt x="8011" y="3558"/>
                  </a:lnTo>
                  <a:lnTo>
                    <a:pt x="8009" y="3614"/>
                  </a:lnTo>
                  <a:lnTo>
                    <a:pt x="8113" y="3707"/>
                  </a:lnTo>
                  <a:lnTo>
                    <a:pt x="8198" y="3644"/>
                  </a:lnTo>
                  <a:lnTo>
                    <a:pt x="8257" y="3570"/>
                  </a:lnTo>
                  <a:lnTo>
                    <a:pt x="8243" y="3521"/>
                  </a:lnTo>
                  <a:lnTo>
                    <a:pt x="8193" y="3481"/>
                  </a:lnTo>
                  <a:lnTo>
                    <a:pt x="8120" y="3456"/>
                  </a:lnTo>
                  <a:lnTo>
                    <a:pt x="7969" y="3439"/>
                  </a:lnTo>
                  <a:close/>
                  <a:moveTo>
                    <a:pt x="17501" y="3461"/>
                  </a:moveTo>
                  <a:lnTo>
                    <a:pt x="17594" y="3540"/>
                  </a:lnTo>
                  <a:lnTo>
                    <a:pt x="17613" y="3604"/>
                  </a:lnTo>
                  <a:lnTo>
                    <a:pt x="17619" y="3670"/>
                  </a:lnTo>
                  <a:lnTo>
                    <a:pt x="17562" y="3755"/>
                  </a:lnTo>
                  <a:lnTo>
                    <a:pt x="17673" y="3808"/>
                  </a:lnTo>
                  <a:lnTo>
                    <a:pt x="17852" y="3882"/>
                  </a:lnTo>
                  <a:lnTo>
                    <a:pt x="17917" y="3994"/>
                  </a:lnTo>
                  <a:lnTo>
                    <a:pt x="18033" y="4074"/>
                  </a:lnTo>
                  <a:lnTo>
                    <a:pt x="18140" y="4099"/>
                  </a:lnTo>
                  <a:lnTo>
                    <a:pt x="18076" y="3981"/>
                  </a:lnTo>
                  <a:lnTo>
                    <a:pt x="17921" y="3883"/>
                  </a:lnTo>
                  <a:lnTo>
                    <a:pt x="17906" y="3745"/>
                  </a:lnTo>
                  <a:lnTo>
                    <a:pt x="17740" y="3624"/>
                  </a:lnTo>
                  <a:lnTo>
                    <a:pt x="17614" y="3469"/>
                  </a:lnTo>
                  <a:lnTo>
                    <a:pt x="17501" y="3461"/>
                  </a:lnTo>
                  <a:close/>
                  <a:moveTo>
                    <a:pt x="9156" y="3528"/>
                  </a:moveTo>
                  <a:lnTo>
                    <a:pt x="9095" y="3579"/>
                  </a:lnTo>
                  <a:lnTo>
                    <a:pt x="9010" y="3594"/>
                  </a:lnTo>
                  <a:lnTo>
                    <a:pt x="8955" y="3629"/>
                  </a:lnTo>
                  <a:lnTo>
                    <a:pt x="9025" y="3648"/>
                  </a:lnTo>
                  <a:lnTo>
                    <a:pt x="9112" y="3663"/>
                  </a:lnTo>
                  <a:lnTo>
                    <a:pt x="9224" y="3627"/>
                  </a:lnTo>
                  <a:lnTo>
                    <a:pt x="9290" y="3596"/>
                  </a:lnTo>
                  <a:lnTo>
                    <a:pt x="9236" y="3567"/>
                  </a:lnTo>
                  <a:lnTo>
                    <a:pt x="9174" y="3574"/>
                  </a:lnTo>
                  <a:lnTo>
                    <a:pt x="9156" y="3528"/>
                  </a:lnTo>
                  <a:close/>
                  <a:moveTo>
                    <a:pt x="8439" y="3530"/>
                  </a:moveTo>
                  <a:lnTo>
                    <a:pt x="8367" y="3558"/>
                  </a:lnTo>
                  <a:lnTo>
                    <a:pt x="8319" y="3604"/>
                  </a:lnTo>
                  <a:lnTo>
                    <a:pt x="8366" y="3643"/>
                  </a:lnTo>
                  <a:lnTo>
                    <a:pt x="8423" y="3644"/>
                  </a:lnTo>
                  <a:lnTo>
                    <a:pt x="8498" y="3634"/>
                  </a:lnTo>
                  <a:lnTo>
                    <a:pt x="8495" y="3574"/>
                  </a:lnTo>
                  <a:lnTo>
                    <a:pt x="8439" y="3530"/>
                  </a:lnTo>
                  <a:close/>
                  <a:moveTo>
                    <a:pt x="13056" y="3542"/>
                  </a:moveTo>
                  <a:lnTo>
                    <a:pt x="13081" y="3639"/>
                  </a:lnTo>
                  <a:lnTo>
                    <a:pt x="13101" y="3708"/>
                  </a:lnTo>
                  <a:lnTo>
                    <a:pt x="13158" y="3703"/>
                  </a:lnTo>
                  <a:lnTo>
                    <a:pt x="13175" y="3619"/>
                  </a:lnTo>
                  <a:lnTo>
                    <a:pt x="13147" y="3560"/>
                  </a:lnTo>
                  <a:lnTo>
                    <a:pt x="13056" y="3542"/>
                  </a:lnTo>
                  <a:close/>
                  <a:moveTo>
                    <a:pt x="8722" y="3626"/>
                  </a:moveTo>
                  <a:lnTo>
                    <a:pt x="8647" y="3643"/>
                  </a:lnTo>
                  <a:lnTo>
                    <a:pt x="8580" y="3700"/>
                  </a:lnTo>
                  <a:lnTo>
                    <a:pt x="8490" y="3710"/>
                  </a:lnTo>
                  <a:lnTo>
                    <a:pt x="8407" y="3690"/>
                  </a:lnTo>
                  <a:lnTo>
                    <a:pt x="8314" y="3676"/>
                  </a:lnTo>
                  <a:lnTo>
                    <a:pt x="8200" y="3759"/>
                  </a:lnTo>
                  <a:lnTo>
                    <a:pt x="8145" y="3814"/>
                  </a:lnTo>
                  <a:lnTo>
                    <a:pt x="8106" y="3893"/>
                  </a:lnTo>
                  <a:lnTo>
                    <a:pt x="8078" y="4006"/>
                  </a:lnTo>
                  <a:lnTo>
                    <a:pt x="8036" y="4053"/>
                  </a:lnTo>
                  <a:lnTo>
                    <a:pt x="8049" y="4116"/>
                  </a:lnTo>
                  <a:lnTo>
                    <a:pt x="8086" y="4144"/>
                  </a:lnTo>
                  <a:lnTo>
                    <a:pt x="8161" y="4143"/>
                  </a:lnTo>
                  <a:lnTo>
                    <a:pt x="8242" y="4111"/>
                  </a:lnTo>
                  <a:lnTo>
                    <a:pt x="8279" y="4053"/>
                  </a:lnTo>
                  <a:lnTo>
                    <a:pt x="8297" y="3979"/>
                  </a:lnTo>
                  <a:lnTo>
                    <a:pt x="8289" y="3915"/>
                  </a:lnTo>
                  <a:lnTo>
                    <a:pt x="8330" y="3867"/>
                  </a:lnTo>
                  <a:lnTo>
                    <a:pt x="8366" y="3823"/>
                  </a:lnTo>
                  <a:lnTo>
                    <a:pt x="8418" y="3809"/>
                  </a:lnTo>
                  <a:lnTo>
                    <a:pt x="8478" y="3781"/>
                  </a:lnTo>
                  <a:lnTo>
                    <a:pt x="8533" y="3806"/>
                  </a:lnTo>
                  <a:lnTo>
                    <a:pt x="8603" y="3792"/>
                  </a:lnTo>
                  <a:lnTo>
                    <a:pt x="8645" y="3734"/>
                  </a:lnTo>
                  <a:lnTo>
                    <a:pt x="8719" y="3717"/>
                  </a:lnTo>
                  <a:lnTo>
                    <a:pt x="8776" y="3661"/>
                  </a:lnTo>
                  <a:lnTo>
                    <a:pt x="8722" y="3626"/>
                  </a:lnTo>
                  <a:close/>
                  <a:moveTo>
                    <a:pt x="6400" y="3629"/>
                  </a:moveTo>
                  <a:lnTo>
                    <a:pt x="6369" y="3715"/>
                  </a:lnTo>
                  <a:lnTo>
                    <a:pt x="6268" y="3735"/>
                  </a:lnTo>
                  <a:lnTo>
                    <a:pt x="6303" y="3828"/>
                  </a:lnTo>
                  <a:lnTo>
                    <a:pt x="6359" y="3892"/>
                  </a:lnTo>
                  <a:lnTo>
                    <a:pt x="6271" y="3927"/>
                  </a:lnTo>
                  <a:lnTo>
                    <a:pt x="6191" y="4030"/>
                  </a:lnTo>
                  <a:lnTo>
                    <a:pt x="6220" y="4085"/>
                  </a:lnTo>
                  <a:lnTo>
                    <a:pt x="6290" y="4038"/>
                  </a:lnTo>
                  <a:lnTo>
                    <a:pt x="6297" y="3991"/>
                  </a:lnTo>
                  <a:lnTo>
                    <a:pt x="6375" y="3984"/>
                  </a:lnTo>
                  <a:lnTo>
                    <a:pt x="6456" y="3912"/>
                  </a:lnTo>
                  <a:lnTo>
                    <a:pt x="6539" y="3846"/>
                  </a:lnTo>
                  <a:lnTo>
                    <a:pt x="6598" y="3813"/>
                  </a:lnTo>
                  <a:lnTo>
                    <a:pt x="6588" y="3781"/>
                  </a:lnTo>
                  <a:lnTo>
                    <a:pt x="6663" y="3774"/>
                  </a:lnTo>
                  <a:lnTo>
                    <a:pt x="6697" y="3732"/>
                  </a:lnTo>
                  <a:lnTo>
                    <a:pt x="6564" y="3703"/>
                  </a:lnTo>
                  <a:lnTo>
                    <a:pt x="6447" y="3688"/>
                  </a:lnTo>
                  <a:lnTo>
                    <a:pt x="6400" y="3629"/>
                  </a:lnTo>
                  <a:close/>
                  <a:moveTo>
                    <a:pt x="7678" y="3639"/>
                  </a:moveTo>
                  <a:lnTo>
                    <a:pt x="7639" y="3703"/>
                  </a:lnTo>
                  <a:lnTo>
                    <a:pt x="7594" y="3643"/>
                  </a:lnTo>
                  <a:lnTo>
                    <a:pt x="7517" y="3671"/>
                  </a:lnTo>
                  <a:lnTo>
                    <a:pt x="7448" y="3744"/>
                  </a:lnTo>
                  <a:lnTo>
                    <a:pt x="7350" y="3840"/>
                  </a:lnTo>
                  <a:lnTo>
                    <a:pt x="7231" y="4020"/>
                  </a:lnTo>
                  <a:lnTo>
                    <a:pt x="7217" y="4112"/>
                  </a:lnTo>
                  <a:lnTo>
                    <a:pt x="7257" y="4139"/>
                  </a:lnTo>
                  <a:lnTo>
                    <a:pt x="7187" y="4180"/>
                  </a:lnTo>
                  <a:lnTo>
                    <a:pt x="7162" y="4225"/>
                  </a:lnTo>
                  <a:lnTo>
                    <a:pt x="7040" y="4282"/>
                  </a:lnTo>
                  <a:lnTo>
                    <a:pt x="7008" y="4250"/>
                  </a:lnTo>
                  <a:lnTo>
                    <a:pt x="6919" y="4363"/>
                  </a:lnTo>
                  <a:lnTo>
                    <a:pt x="6816" y="4454"/>
                  </a:lnTo>
                  <a:lnTo>
                    <a:pt x="6752" y="4481"/>
                  </a:lnTo>
                  <a:lnTo>
                    <a:pt x="6673" y="4504"/>
                  </a:lnTo>
                  <a:lnTo>
                    <a:pt x="6526" y="4444"/>
                  </a:lnTo>
                  <a:lnTo>
                    <a:pt x="6447" y="4432"/>
                  </a:lnTo>
                  <a:lnTo>
                    <a:pt x="6384" y="4459"/>
                  </a:lnTo>
                  <a:lnTo>
                    <a:pt x="6395" y="4331"/>
                  </a:lnTo>
                  <a:lnTo>
                    <a:pt x="6427" y="4213"/>
                  </a:lnTo>
                  <a:lnTo>
                    <a:pt x="6322" y="4180"/>
                  </a:lnTo>
                  <a:lnTo>
                    <a:pt x="6248" y="4237"/>
                  </a:lnTo>
                  <a:lnTo>
                    <a:pt x="6220" y="4422"/>
                  </a:lnTo>
                  <a:lnTo>
                    <a:pt x="6268" y="4417"/>
                  </a:lnTo>
                  <a:lnTo>
                    <a:pt x="6164" y="4521"/>
                  </a:lnTo>
                  <a:lnTo>
                    <a:pt x="6059" y="4634"/>
                  </a:lnTo>
                  <a:lnTo>
                    <a:pt x="6017" y="4617"/>
                  </a:lnTo>
                  <a:lnTo>
                    <a:pt x="5922" y="4715"/>
                  </a:lnTo>
                  <a:lnTo>
                    <a:pt x="5803" y="4885"/>
                  </a:lnTo>
                  <a:lnTo>
                    <a:pt x="5719" y="5095"/>
                  </a:lnTo>
                  <a:lnTo>
                    <a:pt x="5778" y="5068"/>
                  </a:lnTo>
                  <a:lnTo>
                    <a:pt x="5883" y="4971"/>
                  </a:lnTo>
                  <a:lnTo>
                    <a:pt x="6037" y="4841"/>
                  </a:lnTo>
                  <a:lnTo>
                    <a:pt x="5886" y="5045"/>
                  </a:lnTo>
                  <a:lnTo>
                    <a:pt x="5838" y="5146"/>
                  </a:lnTo>
                  <a:lnTo>
                    <a:pt x="5957" y="5137"/>
                  </a:lnTo>
                  <a:lnTo>
                    <a:pt x="6124" y="5052"/>
                  </a:lnTo>
                  <a:lnTo>
                    <a:pt x="6169" y="5013"/>
                  </a:lnTo>
                  <a:lnTo>
                    <a:pt x="6255" y="4907"/>
                  </a:lnTo>
                  <a:lnTo>
                    <a:pt x="6360" y="4819"/>
                  </a:lnTo>
                  <a:lnTo>
                    <a:pt x="6456" y="4809"/>
                  </a:lnTo>
                  <a:lnTo>
                    <a:pt x="6471" y="4885"/>
                  </a:lnTo>
                  <a:lnTo>
                    <a:pt x="6300" y="5020"/>
                  </a:lnTo>
                  <a:lnTo>
                    <a:pt x="6225" y="5117"/>
                  </a:lnTo>
                  <a:lnTo>
                    <a:pt x="6422" y="5178"/>
                  </a:lnTo>
                  <a:lnTo>
                    <a:pt x="6543" y="5164"/>
                  </a:lnTo>
                  <a:lnTo>
                    <a:pt x="6554" y="5067"/>
                  </a:lnTo>
                  <a:lnTo>
                    <a:pt x="6715" y="4946"/>
                  </a:lnTo>
                  <a:lnTo>
                    <a:pt x="6759" y="4846"/>
                  </a:lnTo>
                  <a:lnTo>
                    <a:pt x="6884" y="4695"/>
                  </a:lnTo>
                  <a:lnTo>
                    <a:pt x="6954" y="4784"/>
                  </a:lnTo>
                  <a:lnTo>
                    <a:pt x="7124" y="4708"/>
                  </a:lnTo>
                  <a:lnTo>
                    <a:pt x="7199" y="4654"/>
                  </a:lnTo>
                  <a:lnTo>
                    <a:pt x="7286" y="4525"/>
                  </a:lnTo>
                  <a:lnTo>
                    <a:pt x="7408" y="4466"/>
                  </a:lnTo>
                  <a:lnTo>
                    <a:pt x="7388" y="4378"/>
                  </a:lnTo>
                  <a:lnTo>
                    <a:pt x="7465" y="4370"/>
                  </a:lnTo>
                  <a:lnTo>
                    <a:pt x="7565" y="4304"/>
                  </a:lnTo>
                  <a:lnTo>
                    <a:pt x="7683" y="4205"/>
                  </a:lnTo>
                  <a:lnTo>
                    <a:pt x="7627" y="4159"/>
                  </a:lnTo>
                  <a:lnTo>
                    <a:pt x="7611" y="4069"/>
                  </a:lnTo>
                  <a:lnTo>
                    <a:pt x="7719" y="4082"/>
                  </a:lnTo>
                  <a:lnTo>
                    <a:pt x="7925" y="4026"/>
                  </a:lnTo>
                  <a:lnTo>
                    <a:pt x="7904" y="3914"/>
                  </a:lnTo>
                  <a:lnTo>
                    <a:pt x="7788" y="3856"/>
                  </a:lnTo>
                  <a:lnTo>
                    <a:pt x="7909" y="3840"/>
                  </a:lnTo>
                  <a:lnTo>
                    <a:pt x="7999" y="3887"/>
                  </a:lnTo>
                  <a:lnTo>
                    <a:pt x="8011" y="3776"/>
                  </a:lnTo>
                  <a:lnTo>
                    <a:pt x="7971" y="3722"/>
                  </a:lnTo>
                  <a:lnTo>
                    <a:pt x="7847" y="3659"/>
                  </a:lnTo>
                  <a:lnTo>
                    <a:pt x="7678" y="3639"/>
                  </a:lnTo>
                  <a:close/>
                  <a:moveTo>
                    <a:pt x="8947" y="3680"/>
                  </a:moveTo>
                  <a:lnTo>
                    <a:pt x="8893" y="3686"/>
                  </a:lnTo>
                  <a:lnTo>
                    <a:pt x="8893" y="3739"/>
                  </a:lnTo>
                  <a:lnTo>
                    <a:pt x="8943" y="3769"/>
                  </a:lnTo>
                  <a:lnTo>
                    <a:pt x="9020" y="3759"/>
                  </a:lnTo>
                  <a:lnTo>
                    <a:pt x="9042" y="3749"/>
                  </a:lnTo>
                  <a:lnTo>
                    <a:pt x="9075" y="3720"/>
                  </a:lnTo>
                  <a:lnTo>
                    <a:pt x="9012" y="3693"/>
                  </a:lnTo>
                  <a:lnTo>
                    <a:pt x="8947" y="3680"/>
                  </a:lnTo>
                  <a:close/>
                  <a:moveTo>
                    <a:pt x="8823" y="3700"/>
                  </a:moveTo>
                  <a:lnTo>
                    <a:pt x="8772" y="3750"/>
                  </a:lnTo>
                  <a:lnTo>
                    <a:pt x="8767" y="3764"/>
                  </a:lnTo>
                  <a:lnTo>
                    <a:pt x="8782" y="3774"/>
                  </a:lnTo>
                  <a:lnTo>
                    <a:pt x="8826" y="3764"/>
                  </a:lnTo>
                  <a:lnTo>
                    <a:pt x="8871" y="3710"/>
                  </a:lnTo>
                  <a:lnTo>
                    <a:pt x="8823" y="3700"/>
                  </a:lnTo>
                  <a:close/>
                  <a:moveTo>
                    <a:pt x="13530" y="3718"/>
                  </a:moveTo>
                  <a:lnTo>
                    <a:pt x="13491" y="3732"/>
                  </a:lnTo>
                  <a:lnTo>
                    <a:pt x="13461" y="3801"/>
                  </a:lnTo>
                  <a:lnTo>
                    <a:pt x="13503" y="3846"/>
                  </a:lnTo>
                  <a:lnTo>
                    <a:pt x="13588" y="3873"/>
                  </a:lnTo>
                  <a:lnTo>
                    <a:pt x="13593" y="3865"/>
                  </a:lnTo>
                  <a:lnTo>
                    <a:pt x="13567" y="3779"/>
                  </a:lnTo>
                  <a:lnTo>
                    <a:pt x="13530" y="3718"/>
                  </a:lnTo>
                  <a:close/>
                  <a:moveTo>
                    <a:pt x="13255" y="3752"/>
                  </a:moveTo>
                  <a:lnTo>
                    <a:pt x="13120" y="3755"/>
                  </a:lnTo>
                  <a:lnTo>
                    <a:pt x="13106" y="3899"/>
                  </a:lnTo>
                  <a:lnTo>
                    <a:pt x="13147" y="3989"/>
                  </a:lnTo>
                  <a:lnTo>
                    <a:pt x="13200" y="4030"/>
                  </a:lnTo>
                  <a:lnTo>
                    <a:pt x="13326" y="4033"/>
                  </a:lnTo>
                  <a:lnTo>
                    <a:pt x="13401" y="3942"/>
                  </a:lnTo>
                  <a:lnTo>
                    <a:pt x="13329" y="3887"/>
                  </a:lnTo>
                  <a:lnTo>
                    <a:pt x="13255" y="3752"/>
                  </a:lnTo>
                  <a:close/>
                  <a:moveTo>
                    <a:pt x="8963" y="3829"/>
                  </a:moveTo>
                  <a:lnTo>
                    <a:pt x="8878" y="3835"/>
                  </a:lnTo>
                  <a:lnTo>
                    <a:pt x="8819" y="3885"/>
                  </a:lnTo>
                  <a:lnTo>
                    <a:pt x="8801" y="3939"/>
                  </a:lnTo>
                  <a:lnTo>
                    <a:pt x="8896" y="4021"/>
                  </a:lnTo>
                  <a:lnTo>
                    <a:pt x="8928" y="4070"/>
                  </a:lnTo>
                  <a:lnTo>
                    <a:pt x="8998" y="4052"/>
                  </a:lnTo>
                  <a:lnTo>
                    <a:pt x="9121" y="4062"/>
                  </a:lnTo>
                  <a:lnTo>
                    <a:pt x="9174" y="4033"/>
                  </a:lnTo>
                  <a:lnTo>
                    <a:pt x="9233" y="4006"/>
                  </a:lnTo>
                  <a:lnTo>
                    <a:pt x="9337" y="4010"/>
                  </a:lnTo>
                  <a:lnTo>
                    <a:pt x="9363" y="3959"/>
                  </a:lnTo>
                  <a:lnTo>
                    <a:pt x="9320" y="3954"/>
                  </a:lnTo>
                  <a:lnTo>
                    <a:pt x="9325" y="3929"/>
                  </a:lnTo>
                  <a:lnTo>
                    <a:pt x="9290" y="3893"/>
                  </a:lnTo>
                  <a:lnTo>
                    <a:pt x="9233" y="3850"/>
                  </a:lnTo>
                  <a:lnTo>
                    <a:pt x="9151" y="3835"/>
                  </a:lnTo>
                  <a:lnTo>
                    <a:pt x="9079" y="3840"/>
                  </a:lnTo>
                  <a:lnTo>
                    <a:pt x="9049" y="3885"/>
                  </a:lnTo>
                  <a:lnTo>
                    <a:pt x="9020" y="3850"/>
                  </a:lnTo>
                  <a:lnTo>
                    <a:pt x="8963" y="3829"/>
                  </a:lnTo>
                  <a:close/>
                  <a:moveTo>
                    <a:pt x="6128" y="3835"/>
                  </a:moveTo>
                  <a:lnTo>
                    <a:pt x="6077" y="3850"/>
                  </a:lnTo>
                  <a:lnTo>
                    <a:pt x="6052" y="3897"/>
                  </a:lnTo>
                  <a:lnTo>
                    <a:pt x="6106" y="3974"/>
                  </a:lnTo>
                  <a:lnTo>
                    <a:pt x="6136" y="3974"/>
                  </a:lnTo>
                  <a:lnTo>
                    <a:pt x="6176" y="3883"/>
                  </a:lnTo>
                  <a:lnTo>
                    <a:pt x="6128" y="3835"/>
                  </a:lnTo>
                  <a:close/>
                  <a:moveTo>
                    <a:pt x="8511" y="3846"/>
                  </a:moveTo>
                  <a:lnTo>
                    <a:pt x="8468" y="3907"/>
                  </a:lnTo>
                  <a:lnTo>
                    <a:pt x="8421" y="3951"/>
                  </a:lnTo>
                  <a:lnTo>
                    <a:pt x="8399" y="4055"/>
                  </a:lnTo>
                  <a:lnTo>
                    <a:pt x="8314" y="4139"/>
                  </a:lnTo>
                  <a:lnTo>
                    <a:pt x="8386" y="4242"/>
                  </a:lnTo>
                  <a:lnTo>
                    <a:pt x="8429" y="4245"/>
                  </a:lnTo>
                  <a:lnTo>
                    <a:pt x="8443" y="4186"/>
                  </a:lnTo>
                  <a:lnTo>
                    <a:pt x="8483" y="4186"/>
                  </a:lnTo>
                  <a:lnTo>
                    <a:pt x="8520" y="4237"/>
                  </a:lnTo>
                  <a:lnTo>
                    <a:pt x="8585" y="4259"/>
                  </a:lnTo>
                  <a:lnTo>
                    <a:pt x="8620" y="4311"/>
                  </a:lnTo>
                  <a:lnTo>
                    <a:pt x="8674" y="4343"/>
                  </a:lnTo>
                  <a:lnTo>
                    <a:pt x="8769" y="4326"/>
                  </a:lnTo>
                  <a:lnTo>
                    <a:pt x="8794" y="4348"/>
                  </a:lnTo>
                  <a:lnTo>
                    <a:pt x="8828" y="4311"/>
                  </a:lnTo>
                  <a:lnTo>
                    <a:pt x="8824" y="4397"/>
                  </a:lnTo>
                  <a:lnTo>
                    <a:pt x="8858" y="4415"/>
                  </a:lnTo>
                  <a:lnTo>
                    <a:pt x="8878" y="4473"/>
                  </a:lnTo>
                  <a:lnTo>
                    <a:pt x="9020" y="4518"/>
                  </a:lnTo>
                  <a:lnTo>
                    <a:pt x="9067" y="4557"/>
                  </a:lnTo>
                  <a:lnTo>
                    <a:pt x="9174" y="4609"/>
                  </a:lnTo>
                  <a:lnTo>
                    <a:pt x="9178" y="4560"/>
                  </a:lnTo>
                  <a:lnTo>
                    <a:pt x="9218" y="4579"/>
                  </a:lnTo>
                  <a:lnTo>
                    <a:pt x="9251" y="4629"/>
                  </a:lnTo>
                  <a:lnTo>
                    <a:pt x="9332" y="4675"/>
                  </a:lnTo>
                  <a:lnTo>
                    <a:pt x="9382" y="4671"/>
                  </a:lnTo>
                  <a:lnTo>
                    <a:pt x="9432" y="4632"/>
                  </a:lnTo>
                  <a:lnTo>
                    <a:pt x="9457" y="4590"/>
                  </a:lnTo>
                  <a:lnTo>
                    <a:pt x="9475" y="4540"/>
                  </a:lnTo>
                  <a:lnTo>
                    <a:pt x="9494" y="4501"/>
                  </a:lnTo>
                  <a:lnTo>
                    <a:pt x="9512" y="4462"/>
                  </a:lnTo>
                  <a:lnTo>
                    <a:pt x="9494" y="4407"/>
                  </a:lnTo>
                  <a:lnTo>
                    <a:pt x="9516" y="4400"/>
                  </a:lnTo>
                  <a:lnTo>
                    <a:pt x="9526" y="4345"/>
                  </a:lnTo>
                  <a:lnTo>
                    <a:pt x="9519" y="4309"/>
                  </a:lnTo>
                  <a:lnTo>
                    <a:pt x="9501" y="4281"/>
                  </a:lnTo>
                  <a:lnTo>
                    <a:pt x="9412" y="4245"/>
                  </a:lnTo>
                  <a:lnTo>
                    <a:pt x="9470" y="4235"/>
                  </a:lnTo>
                  <a:lnTo>
                    <a:pt x="9491" y="4215"/>
                  </a:lnTo>
                  <a:lnTo>
                    <a:pt x="9440" y="4171"/>
                  </a:lnTo>
                  <a:lnTo>
                    <a:pt x="9435" y="4126"/>
                  </a:lnTo>
                  <a:lnTo>
                    <a:pt x="9442" y="4102"/>
                  </a:lnTo>
                  <a:lnTo>
                    <a:pt x="9430" y="4063"/>
                  </a:lnTo>
                  <a:lnTo>
                    <a:pt x="9372" y="4047"/>
                  </a:lnTo>
                  <a:lnTo>
                    <a:pt x="9308" y="4055"/>
                  </a:lnTo>
                  <a:lnTo>
                    <a:pt x="9229" y="4052"/>
                  </a:lnTo>
                  <a:lnTo>
                    <a:pt x="9151" y="4075"/>
                  </a:lnTo>
                  <a:lnTo>
                    <a:pt x="9119" y="4159"/>
                  </a:lnTo>
                  <a:lnTo>
                    <a:pt x="9075" y="4210"/>
                  </a:lnTo>
                  <a:lnTo>
                    <a:pt x="9029" y="4159"/>
                  </a:lnTo>
                  <a:lnTo>
                    <a:pt x="9057" y="4144"/>
                  </a:lnTo>
                  <a:lnTo>
                    <a:pt x="9097" y="4079"/>
                  </a:lnTo>
                  <a:lnTo>
                    <a:pt x="9005" y="4069"/>
                  </a:lnTo>
                  <a:lnTo>
                    <a:pt x="8920" y="4089"/>
                  </a:lnTo>
                  <a:lnTo>
                    <a:pt x="8864" y="4069"/>
                  </a:lnTo>
                  <a:lnTo>
                    <a:pt x="8849" y="4011"/>
                  </a:lnTo>
                  <a:lnTo>
                    <a:pt x="8798" y="3973"/>
                  </a:lnTo>
                  <a:lnTo>
                    <a:pt x="8741" y="4011"/>
                  </a:lnTo>
                  <a:lnTo>
                    <a:pt x="8612" y="4030"/>
                  </a:lnTo>
                  <a:lnTo>
                    <a:pt x="8726" y="3964"/>
                  </a:lnTo>
                  <a:lnTo>
                    <a:pt x="8724" y="3944"/>
                  </a:lnTo>
                  <a:lnTo>
                    <a:pt x="8597" y="3930"/>
                  </a:lnTo>
                  <a:lnTo>
                    <a:pt x="8592" y="3863"/>
                  </a:lnTo>
                  <a:lnTo>
                    <a:pt x="8511" y="3846"/>
                  </a:lnTo>
                  <a:close/>
                  <a:moveTo>
                    <a:pt x="18204" y="3954"/>
                  </a:moveTo>
                  <a:lnTo>
                    <a:pt x="18083" y="3957"/>
                  </a:lnTo>
                  <a:lnTo>
                    <a:pt x="18163" y="4077"/>
                  </a:lnTo>
                  <a:lnTo>
                    <a:pt x="18257" y="4149"/>
                  </a:lnTo>
                  <a:lnTo>
                    <a:pt x="18373" y="4180"/>
                  </a:lnTo>
                  <a:lnTo>
                    <a:pt x="18540" y="4306"/>
                  </a:lnTo>
                  <a:lnTo>
                    <a:pt x="18612" y="4388"/>
                  </a:lnTo>
                  <a:lnTo>
                    <a:pt x="18796" y="4609"/>
                  </a:lnTo>
                  <a:lnTo>
                    <a:pt x="18779" y="4659"/>
                  </a:lnTo>
                  <a:lnTo>
                    <a:pt x="19017" y="4882"/>
                  </a:lnTo>
                  <a:lnTo>
                    <a:pt x="19047" y="4998"/>
                  </a:lnTo>
                  <a:lnTo>
                    <a:pt x="19164" y="5255"/>
                  </a:lnTo>
                  <a:lnTo>
                    <a:pt x="19265" y="5388"/>
                  </a:lnTo>
                  <a:lnTo>
                    <a:pt x="19355" y="5546"/>
                  </a:lnTo>
                  <a:lnTo>
                    <a:pt x="19437" y="5654"/>
                  </a:lnTo>
                  <a:lnTo>
                    <a:pt x="19501" y="5796"/>
                  </a:lnTo>
                  <a:lnTo>
                    <a:pt x="19556" y="5792"/>
                  </a:lnTo>
                  <a:lnTo>
                    <a:pt x="19561" y="5733"/>
                  </a:lnTo>
                  <a:lnTo>
                    <a:pt x="19657" y="5831"/>
                  </a:lnTo>
                  <a:lnTo>
                    <a:pt x="19675" y="5797"/>
                  </a:lnTo>
                  <a:lnTo>
                    <a:pt x="19610" y="5684"/>
                  </a:lnTo>
                  <a:lnTo>
                    <a:pt x="19421" y="5481"/>
                  </a:lnTo>
                  <a:lnTo>
                    <a:pt x="19387" y="5557"/>
                  </a:lnTo>
                  <a:lnTo>
                    <a:pt x="19339" y="5410"/>
                  </a:lnTo>
                  <a:lnTo>
                    <a:pt x="19241" y="5235"/>
                  </a:lnTo>
                  <a:lnTo>
                    <a:pt x="19141" y="5009"/>
                  </a:lnTo>
                  <a:lnTo>
                    <a:pt x="19213" y="5052"/>
                  </a:lnTo>
                  <a:lnTo>
                    <a:pt x="19216" y="4993"/>
                  </a:lnTo>
                  <a:lnTo>
                    <a:pt x="19032" y="4754"/>
                  </a:lnTo>
                  <a:lnTo>
                    <a:pt x="18928" y="4542"/>
                  </a:lnTo>
                  <a:lnTo>
                    <a:pt x="18806" y="4368"/>
                  </a:lnTo>
                  <a:lnTo>
                    <a:pt x="18706" y="4271"/>
                  </a:lnTo>
                  <a:lnTo>
                    <a:pt x="18666" y="4265"/>
                  </a:lnTo>
                  <a:lnTo>
                    <a:pt x="18562" y="4183"/>
                  </a:lnTo>
                  <a:lnTo>
                    <a:pt x="18455" y="4138"/>
                  </a:lnTo>
                  <a:lnTo>
                    <a:pt x="18292" y="3991"/>
                  </a:lnTo>
                  <a:lnTo>
                    <a:pt x="18204" y="3954"/>
                  </a:lnTo>
                  <a:close/>
                  <a:moveTo>
                    <a:pt x="7830" y="4079"/>
                  </a:moveTo>
                  <a:lnTo>
                    <a:pt x="7721" y="4119"/>
                  </a:lnTo>
                  <a:lnTo>
                    <a:pt x="7706" y="4132"/>
                  </a:lnTo>
                  <a:lnTo>
                    <a:pt x="7713" y="4181"/>
                  </a:lnTo>
                  <a:lnTo>
                    <a:pt x="7693" y="4228"/>
                  </a:lnTo>
                  <a:lnTo>
                    <a:pt x="7674" y="4276"/>
                  </a:lnTo>
                  <a:lnTo>
                    <a:pt x="7723" y="4272"/>
                  </a:lnTo>
                  <a:lnTo>
                    <a:pt x="7842" y="4201"/>
                  </a:lnTo>
                  <a:lnTo>
                    <a:pt x="7894" y="4107"/>
                  </a:lnTo>
                  <a:lnTo>
                    <a:pt x="7890" y="4085"/>
                  </a:lnTo>
                  <a:lnTo>
                    <a:pt x="7830" y="4079"/>
                  </a:lnTo>
                  <a:close/>
                  <a:moveTo>
                    <a:pt x="5955" y="4084"/>
                  </a:moveTo>
                  <a:lnTo>
                    <a:pt x="5902" y="4104"/>
                  </a:lnTo>
                  <a:lnTo>
                    <a:pt x="5876" y="4136"/>
                  </a:lnTo>
                  <a:lnTo>
                    <a:pt x="5950" y="4158"/>
                  </a:lnTo>
                  <a:lnTo>
                    <a:pt x="5989" y="4138"/>
                  </a:lnTo>
                  <a:lnTo>
                    <a:pt x="6002" y="4109"/>
                  </a:lnTo>
                  <a:lnTo>
                    <a:pt x="5963" y="4085"/>
                  </a:lnTo>
                  <a:lnTo>
                    <a:pt x="5955" y="4084"/>
                  </a:lnTo>
                  <a:close/>
                  <a:moveTo>
                    <a:pt x="6794" y="4237"/>
                  </a:moveTo>
                  <a:lnTo>
                    <a:pt x="6707" y="4254"/>
                  </a:lnTo>
                  <a:lnTo>
                    <a:pt x="6697" y="4319"/>
                  </a:lnTo>
                  <a:lnTo>
                    <a:pt x="6737" y="4353"/>
                  </a:lnTo>
                  <a:lnTo>
                    <a:pt x="6757" y="4358"/>
                  </a:lnTo>
                  <a:lnTo>
                    <a:pt x="6831" y="4353"/>
                  </a:lnTo>
                  <a:lnTo>
                    <a:pt x="6889" y="4306"/>
                  </a:lnTo>
                  <a:lnTo>
                    <a:pt x="6881" y="4257"/>
                  </a:lnTo>
                  <a:lnTo>
                    <a:pt x="6794" y="4237"/>
                  </a:lnTo>
                  <a:close/>
                  <a:moveTo>
                    <a:pt x="8572" y="4403"/>
                  </a:moveTo>
                  <a:lnTo>
                    <a:pt x="8483" y="4476"/>
                  </a:lnTo>
                  <a:lnTo>
                    <a:pt x="8418" y="4621"/>
                  </a:lnTo>
                  <a:lnTo>
                    <a:pt x="8416" y="4553"/>
                  </a:lnTo>
                  <a:lnTo>
                    <a:pt x="8372" y="4466"/>
                  </a:lnTo>
                  <a:lnTo>
                    <a:pt x="8248" y="4530"/>
                  </a:lnTo>
                  <a:lnTo>
                    <a:pt x="8185" y="4575"/>
                  </a:lnTo>
                  <a:lnTo>
                    <a:pt x="8190" y="4664"/>
                  </a:lnTo>
                  <a:lnTo>
                    <a:pt x="8193" y="4762"/>
                  </a:lnTo>
                  <a:lnTo>
                    <a:pt x="8181" y="4843"/>
                  </a:lnTo>
                  <a:lnTo>
                    <a:pt x="8083" y="4964"/>
                  </a:lnTo>
                  <a:lnTo>
                    <a:pt x="8007" y="4981"/>
                  </a:lnTo>
                  <a:lnTo>
                    <a:pt x="7942" y="5047"/>
                  </a:lnTo>
                  <a:lnTo>
                    <a:pt x="7760" y="5146"/>
                  </a:lnTo>
                  <a:lnTo>
                    <a:pt x="7642" y="5215"/>
                  </a:lnTo>
                  <a:lnTo>
                    <a:pt x="7581" y="5262"/>
                  </a:lnTo>
                  <a:lnTo>
                    <a:pt x="7406" y="5259"/>
                  </a:lnTo>
                  <a:lnTo>
                    <a:pt x="7370" y="5312"/>
                  </a:lnTo>
                  <a:lnTo>
                    <a:pt x="7403" y="5353"/>
                  </a:lnTo>
                  <a:lnTo>
                    <a:pt x="7353" y="5417"/>
                  </a:lnTo>
                  <a:lnTo>
                    <a:pt x="7262" y="5541"/>
                  </a:lnTo>
                  <a:lnTo>
                    <a:pt x="7284" y="5422"/>
                  </a:lnTo>
                  <a:lnTo>
                    <a:pt x="7273" y="5376"/>
                  </a:lnTo>
                  <a:lnTo>
                    <a:pt x="7177" y="5388"/>
                  </a:lnTo>
                  <a:lnTo>
                    <a:pt x="7060" y="5430"/>
                  </a:lnTo>
                  <a:lnTo>
                    <a:pt x="7015" y="5516"/>
                  </a:lnTo>
                  <a:lnTo>
                    <a:pt x="7050" y="5555"/>
                  </a:lnTo>
                  <a:lnTo>
                    <a:pt x="7082" y="5575"/>
                  </a:lnTo>
                  <a:lnTo>
                    <a:pt x="7159" y="5610"/>
                  </a:lnTo>
                  <a:lnTo>
                    <a:pt x="7021" y="5652"/>
                  </a:lnTo>
                  <a:lnTo>
                    <a:pt x="6944" y="5659"/>
                  </a:lnTo>
                  <a:lnTo>
                    <a:pt x="6861" y="5600"/>
                  </a:lnTo>
                  <a:lnTo>
                    <a:pt x="6650" y="5619"/>
                  </a:lnTo>
                  <a:lnTo>
                    <a:pt x="6598" y="5681"/>
                  </a:lnTo>
                  <a:lnTo>
                    <a:pt x="6469" y="5708"/>
                  </a:lnTo>
                  <a:lnTo>
                    <a:pt x="6333" y="5860"/>
                  </a:lnTo>
                  <a:lnTo>
                    <a:pt x="6186" y="5934"/>
                  </a:lnTo>
                  <a:lnTo>
                    <a:pt x="6087" y="6014"/>
                  </a:lnTo>
                  <a:lnTo>
                    <a:pt x="5915" y="6230"/>
                  </a:lnTo>
                  <a:lnTo>
                    <a:pt x="5773" y="6358"/>
                  </a:lnTo>
                  <a:lnTo>
                    <a:pt x="5707" y="6474"/>
                  </a:lnTo>
                  <a:lnTo>
                    <a:pt x="5756" y="6620"/>
                  </a:lnTo>
                  <a:lnTo>
                    <a:pt x="5671" y="6802"/>
                  </a:lnTo>
                  <a:lnTo>
                    <a:pt x="5722" y="6900"/>
                  </a:lnTo>
                  <a:lnTo>
                    <a:pt x="5888" y="6839"/>
                  </a:lnTo>
                  <a:lnTo>
                    <a:pt x="6029" y="6789"/>
                  </a:lnTo>
                  <a:lnTo>
                    <a:pt x="6138" y="6686"/>
                  </a:lnTo>
                  <a:lnTo>
                    <a:pt x="6312" y="6715"/>
                  </a:lnTo>
                  <a:lnTo>
                    <a:pt x="6429" y="6681"/>
                  </a:lnTo>
                  <a:lnTo>
                    <a:pt x="6539" y="6612"/>
                  </a:lnTo>
                  <a:lnTo>
                    <a:pt x="6662" y="6602"/>
                  </a:lnTo>
                  <a:lnTo>
                    <a:pt x="6744" y="6662"/>
                  </a:lnTo>
                  <a:lnTo>
                    <a:pt x="6826" y="6713"/>
                  </a:lnTo>
                  <a:lnTo>
                    <a:pt x="6856" y="6747"/>
                  </a:lnTo>
                  <a:lnTo>
                    <a:pt x="7036" y="6789"/>
                  </a:lnTo>
                  <a:lnTo>
                    <a:pt x="7244" y="6743"/>
                  </a:lnTo>
                  <a:lnTo>
                    <a:pt x="7339" y="6750"/>
                  </a:lnTo>
                  <a:lnTo>
                    <a:pt x="7380" y="6804"/>
                  </a:lnTo>
                  <a:lnTo>
                    <a:pt x="7544" y="6901"/>
                  </a:lnTo>
                  <a:lnTo>
                    <a:pt x="7763" y="6925"/>
                  </a:lnTo>
                  <a:lnTo>
                    <a:pt x="7991" y="6923"/>
                  </a:lnTo>
                  <a:lnTo>
                    <a:pt x="7942" y="6861"/>
                  </a:lnTo>
                  <a:lnTo>
                    <a:pt x="7845" y="6747"/>
                  </a:lnTo>
                  <a:lnTo>
                    <a:pt x="7964" y="6730"/>
                  </a:lnTo>
                  <a:lnTo>
                    <a:pt x="8046" y="6632"/>
                  </a:lnTo>
                  <a:lnTo>
                    <a:pt x="8012" y="6752"/>
                  </a:lnTo>
                  <a:lnTo>
                    <a:pt x="7989" y="6831"/>
                  </a:lnTo>
                  <a:lnTo>
                    <a:pt x="8088" y="6876"/>
                  </a:lnTo>
                  <a:lnTo>
                    <a:pt x="8180" y="6757"/>
                  </a:lnTo>
                  <a:lnTo>
                    <a:pt x="8213" y="6630"/>
                  </a:lnTo>
                  <a:lnTo>
                    <a:pt x="8198" y="6550"/>
                  </a:lnTo>
                  <a:lnTo>
                    <a:pt x="8255" y="6535"/>
                  </a:lnTo>
                  <a:lnTo>
                    <a:pt x="8270" y="6657"/>
                  </a:lnTo>
                  <a:lnTo>
                    <a:pt x="8329" y="6600"/>
                  </a:lnTo>
                  <a:lnTo>
                    <a:pt x="8377" y="6471"/>
                  </a:lnTo>
                  <a:lnTo>
                    <a:pt x="8426" y="6518"/>
                  </a:lnTo>
                  <a:lnTo>
                    <a:pt x="8498" y="6545"/>
                  </a:lnTo>
                  <a:lnTo>
                    <a:pt x="8556" y="6509"/>
                  </a:lnTo>
                  <a:lnTo>
                    <a:pt x="8570" y="6420"/>
                  </a:lnTo>
                  <a:lnTo>
                    <a:pt x="8655" y="6479"/>
                  </a:lnTo>
                  <a:lnTo>
                    <a:pt x="8726" y="6329"/>
                  </a:lnTo>
                  <a:lnTo>
                    <a:pt x="8772" y="6348"/>
                  </a:lnTo>
                  <a:lnTo>
                    <a:pt x="8878" y="6232"/>
                  </a:lnTo>
                  <a:lnTo>
                    <a:pt x="8895" y="6115"/>
                  </a:lnTo>
                  <a:lnTo>
                    <a:pt x="8985" y="6119"/>
                  </a:lnTo>
                  <a:lnTo>
                    <a:pt x="9035" y="6152"/>
                  </a:lnTo>
                  <a:lnTo>
                    <a:pt x="9087" y="6040"/>
                  </a:lnTo>
                  <a:lnTo>
                    <a:pt x="9234" y="5898"/>
                  </a:lnTo>
                  <a:lnTo>
                    <a:pt x="9342" y="5834"/>
                  </a:lnTo>
                  <a:lnTo>
                    <a:pt x="9464" y="5765"/>
                  </a:lnTo>
                  <a:lnTo>
                    <a:pt x="9419" y="5716"/>
                  </a:lnTo>
                  <a:lnTo>
                    <a:pt x="9512" y="5753"/>
                  </a:lnTo>
                  <a:lnTo>
                    <a:pt x="9554" y="5735"/>
                  </a:lnTo>
                  <a:lnTo>
                    <a:pt x="9732" y="5706"/>
                  </a:lnTo>
                  <a:lnTo>
                    <a:pt x="9770" y="5641"/>
                  </a:lnTo>
                  <a:lnTo>
                    <a:pt x="9733" y="5572"/>
                  </a:lnTo>
                  <a:lnTo>
                    <a:pt x="9589" y="5543"/>
                  </a:lnTo>
                  <a:lnTo>
                    <a:pt x="9491" y="5541"/>
                  </a:lnTo>
                  <a:lnTo>
                    <a:pt x="9593" y="5494"/>
                  </a:lnTo>
                  <a:lnTo>
                    <a:pt x="9629" y="5440"/>
                  </a:lnTo>
                  <a:lnTo>
                    <a:pt x="9552" y="5442"/>
                  </a:lnTo>
                  <a:lnTo>
                    <a:pt x="9558" y="5353"/>
                  </a:lnTo>
                  <a:lnTo>
                    <a:pt x="9489" y="5301"/>
                  </a:lnTo>
                  <a:lnTo>
                    <a:pt x="9511" y="5274"/>
                  </a:lnTo>
                  <a:lnTo>
                    <a:pt x="9603" y="5358"/>
                  </a:lnTo>
                  <a:lnTo>
                    <a:pt x="9668" y="5415"/>
                  </a:lnTo>
                  <a:lnTo>
                    <a:pt x="9752" y="5398"/>
                  </a:lnTo>
                  <a:lnTo>
                    <a:pt x="9777" y="5222"/>
                  </a:lnTo>
                  <a:lnTo>
                    <a:pt x="9708" y="5094"/>
                  </a:lnTo>
                  <a:lnTo>
                    <a:pt x="9660" y="5047"/>
                  </a:lnTo>
                  <a:lnTo>
                    <a:pt x="9586" y="5053"/>
                  </a:lnTo>
                  <a:lnTo>
                    <a:pt x="9566" y="4991"/>
                  </a:lnTo>
                  <a:lnTo>
                    <a:pt x="9437" y="4966"/>
                  </a:lnTo>
                  <a:lnTo>
                    <a:pt x="9358" y="4988"/>
                  </a:lnTo>
                  <a:lnTo>
                    <a:pt x="9281" y="5070"/>
                  </a:lnTo>
                  <a:lnTo>
                    <a:pt x="9323" y="5006"/>
                  </a:lnTo>
                  <a:lnTo>
                    <a:pt x="9326" y="4972"/>
                  </a:lnTo>
                  <a:lnTo>
                    <a:pt x="9380" y="4905"/>
                  </a:lnTo>
                  <a:lnTo>
                    <a:pt x="9266" y="4875"/>
                  </a:lnTo>
                  <a:lnTo>
                    <a:pt x="9320" y="4839"/>
                  </a:lnTo>
                  <a:lnTo>
                    <a:pt x="9308" y="4775"/>
                  </a:lnTo>
                  <a:lnTo>
                    <a:pt x="9273" y="4715"/>
                  </a:lnTo>
                  <a:lnTo>
                    <a:pt x="9223" y="4669"/>
                  </a:lnTo>
                  <a:lnTo>
                    <a:pt x="9139" y="4686"/>
                  </a:lnTo>
                  <a:lnTo>
                    <a:pt x="9119" y="4654"/>
                  </a:lnTo>
                  <a:lnTo>
                    <a:pt x="8995" y="4577"/>
                  </a:lnTo>
                  <a:lnTo>
                    <a:pt x="8923" y="4557"/>
                  </a:lnTo>
                  <a:lnTo>
                    <a:pt x="8851" y="4632"/>
                  </a:lnTo>
                  <a:lnTo>
                    <a:pt x="8786" y="4626"/>
                  </a:lnTo>
                  <a:lnTo>
                    <a:pt x="8707" y="4525"/>
                  </a:lnTo>
                  <a:lnTo>
                    <a:pt x="8640" y="4410"/>
                  </a:lnTo>
                  <a:lnTo>
                    <a:pt x="8572" y="4403"/>
                  </a:lnTo>
                  <a:close/>
                  <a:moveTo>
                    <a:pt x="12817" y="5065"/>
                  </a:moveTo>
                  <a:lnTo>
                    <a:pt x="12695" y="5107"/>
                  </a:lnTo>
                  <a:lnTo>
                    <a:pt x="12676" y="5124"/>
                  </a:lnTo>
                  <a:lnTo>
                    <a:pt x="12690" y="5154"/>
                  </a:lnTo>
                  <a:lnTo>
                    <a:pt x="12900" y="5292"/>
                  </a:lnTo>
                  <a:lnTo>
                    <a:pt x="12887" y="5095"/>
                  </a:lnTo>
                  <a:lnTo>
                    <a:pt x="12817" y="5065"/>
                  </a:lnTo>
                  <a:close/>
                  <a:moveTo>
                    <a:pt x="19206" y="5090"/>
                  </a:moveTo>
                  <a:lnTo>
                    <a:pt x="19218" y="5166"/>
                  </a:lnTo>
                  <a:lnTo>
                    <a:pt x="19278" y="5243"/>
                  </a:lnTo>
                  <a:lnTo>
                    <a:pt x="19292" y="5306"/>
                  </a:lnTo>
                  <a:lnTo>
                    <a:pt x="19374" y="5413"/>
                  </a:lnTo>
                  <a:lnTo>
                    <a:pt x="19421" y="5447"/>
                  </a:lnTo>
                  <a:lnTo>
                    <a:pt x="19421" y="5385"/>
                  </a:lnTo>
                  <a:lnTo>
                    <a:pt x="19352" y="5312"/>
                  </a:lnTo>
                  <a:lnTo>
                    <a:pt x="19307" y="5233"/>
                  </a:lnTo>
                  <a:lnTo>
                    <a:pt x="19320" y="5205"/>
                  </a:lnTo>
                  <a:lnTo>
                    <a:pt x="19233" y="5097"/>
                  </a:lnTo>
                  <a:lnTo>
                    <a:pt x="19206" y="5090"/>
                  </a:lnTo>
                  <a:close/>
                  <a:moveTo>
                    <a:pt x="12390" y="5144"/>
                  </a:moveTo>
                  <a:lnTo>
                    <a:pt x="12283" y="5153"/>
                  </a:lnTo>
                  <a:lnTo>
                    <a:pt x="12298" y="5217"/>
                  </a:lnTo>
                  <a:lnTo>
                    <a:pt x="12380" y="5331"/>
                  </a:lnTo>
                  <a:lnTo>
                    <a:pt x="12432" y="5316"/>
                  </a:lnTo>
                  <a:lnTo>
                    <a:pt x="12562" y="5355"/>
                  </a:lnTo>
                  <a:lnTo>
                    <a:pt x="12649" y="5341"/>
                  </a:lnTo>
                  <a:lnTo>
                    <a:pt x="12735" y="5284"/>
                  </a:lnTo>
                  <a:lnTo>
                    <a:pt x="12738" y="5213"/>
                  </a:lnTo>
                  <a:lnTo>
                    <a:pt x="12582" y="5149"/>
                  </a:lnTo>
                  <a:lnTo>
                    <a:pt x="12390" y="5144"/>
                  </a:lnTo>
                  <a:close/>
                  <a:moveTo>
                    <a:pt x="1548" y="5400"/>
                  </a:moveTo>
                  <a:lnTo>
                    <a:pt x="1514" y="5464"/>
                  </a:lnTo>
                  <a:lnTo>
                    <a:pt x="1491" y="5521"/>
                  </a:lnTo>
                  <a:lnTo>
                    <a:pt x="1497" y="5521"/>
                  </a:lnTo>
                  <a:lnTo>
                    <a:pt x="1472" y="5575"/>
                  </a:lnTo>
                  <a:lnTo>
                    <a:pt x="1466" y="5629"/>
                  </a:lnTo>
                  <a:lnTo>
                    <a:pt x="1405" y="5765"/>
                  </a:lnTo>
                  <a:lnTo>
                    <a:pt x="1410" y="5735"/>
                  </a:lnTo>
                  <a:lnTo>
                    <a:pt x="1377" y="5797"/>
                  </a:lnTo>
                  <a:lnTo>
                    <a:pt x="1296" y="5987"/>
                  </a:lnTo>
                  <a:lnTo>
                    <a:pt x="1266" y="6045"/>
                  </a:lnTo>
                  <a:lnTo>
                    <a:pt x="1203" y="6195"/>
                  </a:lnTo>
                  <a:lnTo>
                    <a:pt x="1178" y="6269"/>
                  </a:lnTo>
                  <a:lnTo>
                    <a:pt x="1131" y="6351"/>
                  </a:lnTo>
                  <a:lnTo>
                    <a:pt x="1096" y="6423"/>
                  </a:lnTo>
                  <a:lnTo>
                    <a:pt x="1062" y="6518"/>
                  </a:lnTo>
                  <a:lnTo>
                    <a:pt x="1029" y="6599"/>
                  </a:lnTo>
                  <a:lnTo>
                    <a:pt x="1024" y="6553"/>
                  </a:lnTo>
                  <a:lnTo>
                    <a:pt x="968" y="6745"/>
                  </a:lnTo>
                  <a:lnTo>
                    <a:pt x="937" y="6849"/>
                  </a:lnTo>
                  <a:lnTo>
                    <a:pt x="915" y="6940"/>
                  </a:lnTo>
                  <a:lnTo>
                    <a:pt x="898" y="7023"/>
                  </a:lnTo>
                  <a:lnTo>
                    <a:pt x="910" y="7019"/>
                  </a:lnTo>
                  <a:lnTo>
                    <a:pt x="962" y="6875"/>
                  </a:lnTo>
                  <a:lnTo>
                    <a:pt x="992" y="6769"/>
                  </a:lnTo>
                  <a:lnTo>
                    <a:pt x="1007" y="6753"/>
                  </a:lnTo>
                  <a:lnTo>
                    <a:pt x="1044" y="6652"/>
                  </a:lnTo>
                  <a:lnTo>
                    <a:pt x="1057" y="6607"/>
                  </a:lnTo>
                  <a:lnTo>
                    <a:pt x="1112" y="6482"/>
                  </a:lnTo>
                  <a:lnTo>
                    <a:pt x="1191" y="6312"/>
                  </a:lnTo>
                  <a:lnTo>
                    <a:pt x="1223" y="6243"/>
                  </a:lnTo>
                  <a:lnTo>
                    <a:pt x="1258" y="6125"/>
                  </a:lnTo>
                  <a:lnTo>
                    <a:pt x="1303" y="6041"/>
                  </a:lnTo>
                  <a:lnTo>
                    <a:pt x="1375" y="5886"/>
                  </a:lnTo>
                  <a:lnTo>
                    <a:pt x="1417" y="5779"/>
                  </a:lnTo>
                  <a:lnTo>
                    <a:pt x="1471" y="5658"/>
                  </a:lnTo>
                  <a:lnTo>
                    <a:pt x="1476" y="5634"/>
                  </a:lnTo>
                  <a:lnTo>
                    <a:pt x="1514" y="5541"/>
                  </a:lnTo>
                  <a:lnTo>
                    <a:pt x="1531" y="5489"/>
                  </a:lnTo>
                  <a:lnTo>
                    <a:pt x="1544" y="5445"/>
                  </a:lnTo>
                  <a:lnTo>
                    <a:pt x="1534" y="5445"/>
                  </a:lnTo>
                  <a:lnTo>
                    <a:pt x="1548" y="5400"/>
                  </a:lnTo>
                  <a:close/>
                  <a:moveTo>
                    <a:pt x="1571" y="5816"/>
                  </a:moveTo>
                  <a:lnTo>
                    <a:pt x="1537" y="5853"/>
                  </a:lnTo>
                  <a:lnTo>
                    <a:pt x="1502" y="5986"/>
                  </a:lnTo>
                  <a:lnTo>
                    <a:pt x="1524" y="5962"/>
                  </a:lnTo>
                  <a:lnTo>
                    <a:pt x="1556" y="5871"/>
                  </a:lnTo>
                  <a:lnTo>
                    <a:pt x="1571" y="5816"/>
                  </a:lnTo>
                  <a:close/>
                  <a:moveTo>
                    <a:pt x="3853" y="5900"/>
                  </a:moveTo>
                  <a:lnTo>
                    <a:pt x="3782" y="6026"/>
                  </a:lnTo>
                  <a:lnTo>
                    <a:pt x="3739" y="6178"/>
                  </a:lnTo>
                  <a:lnTo>
                    <a:pt x="3742" y="6226"/>
                  </a:lnTo>
                  <a:lnTo>
                    <a:pt x="3769" y="6210"/>
                  </a:lnTo>
                  <a:lnTo>
                    <a:pt x="3826" y="6077"/>
                  </a:lnTo>
                  <a:lnTo>
                    <a:pt x="3863" y="5930"/>
                  </a:lnTo>
                  <a:lnTo>
                    <a:pt x="3853" y="5900"/>
                  </a:lnTo>
                  <a:close/>
                  <a:moveTo>
                    <a:pt x="1537" y="5954"/>
                  </a:moveTo>
                  <a:lnTo>
                    <a:pt x="1529" y="5962"/>
                  </a:lnTo>
                  <a:lnTo>
                    <a:pt x="1479" y="6053"/>
                  </a:lnTo>
                  <a:lnTo>
                    <a:pt x="1437" y="6094"/>
                  </a:lnTo>
                  <a:lnTo>
                    <a:pt x="1419" y="6127"/>
                  </a:lnTo>
                  <a:lnTo>
                    <a:pt x="1469" y="6094"/>
                  </a:lnTo>
                  <a:lnTo>
                    <a:pt x="1537" y="5954"/>
                  </a:lnTo>
                  <a:close/>
                  <a:moveTo>
                    <a:pt x="11422" y="5959"/>
                  </a:moveTo>
                  <a:lnTo>
                    <a:pt x="11407" y="5994"/>
                  </a:lnTo>
                  <a:lnTo>
                    <a:pt x="11407" y="6038"/>
                  </a:lnTo>
                  <a:lnTo>
                    <a:pt x="11384" y="5996"/>
                  </a:lnTo>
                  <a:lnTo>
                    <a:pt x="11342" y="6011"/>
                  </a:lnTo>
                  <a:lnTo>
                    <a:pt x="11297" y="6056"/>
                  </a:lnTo>
                  <a:lnTo>
                    <a:pt x="11364" y="6043"/>
                  </a:lnTo>
                  <a:lnTo>
                    <a:pt x="11365" y="6099"/>
                  </a:lnTo>
                  <a:lnTo>
                    <a:pt x="11414" y="6127"/>
                  </a:lnTo>
                  <a:lnTo>
                    <a:pt x="11437" y="6090"/>
                  </a:lnTo>
                  <a:lnTo>
                    <a:pt x="11431" y="6062"/>
                  </a:lnTo>
                  <a:lnTo>
                    <a:pt x="11451" y="6041"/>
                  </a:lnTo>
                  <a:lnTo>
                    <a:pt x="11479" y="6006"/>
                  </a:lnTo>
                  <a:lnTo>
                    <a:pt x="11479" y="5979"/>
                  </a:lnTo>
                  <a:lnTo>
                    <a:pt x="11422" y="5959"/>
                  </a:lnTo>
                  <a:close/>
                  <a:moveTo>
                    <a:pt x="1410" y="6045"/>
                  </a:moveTo>
                  <a:lnTo>
                    <a:pt x="1373" y="6067"/>
                  </a:lnTo>
                  <a:lnTo>
                    <a:pt x="1335" y="6141"/>
                  </a:lnTo>
                  <a:lnTo>
                    <a:pt x="1281" y="6221"/>
                  </a:lnTo>
                  <a:lnTo>
                    <a:pt x="1275" y="6252"/>
                  </a:lnTo>
                  <a:lnTo>
                    <a:pt x="1317" y="6203"/>
                  </a:lnTo>
                  <a:lnTo>
                    <a:pt x="1395" y="6088"/>
                  </a:lnTo>
                  <a:lnTo>
                    <a:pt x="1410" y="6045"/>
                  </a:lnTo>
                  <a:close/>
                  <a:moveTo>
                    <a:pt x="10634" y="6112"/>
                  </a:moveTo>
                  <a:lnTo>
                    <a:pt x="10599" y="6159"/>
                  </a:lnTo>
                  <a:lnTo>
                    <a:pt x="10559" y="6115"/>
                  </a:lnTo>
                  <a:lnTo>
                    <a:pt x="10456" y="6151"/>
                  </a:lnTo>
                  <a:lnTo>
                    <a:pt x="10478" y="6233"/>
                  </a:lnTo>
                  <a:lnTo>
                    <a:pt x="10525" y="6242"/>
                  </a:lnTo>
                  <a:lnTo>
                    <a:pt x="10525" y="6289"/>
                  </a:lnTo>
                  <a:lnTo>
                    <a:pt x="10622" y="6326"/>
                  </a:lnTo>
                  <a:lnTo>
                    <a:pt x="10723" y="6309"/>
                  </a:lnTo>
                  <a:lnTo>
                    <a:pt x="10771" y="6216"/>
                  </a:lnTo>
                  <a:lnTo>
                    <a:pt x="10711" y="6157"/>
                  </a:lnTo>
                  <a:lnTo>
                    <a:pt x="10634" y="6112"/>
                  </a:lnTo>
                  <a:close/>
                  <a:moveTo>
                    <a:pt x="19462" y="6125"/>
                  </a:moveTo>
                  <a:lnTo>
                    <a:pt x="19457" y="6191"/>
                  </a:lnTo>
                  <a:lnTo>
                    <a:pt x="19486" y="6302"/>
                  </a:lnTo>
                  <a:lnTo>
                    <a:pt x="19539" y="6378"/>
                  </a:lnTo>
                  <a:lnTo>
                    <a:pt x="19551" y="6430"/>
                  </a:lnTo>
                  <a:lnTo>
                    <a:pt x="19605" y="6528"/>
                  </a:lnTo>
                  <a:lnTo>
                    <a:pt x="19653" y="6620"/>
                  </a:lnTo>
                  <a:lnTo>
                    <a:pt x="19707" y="6688"/>
                  </a:lnTo>
                  <a:lnTo>
                    <a:pt x="19794" y="6760"/>
                  </a:lnTo>
                  <a:lnTo>
                    <a:pt x="19854" y="6804"/>
                  </a:lnTo>
                  <a:lnTo>
                    <a:pt x="19851" y="6757"/>
                  </a:lnTo>
                  <a:lnTo>
                    <a:pt x="19760" y="6657"/>
                  </a:lnTo>
                  <a:lnTo>
                    <a:pt x="19707" y="6578"/>
                  </a:lnTo>
                  <a:lnTo>
                    <a:pt x="19698" y="6504"/>
                  </a:lnTo>
                  <a:lnTo>
                    <a:pt x="19683" y="6482"/>
                  </a:lnTo>
                  <a:lnTo>
                    <a:pt x="19667" y="6531"/>
                  </a:lnTo>
                  <a:lnTo>
                    <a:pt x="19610" y="6449"/>
                  </a:lnTo>
                  <a:lnTo>
                    <a:pt x="19585" y="6375"/>
                  </a:lnTo>
                  <a:lnTo>
                    <a:pt x="19531" y="6262"/>
                  </a:lnTo>
                  <a:lnTo>
                    <a:pt x="19549" y="6210"/>
                  </a:lnTo>
                  <a:lnTo>
                    <a:pt x="19486" y="6132"/>
                  </a:lnTo>
                  <a:lnTo>
                    <a:pt x="19462" y="6125"/>
                  </a:lnTo>
                  <a:close/>
                  <a:moveTo>
                    <a:pt x="3414" y="6129"/>
                  </a:moveTo>
                  <a:lnTo>
                    <a:pt x="3367" y="6179"/>
                  </a:lnTo>
                  <a:lnTo>
                    <a:pt x="3309" y="6346"/>
                  </a:lnTo>
                  <a:lnTo>
                    <a:pt x="3319" y="6381"/>
                  </a:lnTo>
                  <a:lnTo>
                    <a:pt x="3374" y="6403"/>
                  </a:lnTo>
                  <a:lnTo>
                    <a:pt x="3369" y="6306"/>
                  </a:lnTo>
                  <a:lnTo>
                    <a:pt x="3387" y="6220"/>
                  </a:lnTo>
                  <a:lnTo>
                    <a:pt x="3454" y="6147"/>
                  </a:lnTo>
                  <a:lnTo>
                    <a:pt x="3414" y="6129"/>
                  </a:lnTo>
                  <a:close/>
                  <a:moveTo>
                    <a:pt x="10314" y="6181"/>
                  </a:moveTo>
                  <a:lnTo>
                    <a:pt x="10209" y="6220"/>
                  </a:lnTo>
                  <a:lnTo>
                    <a:pt x="10195" y="6356"/>
                  </a:lnTo>
                  <a:lnTo>
                    <a:pt x="10227" y="6513"/>
                  </a:lnTo>
                  <a:lnTo>
                    <a:pt x="10272" y="6573"/>
                  </a:lnTo>
                  <a:lnTo>
                    <a:pt x="10222" y="6627"/>
                  </a:lnTo>
                  <a:lnTo>
                    <a:pt x="10286" y="6747"/>
                  </a:lnTo>
                  <a:lnTo>
                    <a:pt x="10338" y="6748"/>
                  </a:lnTo>
                  <a:lnTo>
                    <a:pt x="10383" y="6609"/>
                  </a:lnTo>
                  <a:lnTo>
                    <a:pt x="10423" y="6580"/>
                  </a:lnTo>
                  <a:lnTo>
                    <a:pt x="10463" y="6457"/>
                  </a:lnTo>
                  <a:lnTo>
                    <a:pt x="10564" y="6398"/>
                  </a:lnTo>
                  <a:lnTo>
                    <a:pt x="10466" y="6260"/>
                  </a:lnTo>
                  <a:lnTo>
                    <a:pt x="10436" y="6195"/>
                  </a:lnTo>
                  <a:lnTo>
                    <a:pt x="10388" y="6193"/>
                  </a:lnTo>
                  <a:lnTo>
                    <a:pt x="10363" y="6248"/>
                  </a:lnTo>
                  <a:lnTo>
                    <a:pt x="10316" y="6242"/>
                  </a:lnTo>
                  <a:lnTo>
                    <a:pt x="10314" y="6181"/>
                  </a:lnTo>
                  <a:close/>
                  <a:moveTo>
                    <a:pt x="12355" y="6262"/>
                  </a:moveTo>
                  <a:lnTo>
                    <a:pt x="12308" y="6324"/>
                  </a:lnTo>
                  <a:lnTo>
                    <a:pt x="12291" y="6415"/>
                  </a:lnTo>
                  <a:lnTo>
                    <a:pt x="12191" y="6513"/>
                  </a:lnTo>
                  <a:lnTo>
                    <a:pt x="12127" y="6678"/>
                  </a:lnTo>
                  <a:lnTo>
                    <a:pt x="12084" y="6804"/>
                  </a:lnTo>
                  <a:lnTo>
                    <a:pt x="12134" y="6871"/>
                  </a:lnTo>
                  <a:lnTo>
                    <a:pt x="12099" y="7058"/>
                  </a:lnTo>
                  <a:lnTo>
                    <a:pt x="12152" y="7060"/>
                  </a:lnTo>
                  <a:lnTo>
                    <a:pt x="12124" y="7238"/>
                  </a:lnTo>
                  <a:lnTo>
                    <a:pt x="12167" y="7329"/>
                  </a:lnTo>
                  <a:lnTo>
                    <a:pt x="12130" y="7385"/>
                  </a:lnTo>
                  <a:lnTo>
                    <a:pt x="12179" y="7472"/>
                  </a:lnTo>
                  <a:lnTo>
                    <a:pt x="12296" y="7477"/>
                  </a:lnTo>
                  <a:lnTo>
                    <a:pt x="12346" y="7545"/>
                  </a:lnTo>
                  <a:lnTo>
                    <a:pt x="12536" y="7487"/>
                  </a:lnTo>
                  <a:lnTo>
                    <a:pt x="12559" y="7459"/>
                  </a:lnTo>
                  <a:lnTo>
                    <a:pt x="12387" y="7373"/>
                  </a:lnTo>
                  <a:lnTo>
                    <a:pt x="12306" y="7243"/>
                  </a:lnTo>
                  <a:lnTo>
                    <a:pt x="12298" y="7053"/>
                  </a:lnTo>
                  <a:lnTo>
                    <a:pt x="12274" y="6868"/>
                  </a:lnTo>
                  <a:lnTo>
                    <a:pt x="12308" y="6652"/>
                  </a:lnTo>
                  <a:lnTo>
                    <a:pt x="12373" y="6513"/>
                  </a:lnTo>
                  <a:lnTo>
                    <a:pt x="12440" y="6358"/>
                  </a:lnTo>
                  <a:lnTo>
                    <a:pt x="12425" y="6299"/>
                  </a:lnTo>
                  <a:lnTo>
                    <a:pt x="12355" y="6262"/>
                  </a:lnTo>
                  <a:close/>
                  <a:moveTo>
                    <a:pt x="10604" y="6487"/>
                  </a:moveTo>
                  <a:lnTo>
                    <a:pt x="10523" y="6516"/>
                  </a:lnTo>
                  <a:lnTo>
                    <a:pt x="10540" y="6573"/>
                  </a:lnTo>
                  <a:lnTo>
                    <a:pt x="10508" y="6615"/>
                  </a:lnTo>
                  <a:lnTo>
                    <a:pt x="10575" y="6661"/>
                  </a:lnTo>
                  <a:lnTo>
                    <a:pt x="10669" y="6595"/>
                  </a:lnTo>
                  <a:lnTo>
                    <a:pt x="10615" y="6553"/>
                  </a:lnTo>
                  <a:lnTo>
                    <a:pt x="10604" y="6487"/>
                  </a:lnTo>
                  <a:close/>
                  <a:moveTo>
                    <a:pt x="3675" y="6531"/>
                  </a:moveTo>
                  <a:lnTo>
                    <a:pt x="3640" y="6597"/>
                  </a:lnTo>
                  <a:lnTo>
                    <a:pt x="3586" y="6561"/>
                  </a:lnTo>
                  <a:lnTo>
                    <a:pt x="3546" y="6600"/>
                  </a:lnTo>
                  <a:lnTo>
                    <a:pt x="3563" y="6804"/>
                  </a:lnTo>
                  <a:lnTo>
                    <a:pt x="3585" y="6910"/>
                  </a:lnTo>
                  <a:lnTo>
                    <a:pt x="3568" y="7029"/>
                  </a:lnTo>
                  <a:lnTo>
                    <a:pt x="3493" y="6997"/>
                  </a:lnTo>
                  <a:lnTo>
                    <a:pt x="3498" y="7063"/>
                  </a:lnTo>
                  <a:lnTo>
                    <a:pt x="3637" y="7105"/>
                  </a:lnTo>
                  <a:lnTo>
                    <a:pt x="3623" y="7146"/>
                  </a:lnTo>
                  <a:lnTo>
                    <a:pt x="3509" y="7198"/>
                  </a:lnTo>
                  <a:lnTo>
                    <a:pt x="3498" y="7284"/>
                  </a:lnTo>
                  <a:lnTo>
                    <a:pt x="3513" y="7327"/>
                  </a:lnTo>
                  <a:lnTo>
                    <a:pt x="3640" y="7289"/>
                  </a:lnTo>
                  <a:lnTo>
                    <a:pt x="3717" y="7199"/>
                  </a:lnTo>
                  <a:lnTo>
                    <a:pt x="3787" y="7139"/>
                  </a:lnTo>
                  <a:lnTo>
                    <a:pt x="3750" y="7083"/>
                  </a:lnTo>
                  <a:lnTo>
                    <a:pt x="3858" y="7050"/>
                  </a:lnTo>
                  <a:lnTo>
                    <a:pt x="3881" y="6923"/>
                  </a:lnTo>
                  <a:lnTo>
                    <a:pt x="3839" y="6898"/>
                  </a:lnTo>
                  <a:lnTo>
                    <a:pt x="3863" y="6787"/>
                  </a:lnTo>
                  <a:lnTo>
                    <a:pt x="3918" y="6792"/>
                  </a:lnTo>
                  <a:lnTo>
                    <a:pt x="3938" y="6708"/>
                  </a:lnTo>
                  <a:lnTo>
                    <a:pt x="3881" y="6671"/>
                  </a:lnTo>
                  <a:lnTo>
                    <a:pt x="4015" y="6664"/>
                  </a:lnTo>
                  <a:lnTo>
                    <a:pt x="4114" y="6664"/>
                  </a:lnTo>
                  <a:lnTo>
                    <a:pt x="4156" y="6659"/>
                  </a:lnTo>
                  <a:lnTo>
                    <a:pt x="4156" y="6612"/>
                  </a:lnTo>
                  <a:lnTo>
                    <a:pt x="4094" y="6558"/>
                  </a:lnTo>
                  <a:lnTo>
                    <a:pt x="4003" y="6543"/>
                  </a:lnTo>
                  <a:lnTo>
                    <a:pt x="3766" y="6568"/>
                  </a:lnTo>
                  <a:lnTo>
                    <a:pt x="3675" y="6531"/>
                  </a:lnTo>
                  <a:close/>
                  <a:moveTo>
                    <a:pt x="962" y="6612"/>
                  </a:moveTo>
                  <a:lnTo>
                    <a:pt x="955" y="6615"/>
                  </a:lnTo>
                  <a:lnTo>
                    <a:pt x="908" y="6728"/>
                  </a:lnTo>
                  <a:lnTo>
                    <a:pt x="875" y="6822"/>
                  </a:lnTo>
                  <a:lnTo>
                    <a:pt x="871" y="6851"/>
                  </a:lnTo>
                  <a:lnTo>
                    <a:pt x="843" y="6949"/>
                  </a:lnTo>
                  <a:lnTo>
                    <a:pt x="865" y="6900"/>
                  </a:lnTo>
                  <a:lnTo>
                    <a:pt x="900" y="6802"/>
                  </a:lnTo>
                  <a:lnTo>
                    <a:pt x="935" y="6700"/>
                  </a:lnTo>
                  <a:lnTo>
                    <a:pt x="947" y="6664"/>
                  </a:lnTo>
                  <a:lnTo>
                    <a:pt x="962" y="6612"/>
                  </a:lnTo>
                  <a:close/>
                  <a:moveTo>
                    <a:pt x="818" y="7139"/>
                  </a:moveTo>
                  <a:lnTo>
                    <a:pt x="803" y="7156"/>
                  </a:lnTo>
                  <a:lnTo>
                    <a:pt x="766" y="7262"/>
                  </a:lnTo>
                  <a:lnTo>
                    <a:pt x="761" y="7311"/>
                  </a:lnTo>
                  <a:lnTo>
                    <a:pt x="737" y="7406"/>
                  </a:lnTo>
                  <a:lnTo>
                    <a:pt x="727" y="7467"/>
                  </a:lnTo>
                  <a:lnTo>
                    <a:pt x="700" y="7580"/>
                  </a:lnTo>
                  <a:lnTo>
                    <a:pt x="682" y="7614"/>
                  </a:lnTo>
                  <a:lnTo>
                    <a:pt x="667" y="7666"/>
                  </a:lnTo>
                  <a:lnTo>
                    <a:pt x="695" y="7659"/>
                  </a:lnTo>
                  <a:lnTo>
                    <a:pt x="695" y="7693"/>
                  </a:lnTo>
                  <a:lnTo>
                    <a:pt x="677" y="7738"/>
                  </a:lnTo>
                  <a:lnTo>
                    <a:pt x="672" y="7789"/>
                  </a:lnTo>
                  <a:lnTo>
                    <a:pt x="679" y="7797"/>
                  </a:lnTo>
                  <a:lnTo>
                    <a:pt x="670" y="7849"/>
                  </a:lnTo>
                  <a:lnTo>
                    <a:pt x="664" y="7911"/>
                  </a:lnTo>
                  <a:lnTo>
                    <a:pt x="642" y="8002"/>
                  </a:lnTo>
                  <a:lnTo>
                    <a:pt x="659" y="8016"/>
                  </a:lnTo>
                  <a:lnTo>
                    <a:pt x="689" y="7910"/>
                  </a:lnTo>
                  <a:lnTo>
                    <a:pt x="700" y="7842"/>
                  </a:lnTo>
                  <a:lnTo>
                    <a:pt x="717" y="7817"/>
                  </a:lnTo>
                  <a:lnTo>
                    <a:pt x="727" y="7741"/>
                  </a:lnTo>
                  <a:lnTo>
                    <a:pt x="752" y="7681"/>
                  </a:lnTo>
                  <a:lnTo>
                    <a:pt x="757" y="7646"/>
                  </a:lnTo>
                  <a:lnTo>
                    <a:pt x="786" y="7536"/>
                  </a:lnTo>
                  <a:lnTo>
                    <a:pt x="806" y="7423"/>
                  </a:lnTo>
                  <a:lnTo>
                    <a:pt x="799" y="7422"/>
                  </a:lnTo>
                  <a:lnTo>
                    <a:pt x="833" y="7284"/>
                  </a:lnTo>
                  <a:lnTo>
                    <a:pt x="855" y="7193"/>
                  </a:lnTo>
                  <a:lnTo>
                    <a:pt x="844" y="7186"/>
                  </a:lnTo>
                  <a:lnTo>
                    <a:pt x="814" y="7290"/>
                  </a:lnTo>
                  <a:lnTo>
                    <a:pt x="793" y="7324"/>
                  </a:lnTo>
                  <a:lnTo>
                    <a:pt x="752" y="7430"/>
                  </a:lnTo>
                  <a:lnTo>
                    <a:pt x="751" y="7400"/>
                  </a:lnTo>
                  <a:lnTo>
                    <a:pt x="779" y="7284"/>
                  </a:lnTo>
                  <a:lnTo>
                    <a:pt x="818" y="7139"/>
                  </a:lnTo>
                  <a:close/>
                  <a:moveTo>
                    <a:pt x="7418" y="7376"/>
                  </a:moveTo>
                  <a:lnTo>
                    <a:pt x="7299" y="7430"/>
                  </a:lnTo>
                  <a:lnTo>
                    <a:pt x="7373" y="7565"/>
                  </a:lnTo>
                  <a:lnTo>
                    <a:pt x="7338" y="7607"/>
                  </a:lnTo>
                  <a:lnTo>
                    <a:pt x="7222" y="7545"/>
                  </a:lnTo>
                  <a:lnTo>
                    <a:pt x="7273" y="7721"/>
                  </a:lnTo>
                  <a:lnTo>
                    <a:pt x="7164" y="7731"/>
                  </a:lnTo>
                  <a:lnTo>
                    <a:pt x="7278" y="7917"/>
                  </a:lnTo>
                  <a:lnTo>
                    <a:pt x="7334" y="8004"/>
                  </a:lnTo>
                  <a:lnTo>
                    <a:pt x="7406" y="8019"/>
                  </a:lnTo>
                  <a:lnTo>
                    <a:pt x="7658" y="8051"/>
                  </a:lnTo>
                  <a:lnTo>
                    <a:pt x="7822" y="7994"/>
                  </a:lnTo>
                  <a:lnTo>
                    <a:pt x="7832" y="7842"/>
                  </a:lnTo>
                  <a:lnTo>
                    <a:pt x="7919" y="7757"/>
                  </a:lnTo>
                  <a:lnTo>
                    <a:pt x="7835" y="7677"/>
                  </a:lnTo>
                  <a:lnTo>
                    <a:pt x="7683" y="7684"/>
                  </a:lnTo>
                  <a:lnTo>
                    <a:pt x="7651" y="7588"/>
                  </a:lnTo>
                  <a:lnTo>
                    <a:pt x="7504" y="7595"/>
                  </a:lnTo>
                  <a:lnTo>
                    <a:pt x="7512" y="7428"/>
                  </a:lnTo>
                  <a:lnTo>
                    <a:pt x="7418" y="7376"/>
                  </a:lnTo>
                  <a:close/>
                  <a:moveTo>
                    <a:pt x="533" y="8076"/>
                  </a:moveTo>
                  <a:lnTo>
                    <a:pt x="503" y="8134"/>
                  </a:lnTo>
                  <a:cubicBezTo>
                    <a:pt x="468" y="8339"/>
                    <a:pt x="438" y="8523"/>
                    <a:pt x="491" y="8743"/>
                  </a:cubicBezTo>
                  <a:cubicBezTo>
                    <a:pt x="531" y="8908"/>
                    <a:pt x="531" y="8878"/>
                    <a:pt x="531" y="8878"/>
                  </a:cubicBezTo>
                  <a:cubicBezTo>
                    <a:pt x="531" y="8878"/>
                    <a:pt x="561" y="9039"/>
                    <a:pt x="593" y="8994"/>
                  </a:cubicBezTo>
                  <a:lnTo>
                    <a:pt x="623" y="8807"/>
                  </a:lnTo>
                  <a:lnTo>
                    <a:pt x="655" y="8659"/>
                  </a:lnTo>
                  <a:lnTo>
                    <a:pt x="629" y="8655"/>
                  </a:lnTo>
                  <a:lnTo>
                    <a:pt x="642" y="8480"/>
                  </a:lnTo>
                  <a:lnTo>
                    <a:pt x="613" y="8448"/>
                  </a:lnTo>
                  <a:lnTo>
                    <a:pt x="562" y="8496"/>
                  </a:lnTo>
                  <a:lnTo>
                    <a:pt x="525" y="8492"/>
                  </a:lnTo>
                  <a:lnTo>
                    <a:pt x="533" y="8413"/>
                  </a:lnTo>
                  <a:lnTo>
                    <a:pt x="558" y="8406"/>
                  </a:lnTo>
                  <a:lnTo>
                    <a:pt x="588" y="8272"/>
                  </a:lnTo>
                  <a:lnTo>
                    <a:pt x="575" y="8270"/>
                  </a:lnTo>
                  <a:lnTo>
                    <a:pt x="582" y="8147"/>
                  </a:lnTo>
                  <a:lnTo>
                    <a:pt x="560" y="8182"/>
                  </a:lnTo>
                  <a:lnTo>
                    <a:pt x="550" y="8142"/>
                  </a:lnTo>
                  <a:lnTo>
                    <a:pt x="528" y="8129"/>
                  </a:lnTo>
                  <a:lnTo>
                    <a:pt x="533" y="8076"/>
                  </a:lnTo>
                  <a:close/>
                  <a:moveTo>
                    <a:pt x="629" y="8196"/>
                  </a:moveTo>
                  <a:lnTo>
                    <a:pt x="603" y="8246"/>
                  </a:lnTo>
                  <a:lnTo>
                    <a:pt x="598" y="8329"/>
                  </a:lnTo>
                  <a:lnTo>
                    <a:pt x="592" y="8438"/>
                  </a:lnTo>
                  <a:lnTo>
                    <a:pt x="603" y="8452"/>
                  </a:lnTo>
                  <a:lnTo>
                    <a:pt x="617" y="8405"/>
                  </a:lnTo>
                  <a:lnTo>
                    <a:pt x="627" y="8322"/>
                  </a:lnTo>
                  <a:lnTo>
                    <a:pt x="637" y="8203"/>
                  </a:lnTo>
                  <a:lnTo>
                    <a:pt x="629" y="8196"/>
                  </a:lnTo>
                  <a:close/>
                  <a:moveTo>
                    <a:pt x="21143" y="8294"/>
                  </a:moveTo>
                  <a:cubicBezTo>
                    <a:pt x="21150" y="8324"/>
                    <a:pt x="21160" y="8353"/>
                    <a:pt x="21167" y="8383"/>
                  </a:cubicBezTo>
                  <a:lnTo>
                    <a:pt x="21160" y="8371"/>
                  </a:lnTo>
                  <a:lnTo>
                    <a:pt x="21150" y="8341"/>
                  </a:lnTo>
                  <a:lnTo>
                    <a:pt x="21143" y="8294"/>
                  </a:lnTo>
                  <a:close/>
                  <a:moveTo>
                    <a:pt x="21175" y="8489"/>
                  </a:moveTo>
                  <a:lnTo>
                    <a:pt x="21223" y="8698"/>
                  </a:lnTo>
                  <a:lnTo>
                    <a:pt x="21197" y="8605"/>
                  </a:lnTo>
                  <a:lnTo>
                    <a:pt x="21210" y="8694"/>
                  </a:lnTo>
                  <a:lnTo>
                    <a:pt x="21233" y="8773"/>
                  </a:lnTo>
                  <a:lnTo>
                    <a:pt x="21247" y="8841"/>
                  </a:lnTo>
                  <a:lnTo>
                    <a:pt x="21257" y="8891"/>
                  </a:lnTo>
                  <a:lnTo>
                    <a:pt x="21235" y="8812"/>
                  </a:lnTo>
                  <a:lnTo>
                    <a:pt x="21233" y="8836"/>
                  </a:lnTo>
                  <a:lnTo>
                    <a:pt x="21220" y="8755"/>
                  </a:lnTo>
                  <a:lnTo>
                    <a:pt x="21197" y="8642"/>
                  </a:lnTo>
                  <a:lnTo>
                    <a:pt x="21182" y="8597"/>
                  </a:lnTo>
                  <a:lnTo>
                    <a:pt x="21193" y="8691"/>
                  </a:lnTo>
                  <a:lnTo>
                    <a:pt x="21192" y="8750"/>
                  </a:lnTo>
                  <a:lnTo>
                    <a:pt x="21207" y="8775"/>
                  </a:lnTo>
                  <a:lnTo>
                    <a:pt x="21227" y="8839"/>
                  </a:lnTo>
                  <a:lnTo>
                    <a:pt x="21235" y="8861"/>
                  </a:lnTo>
                  <a:lnTo>
                    <a:pt x="21239" y="8943"/>
                  </a:lnTo>
                  <a:lnTo>
                    <a:pt x="21257" y="9011"/>
                  </a:lnTo>
                  <a:lnTo>
                    <a:pt x="21262" y="9098"/>
                  </a:lnTo>
                  <a:lnTo>
                    <a:pt x="21247" y="9093"/>
                  </a:lnTo>
                  <a:lnTo>
                    <a:pt x="21257" y="9147"/>
                  </a:lnTo>
                  <a:lnTo>
                    <a:pt x="21272" y="9140"/>
                  </a:lnTo>
                  <a:lnTo>
                    <a:pt x="21280" y="9049"/>
                  </a:lnTo>
                  <a:lnTo>
                    <a:pt x="21270" y="8933"/>
                  </a:lnTo>
                  <a:lnTo>
                    <a:pt x="21264" y="8889"/>
                  </a:lnTo>
                  <a:lnTo>
                    <a:pt x="21269" y="8878"/>
                  </a:lnTo>
                  <a:lnTo>
                    <a:pt x="21254" y="8799"/>
                  </a:lnTo>
                  <a:lnTo>
                    <a:pt x="21228" y="8687"/>
                  </a:lnTo>
                  <a:lnTo>
                    <a:pt x="21210" y="8600"/>
                  </a:lnTo>
                  <a:lnTo>
                    <a:pt x="21175" y="8489"/>
                  </a:lnTo>
                  <a:close/>
                  <a:moveTo>
                    <a:pt x="20899" y="8691"/>
                  </a:moveTo>
                  <a:lnTo>
                    <a:pt x="20890" y="8743"/>
                  </a:lnTo>
                  <a:lnTo>
                    <a:pt x="20905" y="8895"/>
                  </a:lnTo>
                  <a:lnTo>
                    <a:pt x="20925" y="8825"/>
                  </a:lnTo>
                  <a:lnTo>
                    <a:pt x="20922" y="8760"/>
                  </a:lnTo>
                  <a:lnTo>
                    <a:pt x="20917" y="8691"/>
                  </a:lnTo>
                  <a:lnTo>
                    <a:pt x="20899" y="8691"/>
                  </a:lnTo>
                  <a:close/>
                  <a:moveTo>
                    <a:pt x="21148" y="9029"/>
                  </a:moveTo>
                  <a:lnTo>
                    <a:pt x="21125" y="9058"/>
                  </a:lnTo>
                  <a:lnTo>
                    <a:pt x="21165" y="9139"/>
                  </a:lnTo>
                  <a:lnTo>
                    <a:pt x="21200" y="9255"/>
                  </a:lnTo>
                  <a:lnTo>
                    <a:pt x="21222" y="9347"/>
                  </a:lnTo>
                  <a:lnTo>
                    <a:pt x="21247" y="9447"/>
                  </a:lnTo>
                  <a:lnTo>
                    <a:pt x="21244" y="9352"/>
                  </a:lnTo>
                  <a:lnTo>
                    <a:pt x="21197" y="9162"/>
                  </a:lnTo>
                  <a:lnTo>
                    <a:pt x="21148" y="9029"/>
                  </a:lnTo>
                  <a:close/>
                  <a:moveTo>
                    <a:pt x="21240" y="9160"/>
                  </a:moveTo>
                  <a:lnTo>
                    <a:pt x="21279" y="9342"/>
                  </a:lnTo>
                  <a:lnTo>
                    <a:pt x="21304" y="9506"/>
                  </a:lnTo>
                  <a:lnTo>
                    <a:pt x="21324" y="9681"/>
                  </a:lnTo>
                  <a:lnTo>
                    <a:pt x="21346" y="9829"/>
                  </a:lnTo>
                  <a:lnTo>
                    <a:pt x="21314" y="9527"/>
                  </a:lnTo>
                  <a:lnTo>
                    <a:pt x="21290" y="9376"/>
                  </a:lnTo>
                  <a:lnTo>
                    <a:pt x="21267" y="9218"/>
                  </a:lnTo>
                  <a:lnTo>
                    <a:pt x="21240" y="9160"/>
                  </a:lnTo>
                  <a:close/>
                  <a:moveTo>
                    <a:pt x="7800" y="9401"/>
                  </a:moveTo>
                  <a:lnTo>
                    <a:pt x="7666" y="9502"/>
                  </a:lnTo>
                  <a:lnTo>
                    <a:pt x="7547" y="9659"/>
                  </a:lnTo>
                  <a:lnTo>
                    <a:pt x="7547" y="9768"/>
                  </a:lnTo>
                  <a:lnTo>
                    <a:pt x="7472" y="9931"/>
                  </a:lnTo>
                  <a:lnTo>
                    <a:pt x="7559" y="9878"/>
                  </a:lnTo>
                  <a:lnTo>
                    <a:pt x="7565" y="9940"/>
                  </a:lnTo>
                  <a:lnTo>
                    <a:pt x="7497" y="9997"/>
                  </a:lnTo>
                  <a:lnTo>
                    <a:pt x="7497" y="10054"/>
                  </a:lnTo>
                  <a:lnTo>
                    <a:pt x="7596" y="10140"/>
                  </a:lnTo>
                  <a:lnTo>
                    <a:pt x="7611" y="10278"/>
                  </a:lnTo>
                  <a:lnTo>
                    <a:pt x="7554" y="10371"/>
                  </a:lnTo>
                  <a:lnTo>
                    <a:pt x="7418" y="10287"/>
                  </a:lnTo>
                  <a:lnTo>
                    <a:pt x="7348" y="10388"/>
                  </a:lnTo>
                  <a:lnTo>
                    <a:pt x="7360" y="10505"/>
                  </a:lnTo>
                  <a:lnTo>
                    <a:pt x="7234" y="10507"/>
                  </a:lnTo>
                  <a:lnTo>
                    <a:pt x="7231" y="10588"/>
                  </a:lnTo>
                  <a:lnTo>
                    <a:pt x="7375" y="10694"/>
                  </a:lnTo>
                  <a:lnTo>
                    <a:pt x="7269" y="10687"/>
                  </a:lnTo>
                  <a:lnTo>
                    <a:pt x="7040" y="10788"/>
                  </a:lnTo>
                  <a:lnTo>
                    <a:pt x="7078" y="10850"/>
                  </a:lnTo>
                  <a:lnTo>
                    <a:pt x="7179" y="10822"/>
                  </a:lnTo>
                  <a:lnTo>
                    <a:pt x="7266" y="10889"/>
                  </a:lnTo>
                  <a:lnTo>
                    <a:pt x="7368" y="10842"/>
                  </a:lnTo>
                  <a:lnTo>
                    <a:pt x="7401" y="10898"/>
                  </a:lnTo>
                  <a:lnTo>
                    <a:pt x="7599" y="10930"/>
                  </a:lnTo>
                  <a:lnTo>
                    <a:pt x="7738" y="10992"/>
                  </a:lnTo>
                  <a:lnTo>
                    <a:pt x="7867" y="10938"/>
                  </a:lnTo>
                  <a:lnTo>
                    <a:pt x="7858" y="10830"/>
                  </a:lnTo>
                  <a:lnTo>
                    <a:pt x="7929" y="10800"/>
                  </a:lnTo>
                  <a:lnTo>
                    <a:pt x="7982" y="10692"/>
                  </a:lnTo>
                  <a:lnTo>
                    <a:pt x="7872" y="10610"/>
                  </a:lnTo>
                  <a:lnTo>
                    <a:pt x="7870" y="10529"/>
                  </a:lnTo>
                  <a:lnTo>
                    <a:pt x="7887" y="10305"/>
                  </a:lnTo>
                  <a:lnTo>
                    <a:pt x="7833" y="10248"/>
                  </a:lnTo>
                  <a:lnTo>
                    <a:pt x="7837" y="9987"/>
                  </a:lnTo>
                  <a:lnTo>
                    <a:pt x="7748" y="9931"/>
                  </a:lnTo>
                  <a:lnTo>
                    <a:pt x="7897" y="9815"/>
                  </a:lnTo>
                  <a:lnTo>
                    <a:pt x="7982" y="9687"/>
                  </a:lnTo>
                  <a:lnTo>
                    <a:pt x="7887" y="9642"/>
                  </a:lnTo>
                  <a:lnTo>
                    <a:pt x="7788" y="9622"/>
                  </a:lnTo>
                  <a:lnTo>
                    <a:pt x="7967" y="9484"/>
                  </a:lnTo>
                  <a:lnTo>
                    <a:pt x="7858" y="9448"/>
                  </a:lnTo>
                  <a:lnTo>
                    <a:pt x="7800" y="9401"/>
                  </a:lnTo>
                  <a:close/>
                  <a:moveTo>
                    <a:pt x="20753" y="9539"/>
                  </a:moveTo>
                  <a:lnTo>
                    <a:pt x="20740" y="9618"/>
                  </a:lnTo>
                  <a:lnTo>
                    <a:pt x="20733" y="9805"/>
                  </a:lnTo>
                  <a:lnTo>
                    <a:pt x="20748" y="9925"/>
                  </a:lnTo>
                  <a:lnTo>
                    <a:pt x="20800" y="10014"/>
                  </a:lnTo>
                  <a:lnTo>
                    <a:pt x="20838" y="9930"/>
                  </a:lnTo>
                  <a:lnTo>
                    <a:pt x="20830" y="9753"/>
                  </a:lnTo>
                  <a:lnTo>
                    <a:pt x="20800" y="9657"/>
                  </a:lnTo>
                  <a:lnTo>
                    <a:pt x="20782" y="9548"/>
                  </a:lnTo>
                  <a:lnTo>
                    <a:pt x="20753" y="9539"/>
                  </a:lnTo>
                  <a:close/>
                  <a:moveTo>
                    <a:pt x="21269" y="9553"/>
                  </a:moveTo>
                  <a:lnTo>
                    <a:pt x="21277" y="9645"/>
                  </a:lnTo>
                  <a:lnTo>
                    <a:pt x="21300" y="9729"/>
                  </a:lnTo>
                  <a:lnTo>
                    <a:pt x="21310" y="9713"/>
                  </a:lnTo>
                  <a:lnTo>
                    <a:pt x="21280" y="9554"/>
                  </a:lnTo>
                  <a:lnTo>
                    <a:pt x="21269" y="9553"/>
                  </a:lnTo>
                  <a:close/>
                  <a:moveTo>
                    <a:pt x="7279" y="9866"/>
                  </a:moveTo>
                  <a:lnTo>
                    <a:pt x="7172" y="9904"/>
                  </a:lnTo>
                  <a:lnTo>
                    <a:pt x="6983" y="9960"/>
                  </a:lnTo>
                  <a:lnTo>
                    <a:pt x="6939" y="10155"/>
                  </a:lnTo>
                  <a:lnTo>
                    <a:pt x="6772" y="10280"/>
                  </a:lnTo>
                  <a:lnTo>
                    <a:pt x="6891" y="10384"/>
                  </a:lnTo>
                  <a:lnTo>
                    <a:pt x="7108" y="10383"/>
                  </a:lnTo>
                  <a:lnTo>
                    <a:pt x="7254" y="10271"/>
                  </a:lnTo>
                  <a:lnTo>
                    <a:pt x="7298" y="10144"/>
                  </a:lnTo>
                  <a:lnTo>
                    <a:pt x="7403" y="10056"/>
                  </a:lnTo>
                  <a:lnTo>
                    <a:pt x="7358" y="9899"/>
                  </a:lnTo>
                  <a:lnTo>
                    <a:pt x="7279" y="9866"/>
                  </a:lnTo>
                  <a:close/>
                  <a:moveTo>
                    <a:pt x="21413" y="9962"/>
                  </a:moveTo>
                  <a:cubicBezTo>
                    <a:pt x="21414" y="9976"/>
                    <a:pt x="21415" y="9990"/>
                    <a:pt x="21416" y="10004"/>
                  </a:cubicBezTo>
                  <a:lnTo>
                    <a:pt x="21414" y="9997"/>
                  </a:lnTo>
                  <a:lnTo>
                    <a:pt x="21413" y="9962"/>
                  </a:lnTo>
                  <a:close/>
                  <a:moveTo>
                    <a:pt x="21172" y="10078"/>
                  </a:moveTo>
                  <a:lnTo>
                    <a:pt x="21177" y="10164"/>
                  </a:lnTo>
                  <a:lnTo>
                    <a:pt x="21197" y="10367"/>
                  </a:lnTo>
                  <a:lnTo>
                    <a:pt x="21210" y="10524"/>
                  </a:lnTo>
                  <a:lnTo>
                    <a:pt x="21203" y="10704"/>
                  </a:lnTo>
                  <a:lnTo>
                    <a:pt x="21215" y="10857"/>
                  </a:lnTo>
                  <a:lnTo>
                    <a:pt x="21222" y="10862"/>
                  </a:lnTo>
                  <a:lnTo>
                    <a:pt x="21230" y="10812"/>
                  </a:lnTo>
                  <a:lnTo>
                    <a:pt x="21240" y="10680"/>
                  </a:lnTo>
                  <a:lnTo>
                    <a:pt x="21228" y="10489"/>
                  </a:lnTo>
                  <a:lnTo>
                    <a:pt x="21232" y="10445"/>
                  </a:lnTo>
                  <a:lnTo>
                    <a:pt x="21215" y="10290"/>
                  </a:lnTo>
                  <a:lnTo>
                    <a:pt x="21195" y="10182"/>
                  </a:lnTo>
                  <a:lnTo>
                    <a:pt x="21188" y="10122"/>
                  </a:lnTo>
                  <a:lnTo>
                    <a:pt x="21172" y="10078"/>
                  </a:lnTo>
                  <a:close/>
                  <a:moveTo>
                    <a:pt x="9248" y="10413"/>
                  </a:moveTo>
                  <a:lnTo>
                    <a:pt x="9087" y="10440"/>
                  </a:lnTo>
                  <a:lnTo>
                    <a:pt x="9084" y="10519"/>
                  </a:lnTo>
                  <a:lnTo>
                    <a:pt x="9167" y="10649"/>
                  </a:lnTo>
                  <a:lnTo>
                    <a:pt x="9261" y="10512"/>
                  </a:lnTo>
                  <a:lnTo>
                    <a:pt x="9248" y="10413"/>
                  </a:lnTo>
                  <a:close/>
                  <a:moveTo>
                    <a:pt x="21295" y="10714"/>
                  </a:moveTo>
                  <a:lnTo>
                    <a:pt x="21284" y="10795"/>
                  </a:lnTo>
                  <a:lnTo>
                    <a:pt x="21300" y="11054"/>
                  </a:lnTo>
                  <a:lnTo>
                    <a:pt x="21319" y="11243"/>
                  </a:lnTo>
                  <a:lnTo>
                    <a:pt x="21329" y="11204"/>
                  </a:lnTo>
                  <a:lnTo>
                    <a:pt x="21326" y="11061"/>
                  </a:lnTo>
                  <a:lnTo>
                    <a:pt x="21310" y="10999"/>
                  </a:lnTo>
                  <a:lnTo>
                    <a:pt x="21302" y="10889"/>
                  </a:lnTo>
                  <a:lnTo>
                    <a:pt x="21295" y="10714"/>
                  </a:lnTo>
                  <a:close/>
                  <a:moveTo>
                    <a:pt x="21438" y="11211"/>
                  </a:moveTo>
                  <a:cubicBezTo>
                    <a:pt x="21437" y="11239"/>
                    <a:pt x="21434" y="11268"/>
                    <a:pt x="21433" y="11297"/>
                  </a:cubicBezTo>
                  <a:lnTo>
                    <a:pt x="21431" y="11307"/>
                  </a:lnTo>
                  <a:lnTo>
                    <a:pt x="21438" y="11211"/>
                  </a:lnTo>
                  <a:close/>
                  <a:moveTo>
                    <a:pt x="21275" y="11238"/>
                  </a:moveTo>
                  <a:lnTo>
                    <a:pt x="21267" y="11275"/>
                  </a:lnTo>
                  <a:lnTo>
                    <a:pt x="21270" y="11340"/>
                  </a:lnTo>
                  <a:lnTo>
                    <a:pt x="21304" y="11467"/>
                  </a:lnTo>
                  <a:lnTo>
                    <a:pt x="21302" y="11305"/>
                  </a:lnTo>
                  <a:lnTo>
                    <a:pt x="21289" y="11258"/>
                  </a:lnTo>
                  <a:lnTo>
                    <a:pt x="21275" y="11238"/>
                  </a:lnTo>
                  <a:close/>
                  <a:moveTo>
                    <a:pt x="21342" y="11345"/>
                  </a:moveTo>
                  <a:lnTo>
                    <a:pt x="21329" y="11352"/>
                  </a:lnTo>
                  <a:lnTo>
                    <a:pt x="21329" y="11549"/>
                  </a:lnTo>
                  <a:lnTo>
                    <a:pt x="21326" y="11669"/>
                  </a:lnTo>
                  <a:lnTo>
                    <a:pt x="21326" y="11749"/>
                  </a:lnTo>
                  <a:lnTo>
                    <a:pt x="21342" y="11637"/>
                  </a:lnTo>
                  <a:lnTo>
                    <a:pt x="21342" y="11552"/>
                  </a:lnTo>
                  <a:lnTo>
                    <a:pt x="21351" y="11473"/>
                  </a:lnTo>
                  <a:lnTo>
                    <a:pt x="21342" y="11448"/>
                  </a:lnTo>
                  <a:lnTo>
                    <a:pt x="21342" y="11345"/>
                  </a:lnTo>
                  <a:close/>
                  <a:moveTo>
                    <a:pt x="13977" y="11692"/>
                  </a:moveTo>
                  <a:lnTo>
                    <a:pt x="14034" y="11791"/>
                  </a:lnTo>
                  <a:lnTo>
                    <a:pt x="14071" y="11970"/>
                  </a:lnTo>
                  <a:lnTo>
                    <a:pt x="13958" y="11985"/>
                  </a:lnTo>
                  <a:lnTo>
                    <a:pt x="13866" y="12051"/>
                  </a:lnTo>
                  <a:lnTo>
                    <a:pt x="13901" y="12180"/>
                  </a:lnTo>
                  <a:lnTo>
                    <a:pt x="13778" y="12207"/>
                  </a:lnTo>
                  <a:lnTo>
                    <a:pt x="13798" y="12263"/>
                  </a:lnTo>
                  <a:lnTo>
                    <a:pt x="13880" y="12283"/>
                  </a:lnTo>
                  <a:lnTo>
                    <a:pt x="13982" y="12419"/>
                  </a:lnTo>
                  <a:lnTo>
                    <a:pt x="14144" y="12423"/>
                  </a:lnTo>
                  <a:lnTo>
                    <a:pt x="14188" y="12475"/>
                  </a:lnTo>
                  <a:lnTo>
                    <a:pt x="14179" y="12559"/>
                  </a:lnTo>
                  <a:lnTo>
                    <a:pt x="14199" y="12598"/>
                  </a:lnTo>
                  <a:lnTo>
                    <a:pt x="14273" y="12694"/>
                  </a:lnTo>
                  <a:lnTo>
                    <a:pt x="14246" y="12562"/>
                  </a:lnTo>
                  <a:lnTo>
                    <a:pt x="14332" y="12478"/>
                  </a:lnTo>
                  <a:lnTo>
                    <a:pt x="14400" y="12561"/>
                  </a:lnTo>
                  <a:lnTo>
                    <a:pt x="14526" y="12625"/>
                  </a:lnTo>
                  <a:lnTo>
                    <a:pt x="14432" y="12726"/>
                  </a:lnTo>
                  <a:lnTo>
                    <a:pt x="14300" y="12732"/>
                  </a:lnTo>
                  <a:lnTo>
                    <a:pt x="14315" y="12889"/>
                  </a:lnTo>
                  <a:lnTo>
                    <a:pt x="14404" y="12864"/>
                  </a:lnTo>
                  <a:lnTo>
                    <a:pt x="14407" y="12995"/>
                  </a:lnTo>
                  <a:lnTo>
                    <a:pt x="14526" y="13010"/>
                  </a:lnTo>
                  <a:lnTo>
                    <a:pt x="14561" y="13195"/>
                  </a:lnTo>
                  <a:lnTo>
                    <a:pt x="14623" y="13305"/>
                  </a:lnTo>
                  <a:lnTo>
                    <a:pt x="14621" y="13349"/>
                  </a:lnTo>
                  <a:lnTo>
                    <a:pt x="14424" y="13478"/>
                  </a:lnTo>
                  <a:lnTo>
                    <a:pt x="14223" y="13522"/>
                  </a:lnTo>
                  <a:lnTo>
                    <a:pt x="14106" y="13470"/>
                  </a:lnTo>
                  <a:lnTo>
                    <a:pt x="13967" y="13480"/>
                  </a:lnTo>
                  <a:lnTo>
                    <a:pt x="13891" y="13367"/>
                  </a:lnTo>
                  <a:lnTo>
                    <a:pt x="13866" y="13283"/>
                  </a:lnTo>
                  <a:lnTo>
                    <a:pt x="13905" y="13226"/>
                  </a:lnTo>
                  <a:lnTo>
                    <a:pt x="13913" y="13157"/>
                  </a:lnTo>
                  <a:lnTo>
                    <a:pt x="13901" y="13015"/>
                  </a:lnTo>
                  <a:lnTo>
                    <a:pt x="14005" y="12963"/>
                  </a:lnTo>
                  <a:lnTo>
                    <a:pt x="13952" y="12931"/>
                  </a:lnTo>
                  <a:lnTo>
                    <a:pt x="13888" y="12943"/>
                  </a:lnTo>
                  <a:lnTo>
                    <a:pt x="13789" y="12842"/>
                  </a:lnTo>
                  <a:lnTo>
                    <a:pt x="13697" y="12773"/>
                  </a:lnTo>
                  <a:lnTo>
                    <a:pt x="13503" y="12610"/>
                  </a:lnTo>
                  <a:lnTo>
                    <a:pt x="13485" y="12487"/>
                  </a:lnTo>
                  <a:lnTo>
                    <a:pt x="13329" y="12354"/>
                  </a:lnTo>
                  <a:lnTo>
                    <a:pt x="13404" y="12131"/>
                  </a:lnTo>
                  <a:lnTo>
                    <a:pt x="13515" y="12066"/>
                  </a:lnTo>
                  <a:lnTo>
                    <a:pt x="13540" y="11941"/>
                  </a:lnTo>
                  <a:lnTo>
                    <a:pt x="13640" y="11867"/>
                  </a:lnTo>
                  <a:lnTo>
                    <a:pt x="13752" y="11741"/>
                  </a:lnTo>
                  <a:lnTo>
                    <a:pt x="13865" y="11746"/>
                  </a:lnTo>
                  <a:lnTo>
                    <a:pt x="13977" y="11692"/>
                  </a:lnTo>
                  <a:close/>
                  <a:moveTo>
                    <a:pt x="8387" y="12712"/>
                  </a:moveTo>
                  <a:lnTo>
                    <a:pt x="8289" y="12758"/>
                  </a:lnTo>
                  <a:lnTo>
                    <a:pt x="8248" y="12817"/>
                  </a:lnTo>
                  <a:lnTo>
                    <a:pt x="8252" y="12945"/>
                  </a:lnTo>
                  <a:lnTo>
                    <a:pt x="8305" y="12997"/>
                  </a:lnTo>
                  <a:lnTo>
                    <a:pt x="8377" y="12870"/>
                  </a:lnTo>
                  <a:lnTo>
                    <a:pt x="8387" y="12712"/>
                  </a:lnTo>
                  <a:close/>
                  <a:moveTo>
                    <a:pt x="8295" y="13025"/>
                  </a:moveTo>
                  <a:lnTo>
                    <a:pt x="8217" y="13062"/>
                  </a:lnTo>
                  <a:lnTo>
                    <a:pt x="8145" y="13034"/>
                  </a:lnTo>
                  <a:lnTo>
                    <a:pt x="8153" y="13143"/>
                  </a:lnTo>
                  <a:lnTo>
                    <a:pt x="8113" y="13355"/>
                  </a:lnTo>
                  <a:lnTo>
                    <a:pt x="8156" y="13418"/>
                  </a:lnTo>
                  <a:lnTo>
                    <a:pt x="8223" y="13374"/>
                  </a:lnTo>
                  <a:lnTo>
                    <a:pt x="8285" y="13401"/>
                  </a:lnTo>
                  <a:lnTo>
                    <a:pt x="8351" y="13172"/>
                  </a:lnTo>
                  <a:lnTo>
                    <a:pt x="8295" y="13025"/>
                  </a:lnTo>
                  <a:close/>
                  <a:moveTo>
                    <a:pt x="8659" y="13682"/>
                  </a:moveTo>
                  <a:lnTo>
                    <a:pt x="8623" y="13768"/>
                  </a:lnTo>
                  <a:lnTo>
                    <a:pt x="8811" y="13897"/>
                  </a:lnTo>
                  <a:lnTo>
                    <a:pt x="8883" y="13931"/>
                  </a:lnTo>
                  <a:lnTo>
                    <a:pt x="8987" y="14017"/>
                  </a:lnTo>
                  <a:lnTo>
                    <a:pt x="9029" y="13931"/>
                  </a:lnTo>
                  <a:lnTo>
                    <a:pt x="9013" y="13874"/>
                  </a:lnTo>
                  <a:lnTo>
                    <a:pt x="9084" y="13742"/>
                  </a:lnTo>
                  <a:lnTo>
                    <a:pt x="8973" y="13739"/>
                  </a:lnTo>
                  <a:lnTo>
                    <a:pt x="8824" y="13731"/>
                  </a:lnTo>
                  <a:lnTo>
                    <a:pt x="8659" y="13682"/>
                  </a:lnTo>
                  <a:close/>
                  <a:moveTo>
                    <a:pt x="11906" y="14274"/>
                  </a:moveTo>
                  <a:lnTo>
                    <a:pt x="11772" y="14342"/>
                  </a:lnTo>
                  <a:lnTo>
                    <a:pt x="11663" y="14348"/>
                  </a:lnTo>
                  <a:lnTo>
                    <a:pt x="11645" y="14392"/>
                  </a:lnTo>
                  <a:lnTo>
                    <a:pt x="11633" y="14394"/>
                  </a:lnTo>
                  <a:lnTo>
                    <a:pt x="11561" y="14407"/>
                  </a:lnTo>
                  <a:lnTo>
                    <a:pt x="11601" y="14475"/>
                  </a:lnTo>
                  <a:lnTo>
                    <a:pt x="11677" y="14491"/>
                  </a:lnTo>
                  <a:lnTo>
                    <a:pt x="11829" y="14406"/>
                  </a:lnTo>
                  <a:lnTo>
                    <a:pt x="11824" y="14392"/>
                  </a:lnTo>
                  <a:lnTo>
                    <a:pt x="11809" y="14360"/>
                  </a:lnTo>
                  <a:lnTo>
                    <a:pt x="11906" y="14274"/>
                  </a:lnTo>
                  <a:close/>
                  <a:moveTo>
                    <a:pt x="10257" y="14320"/>
                  </a:moveTo>
                  <a:lnTo>
                    <a:pt x="10227" y="14392"/>
                  </a:lnTo>
                  <a:lnTo>
                    <a:pt x="10413" y="14434"/>
                  </a:lnTo>
                  <a:lnTo>
                    <a:pt x="10410" y="14463"/>
                  </a:lnTo>
                  <a:lnTo>
                    <a:pt x="10631" y="14453"/>
                  </a:lnTo>
                  <a:lnTo>
                    <a:pt x="10651" y="14402"/>
                  </a:lnTo>
                  <a:lnTo>
                    <a:pt x="10567" y="14422"/>
                  </a:lnTo>
                  <a:lnTo>
                    <a:pt x="10570" y="14390"/>
                  </a:lnTo>
                  <a:lnTo>
                    <a:pt x="10458" y="14375"/>
                  </a:lnTo>
                  <a:lnTo>
                    <a:pt x="10339" y="14382"/>
                  </a:lnTo>
                  <a:lnTo>
                    <a:pt x="10257" y="14320"/>
                  </a:lnTo>
                  <a:close/>
                  <a:moveTo>
                    <a:pt x="9382" y="14353"/>
                  </a:moveTo>
                  <a:lnTo>
                    <a:pt x="9353" y="14412"/>
                  </a:lnTo>
                  <a:lnTo>
                    <a:pt x="9315" y="14507"/>
                  </a:lnTo>
                  <a:lnTo>
                    <a:pt x="9338" y="14488"/>
                  </a:lnTo>
                  <a:lnTo>
                    <a:pt x="9390" y="14446"/>
                  </a:lnTo>
                  <a:lnTo>
                    <a:pt x="9434" y="14375"/>
                  </a:lnTo>
                  <a:lnTo>
                    <a:pt x="9382" y="14353"/>
                  </a:lnTo>
                  <a:close/>
                  <a:moveTo>
                    <a:pt x="9191" y="14454"/>
                  </a:moveTo>
                  <a:lnTo>
                    <a:pt x="9152" y="14510"/>
                  </a:lnTo>
                  <a:lnTo>
                    <a:pt x="9111" y="14564"/>
                  </a:lnTo>
                  <a:lnTo>
                    <a:pt x="9040" y="14566"/>
                  </a:lnTo>
                  <a:lnTo>
                    <a:pt x="9101" y="14606"/>
                  </a:lnTo>
                  <a:lnTo>
                    <a:pt x="9166" y="14623"/>
                  </a:lnTo>
                  <a:lnTo>
                    <a:pt x="9219" y="14579"/>
                  </a:lnTo>
                  <a:lnTo>
                    <a:pt x="9231" y="14502"/>
                  </a:lnTo>
                  <a:lnTo>
                    <a:pt x="9191" y="14454"/>
                  </a:lnTo>
                  <a:close/>
                  <a:moveTo>
                    <a:pt x="19285" y="14894"/>
                  </a:moveTo>
                  <a:lnTo>
                    <a:pt x="19196" y="14911"/>
                  </a:lnTo>
                  <a:lnTo>
                    <a:pt x="19183" y="15160"/>
                  </a:lnTo>
                  <a:lnTo>
                    <a:pt x="19230" y="15308"/>
                  </a:lnTo>
                  <a:lnTo>
                    <a:pt x="19297" y="15343"/>
                  </a:lnTo>
                  <a:lnTo>
                    <a:pt x="19389" y="15209"/>
                  </a:lnTo>
                  <a:lnTo>
                    <a:pt x="19429" y="15124"/>
                  </a:lnTo>
                  <a:lnTo>
                    <a:pt x="19426" y="14983"/>
                  </a:lnTo>
                  <a:lnTo>
                    <a:pt x="19352" y="14921"/>
                  </a:lnTo>
                  <a:lnTo>
                    <a:pt x="19285" y="14894"/>
                  </a:lnTo>
                  <a:close/>
                  <a:moveTo>
                    <a:pt x="15580" y="19577"/>
                  </a:moveTo>
                  <a:lnTo>
                    <a:pt x="15512" y="19590"/>
                  </a:lnTo>
                  <a:lnTo>
                    <a:pt x="15368" y="19691"/>
                  </a:lnTo>
                  <a:lnTo>
                    <a:pt x="15416" y="19703"/>
                  </a:lnTo>
                  <a:lnTo>
                    <a:pt x="15468" y="19700"/>
                  </a:lnTo>
                  <a:lnTo>
                    <a:pt x="15493" y="19698"/>
                  </a:lnTo>
                  <a:lnTo>
                    <a:pt x="15524" y="19649"/>
                  </a:lnTo>
                  <a:lnTo>
                    <a:pt x="15596" y="19582"/>
                  </a:lnTo>
                  <a:lnTo>
                    <a:pt x="15580" y="19577"/>
                  </a:lnTo>
                  <a:close/>
                  <a:moveTo>
                    <a:pt x="14712" y="20008"/>
                  </a:moveTo>
                  <a:lnTo>
                    <a:pt x="14650" y="20060"/>
                  </a:lnTo>
                  <a:lnTo>
                    <a:pt x="14636" y="20105"/>
                  </a:lnTo>
                  <a:lnTo>
                    <a:pt x="14533" y="20184"/>
                  </a:lnTo>
                  <a:lnTo>
                    <a:pt x="14462" y="20200"/>
                  </a:lnTo>
                  <a:lnTo>
                    <a:pt x="14479" y="20221"/>
                  </a:lnTo>
                  <a:lnTo>
                    <a:pt x="14420" y="20272"/>
                  </a:lnTo>
                  <a:lnTo>
                    <a:pt x="14271" y="20356"/>
                  </a:lnTo>
                  <a:lnTo>
                    <a:pt x="14164" y="20420"/>
                  </a:lnTo>
                  <a:lnTo>
                    <a:pt x="14089" y="20444"/>
                  </a:lnTo>
                  <a:lnTo>
                    <a:pt x="14024" y="20472"/>
                  </a:lnTo>
                  <a:lnTo>
                    <a:pt x="13925" y="20511"/>
                  </a:lnTo>
                  <a:lnTo>
                    <a:pt x="13840" y="20534"/>
                  </a:lnTo>
                  <a:lnTo>
                    <a:pt x="13806" y="20580"/>
                  </a:lnTo>
                  <a:lnTo>
                    <a:pt x="13737" y="20629"/>
                  </a:lnTo>
                  <a:lnTo>
                    <a:pt x="13736" y="20678"/>
                  </a:lnTo>
                  <a:lnTo>
                    <a:pt x="13758" y="20704"/>
                  </a:lnTo>
                  <a:lnTo>
                    <a:pt x="13788" y="20720"/>
                  </a:lnTo>
                  <a:lnTo>
                    <a:pt x="13761" y="20755"/>
                  </a:lnTo>
                  <a:lnTo>
                    <a:pt x="13667" y="20814"/>
                  </a:lnTo>
                  <a:lnTo>
                    <a:pt x="13659" y="20829"/>
                  </a:lnTo>
                  <a:lnTo>
                    <a:pt x="13580" y="20856"/>
                  </a:lnTo>
                  <a:lnTo>
                    <a:pt x="13535" y="20896"/>
                  </a:lnTo>
                  <a:lnTo>
                    <a:pt x="13537" y="20923"/>
                  </a:lnTo>
                  <a:lnTo>
                    <a:pt x="13578" y="20942"/>
                  </a:lnTo>
                  <a:lnTo>
                    <a:pt x="13570" y="20972"/>
                  </a:lnTo>
                  <a:lnTo>
                    <a:pt x="13602" y="20981"/>
                  </a:lnTo>
                  <a:lnTo>
                    <a:pt x="13722" y="20960"/>
                  </a:lnTo>
                  <a:lnTo>
                    <a:pt x="13808" y="20944"/>
                  </a:lnTo>
                  <a:lnTo>
                    <a:pt x="13958" y="20890"/>
                  </a:lnTo>
                  <a:lnTo>
                    <a:pt x="14094" y="20843"/>
                  </a:lnTo>
                  <a:lnTo>
                    <a:pt x="14198" y="20777"/>
                  </a:lnTo>
                  <a:lnTo>
                    <a:pt x="14295" y="20698"/>
                  </a:lnTo>
                  <a:lnTo>
                    <a:pt x="14440" y="20577"/>
                  </a:lnTo>
                  <a:lnTo>
                    <a:pt x="14554" y="20477"/>
                  </a:lnTo>
                  <a:lnTo>
                    <a:pt x="14645" y="20390"/>
                  </a:lnTo>
                  <a:lnTo>
                    <a:pt x="14673" y="20336"/>
                  </a:lnTo>
                  <a:lnTo>
                    <a:pt x="14723" y="20306"/>
                  </a:lnTo>
                  <a:lnTo>
                    <a:pt x="14747" y="20275"/>
                  </a:lnTo>
                  <a:lnTo>
                    <a:pt x="14730" y="20238"/>
                  </a:lnTo>
                  <a:lnTo>
                    <a:pt x="14767" y="20208"/>
                  </a:lnTo>
                  <a:lnTo>
                    <a:pt x="14812" y="20226"/>
                  </a:lnTo>
                  <a:lnTo>
                    <a:pt x="14847" y="20198"/>
                  </a:lnTo>
                  <a:lnTo>
                    <a:pt x="14872" y="20159"/>
                  </a:lnTo>
                  <a:lnTo>
                    <a:pt x="14839" y="20144"/>
                  </a:lnTo>
                  <a:lnTo>
                    <a:pt x="14832" y="20070"/>
                  </a:lnTo>
                  <a:lnTo>
                    <a:pt x="14802" y="20036"/>
                  </a:lnTo>
                  <a:lnTo>
                    <a:pt x="14765" y="20021"/>
                  </a:lnTo>
                  <a:lnTo>
                    <a:pt x="14712" y="20008"/>
                  </a:lnTo>
                  <a:close/>
                </a:path>
              </a:pathLst>
            </a:custGeom>
            <a:solidFill>
              <a:srgbClr val="A6AAA9"/>
            </a:solidFill>
            <a:ln w="12700" cap="flat">
              <a:noFill/>
              <a:miter lim="400000"/>
            </a:ln>
            <a:effectLst/>
          </p:spPr>
          <p:txBody>
            <a:bodyPr wrap="square" lIns="71400" tIns="71400" rIns="71400" bIns="71400" numCol="1" anchor="ctr">
              <a:noAutofit/>
            </a:bodyPr>
            <a:lstStyle/>
            <a:p>
              <a:pPr algn="ctr" defTabSz="821531">
                <a:defRPr sz="5600">
                  <a:solidFill>
                    <a:srgbClr val="BAE1E5"/>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96" name="การดึงความรู้ฝังลึกซึ่งเกิดจากประสบการณ์และการทำงานมาสร้างเป็นความรู้ชัดแจ้งหรือองค์ความรู้ใหม่ในรูปของสื่อต่างๆ และ การสร้างชุมชนปฏิบัติที่เป็นนวัตกรรมใหม่ ในขั้นนี้ได้นำข้อมูล เกี่ยวกับระเบียบวิธีวิจัยมาสร้างต้นแบบโดยพัฒนาเป็นเว็บไซต์ สื่อการเรียนรู้ แ"/>
            <p:cNvSpPr txBox="1"/>
            <p:nvPr/>
          </p:nvSpPr>
          <p:spPr>
            <a:xfrm>
              <a:off x="174020" y="3187159"/>
              <a:ext cx="6295843" cy="27917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00" tIns="71400" rIns="71400" bIns="71400" numCol="1" anchor="ctr">
              <a:spAutoFit/>
            </a:bodyPr>
            <a:lstStyle/>
            <a:p>
              <a:pPr defTabSz="584200">
                <a:lnSpc>
                  <a:spcPct val="90000"/>
                </a:lnSpc>
                <a:defRPr sz="2800">
                  <a:solidFill>
                    <a:srgbClr val="000000"/>
                  </a:solidFill>
                  <a:latin typeface="+mn-lt"/>
                  <a:ea typeface="+mn-ea"/>
                  <a:cs typeface="+mn-cs"/>
                  <a:sym typeface="TH Sarabun New"/>
                </a:defRPr>
              </a:pPr>
              <a:r>
                <a:t>การดึงความรู้ฝังลึกซึ่งเกิดจากประสบการณ์และการทำงานมาสร้างเป็นความรู้ชัดแจ้งหรือองค์ความรู้ใหม่ในรูปของสื่อต่างๆ และ</a:t>
              </a:r>
              <a:br/>
              <a:r>
                <a:t>การสร้างชุมชนปฏิบัติที่เป็นนวัตกรรมใหม่ ในขั้นนี้ได้นำข้อมูล</a:t>
              </a:r>
              <a:br/>
              <a:r>
                <a:t>เกี่ยวกับระเบียบวิธีวิจัยมาสร้างต้นแบบโดยพัฒนาเป็นเว็บไซต์ สื่อการเรียนรู้ และสร้างระบบฐานข้อมูลเพื่อเชื่อมโยงระหว่างผู้สอน</a:t>
              </a:r>
              <a:br/>
              <a:r>
                <a:t>กับผู้เรียน</a:t>
              </a:r>
            </a:p>
          </p:txBody>
        </p:sp>
      </p:grpSp>
      <p:grpSp>
        <p:nvGrpSpPr>
          <p:cNvPr id="2007" name="Group"/>
          <p:cNvGrpSpPr/>
          <p:nvPr/>
        </p:nvGrpSpPr>
        <p:grpSpPr>
          <a:xfrm>
            <a:off x="6321232" y="9464261"/>
            <a:ext cx="11341460" cy="3850787"/>
            <a:chOff x="0" y="0"/>
            <a:chExt cx="11341459" cy="3850785"/>
          </a:xfrm>
        </p:grpSpPr>
        <p:sp>
          <p:nvSpPr>
            <p:cNvPr id="1998" name="Rounded Rectangle"/>
            <p:cNvSpPr/>
            <p:nvPr/>
          </p:nvSpPr>
          <p:spPr>
            <a:xfrm>
              <a:off x="2488813" y="2397746"/>
              <a:ext cx="6166307" cy="1269339"/>
            </a:xfrm>
            <a:prstGeom prst="roundRect">
              <a:avLst>
                <a:gd name="adj" fmla="val 15000"/>
              </a:avLst>
            </a:prstGeom>
            <a:solidFill>
              <a:srgbClr val="9A9EC5"/>
            </a:solidFill>
            <a:ln w="12700" cap="flat">
              <a:noFill/>
              <a:miter lim="400000"/>
            </a:ln>
            <a:effectLst>
              <a:outerShdw sx="100000" sy="100000" kx="0" ky="0" algn="b" rotWithShape="0" blurRad="50800" dist="63500" dir="2700000">
                <a:srgbClr val="000000">
                  <a:alpha val="50000"/>
                </a:srgbClr>
              </a:outerShdw>
            </a:effectLst>
          </p:spPr>
          <p:txBody>
            <a:bodyPr wrap="square" lIns="71400" tIns="71400" rIns="71400" bIns="71400" numCol="1" anchor="ctr">
              <a:noAutofit/>
            </a:bodyPr>
            <a:lstStyle/>
            <a:p>
              <a:pPr algn="ctr" defTabSz="821531">
                <a:defRPr sz="5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99" name="4"/>
            <p:cNvSpPr txBox="1"/>
            <p:nvPr/>
          </p:nvSpPr>
          <p:spPr>
            <a:xfrm>
              <a:off x="2791842" y="2346577"/>
              <a:ext cx="847181" cy="1323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00" tIns="71400" rIns="71400" bIns="71400" numCol="1" anchor="ctr">
              <a:spAutoFit/>
            </a:bodyPr>
            <a:lstStyle>
              <a:lvl1pPr defTabSz="584200">
                <a:lnSpc>
                  <a:spcPct val="90000"/>
                </a:lnSpc>
                <a:defRPr sz="7800">
                  <a:solidFill>
                    <a:srgbClr val="424787"/>
                  </a:solidFill>
                  <a:latin typeface="Broadway BT"/>
                  <a:ea typeface="Broadway BT"/>
                  <a:cs typeface="Broadway BT"/>
                  <a:sym typeface="Broadway BT"/>
                </a:defRPr>
              </a:lvl1pPr>
            </a:lstStyle>
            <a:p>
              <a:pPr/>
              <a:r>
                <a:t>4</a:t>
              </a:r>
            </a:p>
          </p:txBody>
        </p:sp>
        <p:sp>
          <p:nvSpPr>
            <p:cNvPr id="2000" name="(Storage and Retrieval)"/>
            <p:cNvSpPr txBox="1"/>
            <p:nvPr/>
          </p:nvSpPr>
          <p:spPr>
            <a:xfrm>
              <a:off x="3956922" y="2943723"/>
              <a:ext cx="3519084" cy="7883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00" tIns="71400" rIns="71400" bIns="71400" numCol="1" anchor="ctr">
              <a:spAutoFit/>
            </a:bodyPr>
            <a:lstStyle>
              <a:lvl1pPr defTabSz="584200">
                <a:lnSpc>
                  <a:spcPct val="90000"/>
                </a:lnSpc>
                <a:defRPr sz="3900">
                  <a:solidFill>
                    <a:srgbClr val="FFFFFF"/>
                  </a:solidFill>
                  <a:latin typeface="+mn-lt"/>
                  <a:ea typeface="+mn-ea"/>
                  <a:cs typeface="+mn-cs"/>
                  <a:sym typeface="TH Sarabun New"/>
                </a:defRPr>
              </a:lvl1pPr>
            </a:lstStyle>
            <a:p>
              <a:pPr/>
              <a:r>
                <a:t>(Storage and Retrieval)</a:t>
              </a:r>
            </a:p>
          </p:txBody>
        </p:sp>
        <p:sp>
          <p:nvSpPr>
            <p:cNvPr id="2001" name="การจัดเก็บและสืบค้นความรู้"/>
            <p:cNvSpPr txBox="1"/>
            <p:nvPr/>
          </p:nvSpPr>
          <p:spPr>
            <a:xfrm>
              <a:off x="3778343" y="2382375"/>
              <a:ext cx="4387294" cy="8626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00" tIns="71400" rIns="71400" bIns="71400" numCol="1" anchor="ctr">
              <a:spAutoFit/>
            </a:bodyPr>
            <a:lstStyle>
              <a:lvl1pPr defTabSz="584200">
                <a:lnSpc>
                  <a:spcPct val="90000"/>
                </a:lnSpc>
                <a:defRPr b="1" sz="4400">
                  <a:solidFill>
                    <a:srgbClr val="FFFFFF"/>
                  </a:solidFill>
                  <a:latin typeface="+mn-lt"/>
                  <a:ea typeface="+mn-ea"/>
                  <a:cs typeface="+mn-cs"/>
                  <a:sym typeface="TH Sarabun New"/>
                </a:defRPr>
              </a:lvl1pPr>
            </a:lstStyle>
            <a:p>
              <a:pPr/>
              <a:r>
                <a:t>การจัดเก็บและสืบค้นความรู้</a:t>
              </a:r>
            </a:p>
          </p:txBody>
        </p:sp>
        <p:sp>
          <p:nvSpPr>
            <p:cNvPr id="2002" name="L"/>
            <p:cNvSpPr txBox="1"/>
            <p:nvPr/>
          </p:nvSpPr>
          <p:spPr>
            <a:xfrm>
              <a:off x="1490951" y="1104484"/>
              <a:ext cx="1157532" cy="27463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00" tIns="71400" rIns="71400" bIns="71400" numCol="1" anchor="ctr">
              <a:spAutoFit/>
            </a:bodyPr>
            <a:lstStyle>
              <a:lvl1pPr algn="just" defTabSz="821531">
                <a:spcBef>
                  <a:spcPts val="1400"/>
                </a:spcBef>
                <a:defRPr b="1" sz="15000">
                  <a:solidFill>
                    <a:srgbClr val="9A9EC5"/>
                  </a:solidFill>
                  <a:latin typeface="Avenir Next Regular"/>
                  <a:ea typeface="Avenir Next Regular"/>
                  <a:cs typeface="Avenir Next Regular"/>
                  <a:sym typeface="Avenir Next Regular"/>
                </a:defRPr>
              </a:lvl1pPr>
            </a:lstStyle>
            <a:p>
              <a:pPr/>
              <a:r>
                <a:t>L</a:t>
              </a:r>
            </a:p>
          </p:txBody>
        </p:sp>
        <p:pic>
          <p:nvPicPr>
            <p:cNvPr id="2003" name="sh02.png" descr="sh02.png"/>
            <p:cNvPicPr>
              <a:picLocks noChangeAspect="1"/>
            </p:cNvPicPr>
            <p:nvPr/>
          </p:nvPicPr>
          <p:blipFill>
            <a:blip r:embed="rId6">
              <a:extLst/>
            </a:blip>
            <a:stretch>
              <a:fillRect/>
            </a:stretch>
          </p:blipFill>
          <p:spPr>
            <a:xfrm>
              <a:off x="9206026" y="675261"/>
              <a:ext cx="735543" cy="672497"/>
            </a:xfrm>
            <a:prstGeom prst="rect">
              <a:avLst/>
            </a:prstGeom>
            <a:ln w="12700" cap="flat">
              <a:noFill/>
              <a:miter lim="400000"/>
            </a:ln>
            <a:effectLst/>
          </p:spPr>
        </p:pic>
        <p:pic>
          <p:nvPicPr>
            <p:cNvPr id="2004" name="Image" descr="Image"/>
            <p:cNvPicPr>
              <a:picLocks noChangeAspect="1"/>
            </p:cNvPicPr>
            <p:nvPr/>
          </p:nvPicPr>
          <p:blipFill>
            <a:blip r:embed="rId5">
              <a:extLst/>
            </a:blip>
            <a:stretch>
              <a:fillRect/>
            </a:stretch>
          </p:blipFill>
          <p:spPr>
            <a:xfrm rot="15939895">
              <a:off x="10016935" y="1190564"/>
              <a:ext cx="1015471" cy="1561287"/>
            </a:xfrm>
            <a:prstGeom prst="rect">
              <a:avLst/>
            </a:prstGeom>
            <a:ln w="12700" cap="flat">
              <a:noFill/>
              <a:miter lim="400000"/>
            </a:ln>
            <a:effectLst/>
          </p:spPr>
        </p:pic>
        <p:sp>
          <p:nvSpPr>
            <p:cNvPr id="2005" name="Computer"/>
            <p:cNvSpPr/>
            <p:nvPr/>
          </p:nvSpPr>
          <p:spPr>
            <a:xfrm>
              <a:off x="0" y="1061588"/>
              <a:ext cx="1211104" cy="977340"/>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solidFill>
              <a:srgbClr val="BAE1E5"/>
            </a:solidFill>
            <a:ln w="12700" cap="flat">
              <a:noFill/>
              <a:miter lim="400000"/>
            </a:ln>
            <a:effectLst/>
          </p:spPr>
          <p:txBody>
            <a:bodyPr wrap="square" lIns="71400" tIns="71400" rIns="71400" bIns="71400" numCol="1" anchor="ctr">
              <a:noAutofit/>
            </a:bodyPr>
            <a:lstStyle/>
            <a:p>
              <a:pPr algn="ctr" defTabSz="821531">
                <a:defRPr sz="5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06" name="เป็นการสร้างฐานข้อมูลทางการศึกษาเพื่อให้ผู้เรียน อาจารย์ และ ผู้สนใจทั่วไปเข้ามาใช้ประโยชน์ตามความต้องการ โดยระบบฐานข้อมูลสามารถจัดเก็บและสืบค้นได้โดยสร้างระบบสมาชิก รวมถึงการเชื่อมโยงกับระบบฐานข้อมูลหลักของมหาวิทยาลัยเพื่อให้ผู้สนใจ ได้เข้ามาใช้ประโยชน์"/>
            <p:cNvSpPr txBox="1"/>
            <p:nvPr/>
          </p:nvSpPr>
          <p:spPr>
            <a:xfrm>
              <a:off x="2488813" y="-1"/>
              <a:ext cx="6627379" cy="23561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00" tIns="71400" rIns="71400" bIns="71400" numCol="1" anchor="ctr">
              <a:spAutoFit/>
            </a:bodyPr>
            <a:lstStyle/>
            <a:p>
              <a:pPr algn="ctr" defTabSz="584200">
                <a:lnSpc>
                  <a:spcPct val="90000"/>
                </a:lnSpc>
                <a:defRPr sz="2900">
                  <a:solidFill>
                    <a:srgbClr val="000000"/>
                  </a:solidFill>
                  <a:latin typeface="+mn-lt"/>
                  <a:ea typeface="+mn-ea"/>
                  <a:cs typeface="+mn-cs"/>
                  <a:sym typeface="TH Sarabun New"/>
                </a:defRPr>
              </a:pPr>
              <a:r>
                <a:t>เป็นการสร้างฐานข้อมูลทางการศึกษาเพื่อให้ผู้เรียน อาจารย์ และ</a:t>
              </a:r>
              <a:br/>
              <a:r>
                <a:t>ผู้สนใจทั่วไปเข้ามาใช้ประโยชน์ตามความต้องการ โดยระบบฐานข้อมูลสามารถจัดเก็บและสืบค้นได้โดยสร้างระบบสมาชิก รวมถึงการเชื่อมโยงกับระบบฐานข้อมูลหลักของมหาวิทยาลัยเพื่อให้ผู้สนใจ</a:t>
              </a:r>
              <a:br/>
              <a:r>
                <a:t>ได้เข้ามาใช้ประโยชน์ร่วมกัน</a:t>
              </a:r>
            </a:p>
          </p:txBody>
        </p:sp>
      </p:grpSp>
      <p:grpSp>
        <p:nvGrpSpPr>
          <p:cNvPr id="2018" name="Group"/>
          <p:cNvGrpSpPr/>
          <p:nvPr/>
        </p:nvGrpSpPr>
        <p:grpSpPr>
          <a:xfrm>
            <a:off x="428041" y="4098133"/>
            <a:ext cx="7488245" cy="7073871"/>
            <a:chOff x="0" y="0"/>
            <a:chExt cx="7488243" cy="7073869"/>
          </a:xfrm>
        </p:grpSpPr>
        <p:sp>
          <p:nvSpPr>
            <p:cNvPr id="2008" name="Rounded Rectangle"/>
            <p:cNvSpPr/>
            <p:nvPr/>
          </p:nvSpPr>
          <p:spPr>
            <a:xfrm>
              <a:off x="0" y="2277138"/>
              <a:ext cx="7324185" cy="1269340"/>
            </a:xfrm>
            <a:prstGeom prst="roundRect">
              <a:avLst>
                <a:gd name="adj" fmla="val 15000"/>
              </a:avLst>
            </a:prstGeom>
            <a:solidFill>
              <a:srgbClr val="C9907B"/>
            </a:solidFill>
            <a:ln w="12700" cap="flat">
              <a:noFill/>
              <a:miter lim="400000"/>
            </a:ln>
            <a:effectLst>
              <a:outerShdw sx="100000" sy="100000" kx="0" ky="0" algn="b" rotWithShape="0" blurRad="50800" dist="63500" dir="2700000">
                <a:srgbClr val="000000">
                  <a:alpha val="50000"/>
                </a:srgbClr>
              </a:outerShdw>
            </a:effectLst>
          </p:spPr>
          <p:txBody>
            <a:bodyPr wrap="square" lIns="71400" tIns="71400" rIns="71400" bIns="71400" numCol="1" anchor="ctr">
              <a:noAutofit/>
            </a:bodyPr>
            <a:lstStyle/>
            <a:p>
              <a:pPr algn="ctr" defTabSz="821531">
                <a:defRPr sz="5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09" name="5"/>
            <p:cNvSpPr txBox="1"/>
            <p:nvPr/>
          </p:nvSpPr>
          <p:spPr>
            <a:xfrm>
              <a:off x="140512" y="2213144"/>
              <a:ext cx="847180" cy="1323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00" tIns="71400" rIns="71400" bIns="71400" numCol="1" anchor="ctr">
              <a:spAutoFit/>
            </a:bodyPr>
            <a:lstStyle>
              <a:lvl1pPr defTabSz="584200">
                <a:lnSpc>
                  <a:spcPct val="90000"/>
                </a:lnSpc>
                <a:defRPr sz="7800">
                  <a:solidFill>
                    <a:srgbClr val="A84C2C"/>
                  </a:solidFill>
                  <a:latin typeface="Broadway BT"/>
                  <a:ea typeface="Broadway BT"/>
                  <a:cs typeface="Broadway BT"/>
                  <a:sym typeface="Broadway BT"/>
                </a:defRPr>
              </a:lvl1pPr>
            </a:lstStyle>
            <a:p>
              <a:pPr/>
              <a:r>
                <a:t>5</a:t>
              </a:r>
            </a:p>
          </p:txBody>
        </p:sp>
        <p:sp>
          <p:nvSpPr>
            <p:cNvPr id="2010" name="การถ่ายโอนและใช้ประโยชน์จากความรู้"/>
            <p:cNvSpPr txBox="1"/>
            <p:nvPr/>
          </p:nvSpPr>
          <p:spPr>
            <a:xfrm>
              <a:off x="1123584" y="2305718"/>
              <a:ext cx="6088282" cy="8626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00" tIns="71400" rIns="71400" bIns="71400" numCol="1" anchor="ctr">
              <a:spAutoFit/>
            </a:bodyPr>
            <a:lstStyle>
              <a:lvl1pPr defTabSz="584200">
                <a:lnSpc>
                  <a:spcPct val="90000"/>
                </a:lnSpc>
                <a:defRPr b="1" sz="4400">
                  <a:solidFill>
                    <a:srgbClr val="FFFFFF"/>
                  </a:solidFill>
                  <a:latin typeface="+mn-lt"/>
                  <a:ea typeface="+mn-ea"/>
                  <a:cs typeface="+mn-cs"/>
                  <a:sym typeface="TH Sarabun New"/>
                </a:defRPr>
              </a:lvl1pPr>
            </a:lstStyle>
            <a:p>
              <a:pPr/>
              <a:r>
                <a:t>การถ่ายโอนและใช้ประโยชน์จากความรู้</a:t>
              </a:r>
            </a:p>
          </p:txBody>
        </p:sp>
        <p:sp>
          <p:nvSpPr>
            <p:cNvPr id="2011" name="(Transfer and Utilization)"/>
            <p:cNvSpPr txBox="1"/>
            <p:nvPr/>
          </p:nvSpPr>
          <p:spPr>
            <a:xfrm>
              <a:off x="1522404" y="2798882"/>
              <a:ext cx="3795957" cy="7883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00" tIns="71400" rIns="71400" bIns="71400" numCol="1" anchor="ctr">
              <a:spAutoFit/>
            </a:bodyPr>
            <a:lstStyle>
              <a:lvl1pPr defTabSz="584200">
                <a:lnSpc>
                  <a:spcPct val="90000"/>
                </a:lnSpc>
                <a:defRPr sz="3900">
                  <a:solidFill>
                    <a:srgbClr val="FFFFFF"/>
                  </a:solidFill>
                  <a:latin typeface="+mn-lt"/>
                  <a:ea typeface="+mn-ea"/>
                  <a:cs typeface="+mn-cs"/>
                  <a:sym typeface="TH Sarabun New"/>
                </a:defRPr>
              </a:lvl1pPr>
            </a:lstStyle>
            <a:p>
              <a:pPr/>
              <a:r>
                <a:t>(Transfer and Utilization)</a:t>
              </a:r>
            </a:p>
          </p:txBody>
        </p:sp>
        <p:sp>
          <p:nvSpPr>
            <p:cNvPr id="2012" name="L"/>
            <p:cNvSpPr txBox="1"/>
            <p:nvPr/>
          </p:nvSpPr>
          <p:spPr>
            <a:xfrm>
              <a:off x="140101" y="2901866"/>
              <a:ext cx="1157532" cy="27463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00" tIns="71400" rIns="71400" bIns="71400" numCol="1" anchor="ctr">
              <a:spAutoFit/>
            </a:bodyPr>
            <a:lstStyle>
              <a:lvl1pPr algn="just" defTabSz="821531">
                <a:spcBef>
                  <a:spcPts val="1400"/>
                </a:spcBef>
                <a:defRPr b="1" sz="15000">
                  <a:solidFill>
                    <a:srgbClr val="CB9480"/>
                  </a:solidFill>
                  <a:latin typeface="Avenir Next Regular"/>
                  <a:ea typeface="Avenir Next Regular"/>
                  <a:cs typeface="Avenir Next Regular"/>
                  <a:sym typeface="Avenir Next Regular"/>
                </a:defRPr>
              </a:lvl1pPr>
            </a:lstStyle>
            <a:p>
              <a:pPr/>
              <a:r>
                <a:t>L</a:t>
              </a:r>
            </a:p>
          </p:txBody>
        </p:sp>
        <p:pic>
          <p:nvPicPr>
            <p:cNvPr id="2013" name="Ac.png" descr="Ac.png"/>
            <p:cNvPicPr>
              <a:picLocks noChangeAspect="1"/>
            </p:cNvPicPr>
            <p:nvPr/>
          </p:nvPicPr>
          <p:blipFill>
            <a:blip r:embed="rId7">
              <a:extLst/>
            </a:blip>
            <a:stretch>
              <a:fillRect/>
            </a:stretch>
          </p:blipFill>
          <p:spPr>
            <a:xfrm>
              <a:off x="1450455" y="5498303"/>
              <a:ext cx="1344390" cy="1338415"/>
            </a:xfrm>
            <a:prstGeom prst="rect">
              <a:avLst/>
            </a:prstGeom>
            <a:ln w="12700" cap="flat">
              <a:noFill/>
              <a:miter lim="400000"/>
            </a:ln>
            <a:effectLst/>
          </p:spPr>
        </p:pic>
        <p:pic>
          <p:nvPicPr>
            <p:cNvPr id="2014" name="Image" descr="Image"/>
            <p:cNvPicPr>
              <a:picLocks noChangeAspect="1"/>
            </p:cNvPicPr>
            <p:nvPr/>
          </p:nvPicPr>
          <p:blipFill>
            <a:blip r:embed="rId5">
              <a:extLst/>
            </a:blip>
            <a:stretch>
              <a:fillRect/>
            </a:stretch>
          </p:blipFill>
          <p:spPr>
            <a:xfrm rot="18821208">
              <a:off x="3833151" y="5386866"/>
              <a:ext cx="1015472" cy="1561288"/>
            </a:xfrm>
            <a:prstGeom prst="rect">
              <a:avLst/>
            </a:prstGeom>
            <a:ln w="12700" cap="flat">
              <a:noFill/>
              <a:miter lim="400000"/>
            </a:ln>
            <a:effectLst/>
          </p:spPr>
        </p:pic>
        <p:pic>
          <p:nvPicPr>
            <p:cNvPr id="2015" name="Image" descr="Image"/>
            <p:cNvPicPr>
              <a:picLocks noChangeAspect="1"/>
            </p:cNvPicPr>
            <p:nvPr/>
          </p:nvPicPr>
          <p:blipFill>
            <a:blip r:embed="rId5">
              <a:extLst/>
            </a:blip>
            <a:stretch>
              <a:fillRect/>
            </a:stretch>
          </p:blipFill>
          <p:spPr>
            <a:xfrm rot="1860000">
              <a:off x="2215386" y="150001"/>
              <a:ext cx="1015472" cy="1561288"/>
            </a:xfrm>
            <a:prstGeom prst="rect">
              <a:avLst/>
            </a:prstGeom>
            <a:ln w="12700" cap="flat">
              <a:noFill/>
              <a:miter lim="400000"/>
            </a:ln>
            <a:effectLst/>
          </p:spPr>
        </p:pic>
        <p:sp>
          <p:nvSpPr>
            <p:cNvPr id="2016" name="Arrow 5"/>
            <p:cNvSpPr/>
            <p:nvPr/>
          </p:nvSpPr>
          <p:spPr>
            <a:xfrm>
              <a:off x="1238779" y="1134628"/>
              <a:ext cx="797363" cy="817732"/>
            </a:xfrm>
            <a:custGeom>
              <a:avLst/>
              <a:gdLst/>
              <a:ahLst/>
              <a:cxnLst>
                <a:cxn ang="0">
                  <a:pos x="wd2" y="hd2"/>
                </a:cxn>
                <a:cxn ang="5400000">
                  <a:pos x="wd2" y="hd2"/>
                </a:cxn>
                <a:cxn ang="10800000">
                  <a:pos x="wd2" y="hd2"/>
                </a:cxn>
                <a:cxn ang="16200000">
                  <a:pos x="wd2" y="hd2"/>
                </a:cxn>
              </a:cxnLst>
              <a:rect l="0" t="0" r="r" b="b"/>
              <a:pathLst>
                <a:path w="21600" h="20713" fill="norm" stroke="1" extrusionOk="0">
                  <a:moveTo>
                    <a:pt x="10529" y="0"/>
                  </a:moveTo>
                  <a:lnTo>
                    <a:pt x="10529" y="2252"/>
                  </a:lnTo>
                  <a:cubicBezTo>
                    <a:pt x="6127" y="2290"/>
                    <a:pt x="2426" y="5063"/>
                    <a:pt x="1275" y="8842"/>
                  </a:cubicBezTo>
                  <a:lnTo>
                    <a:pt x="4596" y="10276"/>
                  </a:lnTo>
                  <a:cubicBezTo>
                    <a:pt x="5122" y="7645"/>
                    <a:pt x="7572" y="5648"/>
                    <a:pt x="10529" y="5607"/>
                  </a:cubicBezTo>
                  <a:lnTo>
                    <a:pt x="10529" y="7662"/>
                  </a:lnTo>
                  <a:lnTo>
                    <a:pt x="16091" y="3831"/>
                  </a:lnTo>
                  <a:lnTo>
                    <a:pt x="10529" y="0"/>
                  </a:lnTo>
                  <a:close/>
                  <a:moveTo>
                    <a:pt x="17685" y="4997"/>
                  </a:moveTo>
                  <a:lnTo>
                    <a:pt x="14789" y="7046"/>
                  </a:lnTo>
                  <a:cubicBezTo>
                    <a:pt x="16783" y="8706"/>
                    <a:pt x="17443" y="11456"/>
                    <a:pt x="16235" y="13805"/>
                  </a:cubicBezTo>
                  <a:lnTo>
                    <a:pt x="14269" y="12888"/>
                  </a:lnTo>
                  <a:lnTo>
                    <a:pt x="15451" y="19251"/>
                  </a:lnTo>
                  <a:lnTo>
                    <a:pt x="21600" y="16307"/>
                  </a:lnTo>
                  <a:lnTo>
                    <a:pt x="19446" y="15303"/>
                  </a:lnTo>
                  <a:cubicBezTo>
                    <a:pt x="21285" y="11775"/>
                    <a:pt x="20457" y="7668"/>
                    <a:pt x="17685" y="4997"/>
                  </a:cubicBezTo>
                  <a:close/>
                  <a:moveTo>
                    <a:pt x="972" y="10677"/>
                  </a:moveTo>
                  <a:lnTo>
                    <a:pt x="0" y="17074"/>
                  </a:lnTo>
                  <a:lnTo>
                    <a:pt x="2120" y="16006"/>
                  </a:lnTo>
                  <a:cubicBezTo>
                    <a:pt x="4403" y="19887"/>
                    <a:pt x="9288" y="21600"/>
                    <a:pt x="13647" y="20265"/>
                  </a:cubicBezTo>
                  <a:lnTo>
                    <a:pt x="12998" y="16913"/>
                  </a:lnTo>
                  <a:cubicBezTo>
                    <a:pt x="10149" y="18031"/>
                    <a:pt x="6810" y="16983"/>
                    <a:pt x="5281" y="14416"/>
                  </a:cubicBezTo>
                  <a:lnTo>
                    <a:pt x="7215" y="13443"/>
                  </a:lnTo>
                  <a:lnTo>
                    <a:pt x="972" y="10677"/>
                  </a:lnTo>
                  <a:close/>
                </a:path>
              </a:pathLst>
            </a:custGeom>
            <a:solidFill>
              <a:srgbClr val="A6AAA9"/>
            </a:solidFill>
            <a:ln w="12700" cap="flat">
              <a:noFill/>
              <a:miter lim="400000"/>
            </a:ln>
            <a:effectLst/>
          </p:spPr>
          <p:txBody>
            <a:bodyPr wrap="square" lIns="71400" tIns="71400" rIns="71400" bIns="71400" numCol="1" anchor="ctr">
              <a:noAutofit/>
            </a:bodyPr>
            <a:lstStyle/>
            <a:p>
              <a:pPr algn="ctr" defTabSz="821531">
                <a:defRPr sz="5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17" name="เป็นการกระจายความรู้ให้เกิดขึ้นเพื่อให้เกิดเวทีในการแลกเปลี่ยนและใช้ความรู้นั้นให้เป็นประโยชน์ร่วมกัน เมื่อผู้เรียนผ่านขั้นตอนที่ 1 ถึง 4                มาแล้วก็จะตรวจสอบผลการพัฒนาองค์ความรู้เกี่ยวกับทฤษฎีและนวัตกรรมการบริหารการศึกษาเพื่อเผยแพร่ต่อสาธารณ"/>
            <p:cNvSpPr txBox="1"/>
            <p:nvPr/>
          </p:nvSpPr>
          <p:spPr>
            <a:xfrm>
              <a:off x="860865" y="3612320"/>
              <a:ext cx="6627379" cy="19209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00" tIns="71400" rIns="71400" bIns="71400" numCol="1" anchor="ctr">
              <a:spAutoFit/>
            </a:bodyPr>
            <a:lstStyle/>
            <a:p>
              <a:pPr defTabSz="584200">
                <a:lnSpc>
                  <a:spcPct val="90000"/>
                </a:lnSpc>
                <a:defRPr sz="2800">
                  <a:solidFill>
                    <a:srgbClr val="000000"/>
                  </a:solidFill>
                  <a:latin typeface="+mn-lt"/>
                  <a:ea typeface="+mn-ea"/>
                  <a:cs typeface="+mn-cs"/>
                  <a:sym typeface="TH Sarabun New"/>
                </a:defRPr>
              </a:pPr>
              <a:r>
                <a:t>เป็นการกระจายความรู้ให้เกิดขึ้นเพื่อให้เกิดเวทีในการแลกเปลี่ยนและใช้ความรู้นั้นให้เป็นประโยชน์ร่วมกัน เมื่อผู้เรียนผ่านขั้นตอนที่ 1 ถึง 4       </a:t>
              </a:r>
              <a:br/>
              <a:r>
                <a:t>        มาแล้วก็จะตรวจสอบผลการพัฒนาองค์ความรู้เกี่ยวกับทฤษฎีและนวัตกรรมการบริหารการศึกษาเพื่อเผยแพร่ต่อสาธารณะชนต่อไป</a:t>
              </a:r>
            </a:p>
          </p:txBody>
        </p:sp>
      </p:grpSp>
      <p:grpSp>
        <p:nvGrpSpPr>
          <p:cNvPr id="2028" name="Group"/>
          <p:cNvGrpSpPr/>
          <p:nvPr/>
        </p:nvGrpSpPr>
        <p:grpSpPr>
          <a:xfrm>
            <a:off x="11013537" y="1378038"/>
            <a:ext cx="11255456" cy="4598250"/>
            <a:chOff x="0" y="50837"/>
            <a:chExt cx="11255455" cy="4598249"/>
          </a:xfrm>
        </p:grpSpPr>
        <p:sp>
          <p:nvSpPr>
            <p:cNvPr id="2019" name="Rounded Rectangle"/>
            <p:cNvSpPr/>
            <p:nvPr/>
          </p:nvSpPr>
          <p:spPr>
            <a:xfrm>
              <a:off x="4583174" y="50837"/>
              <a:ext cx="6184796" cy="1222227"/>
            </a:xfrm>
            <a:prstGeom prst="roundRect">
              <a:avLst>
                <a:gd name="adj" fmla="val 10560"/>
              </a:avLst>
            </a:prstGeom>
            <a:solidFill>
              <a:srgbClr val="F1B3C8"/>
            </a:solidFill>
            <a:ln w="12700" cap="flat">
              <a:noFill/>
              <a:miter lim="400000"/>
            </a:ln>
            <a:effectLst>
              <a:outerShdw sx="100000" sy="100000" kx="0" ky="0" algn="b" rotWithShape="0" blurRad="50800" dist="63500" dir="2700000">
                <a:srgbClr val="000000">
                  <a:alpha val="50000"/>
                </a:srgbClr>
              </a:outerShdw>
            </a:effectLst>
          </p:spPr>
          <p:txBody>
            <a:bodyPr wrap="square" lIns="71400" tIns="71400" rIns="71400" bIns="71400" numCol="1" anchor="ctr">
              <a:noAutofit/>
            </a:bodyPr>
            <a:lstStyle/>
            <a:p>
              <a:pPr algn="ctr" defTabSz="821531">
                <a:defRPr sz="5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20" name="L"/>
            <p:cNvSpPr/>
            <p:nvPr/>
          </p:nvSpPr>
          <p:spPr>
            <a:xfrm flipH="1">
              <a:off x="9333954" y="1785174"/>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00" tIns="71400" rIns="71400" bIns="71400" numCol="1" anchor="ctr">
              <a:spAutoFit/>
            </a:bodyPr>
            <a:lstStyle>
              <a:lvl1pPr algn="just" defTabSz="821531">
                <a:spcBef>
                  <a:spcPts val="1400"/>
                </a:spcBef>
                <a:defRPr b="1" sz="15000">
                  <a:solidFill>
                    <a:srgbClr val="F1B3C8"/>
                  </a:solidFill>
                  <a:latin typeface="Avenir Next Regular"/>
                  <a:ea typeface="Avenir Next Regular"/>
                  <a:cs typeface="Avenir Next Regular"/>
                  <a:sym typeface="Avenir Next Regular"/>
                </a:defRPr>
              </a:lvl1pPr>
            </a:lstStyle>
            <a:p>
              <a:pPr/>
              <a:r>
                <a:t>L</a:t>
              </a:r>
            </a:p>
          </p:txBody>
        </p:sp>
        <p:sp>
          <p:nvSpPr>
            <p:cNvPr id="2021" name="2"/>
            <p:cNvSpPr/>
            <p:nvPr/>
          </p:nvSpPr>
          <p:spPr>
            <a:xfrm>
              <a:off x="4917250" y="66195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00" tIns="71400" rIns="71400" bIns="71400" numCol="1" anchor="ctr">
              <a:spAutoFit/>
            </a:bodyPr>
            <a:lstStyle>
              <a:lvl1pPr defTabSz="584200">
                <a:lnSpc>
                  <a:spcPct val="90000"/>
                </a:lnSpc>
                <a:defRPr sz="7800">
                  <a:solidFill>
                    <a:srgbClr val="E781A3"/>
                  </a:solidFill>
                  <a:latin typeface="Broadway BT"/>
                  <a:ea typeface="Broadway BT"/>
                  <a:cs typeface="Broadway BT"/>
                  <a:sym typeface="Broadway BT"/>
                </a:defRPr>
              </a:lvl1pPr>
            </a:lstStyle>
            <a:p>
              <a:pPr/>
              <a:r>
                <a:t>2</a:t>
              </a:r>
            </a:p>
          </p:txBody>
        </p:sp>
        <p:sp>
          <p:nvSpPr>
            <p:cNvPr id="2022" name="(Acquisition)"/>
            <p:cNvSpPr/>
            <p:nvPr/>
          </p:nvSpPr>
          <p:spPr>
            <a:xfrm>
              <a:off x="6696623" y="924555"/>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00" tIns="71400" rIns="71400" bIns="71400" numCol="1" anchor="ctr">
              <a:spAutoFit/>
            </a:bodyPr>
            <a:lstStyle>
              <a:lvl1pPr defTabSz="584200">
                <a:lnSpc>
                  <a:spcPct val="90000"/>
                </a:lnSpc>
                <a:defRPr sz="3900">
                  <a:solidFill>
                    <a:srgbClr val="000000"/>
                  </a:solidFill>
                  <a:latin typeface="+mn-lt"/>
                  <a:ea typeface="+mn-ea"/>
                  <a:cs typeface="+mn-cs"/>
                  <a:sym typeface="TH Sarabun New"/>
                </a:defRPr>
              </a:lvl1pPr>
            </a:lstStyle>
            <a:p>
              <a:pPr/>
              <a:r>
                <a:t>(Acquisition)</a:t>
              </a:r>
            </a:p>
          </p:txBody>
        </p:sp>
        <p:sp>
          <p:nvSpPr>
            <p:cNvPr id="2023" name="การแสวงหาความรู้"/>
            <p:cNvSpPr/>
            <p:nvPr/>
          </p:nvSpPr>
          <p:spPr>
            <a:xfrm>
              <a:off x="6149132" y="49235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00" tIns="71400" rIns="71400" bIns="71400" numCol="1" anchor="ctr">
              <a:spAutoFit/>
            </a:bodyPr>
            <a:lstStyle>
              <a:lvl1pPr defTabSz="584200">
                <a:lnSpc>
                  <a:spcPct val="90000"/>
                </a:lnSpc>
                <a:defRPr b="1" sz="4400">
                  <a:solidFill>
                    <a:srgbClr val="0365C0"/>
                  </a:solidFill>
                  <a:latin typeface="+mn-lt"/>
                  <a:ea typeface="+mn-ea"/>
                  <a:cs typeface="+mn-cs"/>
                  <a:sym typeface="TH Sarabun New"/>
                </a:defRPr>
              </a:lvl1pPr>
            </a:lstStyle>
            <a:p>
              <a:pPr/>
              <a:r>
                <a:t>การแสวงหาความรู้</a:t>
              </a:r>
            </a:p>
          </p:txBody>
        </p:sp>
        <p:pic>
          <p:nvPicPr>
            <p:cNvPr id="2024" name="thinking.png" descr="thinking.png"/>
            <p:cNvPicPr>
              <a:picLocks noChangeAspect="1"/>
            </p:cNvPicPr>
            <p:nvPr/>
          </p:nvPicPr>
          <p:blipFill>
            <a:blip r:embed="rId8">
              <a:extLst/>
            </a:blip>
            <a:stretch>
              <a:fillRect/>
            </a:stretch>
          </p:blipFill>
          <p:spPr>
            <a:xfrm>
              <a:off x="10239328" y="2359394"/>
              <a:ext cx="1016128" cy="1124515"/>
            </a:xfrm>
            <a:prstGeom prst="rect">
              <a:avLst/>
            </a:prstGeom>
            <a:ln w="12700" cap="flat">
              <a:noFill/>
              <a:miter lim="400000"/>
            </a:ln>
            <a:effectLst/>
          </p:spPr>
        </p:pic>
        <p:pic>
          <p:nvPicPr>
            <p:cNvPr id="2025" name="Image" descr="Image"/>
            <p:cNvPicPr>
              <a:picLocks noChangeAspect="1"/>
            </p:cNvPicPr>
            <p:nvPr/>
          </p:nvPicPr>
          <p:blipFill>
            <a:blip r:embed="rId9">
              <a:extLst/>
            </a:blip>
            <a:srcRect l="68373" t="76623" r="0" b="0"/>
            <a:stretch>
              <a:fillRect/>
            </a:stretch>
          </p:blipFill>
          <p:spPr>
            <a:xfrm rot="10309083">
              <a:off x="66389" y="303423"/>
              <a:ext cx="2906143" cy="1140828"/>
            </a:xfrm>
            <a:prstGeom prst="rect">
              <a:avLst/>
            </a:prstGeom>
            <a:ln w="12700" cap="flat">
              <a:noFill/>
              <a:miter lim="400000"/>
            </a:ln>
            <a:effectLst/>
          </p:spPr>
        </p:pic>
        <p:sp>
          <p:nvSpPr>
            <p:cNvPr id="2026" name="การนำเอาข้อมูลและความรู้ที่เป็นประโยชน์ในเรื่องที่เกี่ยวข้องมาสร้างเอกสารให้มีคุณค่า ในขั้นนี้ได้นำข้อมูลเกี่ยวกับระเบียบวิธีการวิจัยมา สร้างระบบต้นแบบโดยพัฒนาเป็นแพลตฟอร์ม เว็บไซต์ สื่อการเรียนรู้ และสร้างระบบฐานข้อมูลเพื่อเชื่อมโยงระหว่างผู้สอนกับผู้เ"/>
            <p:cNvSpPr/>
            <p:nvPr/>
          </p:nvSpPr>
          <p:spPr>
            <a:xfrm>
              <a:off x="3132872" y="2277884"/>
              <a:ext cx="6627378"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71400" tIns="71400" rIns="71400" bIns="71400" numCol="1" anchor="ctr">
              <a:spAutoFit/>
            </a:bodyPr>
            <a:lstStyle/>
            <a:p>
              <a:pPr defTabSz="584200">
                <a:lnSpc>
                  <a:spcPct val="90000"/>
                </a:lnSpc>
                <a:defRPr sz="2800">
                  <a:solidFill>
                    <a:srgbClr val="000000"/>
                  </a:solidFill>
                  <a:latin typeface="+mn-lt"/>
                  <a:ea typeface="+mn-ea"/>
                  <a:cs typeface="+mn-cs"/>
                  <a:sym typeface="TH Sarabun New"/>
                </a:defRPr>
              </a:pPr>
              <a:r>
                <a:t>การนำเอาข้อมูลและความรู้ที่เป็นประโยชน์ในเรื่องที่เกี่ยวข้องมาสร้างเอกสารให้มีคุณค่า ในขั้นนี้ได้นำข้อมูลเกี่ยวกับระเบียบวิธีการวิจัยมา</a:t>
              </a:r>
              <a:br/>
              <a:r>
                <a:t>สร้างระบบต้นแบบโดยพัฒนาเป็นแพลตฟอร์ม เว็บไซต์ สื่อการเรียนรู้ และสร้างระบบฐานข้อมูลเพื่อเชื่อมโยงระหว่างผู้สอนกับผู้เรียน</a:t>
              </a:r>
            </a:p>
          </p:txBody>
        </p:sp>
        <p:sp>
          <p:nvSpPr>
            <p:cNvPr id="2027" name="Growth"/>
            <p:cNvSpPr/>
            <p:nvPr/>
          </p:nvSpPr>
          <p:spPr>
            <a:xfrm>
              <a:off x="5648591" y="3821711"/>
              <a:ext cx="1069712" cy="827376"/>
            </a:xfrm>
            <a:custGeom>
              <a:avLst/>
              <a:gdLst/>
              <a:ahLst/>
              <a:cxnLst>
                <a:cxn ang="0">
                  <a:pos x="wd2" y="hd2"/>
                </a:cxn>
                <a:cxn ang="5400000">
                  <a:pos x="wd2" y="hd2"/>
                </a:cxn>
                <a:cxn ang="10800000">
                  <a:pos x="wd2" y="hd2"/>
                </a:cxn>
                <a:cxn ang="16200000">
                  <a:pos x="wd2" y="hd2"/>
                </a:cxn>
              </a:cxnLst>
              <a:rect l="0" t="0" r="r" b="b"/>
              <a:pathLst>
                <a:path w="21566" h="21598" fill="norm" stroke="1" extrusionOk="0">
                  <a:moveTo>
                    <a:pt x="21464" y="6"/>
                  </a:moveTo>
                  <a:cubicBezTo>
                    <a:pt x="21442" y="-2"/>
                    <a:pt x="21417" y="-2"/>
                    <a:pt x="21392" y="8"/>
                  </a:cubicBezTo>
                  <a:lnTo>
                    <a:pt x="18267" y="1242"/>
                  </a:lnTo>
                  <a:cubicBezTo>
                    <a:pt x="18161" y="1283"/>
                    <a:pt x="18132" y="1450"/>
                    <a:pt x="18212" y="1547"/>
                  </a:cubicBezTo>
                  <a:lnTo>
                    <a:pt x="18753" y="2202"/>
                  </a:lnTo>
                  <a:cubicBezTo>
                    <a:pt x="18809" y="2274"/>
                    <a:pt x="18815" y="2386"/>
                    <a:pt x="18759" y="2459"/>
                  </a:cubicBezTo>
                  <a:lnTo>
                    <a:pt x="13208" y="10155"/>
                  </a:lnTo>
                  <a:cubicBezTo>
                    <a:pt x="13152" y="10227"/>
                    <a:pt x="13058" y="10235"/>
                    <a:pt x="13002" y="10155"/>
                  </a:cubicBezTo>
                  <a:lnTo>
                    <a:pt x="9056" y="4932"/>
                  </a:lnTo>
                  <a:cubicBezTo>
                    <a:pt x="9000" y="4859"/>
                    <a:pt x="8907" y="4859"/>
                    <a:pt x="8851" y="4932"/>
                  </a:cubicBezTo>
                  <a:lnTo>
                    <a:pt x="39" y="17166"/>
                  </a:lnTo>
                  <a:cubicBezTo>
                    <a:pt x="-17" y="17238"/>
                    <a:pt x="-11" y="17350"/>
                    <a:pt x="45" y="17423"/>
                  </a:cubicBezTo>
                  <a:lnTo>
                    <a:pt x="941" y="18503"/>
                  </a:lnTo>
                  <a:cubicBezTo>
                    <a:pt x="997" y="18576"/>
                    <a:pt x="1084" y="18568"/>
                    <a:pt x="1140" y="18495"/>
                  </a:cubicBezTo>
                  <a:lnTo>
                    <a:pt x="8877" y="7770"/>
                  </a:lnTo>
                  <a:cubicBezTo>
                    <a:pt x="8933" y="7697"/>
                    <a:pt x="9025" y="7689"/>
                    <a:pt x="9081" y="7770"/>
                  </a:cubicBezTo>
                  <a:lnTo>
                    <a:pt x="13047" y="13016"/>
                  </a:lnTo>
                  <a:cubicBezTo>
                    <a:pt x="13103" y="13096"/>
                    <a:pt x="13201" y="13089"/>
                    <a:pt x="13251" y="13008"/>
                  </a:cubicBezTo>
                  <a:lnTo>
                    <a:pt x="13706" y="12315"/>
                  </a:lnTo>
                  <a:lnTo>
                    <a:pt x="19848" y="3796"/>
                  </a:lnTo>
                  <a:cubicBezTo>
                    <a:pt x="19904" y="3723"/>
                    <a:pt x="19992" y="3716"/>
                    <a:pt x="20048" y="3788"/>
                  </a:cubicBezTo>
                  <a:lnTo>
                    <a:pt x="20589" y="4441"/>
                  </a:lnTo>
                  <a:cubicBezTo>
                    <a:pt x="20670" y="4537"/>
                    <a:pt x="20802" y="4490"/>
                    <a:pt x="20826" y="4353"/>
                  </a:cubicBezTo>
                  <a:lnTo>
                    <a:pt x="21560" y="235"/>
                  </a:lnTo>
                  <a:cubicBezTo>
                    <a:pt x="21583" y="126"/>
                    <a:pt x="21533" y="30"/>
                    <a:pt x="21464" y="6"/>
                  </a:cubicBezTo>
                  <a:close/>
                  <a:moveTo>
                    <a:pt x="20260" y="5385"/>
                  </a:moveTo>
                  <a:cubicBezTo>
                    <a:pt x="20232" y="5392"/>
                    <a:pt x="20204" y="5410"/>
                    <a:pt x="20179" y="5440"/>
                  </a:cubicBezTo>
                  <a:lnTo>
                    <a:pt x="17857" y="8656"/>
                  </a:lnTo>
                  <a:lnTo>
                    <a:pt x="17347" y="9429"/>
                  </a:lnTo>
                  <a:cubicBezTo>
                    <a:pt x="17328" y="9462"/>
                    <a:pt x="17316" y="9510"/>
                    <a:pt x="17316" y="9550"/>
                  </a:cubicBezTo>
                  <a:lnTo>
                    <a:pt x="17316" y="21412"/>
                  </a:lnTo>
                  <a:cubicBezTo>
                    <a:pt x="17316" y="21516"/>
                    <a:pt x="17377" y="21598"/>
                    <a:pt x="17458" y="21598"/>
                  </a:cubicBezTo>
                  <a:lnTo>
                    <a:pt x="20290" y="21598"/>
                  </a:lnTo>
                  <a:cubicBezTo>
                    <a:pt x="20371" y="21598"/>
                    <a:pt x="20434" y="21516"/>
                    <a:pt x="20434" y="21412"/>
                  </a:cubicBezTo>
                  <a:lnTo>
                    <a:pt x="20434" y="5561"/>
                  </a:lnTo>
                  <a:cubicBezTo>
                    <a:pt x="20434" y="5440"/>
                    <a:pt x="20346" y="5364"/>
                    <a:pt x="20260" y="5385"/>
                  </a:cubicBezTo>
                  <a:close/>
                  <a:moveTo>
                    <a:pt x="9174" y="9548"/>
                  </a:moveTo>
                  <a:cubicBezTo>
                    <a:pt x="9094" y="9530"/>
                    <a:pt x="9007" y="9606"/>
                    <a:pt x="9007" y="9727"/>
                  </a:cubicBezTo>
                  <a:lnTo>
                    <a:pt x="9007" y="21412"/>
                  </a:lnTo>
                  <a:cubicBezTo>
                    <a:pt x="9007" y="21516"/>
                    <a:pt x="9068" y="21598"/>
                    <a:pt x="9149" y="21598"/>
                  </a:cubicBezTo>
                  <a:lnTo>
                    <a:pt x="11981" y="21598"/>
                  </a:lnTo>
                  <a:cubicBezTo>
                    <a:pt x="12062" y="21598"/>
                    <a:pt x="12125" y="21516"/>
                    <a:pt x="12125" y="21412"/>
                  </a:cubicBezTo>
                  <a:lnTo>
                    <a:pt x="12125" y="13474"/>
                  </a:lnTo>
                  <a:cubicBezTo>
                    <a:pt x="12125" y="13426"/>
                    <a:pt x="12113" y="13386"/>
                    <a:pt x="12082" y="13345"/>
                  </a:cubicBezTo>
                  <a:lnTo>
                    <a:pt x="9250" y="9598"/>
                  </a:lnTo>
                  <a:cubicBezTo>
                    <a:pt x="9228" y="9570"/>
                    <a:pt x="9201" y="9554"/>
                    <a:pt x="9174" y="9548"/>
                  </a:cubicBezTo>
                  <a:close/>
                  <a:moveTo>
                    <a:pt x="16102" y="10653"/>
                  </a:moveTo>
                  <a:cubicBezTo>
                    <a:pt x="16074" y="10659"/>
                    <a:pt x="16045" y="10676"/>
                    <a:pt x="16021" y="10704"/>
                  </a:cubicBezTo>
                  <a:lnTo>
                    <a:pt x="13700" y="13917"/>
                  </a:lnTo>
                  <a:lnTo>
                    <a:pt x="13189" y="14693"/>
                  </a:lnTo>
                  <a:cubicBezTo>
                    <a:pt x="13170" y="14725"/>
                    <a:pt x="13158" y="14773"/>
                    <a:pt x="13158" y="14814"/>
                  </a:cubicBezTo>
                  <a:lnTo>
                    <a:pt x="13158" y="21412"/>
                  </a:lnTo>
                  <a:cubicBezTo>
                    <a:pt x="13158" y="21516"/>
                    <a:pt x="13221" y="21598"/>
                    <a:pt x="13301" y="21598"/>
                  </a:cubicBezTo>
                  <a:lnTo>
                    <a:pt x="16133" y="21598"/>
                  </a:lnTo>
                  <a:cubicBezTo>
                    <a:pt x="16214" y="21598"/>
                    <a:pt x="16275" y="21516"/>
                    <a:pt x="16275" y="21412"/>
                  </a:cubicBezTo>
                  <a:lnTo>
                    <a:pt x="16275" y="10832"/>
                  </a:lnTo>
                  <a:cubicBezTo>
                    <a:pt x="16275" y="10711"/>
                    <a:pt x="16188" y="10636"/>
                    <a:pt x="16102" y="10653"/>
                  </a:cubicBezTo>
                  <a:close/>
                  <a:moveTo>
                    <a:pt x="7801" y="10923"/>
                  </a:moveTo>
                  <a:cubicBezTo>
                    <a:pt x="7774" y="10930"/>
                    <a:pt x="7747" y="10946"/>
                    <a:pt x="7725" y="10976"/>
                  </a:cubicBezTo>
                  <a:lnTo>
                    <a:pt x="4894" y="14902"/>
                  </a:lnTo>
                  <a:cubicBezTo>
                    <a:pt x="4869" y="14934"/>
                    <a:pt x="4855" y="14974"/>
                    <a:pt x="4855" y="15023"/>
                  </a:cubicBezTo>
                  <a:lnTo>
                    <a:pt x="4855" y="21412"/>
                  </a:lnTo>
                  <a:cubicBezTo>
                    <a:pt x="4855" y="21516"/>
                    <a:pt x="4918" y="21598"/>
                    <a:pt x="4999" y="21598"/>
                  </a:cubicBezTo>
                  <a:lnTo>
                    <a:pt x="7830" y="21598"/>
                  </a:lnTo>
                  <a:cubicBezTo>
                    <a:pt x="7911" y="21598"/>
                    <a:pt x="7974" y="21516"/>
                    <a:pt x="7974" y="21412"/>
                  </a:cubicBezTo>
                  <a:lnTo>
                    <a:pt x="7974" y="11097"/>
                  </a:lnTo>
                  <a:cubicBezTo>
                    <a:pt x="7974" y="10976"/>
                    <a:pt x="7884" y="10902"/>
                    <a:pt x="7801" y="10923"/>
                  </a:cubicBezTo>
                  <a:close/>
                  <a:moveTo>
                    <a:pt x="3680" y="16498"/>
                  </a:moveTo>
                  <a:cubicBezTo>
                    <a:pt x="3652" y="16505"/>
                    <a:pt x="3626" y="16524"/>
                    <a:pt x="3604" y="16554"/>
                  </a:cubicBezTo>
                  <a:lnTo>
                    <a:pt x="772" y="20477"/>
                  </a:lnTo>
                  <a:cubicBezTo>
                    <a:pt x="747" y="20510"/>
                    <a:pt x="735" y="20550"/>
                    <a:pt x="735" y="20598"/>
                  </a:cubicBezTo>
                  <a:lnTo>
                    <a:pt x="735" y="21412"/>
                  </a:lnTo>
                  <a:cubicBezTo>
                    <a:pt x="735" y="21516"/>
                    <a:pt x="798" y="21598"/>
                    <a:pt x="879" y="21598"/>
                  </a:cubicBezTo>
                  <a:lnTo>
                    <a:pt x="3711" y="21598"/>
                  </a:lnTo>
                  <a:cubicBezTo>
                    <a:pt x="3792" y="21598"/>
                    <a:pt x="3853" y="21516"/>
                    <a:pt x="3853" y="21412"/>
                  </a:cubicBezTo>
                  <a:lnTo>
                    <a:pt x="3853" y="16682"/>
                  </a:lnTo>
                  <a:cubicBezTo>
                    <a:pt x="3853" y="16555"/>
                    <a:pt x="3762" y="16478"/>
                    <a:pt x="3680" y="16498"/>
                  </a:cubicBezTo>
                  <a:close/>
                </a:path>
              </a:pathLst>
            </a:custGeom>
            <a:solidFill>
              <a:srgbClr val="BAE1E5"/>
            </a:solidFill>
            <a:ln w="12700" cap="flat">
              <a:noFill/>
              <a:miter lim="400000"/>
            </a:ln>
            <a:effectLst/>
          </p:spPr>
          <p:txBody>
            <a:bodyPr wrap="square" lIns="71400" tIns="71400" rIns="71400" bIns="71400" numCol="1" anchor="ctr">
              <a:noAutofit/>
            </a:bodyPr>
            <a:lstStyle/>
            <a:p>
              <a:pPr algn="ctr" defTabSz="821531">
                <a:defRPr sz="5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8" presetID="2" grpId="2" fill="hold">
                                  <p:stCondLst>
                                    <p:cond delay="0"/>
                                  </p:stCondLst>
                                  <p:iterate type="el" backwards="0">
                                    <p:tmAbs val="0"/>
                                  </p:iterate>
                                  <p:childTnLst>
                                    <p:set>
                                      <p:cBhvr>
                                        <p:cTn id="10" fill="hold"/>
                                        <p:tgtEl>
                                          <p:spTgt spid="2028"/>
                                        </p:tgtEl>
                                        <p:attrNameLst>
                                          <p:attrName>style.visibility</p:attrName>
                                        </p:attrNameLst>
                                      </p:cBhvr>
                                      <p:to>
                                        <p:strVal val="visible"/>
                                      </p:to>
                                    </p:set>
                                    <p:anim calcmode="lin" valueType="num">
                                      <p:cBhvr>
                                        <p:cTn id="11" dur="1000" fill="hold"/>
                                        <p:tgtEl>
                                          <p:spTgt spid="2028"/>
                                        </p:tgtEl>
                                        <p:attrNameLst>
                                          <p:attrName>ppt_x</p:attrName>
                                        </p:attrNameLst>
                                      </p:cBhvr>
                                      <p:tavLst>
                                        <p:tav tm="0">
                                          <p:val>
                                            <p:strVal val="0-#ppt_w/2"/>
                                          </p:val>
                                        </p:tav>
                                        <p:tav tm="100000">
                                          <p:val>
                                            <p:strVal val="#ppt_x"/>
                                          </p:val>
                                        </p:tav>
                                      </p:tavLst>
                                    </p:anim>
                                    <p:anim calcmode="lin" valueType="num">
                                      <p:cBhvr>
                                        <p:cTn id="12" dur="1000" fill="hold"/>
                                        <p:tgtEl>
                                          <p:spTgt spid="202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 presetID="2" grpId="3" fill="hold">
                                  <p:stCondLst>
                                    <p:cond delay="0"/>
                                  </p:stCondLst>
                                  <p:iterate type="el" backwards="0">
                                    <p:tmAbs val="0"/>
                                  </p:iterate>
                                  <p:childTnLst>
                                    <p:set>
                                      <p:cBhvr>
                                        <p:cTn id="16" fill="hold"/>
                                        <p:tgtEl>
                                          <p:spTgt spid="1997"/>
                                        </p:tgtEl>
                                        <p:attrNameLst>
                                          <p:attrName>style.visibility</p:attrName>
                                        </p:attrNameLst>
                                      </p:cBhvr>
                                      <p:to>
                                        <p:strVal val="visible"/>
                                      </p:to>
                                    </p:set>
                                    <p:anim calcmode="lin" valueType="num">
                                      <p:cBhvr>
                                        <p:cTn id="17" dur="1000" fill="hold"/>
                                        <p:tgtEl>
                                          <p:spTgt spid="1997"/>
                                        </p:tgtEl>
                                        <p:attrNameLst>
                                          <p:attrName>ppt_x</p:attrName>
                                        </p:attrNameLst>
                                      </p:cBhvr>
                                      <p:tavLst>
                                        <p:tav tm="0">
                                          <p:val>
                                            <p:strVal val="#ppt_x"/>
                                          </p:val>
                                        </p:tav>
                                        <p:tav tm="100000">
                                          <p:val>
                                            <p:strVal val="#ppt_x"/>
                                          </p:val>
                                        </p:tav>
                                      </p:tavLst>
                                    </p:anim>
                                    <p:anim calcmode="lin" valueType="num">
                                      <p:cBhvr>
                                        <p:cTn id="18" dur="1000" fill="hold"/>
                                        <p:tgtEl>
                                          <p:spTgt spid="1997"/>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3" presetID="2" grpId="4" fill="hold">
                                  <p:stCondLst>
                                    <p:cond delay="0"/>
                                  </p:stCondLst>
                                  <p:iterate type="el" backwards="0">
                                    <p:tmAbs val="0"/>
                                  </p:iterate>
                                  <p:childTnLst>
                                    <p:set>
                                      <p:cBhvr>
                                        <p:cTn id="22" fill="hold"/>
                                        <p:tgtEl>
                                          <p:spTgt spid="2007"/>
                                        </p:tgtEl>
                                        <p:attrNameLst>
                                          <p:attrName>style.visibility</p:attrName>
                                        </p:attrNameLst>
                                      </p:cBhvr>
                                      <p:to>
                                        <p:strVal val="visible"/>
                                      </p:to>
                                    </p:set>
                                    <p:anim calcmode="lin" valueType="num">
                                      <p:cBhvr>
                                        <p:cTn id="23" dur="1000" fill="hold"/>
                                        <p:tgtEl>
                                          <p:spTgt spid="2007"/>
                                        </p:tgtEl>
                                        <p:attrNameLst>
                                          <p:attrName>ppt_x</p:attrName>
                                        </p:attrNameLst>
                                      </p:cBhvr>
                                      <p:tavLst>
                                        <p:tav tm="0">
                                          <p:val>
                                            <p:strVal val="1+#ppt_w/2"/>
                                          </p:val>
                                        </p:tav>
                                        <p:tav tm="100000">
                                          <p:val>
                                            <p:strVal val="#ppt_x"/>
                                          </p:val>
                                        </p:tav>
                                      </p:tavLst>
                                    </p:anim>
                                    <p:anim calcmode="lin" valueType="num">
                                      <p:cBhvr>
                                        <p:cTn id="24" dur="1000" fill="hold"/>
                                        <p:tgtEl>
                                          <p:spTgt spid="2007"/>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6" presetID="2" grpId="5" fill="hold">
                                  <p:stCondLst>
                                    <p:cond delay="0"/>
                                  </p:stCondLst>
                                  <p:iterate type="el" backwards="0">
                                    <p:tmAbs val="0"/>
                                  </p:iterate>
                                  <p:childTnLst>
                                    <p:set>
                                      <p:cBhvr>
                                        <p:cTn id="28" fill="hold"/>
                                        <p:tgtEl>
                                          <p:spTgt spid="2018"/>
                                        </p:tgtEl>
                                        <p:attrNameLst>
                                          <p:attrName>style.visibility</p:attrName>
                                        </p:attrNameLst>
                                      </p:cBhvr>
                                      <p:to>
                                        <p:strVal val="visible"/>
                                      </p:to>
                                    </p:set>
                                    <p:anim calcmode="lin" valueType="num">
                                      <p:cBhvr>
                                        <p:cTn id="29" dur="1000" fill="hold"/>
                                        <p:tgtEl>
                                          <p:spTgt spid="2018"/>
                                        </p:tgtEl>
                                        <p:attrNameLst>
                                          <p:attrName>ppt_x</p:attrName>
                                        </p:attrNameLst>
                                      </p:cBhvr>
                                      <p:tavLst>
                                        <p:tav tm="0">
                                          <p:val>
                                            <p:strVal val="1+#ppt_w/2"/>
                                          </p:val>
                                        </p:tav>
                                        <p:tav tm="100000">
                                          <p:val>
                                            <p:strVal val="#ppt_x"/>
                                          </p:val>
                                        </p:tav>
                                      </p:tavLst>
                                    </p:anim>
                                    <p:anim calcmode="lin" valueType="num">
                                      <p:cBhvr>
                                        <p:cTn id="30" dur="1000" fill="hold"/>
                                        <p:tgtEl>
                                          <p:spTgt spid="20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97" grpId="3"/>
      <p:bldP build="whole" bldLvl="1" animBg="1" rev="0" advAuto="0" spid="2018" grpId="5"/>
      <p:bldP build="whole" bldLvl="1" animBg="1" rev="0" advAuto="0" spid="1987" grpId="1"/>
      <p:bldP build="whole" bldLvl="1" animBg="1" rev="0" advAuto="0" spid="2007" grpId="4"/>
      <p:bldP build="whole" bldLvl="1" animBg="1" rev="0" advAuto="0" spid="2028" grpId="2"/>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32" name="RCIM.jpg" descr="RCIM.jpg"/>
          <p:cNvPicPr>
            <a:picLocks noChangeAspect="1"/>
          </p:cNvPicPr>
          <p:nvPr/>
        </p:nvPicPr>
        <p:blipFill>
          <a:blip r:embed="rId2">
            <a:extLst/>
          </a:blip>
          <a:stretch>
            <a:fillRect/>
          </a:stretch>
        </p:blipFill>
        <p:spPr>
          <a:xfrm>
            <a:off x="-3328246" y="-3787183"/>
            <a:ext cx="31465584" cy="17737832"/>
          </a:xfrm>
          <a:prstGeom prst="rect">
            <a:avLst/>
          </a:prstGeom>
          <a:ln w="12700">
            <a:miter lim="400000"/>
          </a:ln>
        </p:spPr>
      </p:pic>
      <p:pic>
        <p:nvPicPr>
          <p:cNvPr id="2033" name="Image" descr="Image"/>
          <p:cNvPicPr>
            <a:picLocks noChangeAspect="1"/>
          </p:cNvPicPr>
          <p:nvPr/>
        </p:nvPicPr>
        <p:blipFill>
          <a:blip r:embed="rId3">
            <a:extLst/>
          </a:blip>
          <a:srcRect l="7833" t="0" r="11779" b="0"/>
          <a:stretch>
            <a:fillRect/>
          </a:stretch>
        </p:blipFill>
        <p:spPr>
          <a:xfrm>
            <a:off x="4592835" y="1324462"/>
            <a:ext cx="15388907" cy="8520560"/>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5" name="Rectangle"/>
          <p:cNvSpPr/>
          <p:nvPr/>
        </p:nvSpPr>
        <p:spPr>
          <a:xfrm>
            <a:off x="-30876" y="440560"/>
            <a:ext cx="24433052" cy="1270001"/>
          </a:xfrm>
          <a:prstGeom prst="rect">
            <a:avLst/>
          </a:prstGeom>
          <a:solidFill>
            <a:srgbClr val="E1664A"/>
          </a:solidFill>
          <a:ln w="12700">
            <a:miter lim="400000"/>
          </a:ln>
        </p:spPr>
        <p:txBody>
          <a:bodyPr lIns="45719" rIns="45719" anchor="ctr"/>
          <a:lstStyle/>
          <a:p>
            <a:pPr/>
          </a:p>
        </p:txBody>
      </p:sp>
      <p:grpSp>
        <p:nvGrpSpPr>
          <p:cNvPr id="2266" name="Group 10"/>
          <p:cNvGrpSpPr/>
          <p:nvPr/>
        </p:nvGrpSpPr>
        <p:grpSpPr>
          <a:xfrm>
            <a:off x="8717773" y="4481558"/>
            <a:ext cx="6541575" cy="3350152"/>
            <a:chOff x="0" y="0"/>
            <a:chExt cx="6541573" cy="3350151"/>
          </a:xfrm>
        </p:grpSpPr>
        <p:sp>
          <p:nvSpPr>
            <p:cNvPr id="2036" name="Freeform: Shape 276"/>
            <p:cNvSpPr/>
            <p:nvPr/>
          </p:nvSpPr>
          <p:spPr>
            <a:xfrm>
              <a:off x="357034" y="-1"/>
              <a:ext cx="6184540" cy="3221942"/>
            </a:xfrm>
            <a:custGeom>
              <a:avLst/>
              <a:gdLst/>
              <a:ahLst/>
              <a:cxnLst>
                <a:cxn ang="0">
                  <a:pos x="wd2" y="hd2"/>
                </a:cxn>
                <a:cxn ang="5400000">
                  <a:pos x="wd2" y="hd2"/>
                </a:cxn>
                <a:cxn ang="10800000">
                  <a:pos x="wd2" y="hd2"/>
                </a:cxn>
                <a:cxn ang="16200000">
                  <a:pos x="wd2" y="hd2"/>
                </a:cxn>
              </a:cxnLst>
              <a:rect l="0" t="0" r="r" b="b"/>
              <a:pathLst>
                <a:path w="21522" h="21581" fill="norm" stroke="1" extrusionOk="0">
                  <a:moveTo>
                    <a:pt x="20924" y="11592"/>
                  </a:moveTo>
                  <a:cubicBezTo>
                    <a:pt x="21050" y="11575"/>
                    <a:pt x="21190" y="11675"/>
                    <a:pt x="21338" y="11949"/>
                  </a:cubicBezTo>
                  <a:cubicBezTo>
                    <a:pt x="21488" y="12230"/>
                    <a:pt x="21524" y="12630"/>
                    <a:pt x="21522" y="13007"/>
                  </a:cubicBezTo>
                  <a:cubicBezTo>
                    <a:pt x="21518" y="13334"/>
                    <a:pt x="21492" y="13665"/>
                    <a:pt x="21444" y="13984"/>
                  </a:cubicBezTo>
                  <a:cubicBezTo>
                    <a:pt x="21418" y="14153"/>
                    <a:pt x="21380" y="14326"/>
                    <a:pt x="21296" y="14426"/>
                  </a:cubicBezTo>
                  <a:cubicBezTo>
                    <a:pt x="21240" y="14491"/>
                    <a:pt x="21170" y="14511"/>
                    <a:pt x="21105" y="14514"/>
                  </a:cubicBezTo>
                  <a:cubicBezTo>
                    <a:pt x="20917" y="14530"/>
                    <a:pt x="20727" y="14430"/>
                    <a:pt x="20577" y="14241"/>
                  </a:cubicBezTo>
                  <a:cubicBezTo>
                    <a:pt x="20509" y="14153"/>
                    <a:pt x="20447" y="14041"/>
                    <a:pt x="20405" y="13911"/>
                  </a:cubicBezTo>
                  <a:cubicBezTo>
                    <a:pt x="20354" y="13745"/>
                    <a:pt x="20336" y="13561"/>
                    <a:pt x="20328" y="13380"/>
                  </a:cubicBezTo>
                  <a:cubicBezTo>
                    <a:pt x="20298" y="12751"/>
                    <a:pt x="20547" y="11644"/>
                    <a:pt x="20924" y="11592"/>
                  </a:cubicBezTo>
                  <a:close/>
                  <a:moveTo>
                    <a:pt x="7958" y="924"/>
                  </a:moveTo>
                  <a:cubicBezTo>
                    <a:pt x="8220" y="932"/>
                    <a:pt x="8486" y="971"/>
                    <a:pt x="8740" y="1125"/>
                  </a:cubicBezTo>
                  <a:cubicBezTo>
                    <a:pt x="8952" y="1252"/>
                    <a:pt x="9151" y="1460"/>
                    <a:pt x="9347" y="1668"/>
                  </a:cubicBezTo>
                  <a:cubicBezTo>
                    <a:pt x="10163" y="2542"/>
                    <a:pt x="11005" y="3277"/>
                    <a:pt x="11959" y="2792"/>
                  </a:cubicBezTo>
                  <a:cubicBezTo>
                    <a:pt x="12812" y="2357"/>
                    <a:pt x="13546" y="1271"/>
                    <a:pt x="14436" y="1082"/>
                  </a:cubicBezTo>
                  <a:cubicBezTo>
                    <a:pt x="15092" y="944"/>
                    <a:pt x="15828" y="1394"/>
                    <a:pt x="16158" y="2495"/>
                  </a:cubicBezTo>
                  <a:cubicBezTo>
                    <a:pt x="16559" y="3839"/>
                    <a:pt x="16188" y="5937"/>
                    <a:pt x="16909" y="6900"/>
                  </a:cubicBezTo>
                  <a:cubicBezTo>
                    <a:pt x="17587" y="7813"/>
                    <a:pt x="18453" y="8205"/>
                    <a:pt x="18995" y="9468"/>
                  </a:cubicBezTo>
                  <a:cubicBezTo>
                    <a:pt x="19593" y="10873"/>
                    <a:pt x="19511" y="12822"/>
                    <a:pt x="19565" y="14527"/>
                  </a:cubicBezTo>
                  <a:cubicBezTo>
                    <a:pt x="19617" y="16106"/>
                    <a:pt x="19955" y="17415"/>
                    <a:pt x="20137" y="18928"/>
                  </a:cubicBezTo>
                  <a:cubicBezTo>
                    <a:pt x="20262" y="19964"/>
                    <a:pt x="20176" y="20888"/>
                    <a:pt x="19895" y="21581"/>
                  </a:cubicBezTo>
                  <a:lnTo>
                    <a:pt x="844" y="21581"/>
                  </a:lnTo>
                  <a:cubicBezTo>
                    <a:pt x="822" y="21542"/>
                    <a:pt x="802" y="21500"/>
                    <a:pt x="782" y="21462"/>
                  </a:cubicBezTo>
                  <a:cubicBezTo>
                    <a:pt x="402" y="20703"/>
                    <a:pt x="182" y="19691"/>
                    <a:pt x="74" y="18659"/>
                  </a:cubicBezTo>
                  <a:cubicBezTo>
                    <a:pt x="-76" y="17238"/>
                    <a:pt x="-16" y="15663"/>
                    <a:pt x="422" y="14481"/>
                  </a:cubicBezTo>
                  <a:cubicBezTo>
                    <a:pt x="714" y="13692"/>
                    <a:pt x="1174" y="13157"/>
                    <a:pt x="1438" y="12333"/>
                  </a:cubicBezTo>
                  <a:cubicBezTo>
                    <a:pt x="1696" y="11513"/>
                    <a:pt x="1750" y="10496"/>
                    <a:pt x="1859" y="9580"/>
                  </a:cubicBezTo>
                  <a:cubicBezTo>
                    <a:pt x="2493" y="4186"/>
                    <a:pt x="5171" y="836"/>
                    <a:pt x="7958" y="924"/>
                  </a:cubicBezTo>
                  <a:close/>
                  <a:moveTo>
                    <a:pt x="3634" y="663"/>
                  </a:moveTo>
                  <a:cubicBezTo>
                    <a:pt x="3688" y="678"/>
                    <a:pt x="3744" y="724"/>
                    <a:pt x="3776" y="804"/>
                  </a:cubicBezTo>
                  <a:cubicBezTo>
                    <a:pt x="3827" y="931"/>
                    <a:pt x="3819" y="1111"/>
                    <a:pt x="3801" y="1268"/>
                  </a:cubicBezTo>
                  <a:cubicBezTo>
                    <a:pt x="3794" y="1345"/>
                    <a:pt x="3782" y="1429"/>
                    <a:pt x="3748" y="1483"/>
                  </a:cubicBezTo>
                  <a:cubicBezTo>
                    <a:pt x="3710" y="1541"/>
                    <a:pt x="3654" y="1537"/>
                    <a:pt x="3606" y="1529"/>
                  </a:cubicBezTo>
                  <a:cubicBezTo>
                    <a:pt x="3560" y="1521"/>
                    <a:pt x="3513" y="1514"/>
                    <a:pt x="3471" y="1479"/>
                  </a:cubicBezTo>
                  <a:cubicBezTo>
                    <a:pt x="3391" y="1414"/>
                    <a:pt x="3337" y="1253"/>
                    <a:pt x="3337" y="1088"/>
                  </a:cubicBezTo>
                  <a:cubicBezTo>
                    <a:pt x="3339" y="778"/>
                    <a:pt x="3493" y="628"/>
                    <a:pt x="3634" y="663"/>
                  </a:cubicBezTo>
                  <a:close/>
                  <a:moveTo>
                    <a:pt x="11258" y="443"/>
                  </a:moveTo>
                  <a:cubicBezTo>
                    <a:pt x="11384" y="454"/>
                    <a:pt x="11510" y="540"/>
                    <a:pt x="11585" y="685"/>
                  </a:cubicBezTo>
                  <a:cubicBezTo>
                    <a:pt x="11702" y="919"/>
                    <a:pt x="11736" y="1303"/>
                    <a:pt x="11652" y="1583"/>
                  </a:cubicBezTo>
                  <a:cubicBezTo>
                    <a:pt x="11636" y="1629"/>
                    <a:pt x="11619" y="1676"/>
                    <a:pt x="11593" y="1699"/>
                  </a:cubicBezTo>
                  <a:cubicBezTo>
                    <a:pt x="11577" y="1714"/>
                    <a:pt x="11559" y="1722"/>
                    <a:pt x="11541" y="1725"/>
                  </a:cubicBezTo>
                  <a:cubicBezTo>
                    <a:pt x="11401" y="1764"/>
                    <a:pt x="11255" y="1764"/>
                    <a:pt x="11124" y="1668"/>
                  </a:cubicBezTo>
                  <a:cubicBezTo>
                    <a:pt x="10994" y="1564"/>
                    <a:pt x="10882" y="1345"/>
                    <a:pt x="10866" y="1077"/>
                  </a:cubicBezTo>
                  <a:cubicBezTo>
                    <a:pt x="10836" y="613"/>
                    <a:pt x="11047" y="425"/>
                    <a:pt x="11258" y="443"/>
                  </a:cubicBezTo>
                  <a:close/>
                  <a:moveTo>
                    <a:pt x="16105" y="4"/>
                  </a:moveTo>
                  <a:cubicBezTo>
                    <a:pt x="16183" y="-19"/>
                    <a:pt x="16265" y="58"/>
                    <a:pt x="16316" y="177"/>
                  </a:cubicBezTo>
                  <a:cubicBezTo>
                    <a:pt x="16366" y="295"/>
                    <a:pt x="16388" y="453"/>
                    <a:pt x="16384" y="606"/>
                  </a:cubicBezTo>
                  <a:cubicBezTo>
                    <a:pt x="16384" y="675"/>
                    <a:pt x="16378" y="744"/>
                    <a:pt x="16356" y="794"/>
                  </a:cubicBezTo>
                  <a:cubicBezTo>
                    <a:pt x="16318" y="882"/>
                    <a:pt x="16251" y="886"/>
                    <a:pt x="16191" y="878"/>
                  </a:cubicBezTo>
                  <a:cubicBezTo>
                    <a:pt x="16141" y="871"/>
                    <a:pt x="16091" y="859"/>
                    <a:pt x="16052" y="805"/>
                  </a:cubicBezTo>
                  <a:cubicBezTo>
                    <a:pt x="16004" y="740"/>
                    <a:pt x="15980" y="625"/>
                    <a:pt x="15974" y="510"/>
                  </a:cubicBezTo>
                  <a:cubicBezTo>
                    <a:pt x="15970" y="399"/>
                    <a:pt x="15982" y="284"/>
                    <a:pt x="15996" y="177"/>
                  </a:cubicBezTo>
                  <a:cubicBezTo>
                    <a:pt x="16004" y="115"/>
                    <a:pt x="16022" y="39"/>
                    <a:pt x="16054" y="50"/>
                  </a:cubicBezTo>
                  <a:close/>
                </a:path>
              </a:pathLst>
            </a:custGeom>
            <a:solidFill>
              <a:srgbClr val="D4EFF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037" name="Freeform: Shape 588"/>
            <p:cNvSpPr/>
            <p:nvPr/>
          </p:nvSpPr>
          <p:spPr>
            <a:xfrm>
              <a:off x="1284393" y="1073429"/>
              <a:ext cx="1758711" cy="21381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273" y="18929"/>
                  </a:moveTo>
                  <a:cubicBezTo>
                    <a:pt x="16906" y="12937"/>
                    <a:pt x="11379" y="7833"/>
                    <a:pt x="5555" y="3368"/>
                  </a:cubicBezTo>
                  <a:cubicBezTo>
                    <a:pt x="3840" y="2061"/>
                    <a:pt x="2061" y="784"/>
                    <a:pt x="0" y="0"/>
                  </a:cubicBezTo>
                  <a:cubicBezTo>
                    <a:pt x="734" y="1655"/>
                    <a:pt x="1588" y="3269"/>
                    <a:pt x="2548" y="4837"/>
                  </a:cubicBezTo>
                  <a:cubicBezTo>
                    <a:pt x="4334" y="7781"/>
                    <a:pt x="6459" y="10579"/>
                    <a:pt x="8746" y="13279"/>
                  </a:cubicBezTo>
                  <a:cubicBezTo>
                    <a:pt x="9974" y="14731"/>
                    <a:pt x="11344" y="16130"/>
                    <a:pt x="12508" y="17611"/>
                  </a:cubicBezTo>
                  <a:cubicBezTo>
                    <a:pt x="13038" y="18279"/>
                    <a:pt x="13546" y="18952"/>
                    <a:pt x="14068" y="19620"/>
                  </a:cubicBezTo>
                  <a:cubicBezTo>
                    <a:pt x="14598" y="20288"/>
                    <a:pt x="15134" y="20955"/>
                    <a:pt x="15727" y="21600"/>
                  </a:cubicBezTo>
                  <a:lnTo>
                    <a:pt x="21600" y="21600"/>
                  </a:lnTo>
                  <a:cubicBezTo>
                    <a:pt x="21169" y="20462"/>
                    <a:pt x="20492" y="19341"/>
                    <a:pt x="20273" y="18929"/>
                  </a:cubicBezTo>
                  <a:close/>
                </a:path>
              </a:pathLst>
            </a:custGeom>
            <a:solidFill>
              <a:srgbClr val="A8CDF9"/>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038" name="Freeform: Shape 589"/>
            <p:cNvSpPr/>
            <p:nvPr/>
          </p:nvSpPr>
          <p:spPr>
            <a:xfrm>
              <a:off x="1619479" y="1492055"/>
              <a:ext cx="1252869" cy="1719537"/>
            </a:xfrm>
            <a:custGeom>
              <a:avLst/>
              <a:gdLst/>
              <a:ahLst/>
              <a:cxnLst>
                <a:cxn ang="0">
                  <a:pos x="wd2" y="hd2"/>
                </a:cxn>
                <a:cxn ang="5400000">
                  <a:pos x="wd2" y="hd2"/>
                </a:cxn>
                <a:cxn ang="10800000">
                  <a:pos x="wd2" y="hd2"/>
                </a:cxn>
                <a:cxn ang="16200000">
                  <a:pos x="wd2" y="hd2"/>
                </a:cxn>
              </a:cxnLst>
              <a:rect l="0" t="0" r="r" b="b"/>
              <a:pathLst>
                <a:path w="21572" h="21577" fill="norm" stroke="1" extrusionOk="0">
                  <a:moveTo>
                    <a:pt x="13735" y="13096"/>
                  </a:moveTo>
                  <a:lnTo>
                    <a:pt x="15140" y="10773"/>
                  </a:lnTo>
                  <a:cubicBezTo>
                    <a:pt x="15200" y="10687"/>
                    <a:pt x="15140" y="10579"/>
                    <a:pt x="15022" y="10543"/>
                  </a:cubicBezTo>
                  <a:cubicBezTo>
                    <a:pt x="14903" y="10499"/>
                    <a:pt x="14755" y="10543"/>
                    <a:pt x="14705" y="10629"/>
                  </a:cubicBezTo>
                  <a:lnTo>
                    <a:pt x="13409" y="12764"/>
                  </a:lnTo>
                  <a:cubicBezTo>
                    <a:pt x="11618" y="10932"/>
                    <a:pt x="9817" y="9129"/>
                    <a:pt x="8155" y="7492"/>
                  </a:cubicBezTo>
                  <a:cubicBezTo>
                    <a:pt x="8194" y="7463"/>
                    <a:pt x="8224" y="7420"/>
                    <a:pt x="8224" y="7369"/>
                  </a:cubicBezTo>
                  <a:lnTo>
                    <a:pt x="8521" y="4744"/>
                  </a:lnTo>
                  <a:cubicBezTo>
                    <a:pt x="8541" y="4643"/>
                    <a:pt x="8442" y="4557"/>
                    <a:pt x="8303" y="4557"/>
                  </a:cubicBezTo>
                  <a:cubicBezTo>
                    <a:pt x="8175" y="4542"/>
                    <a:pt x="8056" y="4614"/>
                    <a:pt x="8046" y="4715"/>
                  </a:cubicBezTo>
                  <a:lnTo>
                    <a:pt x="7769" y="7124"/>
                  </a:lnTo>
                  <a:cubicBezTo>
                    <a:pt x="6918" y="6280"/>
                    <a:pt x="6107" y="5480"/>
                    <a:pt x="5345" y="4751"/>
                  </a:cubicBezTo>
                  <a:cubicBezTo>
                    <a:pt x="5355" y="4744"/>
                    <a:pt x="5355" y="4730"/>
                    <a:pt x="5355" y="4723"/>
                  </a:cubicBezTo>
                  <a:cubicBezTo>
                    <a:pt x="5355" y="4629"/>
                    <a:pt x="5256" y="4549"/>
                    <a:pt x="5127" y="4535"/>
                  </a:cubicBezTo>
                  <a:cubicBezTo>
                    <a:pt x="4266" y="3698"/>
                    <a:pt x="3494" y="2948"/>
                    <a:pt x="2822" y="2314"/>
                  </a:cubicBezTo>
                  <a:lnTo>
                    <a:pt x="3376" y="943"/>
                  </a:lnTo>
                  <a:cubicBezTo>
                    <a:pt x="3405" y="842"/>
                    <a:pt x="3336" y="741"/>
                    <a:pt x="3198" y="713"/>
                  </a:cubicBezTo>
                  <a:cubicBezTo>
                    <a:pt x="3059" y="677"/>
                    <a:pt x="2921" y="741"/>
                    <a:pt x="2881" y="835"/>
                  </a:cubicBezTo>
                  <a:lnTo>
                    <a:pt x="2436" y="1946"/>
                  </a:lnTo>
                  <a:cubicBezTo>
                    <a:pt x="1229" y="799"/>
                    <a:pt x="496" y="100"/>
                    <a:pt x="467" y="71"/>
                  </a:cubicBezTo>
                  <a:cubicBezTo>
                    <a:pt x="378" y="-9"/>
                    <a:pt x="209" y="-23"/>
                    <a:pt x="101" y="35"/>
                  </a:cubicBezTo>
                  <a:cubicBezTo>
                    <a:pt x="-18" y="100"/>
                    <a:pt x="-28" y="222"/>
                    <a:pt x="51" y="302"/>
                  </a:cubicBezTo>
                  <a:cubicBezTo>
                    <a:pt x="111" y="352"/>
                    <a:pt x="1892" y="2025"/>
                    <a:pt x="4474" y="4535"/>
                  </a:cubicBezTo>
                  <a:lnTo>
                    <a:pt x="2287" y="4535"/>
                  </a:lnTo>
                  <a:cubicBezTo>
                    <a:pt x="2149" y="4535"/>
                    <a:pt x="2030" y="4622"/>
                    <a:pt x="2030" y="4723"/>
                  </a:cubicBezTo>
                  <a:cubicBezTo>
                    <a:pt x="2030" y="4823"/>
                    <a:pt x="2149" y="4910"/>
                    <a:pt x="2287" y="4910"/>
                  </a:cubicBezTo>
                  <a:lnTo>
                    <a:pt x="4870" y="4910"/>
                  </a:lnTo>
                  <a:cubicBezTo>
                    <a:pt x="6542" y="6540"/>
                    <a:pt x="8521" y="8480"/>
                    <a:pt x="10579" y="10535"/>
                  </a:cubicBezTo>
                  <a:lnTo>
                    <a:pt x="8125" y="10665"/>
                  </a:lnTo>
                  <a:cubicBezTo>
                    <a:pt x="7977" y="10672"/>
                    <a:pt x="7868" y="10766"/>
                    <a:pt x="7888" y="10867"/>
                  </a:cubicBezTo>
                  <a:cubicBezTo>
                    <a:pt x="7898" y="10968"/>
                    <a:pt x="8006" y="11040"/>
                    <a:pt x="8145" y="11040"/>
                  </a:cubicBezTo>
                  <a:cubicBezTo>
                    <a:pt x="8155" y="11040"/>
                    <a:pt x="8155" y="11040"/>
                    <a:pt x="8165" y="11040"/>
                  </a:cubicBezTo>
                  <a:lnTo>
                    <a:pt x="10935" y="10903"/>
                  </a:lnTo>
                  <a:cubicBezTo>
                    <a:pt x="12924" y="12894"/>
                    <a:pt x="14962" y="14985"/>
                    <a:pt x="16852" y="17005"/>
                  </a:cubicBezTo>
                  <a:lnTo>
                    <a:pt x="14161" y="17170"/>
                  </a:lnTo>
                  <a:cubicBezTo>
                    <a:pt x="14022" y="17178"/>
                    <a:pt x="13923" y="17271"/>
                    <a:pt x="13933" y="17372"/>
                  </a:cubicBezTo>
                  <a:cubicBezTo>
                    <a:pt x="13943" y="17473"/>
                    <a:pt x="14052" y="17545"/>
                    <a:pt x="14191" y="17545"/>
                  </a:cubicBezTo>
                  <a:cubicBezTo>
                    <a:pt x="14191" y="17545"/>
                    <a:pt x="14200" y="17545"/>
                    <a:pt x="14210" y="17545"/>
                  </a:cubicBezTo>
                  <a:lnTo>
                    <a:pt x="17060" y="17372"/>
                  </a:lnTo>
                  <a:cubicBezTo>
                    <a:pt x="17100" y="17372"/>
                    <a:pt x="17139" y="17358"/>
                    <a:pt x="17169" y="17351"/>
                  </a:cubicBezTo>
                  <a:cubicBezTo>
                    <a:pt x="18544" y="18822"/>
                    <a:pt x="19840" y="20257"/>
                    <a:pt x="20968" y="21577"/>
                  </a:cubicBezTo>
                  <a:lnTo>
                    <a:pt x="21572" y="21577"/>
                  </a:lnTo>
                  <a:cubicBezTo>
                    <a:pt x="19405" y="19024"/>
                    <a:pt x="16585" y="16031"/>
                    <a:pt x="13735" y="13096"/>
                  </a:cubicBezTo>
                  <a:close/>
                </a:path>
              </a:pathLst>
            </a:custGeom>
            <a:solidFill>
              <a:srgbClr val="95BFE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039" name="Freeform: Shape 590"/>
            <p:cNvSpPr/>
            <p:nvPr/>
          </p:nvSpPr>
          <p:spPr>
            <a:xfrm>
              <a:off x="2632602" y="1464956"/>
              <a:ext cx="615852" cy="1746062"/>
            </a:xfrm>
            <a:custGeom>
              <a:avLst/>
              <a:gdLst/>
              <a:ahLst/>
              <a:cxnLst>
                <a:cxn ang="0">
                  <a:pos x="wd2" y="hd2"/>
                </a:cxn>
                <a:cxn ang="5400000">
                  <a:pos x="wd2" y="hd2"/>
                </a:cxn>
                <a:cxn ang="10800000">
                  <a:pos x="wd2" y="hd2"/>
                </a:cxn>
                <a:cxn ang="16200000">
                  <a:pos x="wd2" y="hd2"/>
                </a:cxn>
              </a:cxnLst>
              <a:rect l="0" t="0" r="r" b="b"/>
              <a:pathLst>
                <a:path w="21523" h="21600" fill="norm" stroke="1" extrusionOk="0">
                  <a:moveTo>
                    <a:pt x="21459" y="18017"/>
                  </a:moveTo>
                  <a:cubicBezTo>
                    <a:pt x="20938" y="15507"/>
                    <a:pt x="19251" y="13040"/>
                    <a:pt x="17003" y="10665"/>
                  </a:cubicBezTo>
                  <a:cubicBezTo>
                    <a:pt x="13329" y="6762"/>
                    <a:pt x="8090" y="2958"/>
                    <a:pt x="0" y="0"/>
                  </a:cubicBezTo>
                  <a:cubicBezTo>
                    <a:pt x="1385" y="4387"/>
                    <a:pt x="2750" y="8781"/>
                    <a:pt x="5059" y="13125"/>
                  </a:cubicBezTo>
                  <a:cubicBezTo>
                    <a:pt x="6625" y="16061"/>
                    <a:pt x="8692" y="19033"/>
                    <a:pt x="13008" y="21600"/>
                  </a:cubicBezTo>
                  <a:lnTo>
                    <a:pt x="21279" y="21600"/>
                  </a:lnTo>
                  <a:cubicBezTo>
                    <a:pt x="21600" y="20014"/>
                    <a:pt x="21540" y="18372"/>
                    <a:pt x="21459" y="18017"/>
                  </a:cubicBezTo>
                  <a:close/>
                </a:path>
              </a:pathLst>
            </a:custGeom>
            <a:solidFill>
              <a:srgbClr val="A8CDF9"/>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040" name="Freeform: Shape 592"/>
            <p:cNvSpPr/>
            <p:nvPr/>
          </p:nvSpPr>
          <p:spPr>
            <a:xfrm>
              <a:off x="2723475" y="1730031"/>
              <a:ext cx="511278" cy="1480986"/>
            </a:xfrm>
            <a:custGeom>
              <a:avLst/>
              <a:gdLst/>
              <a:ahLst/>
              <a:cxnLst>
                <a:cxn ang="0">
                  <a:pos x="wd2" y="hd2"/>
                </a:cxn>
                <a:cxn ang="5400000">
                  <a:pos x="wd2" y="hd2"/>
                </a:cxn>
                <a:cxn ang="10800000">
                  <a:pos x="wd2" y="hd2"/>
                </a:cxn>
                <a:cxn ang="16200000">
                  <a:pos x="wd2" y="hd2"/>
                </a:cxn>
              </a:cxnLst>
              <a:rect l="0" t="0" r="r" b="b"/>
              <a:pathLst>
                <a:path w="21462" h="21574" fill="norm" stroke="1" extrusionOk="0">
                  <a:moveTo>
                    <a:pt x="18971" y="20854"/>
                  </a:moveTo>
                  <a:lnTo>
                    <a:pt x="21405" y="19297"/>
                  </a:lnTo>
                  <a:cubicBezTo>
                    <a:pt x="21526" y="19213"/>
                    <a:pt x="21454" y="19104"/>
                    <a:pt x="21188" y="19054"/>
                  </a:cubicBezTo>
                  <a:cubicBezTo>
                    <a:pt x="20923" y="19004"/>
                    <a:pt x="20634" y="19037"/>
                    <a:pt x="20489" y="19129"/>
                  </a:cubicBezTo>
                  <a:lnTo>
                    <a:pt x="18705" y="20251"/>
                  </a:lnTo>
                  <a:cubicBezTo>
                    <a:pt x="18223" y="19104"/>
                    <a:pt x="17572" y="17932"/>
                    <a:pt x="16825" y="16760"/>
                  </a:cubicBezTo>
                  <a:cubicBezTo>
                    <a:pt x="16825" y="16735"/>
                    <a:pt x="16801" y="16701"/>
                    <a:pt x="16777" y="16685"/>
                  </a:cubicBezTo>
                  <a:cubicBezTo>
                    <a:pt x="16198" y="15781"/>
                    <a:pt x="15547" y="14868"/>
                    <a:pt x="14848" y="13981"/>
                  </a:cubicBezTo>
                  <a:lnTo>
                    <a:pt x="17838" y="12850"/>
                  </a:lnTo>
                  <a:cubicBezTo>
                    <a:pt x="18030" y="12783"/>
                    <a:pt x="18030" y="12666"/>
                    <a:pt x="17813" y="12599"/>
                  </a:cubicBezTo>
                  <a:cubicBezTo>
                    <a:pt x="17597" y="12524"/>
                    <a:pt x="17259" y="12532"/>
                    <a:pt x="17066" y="12607"/>
                  </a:cubicBezTo>
                  <a:lnTo>
                    <a:pt x="14535" y="13570"/>
                  </a:lnTo>
                  <a:cubicBezTo>
                    <a:pt x="13257" y="11946"/>
                    <a:pt x="11883" y="10397"/>
                    <a:pt x="10581" y="9016"/>
                  </a:cubicBezTo>
                  <a:cubicBezTo>
                    <a:pt x="9183" y="7534"/>
                    <a:pt x="7761" y="6153"/>
                    <a:pt x="6483" y="4939"/>
                  </a:cubicBezTo>
                  <a:lnTo>
                    <a:pt x="8870" y="3289"/>
                  </a:lnTo>
                  <a:cubicBezTo>
                    <a:pt x="9014" y="3206"/>
                    <a:pt x="8894" y="3088"/>
                    <a:pt x="8653" y="3047"/>
                  </a:cubicBezTo>
                  <a:cubicBezTo>
                    <a:pt x="8388" y="2996"/>
                    <a:pt x="8074" y="3038"/>
                    <a:pt x="7954" y="3130"/>
                  </a:cubicBezTo>
                  <a:lnTo>
                    <a:pt x="5977" y="4470"/>
                  </a:lnTo>
                  <a:cubicBezTo>
                    <a:pt x="3180" y="1866"/>
                    <a:pt x="1035" y="133"/>
                    <a:pt x="1011" y="108"/>
                  </a:cubicBezTo>
                  <a:cubicBezTo>
                    <a:pt x="890" y="16"/>
                    <a:pt x="577" y="-26"/>
                    <a:pt x="312" y="16"/>
                  </a:cubicBezTo>
                  <a:cubicBezTo>
                    <a:pt x="47" y="58"/>
                    <a:pt x="-74" y="158"/>
                    <a:pt x="47" y="250"/>
                  </a:cubicBezTo>
                  <a:cubicBezTo>
                    <a:pt x="119" y="301"/>
                    <a:pt x="2216" y="2017"/>
                    <a:pt x="5013" y="4621"/>
                  </a:cubicBezTo>
                  <a:lnTo>
                    <a:pt x="939" y="4093"/>
                  </a:lnTo>
                  <a:cubicBezTo>
                    <a:pt x="673" y="4060"/>
                    <a:pt x="360" y="4101"/>
                    <a:pt x="239" y="4194"/>
                  </a:cubicBezTo>
                  <a:cubicBezTo>
                    <a:pt x="167" y="4294"/>
                    <a:pt x="288" y="4394"/>
                    <a:pt x="553" y="4428"/>
                  </a:cubicBezTo>
                  <a:lnTo>
                    <a:pt x="5471" y="5064"/>
                  </a:lnTo>
                  <a:cubicBezTo>
                    <a:pt x="7038" y="6538"/>
                    <a:pt x="8773" y="8262"/>
                    <a:pt x="10461" y="10104"/>
                  </a:cubicBezTo>
                  <a:lnTo>
                    <a:pt x="4265" y="9769"/>
                  </a:lnTo>
                  <a:cubicBezTo>
                    <a:pt x="4000" y="9761"/>
                    <a:pt x="3735" y="9820"/>
                    <a:pt x="3687" y="9928"/>
                  </a:cubicBezTo>
                  <a:cubicBezTo>
                    <a:pt x="3639" y="10021"/>
                    <a:pt x="3831" y="10113"/>
                    <a:pt x="4121" y="10129"/>
                  </a:cubicBezTo>
                  <a:lnTo>
                    <a:pt x="10822" y="10489"/>
                  </a:lnTo>
                  <a:cubicBezTo>
                    <a:pt x="12558" y="12423"/>
                    <a:pt x="14246" y="14483"/>
                    <a:pt x="15572" y="16517"/>
                  </a:cubicBezTo>
                  <a:lnTo>
                    <a:pt x="9231" y="16007"/>
                  </a:lnTo>
                  <a:cubicBezTo>
                    <a:pt x="8918" y="15981"/>
                    <a:pt x="8653" y="16040"/>
                    <a:pt x="8605" y="16141"/>
                  </a:cubicBezTo>
                  <a:cubicBezTo>
                    <a:pt x="8532" y="16241"/>
                    <a:pt x="8701" y="16341"/>
                    <a:pt x="8990" y="16358"/>
                  </a:cubicBezTo>
                  <a:lnTo>
                    <a:pt x="15837" y="16911"/>
                  </a:lnTo>
                  <a:cubicBezTo>
                    <a:pt x="16873" y="18510"/>
                    <a:pt x="17669" y="20084"/>
                    <a:pt x="18151" y="21574"/>
                  </a:cubicBezTo>
                  <a:lnTo>
                    <a:pt x="19212" y="21574"/>
                  </a:lnTo>
                  <a:cubicBezTo>
                    <a:pt x="19139" y="21331"/>
                    <a:pt x="19043" y="21097"/>
                    <a:pt x="18971" y="20854"/>
                  </a:cubicBezTo>
                  <a:close/>
                </a:path>
              </a:pathLst>
            </a:custGeom>
            <a:solidFill>
              <a:srgbClr val="95BFE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041" name="Freeform: Shape 593"/>
            <p:cNvSpPr/>
            <p:nvPr/>
          </p:nvSpPr>
          <p:spPr>
            <a:xfrm>
              <a:off x="3209845" y="678450"/>
              <a:ext cx="709329" cy="2533142"/>
            </a:xfrm>
            <a:custGeom>
              <a:avLst/>
              <a:gdLst/>
              <a:ahLst/>
              <a:cxnLst>
                <a:cxn ang="0">
                  <a:pos x="wd2" y="hd2"/>
                </a:cxn>
                <a:cxn ang="5400000">
                  <a:pos x="wd2" y="hd2"/>
                </a:cxn>
                <a:cxn ang="10800000">
                  <a:pos x="wd2" y="hd2"/>
                </a:cxn>
                <a:cxn ang="16200000">
                  <a:pos x="wd2" y="hd2"/>
                </a:cxn>
              </a:cxnLst>
              <a:rect l="0" t="0" r="r" b="b"/>
              <a:pathLst>
                <a:path w="20837" h="21600" fill="norm" stroke="1" extrusionOk="0">
                  <a:moveTo>
                    <a:pt x="15626" y="19630"/>
                  </a:moveTo>
                  <a:cubicBezTo>
                    <a:pt x="16909" y="17233"/>
                    <a:pt x="16875" y="14768"/>
                    <a:pt x="17246" y="12376"/>
                  </a:cubicBezTo>
                  <a:cubicBezTo>
                    <a:pt x="17668" y="9665"/>
                    <a:pt x="18850" y="6970"/>
                    <a:pt x="20081" y="4284"/>
                  </a:cubicBezTo>
                  <a:cubicBezTo>
                    <a:pt x="20723" y="2867"/>
                    <a:pt x="21482" y="1387"/>
                    <a:pt x="19896" y="0"/>
                  </a:cubicBezTo>
                  <a:cubicBezTo>
                    <a:pt x="15559" y="4289"/>
                    <a:pt x="10750" y="8538"/>
                    <a:pt x="5535" y="12743"/>
                  </a:cubicBezTo>
                  <a:cubicBezTo>
                    <a:pt x="3223" y="14601"/>
                    <a:pt x="810" y="16473"/>
                    <a:pt x="169" y="18439"/>
                  </a:cubicBezTo>
                  <a:cubicBezTo>
                    <a:pt x="-118" y="19326"/>
                    <a:pt x="-118" y="20527"/>
                    <a:pt x="810" y="21600"/>
                  </a:cubicBezTo>
                  <a:lnTo>
                    <a:pt x="14192" y="21600"/>
                  </a:lnTo>
                  <a:cubicBezTo>
                    <a:pt x="14985" y="20801"/>
                    <a:pt x="15407" y="20022"/>
                    <a:pt x="15626" y="19630"/>
                  </a:cubicBezTo>
                  <a:close/>
                </a:path>
              </a:pathLst>
            </a:custGeom>
            <a:solidFill>
              <a:srgbClr val="A8CDF9"/>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042" name="Freeform: Shape 594"/>
            <p:cNvSpPr/>
            <p:nvPr/>
          </p:nvSpPr>
          <p:spPr>
            <a:xfrm>
              <a:off x="3409567" y="1010566"/>
              <a:ext cx="456085" cy="2200453"/>
            </a:xfrm>
            <a:custGeom>
              <a:avLst/>
              <a:gdLst/>
              <a:ahLst/>
              <a:cxnLst>
                <a:cxn ang="0">
                  <a:pos x="wd2" y="hd2"/>
                </a:cxn>
                <a:cxn ang="5400000">
                  <a:pos x="wd2" y="hd2"/>
                </a:cxn>
                <a:cxn ang="10800000">
                  <a:pos x="wd2" y="hd2"/>
                </a:cxn>
                <a:cxn ang="16200000">
                  <a:pos x="wd2" y="hd2"/>
                </a:cxn>
              </a:cxnLst>
              <a:rect l="0" t="0" r="r" b="b"/>
              <a:pathLst>
                <a:path w="21473" h="21591" fill="norm" stroke="1" extrusionOk="0">
                  <a:moveTo>
                    <a:pt x="5234" y="18794"/>
                  </a:moveTo>
                  <a:lnTo>
                    <a:pt x="10586" y="18337"/>
                  </a:lnTo>
                  <a:cubicBezTo>
                    <a:pt x="10857" y="18309"/>
                    <a:pt x="10992" y="18241"/>
                    <a:pt x="10884" y="18185"/>
                  </a:cubicBezTo>
                  <a:cubicBezTo>
                    <a:pt x="10776" y="18128"/>
                    <a:pt x="10451" y="18100"/>
                    <a:pt x="10154" y="18123"/>
                  </a:cubicBezTo>
                  <a:lnTo>
                    <a:pt x="5396" y="18529"/>
                  </a:lnTo>
                  <a:cubicBezTo>
                    <a:pt x="6396" y="17113"/>
                    <a:pt x="7586" y="15579"/>
                    <a:pt x="8883" y="14017"/>
                  </a:cubicBezTo>
                  <a:lnTo>
                    <a:pt x="14236" y="13543"/>
                  </a:lnTo>
                  <a:cubicBezTo>
                    <a:pt x="14533" y="13515"/>
                    <a:pt x="14641" y="13447"/>
                    <a:pt x="14533" y="13391"/>
                  </a:cubicBezTo>
                  <a:cubicBezTo>
                    <a:pt x="14425" y="13334"/>
                    <a:pt x="14074" y="13306"/>
                    <a:pt x="13803" y="13334"/>
                  </a:cubicBezTo>
                  <a:lnTo>
                    <a:pt x="9099" y="13752"/>
                  </a:lnTo>
                  <a:cubicBezTo>
                    <a:pt x="10262" y="12336"/>
                    <a:pt x="11505" y="10898"/>
                    <a:pt x="12722" y="9522"/>
                  </a:cubicBezTo>
                  <a:lnTo>
                    <a:pt x="17588" y="9003"/>
                  </a:lnTo>
                  <a:cubicBezTo>
                    <a:pt x="17858" y="8969"/>
                    <a:pt x="17967" y="8902"/>
                    <a:pt x="17831" y="8845"/>
                  </a:cubicBezTo>
                  <a:cubicBezTo>
                    <a:pt x="17669" y="8795"/>
                    <a:pt x="17345" y="8766"/>
                    <a:pt x="17074" y="8800"/>
                  </a:cubicBezTo>
                  <a:lnTo>
                    <a:pt x="12965" y="9234"/>
                  </a:lnTo>
                  <a:cubicBezTo>
                    <a:pt x="14479" y="7537"/>
                    <a:pt x="15966" y="5930"/>
                    <a:pt x="17237" y="4554"/>
                  </a:cubicBezTo>
                  <a:lnTo>
                    <a:pt x="20237" y="4198"/>
                  </a:lnTo>
                  <a:cubicBezTo>
                    <a:pt x="20508" y="4170"/>
                    <a:pt x="20589" y="4097"/>
                    <a:pt x="20427" y="4040"/>
                  </a:cubicBezTo>
                  <a:cubicBezTo>
                    <a:pt x="20291" y="3990"/>
                    <a:pt x="19967" y="3973"/>
                    <a:pt x="19697" y="4001"/>
                  </a:cubicBezTo>
                  <a:lnTo>
                    <a:pt x="17507" y="4255"/>
                  </a:lnTo>
                  <a:cubicBezTo>
                    <a:pt x="19805" y="1835"/>
                    <a:pt x="21427" y="194"/>
                    <a:pt x="21454" y="138"/>
                  </a:cubicBezTo>
                  <a:cubicBezTo>
                    <a:pt x="21535" y="76"/>
                    <a:pt x="21346" y="14"/>
                    <a:pt x="21021" y="2"/>
                  </a:cubicBezTo>
                  <a:cubicBezTo>
                    <a:pt x="20724" y="-9"/>
                    <a:pt x="20454" y="30"/>
                    <a:pt x="20400" y="93"/>
                  </a:cubicBezTo>
                  <a:cubicBezTo>
                    <a:pt x="20346" y="149"/>
                    <a:pt x="18588" y="1897"/>
                    <a:pt x="16236" y="4441"/>
                  </a:cubicBezTo>
                  <a:cubicBezTo>
                    <a:pt x="16209" y="4452"/>
                    <a:pt x="16209" y="4463"/>
                    <a:pt x="16182" y="4475"/>
                  </a:cubicBezTo>
                  <a:cubicBezTo>
                    <a:pt x="15290" y="5439"/>
                    <a:pt x="14317" y="6510"/>
                    <a:pt x="13263" y="7655"/>
                  </a:cubicBezTo>
                  <a:lnTo>
                    <a:pt x="11046" y="7165"/>
                  </a:lnTo>
                  <a:cubicBezTo>
                    <a:pt x="10803" y="7120"/>
                    <a:pt x="10478" y="7114"/>
                    <a:pt x="10262" y="7159"/>
                  </a:cubicBezTo>
                  <a:cubicBezTo>
                    <a:pt x="10046" y="7204"/>
                    <a:pt x="10019" y="7277"/>
                    <a:pt x="10235" y="7317"/>
                  </a:cubicBezTo>
                  <a:lnTo>
                    <a:pt x="13019" y="7937"/>
                  </a:lnTo>
                  <a:cubicBezTo>
                    <a:pt x="12587" y="8405"/>
                    <a:pt x="12154" y="8885"/>
                    <a:pt x="11722" y="9370"/>
                  </a:cubicBezTo>
                  <a:cubicBezTo>
                    <a:pt x="11505" y="9404"/>
                    <a:pt x="11424" y="9466"/>
                    <a:pt x="11560" y="9522"/>
                  </a:cubicBezTo>
                  <a:cubicBezTo>
                    <a:pt x="11560" y="9528"/>
                    <a:pt x="11587" y="9528"/>
                    <a:pt x="11587" y="9533"/>
                  </a:cubicBezTo>
                  <a:cubicBezTo>
                    <a:pt x="11073" y="10126"/>
                    <a:pt x="10532" y="10729"/>
                    <a:pt x="10019" y="11332"/>
                  </a:cubicBezTo>
                  <a:lnTo>
                    <a:pt x="6693" y="10216"/>
                  </a:lnTo>
                  <a:cubicBezTo>
                    <a:pt x="6531" y="10165"/>
                    <a:pt x="6234" y="10154"/>
                    <a:pt x="5964" y="10182"/>
                  </a:cubicBezTo>
                  <a:cubicBezTo>
                    <a:pt x="5747" y="10216"/>
                    <a:pt x="5666" y="10278"/>
                    <a:pt x="5801" y="10329"/>
                  </a:cubicBezTo>
                  <a:lnTo>
                    <a:pt x="9748" y="11654"/>
                  </a:lnTo>
                  <a:cubicBezTo>
                    <a:pt x="9099" y="12404"/>
                    <a:pt x="8478" y="13160"/>
                    <a:pt x="7856" y="13910"/>
                  </a:cubicBezTo>
                  <a:cubicBezTo>
                    <a:pt x="7829" y="13915"/>
                    <a:pt x="7829" y="13921"/>
                    <a:pt x="7829" y="13927"/>
                  </a:cubicBezTo>
                  <a:cubicBezTo>
                    <a:pt x="7369" y="14519"/>
                    <a:pt x="6883" y="15105"/>
                    <a:pt x="6423" y="15681"/>
                  </a:cubicBezTo>
                  <a:lnTo>
                    <a:pt x="854" y="14739"/>
                  </a:lnTo>
                  <a:cubicBezTo>
                    <a:pt x="638" y="14705"/>
                    <a:pt x="313" y="14716"/>
                    <a:pt x="124" y="14761"/>
                  </a:cubicBezTo>
                  <a:cubicBezTo>
                    <a:pt x="-65" y="14801"/>
                    <a:pt x="-38" y="14874"/>
                    <a:pt x="205" y="14908"/>
                  </a:cubicBezTo>
                  <a:lnTo>
                    <a:pt x="6180" y="15917"/>
                  </a:lnTo>
                  <a:cubicBezTo>
                    <a:pt x="6207" y="15923"/>
                    <a:pt x="6234" y="15923"/>
                    <a:pt x="6234" y="15923"/>
                  </a:cubicBezTo>
                  <a:cubicBezTo>
                    <a:pt x="4612" y="18015"/>
                    <a:pt x="3233" y="19984"/>
                    <a:pt x="2395" y="21591"/>
                  </a:cubicBezTo>
                  <a:lnTo>
                    <a:pt x="3503" y="21591"/>
                  </a:lnTo>
                  <a:cubicBezTo>
                    <a:pt x="3936" y="20745"/>
                    <a:pt x="4531" y="19803"/>
                    <a:pt x="5234" y="18794"/>
                  </a:cubicBezTo>
                  <a:close/>
                </a:path>
              </a:pathLst>
            </a:custGeom>
            <a:solidFill>
              <a:srgbClr val="95BFE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043" name="Freeform: Shape 596"/>
            <p:cNvSpPr/>
            <p:nvPr/>
          </p:nvSpPr>
          <p:spPr>
            <a:xfrm>
              <a:off x="3642209" y="1118848"/>
              <a:ext cx="1147209" cy="2092171"/>
            </a:xfrm>
            <a:custGeom>
              <a:avLst/>
              <a:gdLst/>
              <a:ahLst/>
              <a:cxnLst>
                <a:cxn ang="0">
                  <a:pos x="wd2" y="hd2"/>
                </a:cxn>
                <a:cxn ang="5400000">
                  <a:pos x="wd2" y="hd2"/>
                </a:cxn>
                <a:cxn ang="10800000">
                  <a:pos x="wd2" y="hd2"/>
                </a:cxn>
                <a:cxn ang="16200000">
                  <a:pos x="wd2" y="hd2"/>
                </a:cxn>
              </a:cxnLst>
              <a:rect l="0" t="0" r="r" b="b"/>
              <a:pathLst>
                <a:path w="21035" h="21600" fill="norm" stroke="1" extrusionOk="0">
                  <a:moveTo>
                    <a:pt x="16237" y="17025"/>
                  </a:moveTo>
                  <a:cubicBezTo>
                    <a:pt x="20093" y="13405"/>
                    <a:pt x="21410" y="9073"/>
                    <a:pt x="20946" y="4902"/>
                  </a:cubicBezTo>
                  <a:cubicBezTo>
                    <a:pt x="20852" y="4000"/>
                    <a:pt x="20641" y="3098"/>
                    <a:pt x="20420" y="2202"/>
                  </a:cubicBezTo>
                  <a:cubicBezTo>
                    <a:pt x="20314" y="1751"/>
                    <a:pt x="19429" y="398"/>
                    <a:pt x="19724" y="0"/>
                  </a:cubicBezTo>
                  <a:cubicBezTo>
                    <a:pt x="17132" y="3406"/>
                    <a:pt x="14361" y="6789"/>
                    <a:pt x="10926" y="9951"/>
                  </a:cubicBezTo>
                  <a:cubicBezTo>
                    <a:pt x="7976" y="12657"/>
                    <a:pt x="3719" y="14960"/>
                    <a:pt x="1506" y="17897"/>
                  </a:cubicBezTo>
                  <a:cubicBezTo>
                    <a:pt x="1369" y="18087"/>
                    <a:pt x="1232" y="18283"/>
                    <a:pt x="1095" y="18485"/>
                  </a:cubicBezTo>
                  <a:cubicBezTo>
                    <a:pt x="600" y="19268"/>
                    <a:pt x="-190" y="20562"/>
                    <a:pt x="42" y="21600"/>
                  </a:cubicBezTo>
                  <a:lnTo>
                    <a:pt x="8882" y="21600"/>
                  </a:lnTo>
                  <a:cubicBezTo>
                    <a:pt x="9367" y="21386"/>
                    <a:pt x="9809" y="21185"/>
                    <a:pt x="10167" y="21018"/>
                  </a:cubicBezTo>
                  <a:cubicBezTo>
                    <a:pt x="12591" y="19903"/>
                    <a:pt x="14635" y="18538"/>
                    <a:pt x="16237" y="17025"/>
                  </a:cubicBezTo>
                  <a:close/>
                </a:path>
              </a:pathLst>
            </a:custGeom>
            <a:solidFill>
              <a:srgbClr val="A8CDF9"/>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044" name="Freeform: Shape 598"/>
            <p:cNvSpPr/>
            <p:nvPr/>
          </p:nvSpPr>
          <p:spPr>
            <a:xfrm>
              <a:off x="477511" y="1211830"/>
              <a:ext cx="300296" cy="298556"/>
            </a:xfrm>
            <a:custGeom>
              <a:avLst/>
              <a:gdLst/>
              <a:ahLst/>
              <a:cxnLst>
                <a:cxn ang="0">
                  <a:pos x="wd2" y="hd2"/>
                </a:cxn>
                <a:cxn ang="5400000">
                  <a:pos x="wd2" y="hd2"/>
                </a:cxn>
                <a:cxn ang="10800000">
                  <a:pos x="wd2" y="hd2"/>
                </a:cxn>
                <a:cxn ang="16200000">
                  <a:pos x="wd2" y="hd2"/>
                </a:cxn>
              </a:cxnLst>
              <a:rect l="0" t="0" r="r" b="b"/>
              <a:pathLst>
                <a:path w="20367" h="21085" fill="norm" stroke="1" extrusionOk="0">
                  <a:moveTo>
                    <a:pt x="368" y="16384"/>
                  </a:moveTo>
                  <a:cubicBezTo>
                    <a:pt x="1458" y="19423"/>
                    <a:pt x="4727" y="21125"/>
                    <a:pt x="7801" y="21084"/>
                  </a:cubicBezTo>
                  <a:cubicBezTo>
                    <a:pt x="10876" y="21044"/>
                    <a:pt x="13756" y="19545"/>
                    <a:pt x="16325" y="17802"/>
                  </a:cubicBezTo>
                  <a:cubicBezTo>
                    <a:pt x="17804" y="16829"/>
                    <a:pt x="19244" y="15654"/>
                    <a:pt x="19905" y="13993"/>
                  </a:cubicBezTo>
                  <a:cubicBezTo>
                    <a:pt x="20372" y="12858"/>
                    <a:pt x="20450" y="11602"/>
                    <a:pt x="20294" y="10345"/>
                  </a:cubicBezTo>
                  <a:cubicBezTo>
                    <a:pt x="19944" y="7103"/>
                    <a:pt x="18232" y="4023"/>
                    <a:pt x="15663" y="2078"/>
                  </a:cubicBezTo>
                  <a:cubicBezTo>
                    <a:pt x="13133" y="214"/>
                    <a:pt x="9786" y="-475"/>
                    <a:pt x="6789" y="336"/>
                  </a:cubicBezTo>
                  <a:cubicBezTo>
                    <a:pt x="2236" y="1470"/>
                    <a:pt x="-1150" y="12047"/>
                    <a:pt x="368" y="16384"/>
                  </a:cubicBezTo>
                  <a:close/>
                </a:path>
              </a:pathLst>
            </a:custGeom>
            <a:solidFill>
              <a:srgbClr val="F5AD2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045" name="Freeform: Shape 602"/>
            <p:cNvSpPr/>
            <p:nvPr/>
          </p:nvSpPr>
          <p:spPr>
            <a:xfrm>
              <a:off x="6257519" y="2777785"/>
              <a:ext cx="137097" cy="130691"/>
            </a:xfrm>
            <a:custGeom>
              <a:avLst/>
              <a:gdLst/>
              <a:ahLst/>
              <a:cxnLst>
                <a:cxn ang="0">
                  <a:pos x="wd2" y="hd2"/>
                </a:cxn>
                <a:cxn ang="5400000">
                  <a:pos x="wd2" y="hd2"/>
                </a:cxn>
                <a:cxn ang="10800000">
                  <a:pos x="wd2" y="hd2"/>
                </a:cxn>
                <a:cxn ang="16200000">
                  <a:pos x="wd2" y="hd2"/>
                </a:cxn>
              </a:cxnLst>
              <a:rect l="0" t="0" r="r" b="b"/>
              <a:pathLst>
                <a:path w="20941" h="20634" fill="norm" stroke="1" extrusionOk="0">
                  <a:moveTo>
                    <a:pt x="2" y="10080"/>
                  </a:moveTo>
                  <a:cubicBezTo>
                    <a:pt x="-85" y="13966"/>
                    <a:pt x="2364" y="17853"/>
                    <a:pt x="5774" y="19299"/>
                  </a:cubicBezTo>
                  <a:cubicBezTo>
                    <a:pt x="7698" y="20112"/>
                    <a:pt x="9709" y="20293"/>
                    <a:pt x="11721" y="20473"/>
                  </a:cubicBezTo>
                  <a:cubicBezTo>
                    <a:pt x="13907" y="20745"/>
                    <a:pt x="16268" y="20835"/>
                    <a:pt x="17930" y="19389"/>
                  </a:cubicBezTo>
                  <a:cubicBezTo>
                    <a:pt x="19416" y="18214"/>
                    <a:pt x="19941" y="16226"/>
                    <a:pt x="20378" y="14328"/>
                  </a:cubicBezTo>
                  <a:cubicBezTo>
                    <a:pt x="21078" y="10622"/>
                    <a:pt x="21515" y="6465"/>
                    <a:pt x="19241" y="3483"/>
                  </a:cubicBezTo>
                  <a:cubicBezTo>
                    <a:pt x="17755" y="1494"/>
                    <a:pt x="15394" y="500"/>
                    <a:pt x="12945" y="139"/>
                  </a:cubicBezTo>
                  <a:cubicBezTo>
                    <a:pt x="6736" y="-765"/>
                    <a:pt x="90" y="2760"/>
                    <a:pt x="2" y="10080"/>
                  </a:cubicBezTo>
                  <a:close/>
                </a:path>
              </a:pathLst>
            </a:custGeom>
            <a:solidFill>
              <a:srgbClr val="F5AD2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046" name="Freeform: Shape 603"/>
            <p:cNvSpPr/>
            <p:nvPr/>
          </p:nvSpPr>
          <p:spPr>
            <a:xfrm>
              <a:off x="5484534" y="831959"/>
              <a:ext cx="94011" cy="90264"/>
            </a:xfrm>
            <a:custGeom>
              <a:avLst/>
              <a:gdLst/>
              <a:ahLst/>
              <a:cxnLst>
                <a:cxn ang="0">
                  <a:pos x="wd2" y="hd2"/>
                </a:cxn>
                <a:cxn ang="5400000">
                  <a:pos x="wd2" y="hd2"/>
                </a:cxn>
                <a:cxn ang="10800000">
                  <a:pos x="wd2" y="hd2"/>
                </a:cxn>
                <a:cxn ang="16200000">
                  <a:pos x="wd2" y="hd2"/>
                </a:cxn>
              </a:cxnLst>
              <a:rect l="0" t="0" r="r" b="b"/>
              <a:pathLst>
                <a:path w="20903" h="21600" fill="norm" stroke="1" extrusionOk="0">
                  <a:moveTo>
                    <a:pt x="10484" y="684"/>
                  </a:moveTo>
                  <a:cubicBezTo>
                    <a:pt x="6672" y="273"/>
                    <a:pt x="2734" y="2461"/>
                    <a:pt x="955" y="6152"/>
                  </a:cubicBezTo>
                  <a:cubicBezTo>
                    <a:pt x="-697" y="9706"/>
                    <a:pt x="-189" y="14628"/>
                    <a:pt x="2352" y="17635"/>
                  </a:cubicBezTo>
                  <a:cubicBezTo>
                    <a:pt x="4767" y="20506"/>
                    <a:pt x="8578" y="21600"/>
                    <a:pt x="12263" y="21600"/>
                  </a:cubicBezTo>
                  <a:cubicBezTo>
                    <a:pt x="14550" y="21600"/>
                    <a:pt x="16964" y="21053"/>
                    <a:pt x="18616" y="19413"/>
                  </a:cubicBezTo>
                  <a:cubicBezTo>
                    <a:pt x="20776" y="17089"/>
                    <a:pt x="20903" y="13397"/>
                    <a:pt x="20903" y="10116"/>
                  </a:cubicBezTo>
                  <a:cubicBezTo>
                    <a:pt x="20903" y="8613"/>
                    <a:pt x="20903" y="6972"/>
                    <a:pt x="20268" y="5605"/>
                  </a:cubicBezTo>
                  <a:cubicBezTo>
                    <a:pt x="18489" y="1777"/>
                    <a:pt x="13279" y="2187"/>
                    <a:pt x="9849" y="0"/>
                  </a:cubicBezTo>
                  <a:close/>
                </a:path>
              </a:pathLst>
            </a:custGeom>
            <a:solidFill>
              <a:srgbClr val="F5AD2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nvGrpSpPr>
            <p:cNvPr id="2057" name="Group 1044"/>
            <p:cNvGrpSpPr/>
            <p:nvPr/>
          </p:nvGrpSpPr>
          <p:grpSpPr>
            <a:xfrm>
              <a:off x="190876" y="2304353"/>
              <a:ext cx="574270" cy="1010153"/>
              <a:chOff x="0" y="0"/>
              <a:chExt cx="574269" cy="1010152"/>
            </a:xfrm>
          </p:grpSpPr>
          <p:sp>
            <p:nvSpPr>
              <p:cNvPr id="2047" name="Freeform: Shape 605"/>
              <p:cNvSpPr/>
              <p:nvPr/>
            </p:nvSpPr>
            <p:spPr>
              <a:xfrm>
                <a:off x="0" y="156622"/>
                <a:ext cx="241235" cy="334328"/>
              </a:xfrm>
              <a:custGeom>
                <a:avLst/>
                <a:gdLst/>
                <a:ahLst/>
                <a:cxnLst>
                  <a:cxn ang="0">
                    <a:pos x="wd2" y="hd2"/>
                  </a:cxn>
                  <a:cxn ang="5400000">
                    <a:pos x="wd2" y="hd2"/>
                  </a:cxn>
                  <a:cxn ang="10800000">
                    <a:pos x="wd2" y="hd2"/>
                  </a:cxn>
                  <a:cxn ang="16200000">
                    <a:pos x="wd2" y="hd2"/>
                  </a:cxn>
                </a:cxnLst>
                <a:rect l="0" t="0" r="r" b="b"/>
                <a:pathLst>
                  <a:path w="21477" h="20901" fill="norm" stroke="1" extrusionOk="0">
                    <a:moveTo>
                      <a:pt x="8426" y="20724"/>
                    </a:moveTo>
                    <a:cubicBezTo>
                      <a:pt x="4391" y="20042"/>
                      <a:pt x="1532" y="17674"/>
                      <a:pt x="613" y="14875"/>
                    </a:cubicBezTo>
                    <a:cubicBezTo>
                      <a:pt x="460" y="14409"/>
                      <a:pt x="460" y="13799"/>
                      <a:pt x="970" y="13512"/>
                    </a:cubicBezTo>
                    <a:cubicBezTo>
                      <a:pt x="1685" y="13189"/>
                      <a:pt x="2553" y="13512"/>
                      <a:pt x="3217" y="13835"/>
                    </a:cubicBezTo>
                    <a:cubicBezTo>
                      <a:pt x="3881" y="14194"/>
                      <a:pt x="4749" y="14588"/>
                      <a:pt x="5464" y="14301"/>
                    </a:cubicBezTo>
                    <a:cubicBezTo>
                      <a:pt x="5974" y="13440"/>
                      <a:pt x="4851" y="12579"/>
                      <a:pt x="3881" y="11933"/>
                    </a:cubicBezTo>
                    <a:cubicBezTo>
                      <a:pt x="2911" y="11323"/>
                      <a:pt x="1991" y="10606"/>
                      <a:pt x="1226" y="9852"/>
                    </a:cubicBezTo>
                    <a:cubicBezTo>
                      <a:pt x="613" y="9242"/>
                      <a:pt x="0" y="8560"/>
                      <a:pt x="0" y="7771"/>
                    </a:cubicBezTo>
                    <a:cubicBezTo>
                      <a:pt x="0" y="7125"/>
                      <a:pt x="511" y="6408"/>
                      <a:pt x="1379" y="6228"/>
                    </a:cubicBezTo>
                    <a:cubicBezTo>
                      <a:pt x="2247" y="6013"/>
                      <a:pt x="3166" y="6300"/>
                      <a:pt x="4034" y="6587"/>
                    </a:cubicBezTo>
                    <a:cubicBezTo>
                      <a:pt x="5260" y="7017"/>
                      <a:pt x="6791" y="7269"/>
                      <a:pt x="7404" y="6120"/>
                    </a:cubicBezTo>
                    <a:cubicBezTo>
                      <a:pt x="7609" y="5654"/>
                      <a:pt x="7609" y="5152"/>
                      <a:pt x="7609" y="4685"/>
                    </a:cubicBezTo>
                    <a:cubicBezTo>
                      <a:pt x="7557" y="3465"/>
                      <a:pt x="7711" y="2245"/>
                      <a:pt x="8630" y="1277"/>
                    </a:cubicBezTo>
                    <a:cubicBezTo>
                      <a:pt x="9498" y="272"/>
                      <a:pt x="11387" y="-338"/>
                      <a:pt x="12868" y="200"/>
                    </a:cubicBezTo>
                    <a:cubicBezTo>
                      <a:pt x="14451" y="774"/>
                      <a:pt x="14757" y="2245"/>
                      <a:pt x="14553" y="3465"/>
                    </a:cubicBezTo>
                    <a:cubicBezTo>
                      <a:pt x="14298" y="4721"/>
                      <a:pt x="13736" y="6013"/>
                      <a:pt x="14349" y="7161"/>
                    </a:cubicBezTo>
                    <a:cubicBezTo>
                      <a:pt x="14757" y="7986"/>
                      <a:pt x="15932" y="8632"/>
                      <a:pt x="17157" y="8094"/>
                    </a:cubicBezTo>
                    <a:cubicBezTo>
                      <a:pt x="17566" y="7914"/>
                      <a:pt x="17974" y="7627"/>
                      <a:pt x="18383" y="7376"/>
                    </a:cubicBezTo>
                    <a:cubicBezTo>
                      <a:pt x="18945" y="6982"/>
                      <a:pt x="19915" y="6587"/>
                      <a:pt x="20681" y="6946"/>
                    </a:cubicBezTo>
                    <a:cubicBezTo>
                      <a:pt x="21600" y="7412"/>
                      <a:pt x="21600" y="8345"/>
                      <a:pt x="21294" y="9027"/>
                    </a:cubicBezTo>
                    <a:cubicBezTo>
                      <a:pt x="20885" y="9888"/>
                      <a:pt x="20017" y="10426"/>
                      <a:pt x="18894" y="10749"/>
                    </a:cubicBezTo>
                    <a:cubicBezTo>
                      <a:pt x="18128" y="11000"/>
                      <a:pt x="17311" y="11287"/>
                      <a:pt x="16851" y="11754"/>
                    </a:cubicBezTo>
                    <a:cubicBezTo>
                      <a:pt x="16443" y="12220"/>
                      <a:pt x="16494" y="13081"/>
                      <a:pt x="17260" y="13297"/>
                    </a:cubicBezTo>
                    <a:cubicBezTo>
                      <a:pt x="17515" y="13368"/>
                      <a:pt x="17770" y="13368"/>
                      <a:pt x="18077" y="13404"/>
                    </a:cubicBezTo>
                    <a:cubicBezTo>
                      <a:pt x="18791" y="13548"/>
                      <a:pt x="19455" y="13942"/>
                      <a:pt x="19813" y="14409"/>
                    </a:cubicBezTo>
                    <a:cubicBezTo>
                      <a:pt x="20732" y="15629"/>
                      <a:pt x="19915" y="16992"/>
                      <a:pt x="18894" y="17997"/>
                    </a:cubicBezTo>
                    <a:cubicBezTo>
                      <a:pt x="16698" y="20150"/>
                      <a:pt x="12613" y="21262"/>
                      <a:pt x="8936" y="20796"/>
                    </a:cubicBezTo>
                    <a:cubicBezTo>
                      <a:pt x="8732" y="20760"/>
                      <a:pt x="8579" y="20760"/>
                      <a:pt x="8426" y="20724"/>
                    </a:cubicBezTo>
                    <a:close/>
                  </a:path>
                </a:pathLst>
              </a:custGeom>
              <a:solidFill>
                <a:srgbClr val="F5AD2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048" name="Freeform: Shape 606"/>
              <p:cNvSpPr/>
              <p:nvPr/>
            </p:nvSpPr>
            <p:spPr>
              <a:xfrm>
                <a:off x="78993" y="261018"/>
                <a:ext cx="85899" cy="418550"/>
              </a:xfrm>
              <a:custGeom>
                <a:avLst/>
                <a:gdLst/>
                <a:ahLst/>
                <a:cxnLst>
                  <a:cxn ang="0">
                    <a:pos x="wd2" y="hd2"/>
                  </a:cxn>
                  <a:cxn ang="5400000">
                    <a:pos x="wd2" y="hd2"/>
                  </a:cxn>
                  <a:cxn ang="10800000">
                    <a:pos x="wd2" y="hd2"/>
                  </a:cxn>
                  <a:cxn ang="16200000">
                    <a:pos x="wd2" y="hd2"/>
                  </a:cxn>
                </a:cxnLst>
                <a:rect l="0" t="0" r="r" b="b"/>
                <a:pathLst>
                  <a:path w="21374" h="21600" fill="norm" stroke="1" extrusionOk="0">
                    <a:moveTo>
                      <a:pt x="19838" y="8000"/>
                    </a:moveTo>
                    <a:lnTo>
                      <a:pt x="11454" y="9215"/>
                    </a:lnTo>
                    <a:lnTo>
                      <a:pt x="11454" y="4622"/>
                    </a:lnTo>
                    <a:lnTo>
                      <a:pt x="20975" y="3230"/>
                    </a:lnTo>
                    <a:cubicBezTo>
                      <a:pt x="21401" y="3170"/>
                      <a:pt x="21543" y="3052"/>
                      <a:pt x="21117" y="2963"/>
                    </a:cubicBezTo>
                    <a:cubicBezTo>
                      <a:pt x="20975" y="2874"/>
                      <a:pt x="20264" y="2844"/>
                      <a:pt x="19838" y="2904"/>
                    </a:cubicBezTo>
                    <a:lnTo>
                      <a:pt x="11454" y="4119"/>
                    </a:lnTo>
                    <a:lnTo>
                      <a:pt x="11454" y="207"/>
                    </a:lnTo>
                    <a:cubicBezTo>
                      <a:pt x="11454" y="89"/>
                      <a:pt x="11169" y="0"/>
                      <a:pt x="10459" y="0"/>
                    </a:cubicBezTo>
                    <a:cubicBezTo>
                      <a:pt x="9890" y="0"/>
                      <a:pt x="9464" y="89"/>
                      <a:pt x="9464" y="207"/>
                    </a:cubicBezTo>
                    <a:lnTo>
                      <a:pt x="9464" y="4089"/>
                    </a:lnTo>
                    <a:lnTo>
                      <a:pt x="1506" y="2904"/>
                    </a:lnTo>
                    <a:cubicBezTo>
                      <a:pt x="1080" y="2844"/>
                      <a:pt x="511" y="2874"/>
                      <a:pt x="85" y="2963"/>
                    </a:cubicBezTo>
                    <a:cubicBezTo>
                      <a:pt x="-57" y="3052"/>
                      <a:pt x="-57" y="3170"/>
                      <a:pt x="369" y="3230"/>
                    </a:cubicBezTo>
                    <a:lnTo>
                      <a:pt x="9464" y="4563"/>
                    </a:lnTo>
                    <a:lnTo>
                      <a:pt x="9464" y="9185"/>
                    </a:lnTo>
                    <a:lnTo>
                      <a:pt x="1506" y="8000"/>
                    </a:lnTo>
                    <a:cubicBezTo>
                      <a:pt x="1080" y="7941"/>
                      <a:pt x="511" y="7970"/>
                      <a:pt x="85" y="8030"/>
                    </a:cubicBezTo>
                    <a:cubicBezTo>
                      <a:pt x="-57" y="8148"/>
                      <a:pt x="-57" y="8267"/>
                      <a:pt x="369" y="8326"/>
                    </a:cubicBezTo>
                    <a:lnTo>
                      <a:pt x="9464" y="9659"/>
                    </a:lnTo>
                    <a:lnTo>
                      <a:pt x="9464" y="21333"/>
                    </a:lnTo>
                    <a:cubicBezTo>
                      <a:pt x="9464" y="21481"/>
                      <a:pt x="9890" y="21600"/>
                      <a:pt x="10459" y="21600"/>
                    </a:cubicBezTo>
                    <a:cubicBezTo>
                      <a:pt x="11169" y="21600"/>
                      <a:pt x="11454" y="21481"/>
                      <a:pt x="11454" y="21333"/>
                    </a:cubicBezTo>
                    <a:lnTo>
                      <a:pt x="11454" y="9719"/>
                    </a:lnTo>
                    <a:lnTo>
                      <a:pt x="20975" y="8326"/>
                    </a:lnTo>
                    <a:cubicBezTo>
                      <a:pt x="21401" y="8267"/>
                      <a:pt x="21543" y="8148"/>
                      <a:pt x="21117" y="8030"/>
                    </a:cubicBezTo>
                    <a:cubicBezTo>
                      <a:pt x="20975" y="7970"/>
                      <a:pt x="20264" y="7941"/>
                      <a:pt x="19838" y="8000"/>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049" name="Freeform: Shape 607"/>
              <p:cNvSpPr/>
              <p:nvPr/>
            </p:nvSpPr>
            <p:spPr>
              <a:xfrm>
                <a:off x="332884" y="156622"/>
                <a:ext cx="241386" cy="334328"/>
              </a:xfrm>
              <a:custGeom>
                <a:avLst/>
                <a:gdLst/>
                <a:ahLst/>
                <a:cxnLst>
                  <a:cxn ang="0">
                    <a:pos x="wd2" y="hd2"/>
                  </a:cxn>
                  <a:cxn ang="5400000">
                    <a:pos x="wd2" y="hd2"/>
                  </a:cxn>
                  <a:cxn ang="10800000">
                    <a:pos x="wd2" y="hd2"/>
                  </a:cxn>
                  <a:cxn ang="16200000">
                    <a:pos x="wd2" y="hd2"/>
                  </a:cxn>
                </a:cxnLst>
                <a:rect l="0" t="0" r="r" b="b"/>
                <a:pathLst>
                  <a:path w="21440" h="20901" fill="norm" stroke="1" extrusionOk="0">
                    <a:moveTo>
                      <a:pt x="8406" y="20724"/>
                    </a:moveTo>
                    <a:cubicBezTo>
                      <a:pt x="4432" y="20042"/>
                      <a:pt x="1528" y="17674"/>
                      <a:pt x="662" y="14875"/>
                    </a:cubicBezTo>
                    <a:cubicBezTo>
                      <a:pt x="509" y="14409"/>
                      <a:pt x="458" y="13799"/>
                      <a:pt x="1019" y="13512"/>
                    </a:cubicBezTo>
                    <a:cubicBezTo>
                      <a:pt x="1681" y="13189"/>
                      <a:pt x="2598" y="13512"/>
                      <a:pt x="3260" y="13835"/>
                    </a:cubicBezTo>
                    <a:cubicBezTo>
                      <a:pt x="3923" y="14194"/>
                      <a:pt x="4738" y="14588"/>
                      <a:pt x="5502" y="14301"/>
                    </a:cubicBezTo>
                    <a:cubicBezTo>
                      <a:pt x="5960" y="13440"/>
                      <a:pt x="4840" y="12579"/>
                      <a:pt x="3872" y="11933"/>
                    </a:cubicBezTo>
                    <a:cubicBezTo>
                      <a:pt x="2904" y="11323"/>
                      <a:pt x="2038" y="10606"/>
                      <a:pt x="1274" y="9852"/>
                    </a:cubicBezTo>
                    <a:cubicBezTo>
                      <a:pt x="611" y="9242"/>
                      <a:pt x="0" y="8560"/>
                      <a:pt x="0" y="7771"/>
                    </a:cubicBezTo>
                    <a:cubicBezTo>
                      <a:pt x="0" y="7125"/>
                      <a:pt x="509" y="6408"/>
                      <a:pt x="1426" y="6228"/>
                    </a:cubicBezTo>
                    <a:cubicBezTo>
                      <a:pt x="2292" y="6013"/>
                      <a:pt x="3209" y="6300"/>
                      <a:pt x="4025" y="6587"/>
                    </a:cubicBezTo>
                    <a:cubicBezTo>
                      <a:pt x="5298" y="7017"/>
                      <a:pt x="6775" y="7269"/>
                      <a:pt x="7387" y="6120"/>
                    </a:cubicBezTo>
                    <a:cubicBezTo>
                      <a:pt x="7642" y="5654"/>
                      <a:pt x="7591" y="5152"/>
                      <a:pt x="7591" y="4685"/>
                    </a:cubicBezTo>
                    <a:cubicBezTo>
                      <a:pt x="7591" y="3465"/>
                      <a:pt x="7692" y="2245"/>
                      <a:pt x="8609" y="1277"/>
                    </a:cubicBezTo>
                    <a:cubicBezTo>
                      <a:pt x="9475" y="272"/>
                      <a:pt x="11411" y="-338"/>
                      <a:pt x="12838" y="200"/>
                    </a:cubicBezTo>
                    <a:cubicBezTo>
                      <a:pt x="14417" y="774"/>
                      <a:pt x="14723" y="2245"/>
                      <a:pt x="14519" y="3465"/>
                    </a:cubicBezTo>
                    <a:cubicBezTo>
                      <a:pt x="14315" y="4721"/>
                      <a:pt x="13755" y="6013"/>
                      <a:pt x="14315" y="7161"/>
                    </a:cubicBezTo>
                    <a:cubicBezTo>
                      <a:pt x="14774" y="7986"/>
                      <a:pt x="15894" y="8632"/>
                      <a:pt x="17117" y="8094"/>
                    </a:cubicBezTo>
                    <a:cubicBezTo>
                      <a:pt x="17575" y="7914"/>
                      <a:pt x="17983" y="7627"/>
                      <a:pt x="18391" y="7376"/>
                    </a:cubicBezTo>
                    <a:cubicBezTo>
                      <a:pt x="18951" y="6982"/>
                      <a:pt x="19919" y="6587"/>
                      <a:pt x="20632" y="6946"/>
                    </a:cubicBezTo>
                    <a:cubicBezTo>
                      <a:pt x="21600" y="7412"/>
                      <a:pt x="21549" y="8345"/>
                      <a:pt x="21243" y="9027"/>
                    </a:cubicBezTo>
                    <a:cubicBezTo>
                      <a:pt x="20887" y="9888"/>
                      <a:pt x="19970" y="10426"/>
                      <a:pt x="18849" y="10749"/>
                    </a:cubicBezTo>
                    <a:cubicBezTo>
                      <a:pt x="18085" y="11000"/>
                      <a:pt x="17270" y="11287"/>
                      <a:pt x="16862" y="11754"/>
                    </a:cubicBezTo>
                    <a:cubicBezTo>
                      <a:pt x="16404" y="12220"/>
                      <a:pt x="16455" y="13081"/>
                      <a:pt x="17270" y="13297"/>
                    </a:cubicBezTo>
                    <a:cubicBezTo>
                      <a:pt x="17525" y="13368"/>
                      <a:pt x="17779" y="13368"/>
                      <a:pt x="18034" y="13404"/>
                    </a:cubicBezTo>
                    <a:cubicBezTo>
                      <a:pt x="18747" y="13548"/>
                      <a:pt x="19409" y="13942"/>
                      <a:pt x="19766" y="14409"/>
                    </a:cubicBezTo>
                    <a:cubicBezTo>
                      <a:pt x="20683" y="15629"/>
                      <a:pt x="19919" y="16992"/>
                      <a:pt x="18900" y="17997"/>
                    </a:cubicBezTo>
                    <a:cubicBezTo>
                      <a:pt x="16658" y="20150"/>
                      <a:pt x="12634" y="21262"/>
                      <a:pt x="8915" y="20796"/>
                    </a:cubicBezTo>
                    <a:cubicBezTo>
                      <a:pt x="8762" y="20760"/>
                      <a:pt x="8558" y="20760"/>
                      <a:pt x="8406" y="20724"/>
                    </a:cubicBezTo>
                    <a:close/>
                  </a:path>
                </a:pathLst>
              </a:custGeom>
              <a:solidFill>
                <a:srgbClr val="13B5A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050" name="Freeform: Shape 608"/>
              <p:cNvSpPr/>
              <p:nvPr/>
            </p:nvSpPr>
            <p:spPr>
              <a:xfrm>
                <a:off x="411470" y="261018"/>
                <a:ext cx="85868" cy="418550"/>
              </a:xfrm>
              <a:custGeom>
                <a:avLst/>
                <a:gdLst/>
                <a:ahLst/>
                <a:cxnLst>
                  <a:cxn ang="0">
                    <a:pos x="wd2" y="hd2"/>
                  </a:cxn>
                  <a:cxn ang="5400000">
                    <a:pos x="wd2" y="hd2"/>
                  </a:cxn>
                  <a:cxn ang="10800000">
                    <a:pos x="wd2" y="hd2"/>
                  </a:cxn>
                  <a:cxn ang="16200000">
                    <a:pos x="wd2" y="hd2"/>
                  </a:cxn>
                </a:cxnLst>
                <a:rect l="0" t="0" r="r" b="b"/>
                <a:pathLst>
                  <a:path w="21366" h="21600" fill="norm" stroke="1" extrusionOk="0">
                    <a:moveTo>
                      <a:pt x="19939" y="8000"/>
                    </a:moveTo>
                    <a:lnTo>
                      <a:pt x="11555" y="9215"/>
                    </a:lnTo>
                    <a:lnTo>
                      <a:pt x="11555" y="4622"/>
                    </a:lnTo>
                    <a:lnTo>
                      <a:pt x="20934" y="3230"/>
                    </a:lnTo>
                    <a:cubicBezTo>
                      <a:pt x="21360" y="3170"/>
                      <a:pt x="21502" y="3052"/>
                      <a:pt x="21218" y="2963"/>
                    </a:cubicBezTo>
                    <a:cubicBezTo>
                      <a:pt x="20934" y="2874"/>
                      <a:pt x="20365" y="2844"/>
                      <a:pt x="19939" y="2904"/>
                    </a:cubicBezTo>
                    <a:lnTo>
                      <a:pt x="11555" y="4119"/>
                    </a:lnTo>
                    <a:lnTo>
                      <a:pt x="11555" y="207"/>
                    </a:lnTo>
                    <a:cubicBezTo>
                      <a:pt x="11555" y="89"/>
                      <a:pt x="11128" y="0"/>
                      <a:pt x="10560" y="0"/>
                    </a:cubicBezTo>
                    <a:cubicBezTo>
                      <a:pt x="9991" y="0"/>
                      <a:pt x="9423" y="89"/>
                      <a:pt x="9423" y="207"/>
                    </a:cubicBezTo>
                    <a:lnTo>
                      <a:pt x="9423" y="4089"/>
                    </a:lnTo>
                    <a:lnTo>
                      <a:pt x="1465" y="2904"/>
                    </a:lnTo>
                    <a:cubicBezTo>
                      <a:pt x="1039" y="2844"/>
                      <a:pt x="470" y="2874"/>
                      <a:pt x="186" y="2963"/>
                    </a:cubicBezTo>
                    <a:cubicBezTo>
                      <a:pt x="-98" y="3052"/>
                      <a:pt x="-98" y="3170"/>
                      <a:pt x="470" y="3230"/>
                    </a:cubicBezTo>
                    <a:lnTo>
                      <a:pt x="9423" y="4563"/>
                    </a:lnTo>
                    <a:lnTo>
                      <a:pt x="9423" y="9185"/>
                    </a:lnTo>
                    <a:lnTo>
                      <a:pt x="1465" y="8000"/>
                    </a:lnTo>
                    <a:cubicBezTo>
                      <a:pt x="1039" y="7941"/>
                      <a:pt x="470" y="7970"/>
                      <a:pt x="186" y="8030"/>
                    </a:cubicBezTo>
                    <a:cubicBezTo>
                      <a:pt x="-98" y="8148"/>
                      <a:pt x="-98" y="8267"/>
                      <a:pt x="470" y="8326"/>
                    </a:cubicBezTo>
                    <a:lnTo>
                      <a:pt x="9423" y="9659"/>
                    </a:lnTo>
                    <a:lnTo>
                      <a:pt x="9423" y="21333"/>
                    </a:lnTo>
                    <a:cubicBezTo>
                      <a:pt x="9423" y="21481"/>
                      <a:pt x="9991" y="21600"/>
                      <a:pt x="10560" y="21600"/>
                    </a:cubicBezTo>
                    <a:cubicBezTo>
                      <a:pt x="11128" y="21600"/>
                      <a:pt x="11555" y="21481"/>
                      <a:pt x="11555" y="21333"/>
                    </a:cubicBezTo>
                    <a:lnTo>
                      <a:pt x="11555" y="9719"/>
                    </a:lnTo>
                    <a:lnTo>
                      <a:pt x="20934" y="8326"/>
                    </a:lnTo>
                    <a:cubicBezTo>
                      <a:pt x="21360" y="8267"/>
                      <a:pt x="21502" y="8148"/>
                      <a:pt x="21218" y="8030"/>
                    </a:cubicBezTo>
                    <a:cubicBezTo>
                      <a:pt x="20934" y="7970"/>
                      <a:pt x="20365" y="7941"/>
                      <a:pt x="19939" y="8000"/>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051" name="Freeform: Shape 609"/>
              <p:cNvSpPr/>
              <p:nvPr/>
            </p:nvSpPr>
            <p:spPr>
              <a:xfrm>
                <a:off x="131084" y="0"/>
                <a:ext cx="305368" cy="422856"/>
              </a:xfrm>
              <a:custGeom>
                <a:avLst/>
                <a:gdLst/>
                <a:ahLst/>
                <a:cxnLst>
                  <a:cxn ang="0">
                    <a:pos x="wd2" y="hd2"/>
                  </a:cxn>
                  <a:cxn ang="5400000">
                    <a:pos x="wd2" y="hd2"/>
                  </a:cxn>
                  <a:cxn ang="10800000">
                    <a:pos x="wd2" y="hd2"/>
                  </a:cxn>
                  <a:cxn ang="16200000">
                    <a:pos x="wd2" y="hd2"/>
                  </a:cxn>
                </a:cxnLst>
                <a:rect l="0" t="0" r="r" b="b"/>
                <a:pathLst>
                  <a:path w="21484" h="20904" fill="norm" stroke="1" extrusionOk="0">
                    <a:moveTo>
                      <a:pt x="8438" y="20720"/>
                    </a:moveTo>
                    <a:cubicBezTo>
                      <a:pt x="4441" y="20067"/>
                      <a:pt x="1534" y="17683"/>
                      <a:pt x="646" y="14873"/>
                    </a:cubicBezTo>
                    <a:cubicBezTo>
                      <a:pt x="525" y="14390"/>
                      <a:pt x="444" y="13822"/>
                      <a:pt x="1009" y="13510"/>
                    </a:cubicBezTo>
                    <a:cubicBezTo>
                      <a:pt x="1655" y="13170"/>
                      <a:pt x="2584" y="13510"/>
                      <a:pt x="3270" y="13851"/>
                    </a:cubicBezTo>
                    <a:cubicBezTo>
                      <a:pt x="3916" y="14191"/>
                      <a:pt x="4764" y="14560"/>
                      <a:pt x="5491" y="14305"/>
                    </a:cubicBezTo>
                    <a:cubicBezTo>
                      <a:pt x="5975" y="13453"/>
                      <a:pt x="4845" y="12602"/>
                      <a:pt x="3876" y="11949"/>
                    </a:cubicBezTo>
                    <a:cubicBezTo>
                      <a:pt x="2947" y="11296"/>
                      <a:pt x="2059" y="10615"/>
                      <a:pt x="1292" y="9849"/>
                    </a:cubicBezTo>
                    <a:cubicBezTo>
                      <a:pt x="646" y="9253"/>
                      <a:pt x="0" y="8543"/>
                      <a:pt x="0" y="7777"/>
                    </a:cubicBezTo>
                    <a:cubicBezTo>
                      <a:pt x="0" y="7096"/>
                      <a:pt x="525" y="6414"/>
                      <a:pt x="1413" y="6216"/>
                    </a:cubicBezTo>
                    <a:cubicBezTo>
                      <a:pt x="2301" y="6017"/>
                      <a:pt x="3190" y="6329"/>
                      <a:pt x="3997" y="6613"/>
                    </a:cubicBezTo>
                    <a:cubicBezTo>
                      <a:pt x="5329" y="7039"/>
                      <a:pt x="6783" y="7294"/>
                      <a:pt x="7388" y="6130"/>
                    </a:cubicBezTo>
                    <a:cubicBezTo>
                      <a:pt x="7631" y="5648"/>
                      <a:pt x="7631" y="5137"/>
                      <a:pt x="7631" y="4655"/>
                    </a:cubicBezTo>
                    <a:cubicBezTo>
                      <a:pt x="7590" y="3462"/>
                      <a:pt x="7711" y="2270"/>
                      <a:pt x="8600" y="1277"/>
                    </a:cubicBezTo>
                    <a:cubicBezTo>
                      <a:pt x="9488" y="283"/>
                      <a:pt x="11426" y="-341"/>
                      <a:pt x="12879" y="198"/>
                    </a:cubicBezTo>
                    <a:cubicBezTo>
                      <a:pt x="14454" y="766"/>
                      <a:pt x="14777" y="2270"/>
                      <a:pt x="14535" y="3491"/>
                    </a:cubicBezTo>
                    <a:cubicBezTo>
                      <a:pt x="14333" y="4711"/>
                      <a:pt x="13808" y="5989"/>
                      <a:pt x="14373" y="7152"/>
                    </a:cubicBezTo>
                    <a:cubicBezTo>
                      <a:pt x="14777" y="8004"/>
                      <a:pt x="15948" y="8628"/>
                      <a:pt x="17159" y="8117"/>
                    </a:cubicBezTo>
                    <a:cubicBezTo>
                      <a:pt x="17603" y="7890"/>
                      <a:pt x="18007" y="7606"/>
                      <a:pt x="18410" y="7351"/>
                    </a:cubicBezTo>
                    <a:cubicBezTo>
                      <a:pt x="18976" y="6982"/>
                      <a:pt x="19945" y="6556"/>
                      <a:pt x="20712" y="6954"/>
                    </a:cubicBezTo>
                    <a:cubicBezTo>
                      <a:pt x="21600" y="7408"/>
                      <a:pt x="21600" y="8316"/>
                      <a:pt x="21317" y="9026"/>
                    </a:cubicBezTo>
                    <a:cubicBezTo>
                      <a:pt x="20914" y="9877"/>
                      <a:pt x="20025" y="10416"/>
                      <a:pt x="18895" y="10757"/>
                    </a:cubicBezTo>
                    <a:cubicBezTo>
                      <a:pt x="18128" y="11012"/>
                      <a:pt x="17320" y="11268"/>
                      <a:pt x="16876" y="11779"/>
                    </a:cubicBezTo>
                    <a:cubicBezTo>
                      <a:pt x="16473" y="12233"/>
                      <a:pt x="16473" y="13056"/>
                      <a:pt x="17320" y="13283"/>
                    </a:cubicBezTo>
                    <a:cubicBezTo>
                      <a:pt x="17563" y="13368"/>
                      <a:pt x="17805" y="13368"/>
                      <a:pt x="18047" y="13425"/>
                    </a:cubicBezTo>
                    <a:cubicBezTo>
                      <a:pt x="18814" y="13539"/>
                      <a:pt x="19460" y="13936"/>
                      <a:pt x="19824" y="14419"/>
                    </a:cubicBezTo>
                    <a:cubicBezTo>
                      <a:pt x="20712" y="15611"/>
                      <a:pt x="19945" y="16973"/>
                      <a:pt x="18935" y="17966"/>
                    </a:cubicBezTo>
                    <a:cubicBezTo>
                      <a:pt x="16715" y="20124"/>
                      <a:pt x="12677" y="21259"/>
                      <a:pt x="8923" y="20805"/>
                    </a:cubicBezTo>
                    <a:cubicBezTo>
                      <a:pt x="8761" y="20776"/>
                      <a:pt x="8600" y="20748"/>
                      <a:pt x="8438" y="20720"/>
                    </a:cubicBezTo>
                    <a:close/>
                  </a:path>
                </a:pathLst>
              </a:custGeom>
              <a:solidFill>
                <a:srgbClr val="F35C3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052" name="Freeform: Shape 610"/>
              <p:cNvSpPr/>
              <p:nvPr/>
            </p:nvSpPr>
            <p:spPr>
              <a:xfrm>
                <a:off x="231268" y="132809"/>
                <a:ext cx="108942" cy="528362"/>
              </a:xfrm>
              <a:custGeom>
                <a:avLst/>
                <a:gdLst/>
                <a:ahLst/>
                <a:cxnLst>
                  <a:cxn ang="0">
                    <a:pos x="wd2" y="hd2"/>
                  </a:cxn>
                  <a:cxn ang="5400000">
                    <a:pos x="wd2" y="hd2"/>
                  </a:cxn>
                  <a:cxn ang="10800000">
                    <a:pos x="wd2" y="hd2"/>
                  </a:cxn>
                  <a:cxn ang="16200000">
                    <a:pos x="wd2" y="hd2"/>
                  </a:cxn>
                </a:cxnLst>
                <a:rect l="0" t="0" r="r" b="b"/>
                <a:pathLst>
                  <a:path w="21319" h="21600" fill="norm" stroke="1" extrusionOk="0">
                    <a:moveTo>
                      <a:pt x="19780" y="8006"/>
                    </a:moveTo>
                    <a:lnTo>
                      <a:pt x="11498" y="9250"/>
                    </a:lnTo>
                    <a:lnTo>
                      <a:pt x="11498" y="4625"/>
                    </a:lnTo>
                    <a:lnTo>
                      <a:pt x="20899" y="3240"/>
                    </a:lnTo>
                    <a:cubicBezTo>
                      <a:pt x="21347" y="3170"/>
                      <a:pt x="21459" y="3052"/>
                      <a:pt x="21123" y="2958"/>
                    </a:cubicBezTo>
                    <a:cubicBezTo>
                      <a:pt x="20899" y="2864"/>
                      <a:pt x="20228" y="2841"/>
                      <a:pt x="19780" y="2911"/>
                    </a:cubicBezTo>
                    <a:lnTo>
                      <a:pt x="11498" y="4156"/>
                    </a:lnTo>
                    <a:lnTo>
                      <a:pt x="11498" y="211"/>
                    </a:lnTo>
                    <a:cubicBezTo>
                      <a:pt x="11498" y="94"/>
                      <a:pt x="11051" y="0"/>
                      <a:pt x="10491" y="0"/>
                    </a:cubicBezTo>
                    <a:cubicBezTo>
                      <a:pt x="9932" y="0"/>
                      <a:pt x="9372" y="94"/>
                      <a:pt x="9372" y="211"/>
                    </a:cubicBezTo>
                    <a:lnTo>
                      <a:pt x="9372" y="4085"/>
                    </a:lnTo>
                    <a:lnTo>
                      <a:pt x="1538" y="2911"/>
                    </a:lnTo>
                    <a:cubicBezTo>
                      <a:pt x="1090" y="2841"/>
                      <a:pt x="419" y="2864"/>
                      <a:pt x="195" y="2958"/>
                    </a:cubicBezTo>
                    <a:cubicBezTo>
                      <a:pt x="-141" y="3052"/>
                      <a:pt x="-29" y="3170"/>
                      <a:pt x="419" y="3240"/>
                    </a:cubicBezTo>
                    <a:lnTo>
                      <a:pt x="9372" y="4578"/>
                    </a:lnTo>
                    <a:lnTo>
                      <a:pt x="9372" y="9180"/>
                    </a:lnTo>
                    <a:lnTo>
                      <a:pt x="1538" y="8006"/>
                    </a:lnTo>
                    <a:cubicBezTo>
                      <a:pt x="1090" y="7936"/>
                      <a:pt x="419" y="7959"/>
                      <a:pt x="195" y="8053"/>
                    </a:cubicBezTo>
                    <a:cubicBezTo>
                      <a:pt x="-141" y="8147"/>
                      <a:pt x="-29" y="8264"/>
                      <a:pt x="419" y="8335"/>
                    </a:cubicBezTo>
                    <a:lnTo>
                      <a:pt x="9372" y="9673"/>
                    </a:lnTo>
                    <a:lnTo>
                      <a:pt x="9372" y="21389"/>
                    </a:lnTo>
                    <a:cubicBezTo>
                      <a:pt x="9372" y="21506"/>
                      <a:pt x="9932" y="21600"/>
                      <a:pt x="10491" y="21600"/>
                    </a:cubicBezTo>
                    <a:cubicBezTo>
                      <a:pt x="11051" y="21600"/>
                      <a:pt x="11498" y="21506"/>
                      <a:pt x="11498" y="21389"/>
                    </a:cubicBezTo>
                    <a:lnTo>
                      <a:pt x="11498" y="9720"/>
                    </a:lnTo>
                    <a:lnTo>
                      <a:pt x="20899" y="8335"/>
                    </a:lnTo>
                    <a:cubicBezTo>
                      <a:pt x="21347" y="8264"/>
                      <a:pt x="21459" y="8147"/>
                      <a:pt x="21123" y="8053"/>
                    </a:cubicBezTo>
                    <a:cubicBezTo>
                      <a:pt x="20899" y="7959"/>
                      <a:pt x="20228" y="7936"/>
                      <a:pt x="19780" y="8006"/>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053" name="Freeform: Shape 611"/>
              <p:cNvSpPr/>
              <p:nvPr/>
            </p:nvSpPr>
            <p:spPr>
              <a:xfrm>
                <a:off x="80488" y="582979"/>
                <a:ext cx="386354" cy="4271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085" y="21600"/>
                    </a:moveTo>
                    <a:lnTo>
                      <a:pt x="6515" y="21600"/>
                    </a:lnTo>
                    <a:cubicBezTo>
                      <a:pt x="2921" y="21600"/>
                      <a:pt x="0" y="18987"/>
                      <a:pt x="0" y="15735"/>
                    </a:cubicBezTo>
                    <a:lnTo>
                      <a:pt x="0" y="0"/>
                    </a:lnTo>
                    <a:lnTo>
                      <a:pt x="21600" y="0"/>
                    </a:lnTo>
                    <a:lnTo>
                      <a:pt x="21600" y="15735"/>
                    </a:lnTo>
                    <a:cubicBezTo>
                      <a:pt x="21600" y="18987"/>
                      <a:pt x="18679" y="21600"/>
                      <a:pt x="15085" y="21600"/>
                    </a:cubicBezTo>
                    <a:close/>
                  </a:path>
                </a:pathLst>
              </a:custGeom>
              <a:solidFill>
                <a:srgbClr val="404C8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054" name="Freeform: Shape 612"/>
              <p:cNvSpPr/>
              <p:nvPr/>
            </p:nvSpPr>
            <p:spPr>
              <a:xfrm>
                <a:off x="80488" y="582979"/>
                <a:ext cx="228823" cy="4271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123" y="9174"/>
                    </a:moveTo>
                    <a:lnTo>
                      <a:pt x="10123" y="1394"/>
                    </a:lnTo>
                    <a:cubicBezTo>
                      <a:pt x="9636" y="435"/>
                      <a:pt x="8391" y="58"/>
                      <a:pt x="6929" y="0"/>
                    </a:cubicBezTo>
                    <a:lnTo>
                      <a:pt x="6063" y="0"/>
                    </a:lnTo>
                    <a:cubicBezTo>
                      <a:pt x="4006" y="58"/>
                      <a:pt x="1624" y="581"/>
                      <a:pt x="0" y="958"/>
                    </a:cubicBezTo>
                    <a:lnTo>
                      <a:pt x="0" y="15010"/>
                    </a:lnTo>
                    <a:cubicBezTo>
                      <a:pt x="0" y="18668"/>
                      <a:pt x="5414" y="21600"/>
                      <a:pt x="12126" y="21600"/>
                    </a:cubicBezTo>
                    <a:lnTo>
                      <a:pt x="21600" y="21600"/>
                    </a:lnTo>
                    <a:lnTo>
                      <a:pt x="20084" y="20932"/>
                    </a:lnTo>
                    <a:cubicBezTo>
                      <a:pt x="13750" y="18000"/>
                      <a:pt x="10123" y="13703"/>
                      <a:pt x="10123" y="9174"/>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055" name="Freeform: Shape 613"/>
              <p:cNvSpPr/>
              <p:nvPr/>
            </p:nvSpPr>
            <p:spPr>
              <a:xfrm>
                <a:off x="80488" y="743384"/>
                <a:ext cx="386354" cy="25298"/>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056" name="Freeform: Shape 614"/>
              <p:cNvSpPr/>
              <p:nvPr/>
            </p:nvSpPr>
            <p:spPr>
              <a:xfrm>
                <a:off x="0" y="547909"/>
                <a:ext cx="547334" cy="603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48" y="21600"/>
                    </a:moveTo>
                    <a:lnTo>
                      <a:pt x="929" y="21600"/>
                    </a:lnTo>
                    <a:cubicBezTo>
                      <a:pt x="408" y="21600"/>
                      <a:pt x="0" y="17728"/>
                      <a:pt x="0" y="13245"/>
                    </a:cubicBezTo>
                    <a:lnTo>
                      <a:pt x="0" y="8151"/>
                    </a:lnTo>
                    <a:cubicBezTo>
                      <a:pt x="0" y="3668"/>
                      <a:pt x="408" y="0"/>
                      <a:pt x="929" y="0"/>
                    </a:cubicBezTo>
                    <a:lnTo>
                      <a:pt x="20648" y="0"/>
                    </a:lnTo>
                    <a:cubicBezTo>
                      <a:pt x="21169" y="0"/>
                      <a:pt x="21600" y="3668"/>
                      <a:pt x="21600" y="8151"/>
                    </a:cubicBezTo>
                    <a:lnTo>
                      <a:pt x="21600" y="13245"/>
                    </a:lnTo>
                    <a:cubicBezTo>
                      <a:pt x="21600" y="17728"/>
                      <a:pt x="21169" y="21600"/>
                      <a:pt x="20648" y="21600"/>
                    </a:cubicBezTo>
                    <a:close/>
                  </a:path>
                </a:pathLst>
              </a:custGeom>
              <a:solidFill>
                <a:srgbClr val="404C8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2070" name="Group 1050"/>
            <p:cNvGrpSpPr/>
            <p:nvPr/>
          </p:nvGrpSpPr>
          <p:grpSpPr>
            <a:xfrm>
              <a:off x="1078566" y="352467"/>
              <a:ext cx="1270596" cy="881943"/>
              <a:chOff x="0" y="0"/>
              <a:chExt cx="1270594" cy="881942"/>
            </a:xfrm>
          </p:grpSpPr>
          <p:sp>
            <p:nvSpPr>
              <p:cNvPr id="2058" name="Freeform: Shape 615"/>
              <p:cNvSpPr/>
              <p:nvPr/>
            </p:nvSpPr>
            <p:spPr>
              <a:xfrm>
                <a:off x="0" y="0"/>
                <a:ext cx="1270595" cy="8819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271" y="21600"/>
                    </a:moveTo>
                    <a:lnTo>
                      <a:pt x="1329" y="21600"/>
                    </a:lnTo>
                    <a:cubicBezTo>
                      <a:pt x="596" y="21600"/>
                      <a:pt x="0" y="20742"/>
                      <a:pt x="0" y="19686"/>
                    </a:cubicBezTo>
                    <a:lnTo>
                      <a:pt x="0" y="1900"/>
                    </a:lnTo>
                    <a:cubicBezTo>
                      <a:pt x="0" y="844"/>
                      <a:pt x="596" y="0"/>
                      <a:pt x="1329" y="0"/>
                    </a:cubicBezTo>
                    <a:lnTo>
                      <a:pt x="20271" y="0"/>
                    </a:lnTo>
                    <a:cubicBezTo>
                      <a:pt x="21004" y="0"/>
                      <a:pt x="21600" y="844"/>
                      <a:pt x="21600" y="1900"/>
                    </a:cubicBezTo>
                    <a:lnTo>
                      <a:pt x="21600" y="19686"/>
                    </a:lnTo>
                    <a:cubicBezTo>
                      <a:pt x="21600" y="20742"/>
                      <a:pt x="21004" y="21600"/>
                      <a:pt x="20271" y="21600"/>
                    </a:cubicBezTo>
                    <a:close/>
                  </a:path>
                </a:pathLst>
              </a:custGeom>
              <a:solidFill>
                <a:srgbClr val="BBC4C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059" name="Freeform: Shape 616"/>
              <p:cNvSpPr/>
              <p:nvPr/>
            </p:nvSpPr>
            <p:spPr>
              <a:xfrm>
                <a:off x="21273" y="21847"/>
                <a:ext cx="1228627" cy="8382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953" y="21600"/>
                    </a:moveTo>
                    <a:lnTo>
                      <a:pt x="636" y="21600"/>
                    </a:lnTo>
                    <a:cubicBezTo>
                      <a:pt x="283" y="21600"/>
                      <a:pt x="0" y="21185"/>
                      <a:pt x="0" y="20667"/>
                    </a:cubicBezTo>
                    <a:lnTo>
                      <a:pt x="0" y="933"/>
                    </a:lnTo>
                    <a:cubicBezTo>
                      <a:pt x="0" y="415"/>
                      <a:pt x="283" y="0"/>
                      <a:pt x="636" y="0"/>
                    </a:cubicBezTo>
                    <a:lnTo>
                      <a:pt x="20953" y="0"/>
                    </a:lnTo>
                    <a:cubicBezTo>
                      <a:pt x="21307" y="0"/>
                      <a:pt x="21600" y="415"/>
                      <a:pt x="21600" y="933"/>
                    </a:cubicBezTo>
                    <a:lnTo>
                      <a:pt x="21600" y="20667"/>
                    </a:lnTo>
                    <a:cubicBezTo>
                      <a:pt x="21600" y="21185"/>
                      <a:pt x="21307" y="21600"/>
                      <a:pt x="20953" y="2160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nvGrpSpPr>
              <p:cNvPr id="2062" name="Group 1046"/>
              <p:cNvGrpSpPr/>
              <p:nvPr/>
            </p:nvGrpSpPr>
            <p:grpSpPr>
              <a:xfrm>
                <a:off x="263319" y="165004"/>
                <a:ext cx="181679" cy="253546"/>
                <a:chOff x="0" y="0"/>
                <a:chExt cx="181678" cy="253544"/>
              </a:xfrm>
            </p:grpSpPr>
            <p:sp>
              <p:nvSpPr>
                <p:cNvPr id="2060" name="Freeform: Shape 617"/>
                <p:cNvSpPr/>
                <p:nvPr/>
              </p:nvSpPr>
              <p:spPr>
                <a:xfrm>
                  <a:off x="-1" y="0"/>
                  <a:ext cx="181680" cy="2535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0" y="21600"/>
                      </a:lnTo>
                      <a:lnTo>
                        <a:pt x="15808" y="21600"/>
                      </a:lnTo>
                      <a:lnTo>
                        <a:pt x="21600" y="17446"/>
                      </a:lnTo>
                      <a:close/>
                    </a:path>
                  </a:pathLst>
                </a:custGeom>
                <a:solidFill>
                  <a:srgbClr val="D4EFF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061" name="Freeform: Shape 618"/>
                <p:cNvSpPr/>
                <p:nvPr/>
              </p:nvSpPr>
              <p:spPr>
                <a:xfrm>
                  <a:off x="131658" y="194326"/>
                  <a:ext cx="50020" cy="592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3946"/>
                      </a:lnTo>
                      <a:lnTo>
                        <a:pt x="736" y="21600"/>
                      </a:lnTo>
                      <a:close/>
                    </a:path>
                  </a:pathLst>
                </a:custGeom>
                <a:solidFill>
                  <a:srgbClr val="A9CEF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2065" name="Group 1047"/>
              <p:cNvGrpSpPr/>
              <p:nvPr/>
            </p:nvGrpSpPr>
            <p:grpSpPr>
              <a:xfrm>
                <a:off x="543885" y="165004"/>
                <a:ext cx="181679" cy="253546"/>
                <a:chOff x="0" y="0"/>
                <a:chExt cx="181678" cy="253544"/>
              </a:xfrm>
            </p:grpSpPr>
            <p:sp>
              <p:nvSpPr>
                <p:cNvPr id="2063" name="Freeform: Shape 619"/>
                <p:cNvSpPr/>
                <p:nvPr/>
              </p:nvSpPr>
              <p:spPr>
                <a:xfrm>
                  <a:off x="-1" y="0"/>
                  <a:ext cx="181680" cy="2535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0" y="21600"/>
                      </a:lnTo>
                      <a:lnTo>
                        <a:pt x="15876" y="21600"/>
                      </a:lnTo>
                      <a:lnTo>
                        <a:pt x="21600" y="17446"/>
                      </a:lnTo>
                      <a:close/>
                    </a:path>
                  </a:pathLst>
                </a:custGeom>
                <a:solidFill>
                  <a:srgbClr val="D4EFF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064" name="Freeform: Shape 620"/>
                <p:cNvSpPr/>
                <p:nvPr/>
              </p:nvSpPr>
              <p:spPr>
                <a:xfrm>
                  <a:off x="131658" y="194326"/>
                  <a:ext cx="50020" cy="592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3946"/>
                      </a:lnTo>
                      <a:lnTo>
                        <a:pt x="982" y="21600"/>
                      </a:lnTo>
                      <a:close/>
                    </a:path>
                  </a:pathLst>
                </a:custGeom>
                <a:solidFill>
                  <a:srgbClr val="A9CEF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2068" name="Group 1048"/>
              <p:cNvGrpSpPr/>
              <p:nvPr/>
            </p:nvGrpSpPr>
            <p:grpSpPr>
              <a:xfrm>
                <a:off x="825025" y="165004"/>
                <a:ext cx="181679" cy="253546"/>
                <a:chOff x="0" y="0"/>
                <a:chExt cx="181678" cy="253544"/>
              </a:xfrm>
            </p:grpSpPr>
            <p:sp>
              <p:nvSpPr>
                <p:cNvPr id="2066" name="Freeform: Shape 621"/>
                <p:cNvSpPr/>
                <p:nvPr/>
              </p:nvSpPr>
              <p:spPr>
                <a:xfrm>
                  <a:off x="-1" y="0"/>
                  <a:ext cx="181680" cy="2535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0" y="21600"/>
                      </a:lnTo>
                      <a:lnTo>
                        <a:pt x="15876" y="21600"/>
                      </a:lnTo>
                      <a:lnTo>
                        <a:pt x="21600" y="17446"/>
                      </a:lnTo>
                      <a:close/>
                    </a:path>
                  </a:pathLst>
                </a:custGeom>
                <a:solidFill>
                  <a:srgbClr val="D4EFF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067" name="Freeform: Shape 622"/>
                <p:cNvSpPr/>
                <p:nvPr/>
              </p:nvSpPr>
              <p:spPr>
                <a:xfrm>
                  <a:off x="132233" y="194326"/>
                  <a:ext cx="49446" cy="592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3946"/>
                      </a:lnTo>
                      <a:lnTo>
                        <a:pt x="745" y="21600"/>
                      </a:lnTo>
                      <a:close/>
                    </a:path>
                  </a:pathLst>
                </a:custGeom>
                <a:solidFill>
                  <a:srgbClr val="A9CEF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sp>
            <p:nvSpPr>
              <p:cNvPr id="2069" name="Freeform: Shape 1045"/>
              <p:cNvSpPr/>
              <p:nvPr/>
            </p:nvSpPr>
            <p:spPr>
              <a:xfrm>
                <a:off x="199502" y="493289"/>
                <a:ext cx="872169" cy="1983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0348"/>
                    </a:moveTo>
                    <a:lnTo>
                      <a:pt x="21600" y="20348"/>
                    </a:lnTo>
                    <a:lnTo>
                      <a:pt x="21600" y="21600"/>
                    </a:lnTo>
                    <a:lnTo>
                      <a:pt x="0" y="21600"/>
                    </a:lnTo>
                    <a:close/>
                    <a:moveTo>
                      <a:pt x="0" y="13523"/>
                    </a:moveTo>
                    <a:lnTo>
                      <a:pt x="21600" y="13523"/>
                    </a:lnTo>
                    <a:lnTo>
                      <a:pt x="21600" y="14838"/>
                    </a:lnTo>
                    <a:lnTo>
                      <a:pt x="0" y="14838"/>
                    </a:lnTo>
                    <a:close/>
                    <a:moveTo>
                      <a:pt x="0" y="6762"/>
                    </a:moveTo>
                    <a:lnTo>
                      <a:pt x="21600" y="6762"/>
                    </a:lnTo>
                    <a:lnTo>
                      <a:pt x="21600" y="8076"/>
                    </a:lnTo>
                    <a:lnTo>
                      <a:pt x="0" y="8076"/>
                    </a:lnTo>
                    <a:close/>
                    <a:moveTo>
                      <a:pt x="0" y="0"/>
                    </a:moveTo>
                    <a:lnTo>
                      <a:pt x="21600" y="0"/>
                    </a:lnTo>
                    <a:lnTo>
                      <a:pt x="21600" y="1315"/>
                    </a:lnTo>
                    <a:lnTo>
                      <a:pt x="0" y="1315"/>
                    </a:lnTo>
                    <a:close/>
                  </a:path>
                </a:pathLst>
              </a:custGeom>
              <a:solidFill>
                <a:srgbClr val="A9CEF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sp>
          <p:nvSpPr>
            <p:cNvPr id="2071" name="Freeform: Shape 627"/>
            <p:cNvSpPr/>
            <p:nvPr/>
          </p:nvSpPr>
          <p:spPr>
            <a:xfrm>
              <a:off x="0" y="3197794"/>
              <a:ext cx="6516255" cy="270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54" y="21600"/>
                  </a:moveTo>
                  <a:lnTo>
                    <a:pt x="46" y="21600"/>
                  </a:lnTo>
                  <a:cubicBezTo>
                    <a:pt x="21" y="21600"/>
                    <a:pt x="0" y="16650"/>
                    <a:pt x="0" y="10800"/>
                  </a:cubicBezTo>
                  <a:cubicBezTo>
                    <a:pt x="0" y="4500"/>
                    <a:pt x="21" y="0"/>
                    <a:pt x="46" y="0"/>
                  </a:cubicBezTo>
                  <a:lnTo>
                    <a:pt x="21554" y="0"/>
                  </a:lnTo>
                  <a:cubicBezTo>
                    <a:pt x="21581" y="0"/>
                    <a:pt x="21600" y="4500"/>
                    <a:pt x="21600" y="10800"/>
                  </a:cubicBezTo>
                  <a:cubicBezTo>
                    <a:pt x="21600" y="16650"/>
                    <a:pt x="21581" y="21600"/>
                    <a:pt x="21554" y="21600"/>
                  </a:cubicBezTo>
                  <a:close/>
                </a:path>
              </a:pathLst>
            </a:custGeom>
            <a:solidFill>
              <a:srgbClr val="404C8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nvGrpSpPr>
            <p:cNvPr id="2092" name="Group 6"/>
            <p:cNvGrpSpPr/>
            <p:nvPr/>
          </p:nvGrpSpPr>
          <p:grpSpPr>
            <a:xfrm>
              <a:off x="2369720" y="861855"/>
              <a:ext cx="683158" cy="2344722"/>
              <a:chOff x="0" y="0"/>
              <a:chExt cx="683157" cy="2344721"/>
            </a:xfrm>
          </p:grpSpPr>
          <p:sp>
            <p:nvSpPr>
              <p:cNvPr id="2072" name="Freeform: Shape 664"/>
              <p:cNvSpPr/>
              <p:nvPr/>
            </p:nvSpPr>
            <p:spPr>
              <a:xfrm>
                <a:off x="42721" y="680927"/>
                <a:ext cx="153493" cy="622998"/>
              </a:xfrm>
              <a:custGeom>
                <a:avLst/>
                <a:gdLst/>
                <a:ahLst/>
                <a:cxnLst>
                  <a:cxn ang="0">
                    <a:pos x="wd2" y="hd2"/>
                  </a:cxn>
                  <a:cxn ang="5400000">
                    <a:pos x="wd2" y="hd2"/>
                  </a:cxn>
                  <a:cxn ang="10800000">
                    <a:pos x="wd2" y="hd2"/>
                  </a:cxn>
                  <a:cxn ang="16200000">
                    <a:pos x="wd2" y="hd2"/>
                  </a:cxn>
                </a:cxnLst>
                <a:rect l="0" t="0" r="r" b="b"/>
                <a:pathLst>
                  <a:path w="18793" h="21454" fill="norm" stroke="1" extrusionOk="0">
                    <a:moveTo>
                      <a:pt x="1889" y="17577"/>
                    </a:moveTo>
                    <a:cubicBezTo>
                      <a:pt x="2170" y="18507"/>
                      <a:pt x="2520" y="19457"/>
                      <a:pt x="3783" y="20307"/>
                    </a:cubicBezTo>
                    <a:cubicBezTo>
                      <a:pt x="4765" y="20940"/>
                      <a:pt x="6728" y="21573"/>
                      <a:pt x="8972" y="21435"/>
                    </a:cubicBezTo>
                    <a:cubicBezTo>
                      <a:pt x="11076" y="21296"/>
                      <a:pt x="12128" y="20624"/>
                      <a:pt x="12830" y="20030"/>
                    </a:cubicBezTo>
                    <a:cubicBezTo>
                      <a:pt x="19492" y="14353"/>
                      <a:pt x="20614" y="8083"/>
                      <a:pt x="15985" y="2228"/>
                    </a:cubicBezTo>
                    <a:cubicBezTo>
                      <a:pt x="15354" y="1476"/>
                      <a:pt x="14513" y="665"/>
                      <a:pt x="12339" y="289"/>
                    </a:cubicBezTo>
                    <a:cubicBezTo>
                      <a:pt x="11006" y="72"/>
                      <a:pt x="9393" y="32"/>
                      <a:pt x="7920" y="13"/>
                    </a:cubicBezTo>
                    <a:cubicBezTo>
                      <a:pt x="6308" y="-7"/>
                      <a:pt x="4695" y="-27"/>
                      <a:pt x="3222" y="151"/>
                    </a:cubicBezTo>
                    <a:cubicBezTo>
                      <a:pt x="-986" y="646"/>
                      <a:pt x="136" y="2366"/>
                      <a:pt x="136" y="3415"/>
                    </a:cubicBezTo>
                    <a:cubicBezTo>
                      <a:pt x="66" y="4997"/>
                      <a:pt x="136" y="6619"/>
                      <a:pt x="206" y="8221"/>
                    </a:cubicBezTo>
                    <a:cubicBezTo>
                      <a:pt x="487" y="11327"/>
                      <a:pt x="978" y="14472"/>
                      <a:pt x="1889" y="17577"/>
                    </a:cubicBezTo>
                    <a:close/>
                  </a:path>
                </a:pathLst>
              </a:custGeom>
              <a:solidFill>
                <a:srgbClr val="D28A7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073" name="Freeform: Shape 665"/>
              <p:cNvSpPr/>
              <p:nvPr/>
            </p:nvSpPr>
            <p:spPr>
              <a:xfrm>
                <a:off x="-1" y="399001"/>
                <a:ext cx="229913" cy="374855"/>
              </a:xfrm>
              <a:custGeom>
                <a:avLst/>
                <a:gdLst/>
                <a:ahLst/>
                <a:cxnLst>
                  <a:cxn ang="0">
                    <a:pos x="wd2" y="hd2"/>
                  </a:cxn>
                  <a:cxn ang="5400000">
                    <a:pos x="wd2" y="hd2"/>
                  </a:cxn>
                  <a:cxn ang="10800000">
                    <a:pos x="wd2" y="hd2"/>
                  </a:cxn>
                  <a:cxn ang="16200000">
                    <a:pos x="wd2" y="hd2"/>
                  </a:cxn>
                </a:cxnLst>
                <a:rect l="0" t="0" r="r" b="b"/>
                <a:pathLst>
                  <a:path w="21224" h="21600" fill="norm" stroke="1" extrusionOk="0">
                    <a:moveTo>
                      <a:pt x="21189" y="496"/>
                    </a:moveTo>
                    <a:cubicBezTo>
                      <a:pt x="20872" y="298"/>
                      <a:pt x="20713" y="198"/>
                      <a:pt x="20395" y="0"/>
                    </a:cubicBezTo>
                    <a:cubicBezTo>
                      <a:pt x="13513" y="463"/>
                      <a:pt x="7425" y="3837"/>
                      <a:pt x="4195" y="8071"/>
                    </a:cubicBezTo>
                    <a:cubicBezTo>
                      <a:pt x="1548" y="11577"/>
                      <a:pt x="436" y="15514"/>
                      <a:pt x="13" y="19450"/>
                    </a:cubicBezTo>
                    <a:cubicBezTo>
                      <a:pt x="-146" y="20608"/>
                      <a:pt x="1178" y="21600"/>
                      <a:pt x="2819" y="21600"/>
                    </a:cubicBezTo>
                    <a:lnTo>
                      <a:pt x="15895" y="21600"/>
                    </a:lnTo>
                    <a:cubicBezTo>
                      <a:pt x="20236" y="14819"/>
                      <a:pt x="21454" y="7906"/>
                      <a:pt x="21189" y="496"/>
                    </a:cubicBezTo>
                    <a:close/>
                  </a:path>
                </a:pathLst>
              </a:custGeom>
              <a:solidFill>
                <a:srgbClr val="13B5A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074" name="Freeform: Shape 666"/>
              <p:cNvSpPr/>
              <p:nvPr/>
            </p:nvSpPr>
            <p:spPr>
              <a:xfrm>
                <a:off x="71318" y="466434"/>
                <a:ext cx="108887" cy="307997"/>
              </a:xfrm>
              <a:custGeom>
                <a:avLst/>
                <a:gdLst/>
                <a:ahLst/>
                <a:cxnLst>
                  <a:cxn ang="0">
                    <a:pos x="wd2" y="hd2"/>
                  </a:cxn>
                  <a:cxn ang="5400000">
                    <a:pos x="wd2" y="hd2"/>
                  </a:cxn>
                  <a:cxn ang="10800000">
                    <a:pos x="wd2" y="hd2"/>
                  </a:cxn>
                  <a:cxn ang="16200000">
                    <a:pos x="wd2" y="hd2"/>
                  </a:cxn>
                </a:cxnLst>
                <a:rect l="0" t="0" r="r" b="b"/>
                <a:pathLst>
                  <a:path w="20666" h="21155" fill="norm" stroke="1" extrusionOk="0">
                    <a:moveTo>
                      <a:pt x="18582" y="501"/>
                    </a:moveTo>
                    <a:cubicBezTo>
                      <a:pt x="15977" y="-445"/>
                      <a:pt x="12287" y="67"/>
                      <a:pt x="10333" y="1053"/>
                    </a:cubicBezTo>
                    <a:cubicBezTo>
                      <a:pt x="8705" y="1802"/>
                      <a:pt x="8271" y="2787"/>
                      <a:pt x="7837" y="3733"/>
                    </a:cubicBezTo>
                    <a:lnTo>
                      <a:pt x="456" y="19421"/>
                    </a:lnTo>
                    <a:cubicBezTo>
                      <a:pt x="239" y="19973"/>
                      <a:pt x="-87" y="20603"/>
                      <a:pt x="22" y="21155"/>
                    </a:cubicBezTo>
                    <a:lnTo>
                      <a:pt x="8379" y="21155"/>
                    </a:lnTo>
                    <a:cubicBezTo>
                      <a:pt x="12830" y="17647"/>
                      <a:pt x="12721" y="13390"/>
                      <a:pt x="15869" y="9606"/>
                    </a:cubicBezTo>
                    <a:cubicBezTo>
                      <a:pt x="17171" y="8069"/>
                      <a:pt x="19017" y="6571"/>
                      <a:pt x="19885" y="5034"/>
                    </a:cubicBezTo>
                    <a:cubicBezTo>
                      <a:pt x="20753" y="3773"/>
                      <a:pt x="21513" y="1526"/>
                      <a:pt x="18582" y="501"/>
                    </a:cubicBezTo>
                    <a:close/>
                  </a:path>
                </a:pathLst>
              </a:custGeom>
              <a:solidFill>
                <a:srgbClr val="272F5D">
                  <a:alpha val="38000"/>
                </a:srgbClr>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075" name="Freeform: Shape 667"/>
              <p:cNvSpPr/>
              <p:nvPr/>
            </p:nvSpPr>
            <p:spPr>
              <a:xfrm>
                <a:off x="275531" y="300112"/>
                <a:ext cx="169030" cy="168594"/>
              </a:xfrm>
              <a:custGeom>
                <a:avLst/>
                <a:gdLst/>
                <a:ahLst/>
                <a:cxnLst>
                  <a:cxn ang="0">
                    <a:pos x="wd2" y="hd2"/>
                  </a:cxn>
                  <a:cxn ang="5400000">
                    <a:pos x="wd2" y="hd2"/>
                  </a:cxn>
                  <a:cxn ang="10800000">
                    <a:pos x="wd2" y="hd2"/>
                  </a:cxn>
                  <a:cxn ang="16200000">
                    <a:pos x="wd2" y="hd2"/>
                  </a:cxn>
                </a:cxnLst>
                <a:rect l="0" t="0" r="r" b="b"/>
                <a:pathLst>
                  <a:path w="21600" h="21328" fill="norm" stroke="1" extrusionOk="0">
                    <a:moveTo>
                      <a:pt x="21600" y="17396"/>
                    </a:moveTo>
                    <a:cubicBezTo>
                      <a:pt x="20502" y="18338"/>
                      <a:pt x="16914" y="21165"/>
                      <a:pt x="11496" y="21310"/>
                    </a:cubicBezTo>
                    <a:cubicBezTo>
                      <a:pt x="5199" y="21600"/>
                      <a:pt x="952" y="18193"/>
                      <a:pt x="0" y="17396"/>
                    </a:cubicBezTo>
                    <a:cubicBezTo>
                      <a:pt x="1245" y="11597"/>
                      <a:pt x="2489" y="5799"/>
                      <a:pt x="3661" y="0"/>
                    </a:cubicBezTo>
                    <a:lnTo>
                      <a:pt x="18085" y="0"/>
                    </a:lnTo>
                    <a:close/>
                  </a:path>
                </a:pathLst>
              </a:custGeom>
              <a:solidFill>
                <a:srgbClr val="D28A7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076" name="Freeform: Shape 668"/>
              <p:cNvSpPr/>
              <p:nvPr/>
            </p:nvSpPr>
            <p:spPr>
              <a:xfrm>
                <a:off x="275531" y="300113"/>
                <a:ext cx="146033" cy="1379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68" y="4929"/>
                    </a:moveTo>
                    <a:cubicBezTo>
                      <a:pt x="21007" y="4481"/>
                      <a:pt x="21346" y="3944"/>
                      <a:pt x="21600" y="3406"/>
                    </a:cubicBezTo>
                    <a:lnTo>
                      <a:pt x="20922" y="0"/>
                    </a:lnTo>
                    <a:lnTo>
                      <a:pt x="4235" y="0"/>
                    </a:lnTo>
                    <a:cubicBezTo>
                      <a:pt x="2880" y="7170"/>
                      <a:pt x="1440" y="14340"/>
                      <a:pt x="0" y="21510"/>
                    </a:cubicBezTo>
                    <a:cubicBezTo>
                      <a:pt x="85" y="21510"/>
                      <a:pt x="85" y="21600"/>
                      <a:pt x="85" y="21600"/>
                    </a:cubicBezTo>
                    <a:cubicBezTo>
                      <a:pt x="424" y="21510"/>
                      <a:pt x="678" y="21331"/>
                      <a:pt x="932" y="21152"/>
                    </a:cubicBezTo>
                    <a:cubicBezTo>
                      <a:pt x="3981" y="19718"/>
                      <a:pt x="6776" y="18015"/>
                      <a:pt x="9656" y="16402"/>
                    </a:cubicBezTo>
                    <a:cubicBezTo>
                      <a:pt x="11266" y="15326"/>
                      <a:pt x="12875" y="14251"/>
                      <a:pt x="14315" y="12906"/>
                    </a:cubicBezTo>
                    <a:cubicBezTo>
                      <a:pt x="16772" y="10666"/>
                      <a:pt x="18720" y="7798"/>
                      <a:pt x="20668" y="4929"/>
                    </a:cubicBezTo>
                    <a:close/>
                  </a:path>
                </a:pathLst>
              </a:custGeom>
              <a:solidFill>
                <a:srgbClr val="BA6B5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077" name="Freeform: Shape 669"/>
              <p:cNvSpPr/>
              <p:nvPr/>
            </p:nvSpPr>
            <p:spPr>
              <a:xfrm>
                <a:off x="245635" y="39069"/>
                <a:ext cx="233791" cy="309055"/>
              </a:xfrm>
              <a:custGeom>
                <a:avLst/>
                <a:gdLst/>
                <a:ahLst/>
                <a:cxnLst>
                  <a:cxn ang="0">
                    <a:pos x="wd2" y="hd2"/>
                  </a:cxn>
                  <a:cxn ang="5400000">
                    <a:pos x="wd2" y="hd2"/>
                  </a:cxn>
                  <a:cxn ang="10800000">
                    <a:pos x="wd2" y="hd2"/>
                  </a:cxn>
                  <a:cxn ang="16200000">
                    <a:pos x="wd2" y="hd2"/>
                  </a:cxn>
                </a:cxnLst>
                <a:rect l="0" t="0" r="r" b="b"/>
                <a:pathLst>
                  <a:path w="21371" h="20662" fill="norm" stroke="1" extrusionOk="0">
                    <a:moveTo>
                      <a:pt x="3670" y="730"/>
                    </a:moveTo>
                    <a:cubicBezTo>
                      <a:pt x="1468" y="1306"/>
                      <a:pt x="0" y="2841"/>
                      <a:pt x="0" y="4605"/>
                    </a:cubicBezTo>
                    <a:lnTo>
                      <a:pt x="0" y="12509"/>
                    </a:lnTo>
                    <a:cubicBezTo>
                      <a:pt x="0" y="13890"/>
                      <a:pt x="1153" y="15233"/>
                      <a:pt x="2307" y="16307"/>
                    </a:cubicBezTo>
                    <a:cubicBezTo>
                      <a:pt x="4194" y="18033"/>
                      <a:pt x="7235" y="20374"/>
                      <a:pt x="10118" y="20642"/>
                    </a:cubicBezTo>
                    <a:cubicBezTo>
                      <a:pt x="14680" y="21026"/>
                      <a:pt x="20394" y="15616"/>
                      <a:pt x="21128" y="13468"/>
                    </a:cubicBezTo>
                    <a:cubicBezTo>
                      <a:pt x="21600" y="12010"/>
                      <a:pt x="21285" y="7406"/>
                      <a:pt x="21023" y="4490"/>
                    </a:cubicBezTo>
                    <a:cubicBezTo>
                      <a:pt x="20866" y="2802"/>
                      <a:pt x="19398" y="1421"/>
                      <a:pt x="17249" y="884"/>
                    </a:cubicBezTo>
                    <a:cubicBezTo>
                      <a:pt x="14050" y="117"/>
                      <a:pt x="9070" y="-574"/>
                      <a:pt x="3670" y="730"/>
                    </a:cubicBezTo>
                    <a:close/>
                  </a:path>
                </a:pathLst>
              </a:custGeom>
              <a:solidFill>
                <a:srgbClr val="D28A7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078" name="Freeform: Shape 670"/>
              <p:cNvSpPr/>
              <p:nvPr/>
            </p:nvSpPr>
            <p:spPr>
              <a:xfrm>
                <a:off x="217889" y="0"/>
                <a:ext cx="286004" cy="193265"/>
              </a:xfrm>
              <a:custGeom>
                <a:avLst/>
                <a:gdLst/>
                <a:ahLst/>
                <a:cxnLst>
                  <a:cxn ang="0">
                    <a:pos x="wd2" y="hd2"/>
                  </a:cxn>
                  <a:cxn ang="5400000">
                    <a:pos x="wd2" y="hd2"/>
                  </a:cxn>
                  <a:cxn ang="10800000">
                    <a:pos x="wd2" y="hd2"/>
                  </a:cxn>
                  <a:cxn ang="16200000">
                    <a:pos x="wd2" y="hd2"/>
                  </a:cxn>
                </a:cxnLst>
                <a:rect l="0" t="0" r="r" b="b"/>
                <a:pathLst>
                  <a:path w="21533" h="21356" fill="norm" stroke="1" extrusionOk="0">
                    <a:moveTo>
                      <a:pt x="21525" y="13365"/>
                    </a:moveTo>
                    <a:cubicBezTo>
                      <a:pt x="21395" y="12479"/>
                      <a:pt x="20920" y="11655"/>
                      <a:pt x="20834" y="10768"/>
                    </a:cubicBezTo>
                    <a:cubicBezTo>
                      <a:pt x="20747" y="10198"/>
                      <a:pt x="20877" y="9691"/>
                      <a:pt x="20877" y="9058"/>
                    </a:cubicBezTo>
                    <a:cubicBezTo>
                      <a:pt x="20920" y="7348"/>
                      <a:pt x="20229" y="5574"/>
                      <a:pt x="19106" y="4751"/>
                    </a:cubicBezTo>
                    <a:cubicBezTo>
                      <a:pt x="18069" y="3991"/>
                      <a:pt x="16686" y="3991"/>
                      <a:pt x="16082" y="2597"/>
                    </a:cubicBezTo>
                    <a:cubicBezTo>
                      <a:pt x="15952" y="2217"/>
                      <a:pt x="15822" y="1837"/>
                      <a:pt x="15693" y="1520"/>
                    </a:cubicBezTo>
                    <a:cubicBezTo>
                      <a:pt x="15261" y="380"/>
                      <a:pt x="14267" y="0"/>
                      <a:pt x="13403" y="0"/>
                    </a:cubicBezTo>
                    <a:cubicBezTo>
                      <a:pt x="12669" y="0"/>
                      <a:pt x="11934" y="253"/>
                      <a:pt x="11200" y="317"/>
                    </a:cubicBezTo>
                    <a:cubicBezTo>
                      <a:pt x="11027" y="317"/>
                      <a:pt x="10941" y="317"/>
                      <a:pt x="10768" y="317"/>
                    </a:cubicBezTo>
                    <a:cubicBezTo>
                      <a:pt x="10595" y="317"/>
                      <a:pt x="10466" y="317"/>
                      <a:pt x="10293" y="317"/>
                    </a:cubicBezTo>
                    <a:cubicBezTo>
                      <a:pt x="9602" y="253"/>
                      <a:pt x="8867" y="0"/>
                      <a:pt x="8133" y="0"/>
                    </a:cubicBezTo>
                    <a:cubicBezTo>
                      <a:pt x="7269" y="0"/>
                      <a:pt x="6275" y="380"/>
                      <a:pt x="5800" y="1520"/>
                    </a:cubicBezTo>
                    <a:cubicBezTo>
                      <a:pt x="5670" y="1837"/>
                      <a:pt x="5584" y="2217"/>
                      <a:pt x="5454" y="2597"/>
                    </a:cubicBezTo>
                    <a:cubicBezTo>
                      <a:pt x="4806" y="3991"/>
                      <a:pt x="3424" y="3991"/>
                      <a:pt x="2387" y="4751"/>
                    </a:cubicBezTo>
                    <a:cubicBezTo>
                      <a:pt x="1307" y="5574"/>
                      <a:pt x="573" y="7348"/>
                      <a:pt x="659" y="9058"/>
                    </a:cubicBezTo>
                    <a:cubicBezTo>
                      <a:pt x="659" y="9691"/>
                      <a:pt x="789" y="10198"/>
                      <a:pt x="702" y="10768"/>
                    </a:cubicBezTo>
                    <a:cubicBezTo>
                      <a:pt x="616" y="11655"/>
                      <a:pt x="98" y="12479"/>
                      <a:pt x="11" y="13365"/>
                    </a:cubicBezTo>
                    <a:cubicBezTo>
                      <a:pt x="-32" y="13999"/>
                      <a:pt x="54" y="14569"/>
                      <a:pt x="184" y="15139"/>
                    </a:cubicBezTo>
                    <a:cubicBezTo>
                      <a:pt x="530" y="16849"/>
                      <a:pt x="875" y="21600"/>
                      <a:pt x="2430" y="21347"/>
                    </a:cubicBezTo>
                    <a:cubicBezTo>
                      <a:pt x="2603" y="21347"/>
                      <a:pt x="2776" y="21347"/>
                      <a:pt x="2862" y="21157"/>
                    </a:cubicBezTo>
                    <a:cubicBezTo>
                      <a:pt x="2949" y="21030"/>
                      <a:pt x="2949" y="20840"/>
                      <a:pt x="2949" y="20650"/>
                    </a:cubicBezTo>
                    <a:cubicBezTo>
                      <a:pt x="3078" y="18686"/>
                      <a:pt x="3338" y="16786"/>
                      <a:pt x="3640" y="14886"/>
                    </a:cubicBezTo>
                    <a:cubicBezTo>
                      <a:pt x="3942" y="13302"/>
                      <a:pt x="4331" y="11655"/>
                      <a:pt x="5066" y="10515"/>
                    </a:cubicBezTo>
                    <a:cubicBezTo>
                      <a:pt x="5498" y="9818"/>
                      <a:pt x="6059" y="9311"/>
                      <a:pt x="6621" y="8931"/>
                    </a:cubicBezTo>
                    <a:cubicBezTo>
                      <a:pt x="7917" y="8045"/>
                      <a:pt x="9342" y="7791"/>
                      <a:pt x="10768" y="7728"/>
                    </a:cubicBezTo>
                    <a:cubicBezTo>
                      <a:pt x="12194" y="7791"/>
                      <a:pt x="13619" y="8045"/>
                      <a:pt x="14872" y="8931"/>
                    </a:cubicBezTo>
                    <a:cubicBezTo>
                      <a:pt x="15477" y="9311"/>
                      <a:pt x="15995" y="9818"/>
                      <a:pt x="16427" y="10515"/>
                    </a:cubicBezTo>
                    <a:cubicBezTo>
                      <a:pt x="17205" y="11655"/>
                      <a:pt x="17594" y="13302"/>
                      <a:pt x="17853" y="14886"/>
                    </a:cubicBezTo>
                    <a:cubicBezTo>
                      <a:pt x="18198" y="16786"/>
                      <a:pt x="18414" y="18686"/>
                      <a:pt x="18544" y="20650"/>
                    </a:cubicBezTo>
                    <a:cubicBezTo>
                      <a:pt x="18544" y="20840"/>
                      <a:pt x="18587" y="21030"/>
                      <a:pt x="18674" y="21157"/>
                    </a:cubicBezTo>
                    <a:cubicBezTo>
                      <a:pt x="18760" y="21347"/>
                      <a:pt x="18933" y="21347"/>
                      <a:pt x="19106" y="21347"/>
                    </a:cubicBezTo>
                    <a:cubicBezTo>
                      <a:pt x="20661" y="21600"/>
                      <a:pt x="20963" y="16849"/>
                      <a:pt x="21352" y="15139"/>
                    </a:cubicBezTo>
                    <a:cubicBezTo>
                      <a:pt x="21438" y="14569"/>
                      <a:pt x="21568" y="13999"/>
                      <a:pt x="21525" y="13365"/>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079" name="Freeform: Shape 671"/>
              <p:cNvSpPr/>
              <p:nvPr/>
            </p:nvSpPr>
            <p:spPr>
              <a:xfrm>
                <a:off x="460084" y="2077795"/>
                <a:ext cx="131085" cy="113307"/>
              </a:xfrm>
              <a:custGeom>
                <a:avLst/>
                <a:gdLst/>
                <a:ahLst/>
                <a:cxnLst>
                  <a:cxn ang="0">
                    <a:pos x="wd2" y="hd2"/>
                  </a:cxn>
                  <a:cxn ang="5400000">
                    <a:pos x="wd2" y="hd2"/>
                  </a:cxn>
                  <a:cxn ang="10800000">
                    <a:pos x="wd2" y="hd2"/>
                  </a:cxn>
                  <a:cxn ang="16200000">
                    <a:pos x="wd2" y="hd2"/>
                  </a:cxn>
                </a:cxnLst>
                <a:rect l="0" t="0" r="r" b="b"/>
                <a:pathLst>
                  <a:path w="21600" h="17463" fill="norm" stroke="1" extrusionOk="0">
                    <a:moveTo>
                      <a:pt x="1321" y="176"/>
                    </a:moveTo>
                    <a:lnTo>
                      <a:pt x="0" y="13048"/>
                    </a:lnTo>
                    <a:cubicBezTo>
                      <a:pt x="0" y="13048"/>
                      <a:pt x="12922" y="21600"/>
                      <a:pt x="21600" y="14900"/>
                    </a:cubicBezTo>
                    <a:lnTo>
                      <a:pt x="19902" y="0"/>
                    </a:lnTo>
                    <a:close/>
                  </a:path>
                </a:pathLst>
              </a:custGeom>
              <a:solidFill>
                <a:srgbClr val="CE8C7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080" name="Freeform: Shape 672"/>
              <p:cNvSpPr/>
              <p:nvPr/>
            </p:nvSpPr>
            <p:spPr>
              <a:xfrm>
                <a:off x="466408" y="2077795"/>
                <a:ext cx="123036" cy="827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01" y="298"/>
                    </a:moveTo>
                    <a:lnTo>
                      <a:pt x="20093" y="0"/>
                    </a:lnTo>
                    <a:lnTo>
                      <a:pt x="21600" y="21600"/>
                    </a:lnTo>
                    <a:cubicBezTo>
                      <a:pt x="17983" y="19217"/>
                      <a:pt x="14567" y="16833"/>
                      <a:pt x="10951" y="14599"/>
                    </a:cubicBezTo>
                    <a:cubicBezTo>
                      <a:pt x="7434" y="12364"/>
                      <a:pt x="3818" y="9981"/>
                      <a:pt x="703" y="6108"/>
                    </a:cubicBezTo>
                    <a:cubicBezTo>
                      <a:pt x="502" y="5810"/>
                      <a:pt x="201" y="5512"/>
                      <a:pt x="0" y="5065"/>
                    </a:cubicBezTo>
                    <a:close/>
                  </a:path>
                </a:pathLst>
              </a:custGeom>
              <a:solidFill>
                <a:srgbClr val="BA6B5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081" name="Freeform: Shape 673"/>
              <p:cNvSpPr/>
              <p:nvPr/>
            </p:nvSpPr>
            <p:spPr>
              <a:xfrm>
                <a:off x="300527" y="1015900"/>
                <a:ext cx="340034" cy="1084894"/>
              </a:xfrm>
              <a:custGeom>
                <a:avLst/>
                <a:gdLst/>
                <a:ahLst/>
                <a:cxnLst>
                  <a:cxn ang="0">
                    <a:pos x="wd2" y="hd2"/>
                  </a:cxn>
                  <a:cxn ang="5400000">
                    <a:pos x="wd2" y="hd2"/>
                  </a:cxn>
                  <a:cxn ang="10800000">
                    <a:pos x="wd2" y="hd2"/>
                  </a:cxn>
                  <a:cxn ang="16200000">
                    <a:pos x="wd2" y="hd2"/>
                  </a:cxn>
                </a:cxnLst>
                <a:rect l="0" t="0" r="r" b="b"/>
                <a:pathLst>
                  <a:path w="19567" h="21600" fill="norm" stroke="1" extrusionOk="0">
                    <a:moveTo>
                      <a:pt x="18909" y="0"/>
                    </a:moveTo>
                    <a:cubicBezTo>
                      <a:pt x="18909" y="0"/>
                      <a:pt x="20296" y="1110"/>
                      <a:pt x="19041" y="3318"/>
                    </a:cubicBezTo>
                    <a:cubicBezTo>
                      <a:pt x="18215" y="4759"/>
                      <a:pt x="17092" y="7825"/>
                      <a:pt x="16399" y="9793"/>
                    </a:cubicBezTo>
                    <a:cubicBezTo>
                      <a:pt x="15969" y="10880"/>
                      <a:pt x="16035" y="12001"/>
                      <a:pt x="16564" y="13100"/>
                    </a:cubicBezTo>
                    <a:cubicBezTo>
                      <a:pt x="17489" y="15090"/>
                      <a:pt x="18843" y="18625"/>
                      <a:pt x="18281" y="21348"/>
                    </a:cubicBezTo>
                    <a:cubicBezTo>
                      <a:pt x="18248" y="21474"/>
                      <a:pt x="17951" y="21554"/>
                      <a:pt x="17654" y="21566"/>
                    </a:cubicBezTo>
                    <a:cubicBezTo>
                      <a:pt x="15903" y="21566"/>
                      <a:pt x="10652" y="21589"/>
                      <a:pt x="8703" y="21600"/>
                    </a:cubicBezTo>
                    <a:cubicBezTo>
                      <a:pt x="8439" y="21600"/>
                      <a:pt x="8208" y="21508"/>
                      <a:pt x="8274" y="21428"/>
                    </a:cubicBezTo>
                    <a:cubicBezTo>
                      <a:pt x="8968" y="20124"/>
                      <a:pt x="5830" y="12344"/>
                      <a:pt x="5500" y="11532"/>
                    </a:cubicBezTo>
                    <a:cubicBezTo>
                      <a:pt x="5268" y="11006"/>
                      <a:pt x="5004" y="10503"/>
                      <a:pt x="4707" y="9988"/>
                    </a:cubicBezTo>
                    <a:cubicBezTo>
                      <a:pt x="2758" y="6727"/>
                      <a:pt x="-1304" y="3467"/>
                      <a:pt x="413" y="92"/>
                    </a:cubicBezTo>
                    <a:close/>
                  </a:path>
                </a:pathLst>
              </a:custGeom>
              <a:solidFill>
                <a:srgbClr val="404C8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082" name="Freeform: Shape 674"/>
              <p:cNvSpPr/>
              <p:nvPr/>
            </p:nvSpPr>
            <p:spPr>
              <a:xfrm>
                <a:off x="412546" y="2153686"/>
                <a:ext cx="226330" cy="191036"/>
              </a:xfrm>
              <a:custGeom>
                <a:avLst/>
                <a:gdLst/>
                <a:ahLst/>
                <a:cxnLst>
                  <a:cxn ang="0">
                    <a:pos x="wd2" y="hd2"/>
                  </a:cxn>
                  <a:cxn ang="5400000">
                    <a:pos x="wd2" y="hd2"/>
                  </a:cxn>
                  <a:cxn ang="10800000">
                    <a:pos x="wd2" y="hd2"/>
                  </a:cxn>
                  <a:cxn ang="16200000">
                    <a:pos x="wd2" y="hd2"/>
                  </a:cxn>
                </a:cxnLst>
                <a:rect l="0" t="0" r="r" b="b"/>
                <a:pathLst>
                  <a:path w="20691" h="21235" fill="norm" stroke="1" extrusionOk="0">
                    <a:moveTo>
                      <a:pt x="4545" y="0"/>
                    </a:moveTo>
                    <a:lnTo>
                      <a:pt x="16341" y="0"/>
                    </a:lnTo>
                    <a:cubicBezTo>
                      <a:pt x="17075" y="0"/>
                      <a:pt x="17704" y="573"/>
                      <a:pt x="17704" y="1338"/>
                    </a:cubicBezTo>
                    <a:cubicBezTo>
                      <a:pt x="17651" y="3823"/>
                      <a:pt x="17756" y="9048"/>
                      <a:pt x="18648" y="10386"/>
                    </a:cubicBezTo>
                    <a:cubicBezTo>
                      <a:pt x="20063" y="12552"/>
                      <a:pt x="21531" y="18350"/>
                      <a:pt x="20115" y="20708"/>
                    </a:cubicBezTo>
                    <a:cubicBezTo>
                      <a:pt x="19591" y="21600"/>
                      <a:pt x="16131" y="21090"/>
                      <a:pt x="15135" y="21090"/>
                    </a:cubicBezTo>
                    <a:lnTo>
                      <a:pt x="1399" y="21090"/>
                    </a:lnTo>
                    <a:cubicBezTo>
                      <a:pt x="665" y="21090"/>
                      <a:pt x="88" y="20581"/>
                      <a:pt x="36" y="19816"/>
                    </a:cubicBezTo>
                    <a:cubicBezTo>
                      <a:pt x="-69" y="17267"/>
                      <a:pt x="-69" y="11596"/>
                      <a:pt x="1871" y="7773"/>
                    </a:cubicBezTo>
                    <a:cubicBezTo>
                      <a:pt x="3286" y="4970"/>
                      <a:pt x="3391" y="2804"/>
                      <a:pt x="3181" y="1529"/>
                    </a:cubicBezTo>
                    <a:cubicBezTo>
                      <a:pt x="3077" y="701"/>
                      <a:pt x="3706" y="0"/>
                      <a:pt x="4545" y="0"/>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083" name="Freeform: Shape 675"/>
              <p:cNvSpPr/>
              <p:nvPr/>
            </p:nvSpPr>
            <p:spPr>
              <a:xfrm>
                <a:off x="133524" y="2071471"/>
                <a:ext cx="131085" cy="113772"/>
              </a:xfrm>
              <a:custGeom>
                <a:avLst/>
                <a:gdLst/>
                <a:ahLst/>
                <a:cxnLst>
                  <a:cxn ang="0">
                    <a:pos x="wd2" y="hd2"/>
                  </a:cxn>
                  <a:cxn ang="5400000">
                    <a:pos x="wd2" y="hd2"/>
                  </a:cxn>
                  <a:cxn ang="10800000">
                    <a:pos x="wd2" y="hd2"/>
                  </a:cxn>
                  <a:cxn ang="16200000">
                    <a:pos x="wd2" y="hd2"/>
                  </a:cxn>
                </a:cxnLst>
                <a:rect l="0" t="0" r="r" b="b"/>
                <a:pathLst>
                  <a:path w="21600" h="17463" fill="norm" stroke="1" extrusionOk="0">
                    <a:moveTo>
                      <a:pt x="20279" y="263"/>
                    </a:moveTo>
                    <a:lnTo>
                      <a:pt x="21600" y="12995"/>
                    </a:lnTo>
                    <a:cubicBezTo>
                      <a:pt x="21600" y="12995"/>
                      <a:pt x="8583" y="21600"/>
                      <a:pt x="0" y="14927"/>
                    </a:cubicBezTo>
                    <a:lnTo>
                      <a:pt x="1698" y="0"/>
                    </a:lnTo>
                    <a:close/>
                  </a:path>
                </a:pathLst>
              </a:custGeom>
              <a:solidFill>
                <a:srgbClr val="CE8C7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084" name="Freeform: Shape 676"/>
              <p:cNvSpPr/>
              <p:nvPr/>
            </p:nvSpPr>
            <p:spPr>
              <a:xfrm>
                <a:off x="135248" y="2071471"/>
                <a:ext cx="123036" cy="827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299" y="447"/>
                    </a:moveTo>
                    <a:lnTo>
                      <a:pt x="1507" y="0"/>
                    </a:lnTo>
                    <a:lnTo>
                      <a:pt x="0" y="21600"/>
                    </a:lnTo>
                    <a:cubicBezTo>
                      <a:pt x="3516" y="19217"/>
                      <a:pt x="7033" y="16982"/>
                      <a:pt x="10549" y="14748"/>
                    </a:cubicBezTo>
                    <a:cubicBezTo>
                      <a:pt x="14065" y="12513"/>
                      <a:pt x="17682" y="10130"/>
                      <a:pt x="20897" y="6257"/>
                    </a:cubicBezTo>
                    <a:cubicBezTo>
                      <a:pt x="21098" y="5810"/>
                      <a:pt x="21299" y="5661"/>
                      <a:pt x="21600" y="5214"/>
                    </a:cubicBezTo>
                    <a:close/>
                  </a:path>
                </a:pathLst>
              </a:custGeom>
              <a:solidFill>
                <a:srgbClr val="BA6B5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085" name="Freeform: Shape 677"/>
              <p:cNvSpPr/>
              <p:nvPr/>
            </p:nvSpPr>
            <p:spPr>
              <a:xfrm>
                <a:off x="104468" y="1010726"/>
                <a:ext cx="320806" cy="1084319"/>
              </a:xfrm>
              <a:custGeom>
                <a:avLst/>
                <a:gdLst/>
                <a:ahLst/>
                <a:cxnLst>
                  <a:cxn ang="0">
                    <a:pos x="wd2" y="hd2"/>
                  </a:cxn>
                  <a:cxn ang="5400000">
                    <a:pos x="wd2" y="hd2"/>
                  </a:cxn>
                  <a:cxn ang="10800000">
                    <a:pos x="wd2" y="hd2"/>
                  </a:cxn>
                  <a:cxn ang="16200000">
                    <a:pos x="wd2" y="hd2"/>
                  </a:cxn>
                </a:cxnLst>
                <a:rect l="0" t="0" r="r" b="b"/>
                <a:pathLst>
                  <a:path w="19697" h="21600" fill="norm" stroke="1" extrusionOk="0">
                    <a:moveTo>
                      <a:pt x="1358" y="0"/>
                    </a:moveTo>
                    <a:cubicBezTo>
                      <a:pt x="1358" y="0"/>
                      <a:pt x="688" y="1637"/>
                      <a:pt x="688" y="3812"/>
                    </a:cubicBezTo>
                    <a:cubicBezTo>
                      <a:pt x="688" y="5369"/>
                      <a:pt x="1569" y="8127"/>
                      <a:pt x="2274" y="10062"/>
                    </a:cubicBezTo>
                    <a:cubicBezTo>
                      <a:pt x="2626" y="10989"/>
                      <a:pt x="2591" y="11939"/>
                      <a:pt x="2098" y="12866"/>
                    </a:cubicBezTo>
                    <a:cubicBezTo>
                      <a:pt x="1076" y="14812"/>
                      <a:pt x="-510" y="18521"/>
                      <a:pt x="159" y="21348"/>
                    </a:cubicBezTo>
                    <a:cubicBezTo>
                      <a:pt x="195" y="21463"/>
                      <a:pt x="477" y="21554"/>
                      <a:pt x="794" y="21554"/>
                    </a:cubicBezTo>
                    <a:cubicBezTo>
                      <a:pt x="2697" y="21566"/>
                      <a:pt x="9709" y="21589"/>
                      <a:pt x="11788" y="21600"/>
                    </a:cubicBezTo>
                    <a:cubicBezTo>
                      <a:pt x="12069" y="21600"/>
                      <a:pt x="12281" y="21520"/>
                      <a:pt x="12246" y="21417"/>
                    </a:cubicBezTo>
                    <a:cubicBezTo>
                      <a:pt x="11506" y="20112"/>
                      <a:pt x="13444" y="12328"/>
                      <a:pt x="13831" y="11515"/>
                    </a:cubicBezTo>
                    <a:cubicBezTo>
                      <a:pt x="14078" y="11000"/>
                      <a:pt x="14325" y="10485"/>
                      <a:pt x="14677" y="9970"/>
                    </a:cubicBezTo>
                    <a:cubicBezTo>
                      <a:pt x="16721" y="6719"/>
                      <a:pt x="21090" y="3445"/>
                      <a:pt x="19258" y="80"/>
                    </a:cubicBezTo>
                    <a:close/>
                  </a:path>
                </a:pathLst>
              </a:custGeom>
              <a:solidFill>
                <a:srgbClr val="404C8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086" name="Freeform: Shape 678"/>
              <p:cNvSpPr/>
              <p:nvPr/>
            </p:nvSpPr>
            <p:spPr>
              <a:xfrm>
                <a:off x="86491" y="2147362"/>
                <a:ext cx="226229" cy="191309"/>
              </a:xfrm>
              <a:custGeom>
                <a:avLst/>
                <a:gdLst/>
                <a:ahLst/>
                <a:cxnLst>
                  <a:cxn ang="0">
                    <a:pos x="wd2" y="hd2"/>
                  </a:cxn>
                  <a:cxn ang="5400000">
                    <a:pos x="wd2" y="hd2"/>
                  </a:cxn>
                  <a:cxn ang="10800000">
                    <a:pos x="wd2" y="hd2"/>
                  </a:cxn>
                  <a:cxn ang="16200000">
                    <a:pos x="wd2" y="hd2"/>
                  </a:cxn>
                </a:cxnLst>
                <a:rect l="0" t="0" r="r" b="b"/>
                <a:pathLst>
                  <a:path w="20682" h="21265" fill="norm" stroke="1" extrusionOk="0">
                    <a:moveTo>
                      <a:pt x="16190" y="0"/>
                    </a:moveTo>
                    <a:lnTo>
                      <a:pt x="4394" y="0"/>
                    </a:lnTo>
                    <a:cubicBezTo>
                      <a:pt x="3607" y="0"/>
                      <a:pt x="3031" y="637"/>
                      <a:pt x="3031" y="1338"/>
                    </a:cubicBezTo>
                    <a:cubicBezTo>
                      <a:pt x="3031" y="3823"/>
                      <a:pt x="2978" y="9048"/>
                      <a:pt x="2034" y="10450"/>
                    </a:cubicBezTo>
                    <a:cubicBezTo>
                      <a:pt x="671" y="12552"/>
                      <a:pt x="-849" y="18414"/>
                      <a:pt x="567" y="20708"/>
                    </a:cubicBezTo>
                    <a:cubicBezTo>
                      <a:pt x="1091" y="21600"/>
                      <a:pt x="4603" y="21154"/>
                      <a:pt x="5547" y="21154"/>
                    </a:cubicBezTo>
                    <a:lnTo>
                      <a:pt x="19283" y="21154"/>
                    </a:lnTo>
                    <a:cubicBezTo>
                      <a:pt x="20017" y="21154"/>
                      <a:pt x="20646" y="20581"/>
                      <a:pt x="20646" y="19880"/>
                    </a:cubicBezTo>
                    <a:cubicBezTo>
                      <a:pt x="20751" y="17331"/>
                      <a:pt x="20751" y="11596"/>
                      <a:pt x="18811" y="7773"/>
                    </a:cubicBezTo>
                    <a:cubicBezTo>
                      <a:pt x="17396" y="4970"/>
                      <a:pt x="17343" y="2867"/>
                      <a:pt x="17553" y="1529"/>
                    </a:cubicBezTo>
                    <a:cubicBezTo>
                      <a:pt x="17658" y="701"/>
                      <a:pt x="17029" y="0"/>
                      <a:pt x="16190" y="0"/>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087" name="Freeform: Shape 679"/>
              <p:cNvSpPr/>
              <p:nvPr/>
            </p:nvSpPr>
            <p:spPr>
              <a:xfrm>
                <a:off x="103260" y="377727"/>
                <a:ext cx="552388" cy="843588"/>
              </a:xfrm>
              <a:custGeom>
                <a:avLst/>
                <a:gdLst/>
                <a:ahLst/>
                <a:cxnLst>
                  <a:cxn ang="0">
                    <a:pos x="wd2" y="hd2"/>
                  </a:cxn>
                  <a:cxn ang="5400000">
                    <a:pos x="wd2" y="hd2"/>
                  </a:cxn>
                  <a:cxn ang="10800000">
                    <a:pos x="wd2" y="hd2"/>
                  </a:cxn>
                  <a:cxn ang="16200000">
                    <a:pos x="wd2" y="hd2"/>
                  </a:cxn>
                </a:cxnLst>
                <a:rect l="0" t="0" r="r" b="b"/>
                <a:pathLst>
                  <a:path w="21351" h="21560" fill="norm" stroke="1" extrusionOk="0">
                    <a:moveTo>
                      <a:pt x="7163" y="0"/>
                    </a:moveTo>
                    <a:cubicBezTo>
                      <a:pt x="7163" y="0"/>
                      <a:pt x="9250" y="1101"/>
                      <a:pt x="12757" y="0"/>
                    </a:cubicBezTo>
                    <a:cubicBezTo>
                      <a:pt x="12757" y="0"/>
                      <a:pt x="21548" y="264"/>
                      <a:pt x="21348" y="6520"/>
                    </a:cubicBezTo>
                    <a:cubicBezTo>
                      <a:pt x="20216" y="9442"/>
                      <a:pt x="20127" y="11747"/>
                      <a:pt x="20283" y="13333"/>
                    </a:cubicBezTo>
                    <a:cubicBezTo>
                      <a:pt x="20371" y="14243"/>
                      <a:pt x="20527" y="14845"/>
                      <a:pt x="20704" y="16857"/>
                    </a:cubicBezTo>
                    <a:cubicBezTo>
                      <a:pt x="20860" y="18781"/>
                      <a:pt x="20993" y="21042"/>
                      <a:pt x="20993" y="21042"/>
                    </a:cubicBezTo>
                    <a:cubicBezTo>
                      <a:pt x="19617" y="21292"/>
                      <a:pt x="17508" y="21600"/>
                      <a:pt x="14933" y="21556"/>
                    </a:cubicBezTo>
                    <a:cubicBezTo>
                      <a:pt x="11336" y="21483"/>
                      <a:pt x="10937" y="20792"/>
                      <a:pt x="7451" y="20748"/>
                    </a:cubicBezTo>
                    <a:cubicBezTo>
                      <a:pt x="3522" y="20690"/>
                      <a:pt x="725" y="21527"/>
                      <a:pt x="81" y="20763"/>
                    </a:cubicBezTo>
                    <a:cubicBezTo>
                      <a:pt x="-52" y="20601"/>
                      <a:pt x="15" y="20484"/>
                      <a:pt x="37" y="20102"/>
                    </a:cubicBezTo>
                    <a:cubicBezTo>
                      <a:pt x="148" y="19118"/>
                      <a:pt x="214" y="18135"/>
                      <a:pt x="281" y="17151"/>
                    </a:cubicBezTo>
                    <a:cubicBezTo>
                      <a:pt x="414" y="15183"/>
                      <a:pt x="503" y="13215"/>
                      <a:pt x="525" y="11248"/>
                    </a:cubicBezTo>
                    <a:cubicBezTo>
                      <a:pt x="547" y="9310"/>
                      <a:pt x="570" y="7357"/>
                      <a:pt x="503" y="5433"/>
                    </a:cubicBezTo>
                    <a:cubicBezTo>
                      <a:pt x="436" y="3950"/>
                      <a:pt x="969" y="2496"/>
                      <a:pt x="2590" y="1410"/>
                    </a:cubicBezTo>
                    <a:cubicBezTo>
                      <a:pt x="4166" y="338"/>
                      <a:pt x="6430" y="73"/>
                      <a:pt x="7163" y="0"/>
                    </a:cubicBezTo>
                    <a:close/>
                  </a:path>
                </a:pathLst>
              </a:custGeom>
              <a:solidFill>
                <a:srgbClr val="13B5A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088" name="Freeform: Shape 680"/>
              <p:cNvSpPr/>
              <p:nvPr/>
            </p:nvSpPr>
            <p:spPr>
              <a:xfrm>
                <a:off x="483971" y="615556"/>
                <a:ext cx="149743" cy="338826"/>
              </a:xfrm>
              <a:custGeom>
                <a:avLst/>
                <a:gdLst/>
                <a:ahLst/>
                <a:cxnLst>
                  <a:cxn ang="0">
                    <a:pos x="wd2" y="hd2"/>
                  </a:cxn>
                  <a:cxn ang="5400000">
                    <a:pos x="wd2" y="hd2"/>
                  </a:cxn>
                  <a:cxn ang="10800000">
                    <a:pos x="wd2" y="hd2"/>
                  </a:cxn>
                  <a:cxn ang="16200000">
                    <a:pos x="wd2" y="hd2"/>
                  </a:cxn>
                </a:cxnLst>
                <a:rect l="0" t="0" r="r" b="b"/>
                <a:pathLst>
                  <a:path w="21392" h="21503" fill="norm" stroke="1" extrusionOk="0">
                    <a:moveTo>
                      <a:pt x="18856" y="2744"/>
                    </a:moveTo>
                    <a:cubicBezTo>
                      <a:pt x="17956" y="1979"/>
                      <a:pt x="16647" y="1287"/>
                      <a:pt x="15010" y="886"/>
                    </a:cubicBezTo>
                    <a:cubicBezTo>
                      <a:pt x="13047" y="377"/>
                      <a:pt x="10837" y="194"/>
                      <a:pt x="8628" y="49"/>
                    </a:cubicBezTo>
                    <a:cubicBezTo>
                      <a:pt x="6992" y="-24"/>
                      <a:pt x="5028" y="-97"/>
                      <a:pt x="4047" y="486"/>
                    </a:cubicBezTo>
                    <a:cubicBezTo>
                      <a:pt x="3474" y="850"/>
                      <a:pt x="3556" y="1360"/>
                      <a:pt x="2901" y="1688"/>
                    </a:cubicBezTo>
                    <a:cubicBezTo>
                      <a:pt x="2328" y="1979"/>
                      <a:pt x="1756" y="1979"/>
                      <a:pt x="1183" y="2198"/>
                    </a:cubicBezTo>
                    <a:cubicBezTo>
                      <a:pt x="-208" y="2744"/>
                      <a:pt x="-126" y="2671"/>
                      <a:pt x="201" y="3728"/>
                    </a:cubicBezTo>
                    <a:cubicBezTo>
                      <a:pt x="692" y="5440"/>
                      <a:pt x="1510" y="7152"/>
                      <a:pt x="2574" y="8827"/>
                    </a:cubicBezTo>
                    <a:cubicBezTo>
                      <a:pt x="4865" y="12178"/>
                      <a:pt x="8137" y="15384"/>
                      <a:pt x="12474" y="18261"/>
                    </a:cubicBezTo>
                    <a:cubicBezTo>
                      <a:pt x="14519" y="19609"/>
                      <a:pt x="16974" y="20957"/>
                      <a:pt x="20410" y="21503"/>
                    </a:cubicBezTo>
                    <a:cubicBezTo>
                      <a:pt x="20656" y="21284"/>
                      <a:pt x="20819" y="21029"/>
                      <a:pt x="20983" y="20775"/>
                    </a:cubicBezTo>
                    <a:cubicBezTo>
                      <a:pt x="20819" y="19791"/>
                      <a:pt x="20574" y="18953"/>
                      <a:pt x="20492" y="18006"/>
                    </a:cubicBezTo>
                    <a:cubicBezTo>
                      <a:pt x="20165" y="15420"/>
                      <a:pt x="20165" y="12142"/>
                      <a:pt x="21392" y="8135"/>
                    </a:cubicBezTo>
                    <a:cubicBezTo>
                      <a:pt x="21228" y="6241"/>
                      <a:pt x="20901" y="4347"/>
                      <a:pt x="18856" y="2744"/>
                    </a:cubicBezTo>
                    <a:close/>
                  </a:path>
                </a:pathLst>
              </a:custGeom>
              <a:solidFill>
                <a:srgbClr val="272F5D">
                  <a:alpha val="38000"/>
                </a:srgbClr>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089" name="Freeform: Shape 681"/>
              <p:cNvSpPr/>
              <p:nvPr/>
            </p:nvSpPr>
            <p:spPr>
              <a:xfrm>
                <a:off x="230526" y="372018"/>
                <a:ext cx="428858" cy="486176"/>
              </a:xfrm>
              <a:custGeom>
                <a:avLst/>
                <a:gdLst/>
                <a:ahLst/>
                <a:cxnLst>
                  <a:cxn ang="0">
                    <a:pos x="wd2" y="hd2"/>
                  </a:cxn>
                  <a:cxn ang="5400000">
                    <a:pos x="wd2" y="hd2"/>
                  </a:cxn>
                  <a:cxn ang="10800000">
                    <a:pos x="wd2" y="hd2"/>
                  </a:cxn>
                  <a:cxn ang="16200000">
                    <a:pos x="wd2" y="hd2"/>
                  </a:cxn>
                </a:cxnLst>
                <a:rect l="0" t="0" r="r" b="b"/>
                <a:pathLst>
                  <a:path w="21313" h="17533" fill="norm" stroke="1" extrusionOk="0">
                    <a:moveTo>
                      <a:pt x="6998" y="1904"/>
                    </a:moveTo>
                    <a:cubicBezTo>
                      <a:pt x="6998" y="1904"/>
                      <a:pt x="6998" y="5321"/>
                      <a:pt x="9595" y="7122"/>
                    </a:cubicBezTo>
                    <a:cubicBezTo>
                      <a:pt x="11821" y="8676"/>
                      <a:pt x="15730" y="10726"/>
                      <a:pt x="19040" y="10933"/>
                    </a:cubicBezTo>
                    <a:cubicBezTo>
                      <a:pt x="20181" y="10995"/>
                      <a:pt x="21094" y="11637"/>
                      <a:pt x="21237" y="12445"/>
                    </a:cubicBezTo>
                    <a:cubicBezTo>
                      <a:pt x="21522" y="13874"/>
                      <a:pt x="21151" y="15945"/>
                      <a:pt x="17442" y="17229"/>
                    </a:cubicBezTo>
                    <a:cubicBezTo>
                      <a:pt x="11706" y="19196"/>
                      <a:pt x="7683" y="11119"/>
                      <a:pt x="5914" y="7495"/>
                    </a:cubicBezTo>
                    <a:cubicBezTo>
                      <a:pt x="5686" y="7040"/>
                      <a:pt x="5286" y="6687"/>
                      <a:pt x="4687" y="6439"/>
                    </a:cubicBezTo>
                    <a:lnTo>
                      <a:pt x="1263" y="5031"/>
                    </a:lnTo>
                    <a:cubicBezTo>
                      <a:pt x="578" y="4761"/>
                      <a:pt x="122" y="4285"/>
                      <a:pt x="36" y="3726"/>
                    </a:cubicBezTo>
                    <a:cubicBezTo>
                      <a:pt x="-78" y="3125"/>
                      <a:pt x="36" y="2297"/>
                      <a:pt x="949" y="1469"/>
                    </a:cubicBezTo>
                    <a:cubicBezTo>
                      <a:pt x="1520" y="972"/>
                      <a:pt x="2461" y="827"/>
                      <a:pt x="3203" y="1137"/>
                    </a:cubicBezTo>
                    <a:lnTo>
                      <a:pt x="5172" y="1945"/>
                    </a:lnTo>
                    <a:cubicBezTo>
                      <a:pt x="5172" y="1945"/>
                      <a:pt x="5771" y="-2404"/>
                      <a:pt x="6998" y="1904"/>
                    </a:cubicBezTo>
                    <a:close/>
                  </a:path>
                </a:pathLst>
              </a:custGeom>
              <a:solidFill>
                <a:srgbClr val="D28A7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090" name="Freeform: Shape 682"/>
              <p:cNvSpPr/>
              <p:nvPr/>
            </p:nvSpPr>
            <p:spPr>
              <a:xfrm>
                <a:off x="398566" y="394401"/>
                <a:ext cx="284592" cy="3541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966" y="0"/>
                    </a:moveTo>
                    <a:cubicBezTo>
                      <a:pt x="6097" y="0"/>
                      <a:pt x="19727" y="525"/>
                      <a:pt x="21034" y="8612"/>
                    </a:cubicBezTo>
                    <a:lnTo>
                      <a:pt x="21600" y="21600"/>
                    </a:lnTo>
                    <a:cubicBezTo>
                      <a:pt x="21469" y="21565"/>
                      <a:pt x="13282" y="17609"/>
                      <a:pt x="10103" y="17854"/>
                    </a:cubicBezTo>
                    <a:cubicBezTo>
                      <a:pt x="7403" y="15929"/>
                      <a:pt x="4616" y="13618"/>
                      <a:pt x="1916" y="10818"/>
                    </a:cubicBezTo>
                    <a:cubicBezTo>
                      <a:pt x="1219" y="10117"/>
                      <a:pt x="610" y="9417"/>
                      <a:pt x="0" y="8752"/>
                    </a:cubicBezTo>
                    <a:cubicBezTo>
                      <a:pt x="1002" y="8262"/>
                      <a:pt x="2352" y="7282"/>
                      <a:pt x="3745" y="5916"/>
                    </a:cubicBezTo>
                    <a:cubicBezTo>
                      <a:pt x="5531" y="4236"/>
                      <a:pt x="7011" y="2065"/>
                      <a:pt x="5966" y="0"/>
                    </a:cubicBezTo>
                    <a:close/>
                  </a:path>
                </a:pathLst>
              </a:custGeom>
              <a:solidFill>
                <a:srgbClr val="13B5A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091" name="Freeform: Shape 683"/>
              <p:cNvSpPr/>
              <p:nvPr/>
            </p:nvSpPr>
            <p:spPr>
              <a:xfrm>
                <a:off x="228446" y="369071"/>
                <a:ext cx="434080" cy="491024"/>
              </a:xfrm>
              <a:custGeom>
                <a:avLst/>
                <a:gdLst/>
                <a:ahLst/>
                <a:cxnLst>
                  <a:cxn ang="0">
                    <a:pos x="wd2" y="hd2"/>
                  </a:cxn>
                  <a:cxn ang="5400000">
                    <a:pos x="wd2" y="hd2"/>
                  </a:cxn>
                  <a:cxn ang="10800000">
                    <a:pos x="wd2" y="hd2"/>
                  </a:cxn>
                  <a:cxn ang="16200000">
                    <a:pos x="wd2" y="hd2"/>
                  </a:cxn>
                </a:cxnLst>
                <a:rect l="0" t="0" r="r" b="b"/>
                <a:pathLst>
                  <a:path w="21487" h="21576" fill="norm" stroke="1" extrusionOk="0">
                    <a:moveTo>
                      <a:pt x="15742" y="21576"/>
                    </a:moveTo>
                    <a:cubicBezTo>
                      <a:pt x="15202" y="21576"/>
                      <a:pt x="14719" y="21475"/>
                      <a:pt x="14179" y="21298"/>
                    </a:cubicBezTo>
                    <a:cubicBezTo>
                      <a:pt x="10086" y="19784"/>
                      <a:pt x="7273" y="12694"/>
                      <a:pt x="5908" y="9262"/>
                    </a:cubicBezTo>
                    <a:cubicBezTo>
                      <a:pt x="5709" y="8757"/>
                      <a:pt x="5283" y="8328"/>
                      <a:pt x="4743" y="8051"/>
                    </a:cubicBezTo>
                    <a:lnTo>
                      <a:pt x="1333" y="6360"/>
                    </a:lnTo>
                    <a:cubicBezTo>
                      <a:pt x="594" y="5982"/>
                      <a:pt x="139" y="5376"/>
                      <a:pt x="25" y="4669"/>
                    </a:cubicBezTo>
                    <a:cubicBezTo>
                      <a:pt x="-60" y="3963"/>
                      <a:pt x="25" y="2903"/>
                      <a:pt x="963" y="1818"/>
                    </a:cubicBezTo>
                    <a:cubicBezTo>
                      <a:pt x="1560" y="1162"/>
                      <a:pt x="2583" y="985"/>
                      <a:pt x="3407" y="1389"/>
                    </a:cubicBezTo>
                    <a:lnTo>
                      <a:pt x="5169" y="2272"/>
                    </a:lnTo>
                    <a:cubicBezTo>
                      <a:pt x="5283" y="1465"/>
                      <a:pt x="5539" y="1"/>
                      <a:pt x="6079" y="1"/>
                    </a:cubicBezTo>
                    <a:cubicBezTo>
                      <a:pt x="6363" y="-24"/>
                      <a:pt x="6733" y="254"/>
                      <a:pt x="7244" y="2398"/>
                    </a:cubicBezTo>
                    <a:lnTo>
                      <a:pt x="7244" y="2424"/>
                    </a:lnTo>
                    <a:cubicBezTo>
                      <a:pt x="7244" y="2449"/>
                      <a:pt x="7244" y="5199"/>
                      <a:pt x="8608" y="7344"/>
                    </a:cubicBezTo>
                    <a:cubicBezTo>
                      <a:pt x="8608" y="7369"/>
                      <a:pt x="11394" y="10776"/>
                      <a:pt x="13241" y="12315"/>
                    </a:cubicBezTo>
                    <a:cubicBezTo>
                      <a:pt x="15117" y="13880"/>
                      <a:pt x="16197" y="15797"/>
                      <a:pt x="16197" y="15797"/>
                    </a:cubicBezTo>
                    <a:lnTo>
                      <a:pt x="15941" y="15924"/>
                    </a:lnTo>
                    <a:cubicBezTo>
                      <a:pt x="15941" y="15898"/>
                      <a:pt x="14889" y="14031"/>
                      <a:pt x="13042" y="12492"/>
                    </a:cubicBezTo>
                    <a:cubicBezTo>
                      <a:pt x="11166" y="10927"/>
                      <a:pt x="8409" y="7496"/>
                      <a:pt x="8381" y="7470"/>
                    </a:cubicBezTo>
                    <a:cubicBezTo>
                      <a:pt x="7017" y="5326"/>
                      <a:pt x="6960" y="2651"/>
                      <a:pt x="6960" y="2449"/>
                    </a:cubicBezTo>
                    <a:cubicBezTo>
                      <a:pt x="6448" y="279"/>
                      <a:pt x="6107" y="228"/>
                      <a:pt x="6079" y="228"/>
                    </a:cubicBezTo>
                    <a:cubicBezTo>
                      <a:pt x="5880" y="228"/>
                      <a:pt x="5567" y="1288"/>
                      <a:pt x="5425" y="2499"/>
                    </a:cubicBezTo>
                    <a:lnTo>
                      <a:pt x="5397" y="2676"/>
                    </a:lnTo>
                    <a:lnTo>
                      <a:pt x="3265" y="1616"/>
                    </a:lnTo>
                    <a:cubicBezTo>
                      <a:pt x="2555" y="1263"/>
                      <a:pt x="1674" y="1414"/>
                      <a:pt x="1191" y="1969"/>
                    </a:cubicBezTo>
                    <a:cubicBezTo>
                      <a:pt x="281" y="2979"/>
                      <a:pt x="196" y="3963"/>
                      <a:pt x="281" y="4644"/>
                    </a:cubicBezTo>
                    <a:cubicBezTo>
                      <a:pt x="395" y="5275"/>
                      <a:pt x="821" y="5830"/>
                      <a:pt x="1446" y="6158"/>
                    </a:cubicBezTo>
                    <a:lnTo>
                      <a:pt x="4885" y="7849"/>
                    </a:lnTo>
                    <a:cubicBezTo>
                      <a:pt x="5482" y="8152"/>
                      <a:pt x="5937" y="8606"/>
                      <a:pt x="6136" y="9186"/>
                    </a:cubicBezTo>
                    <a:cubicBezTo>
                      <a:pt x="7500" y="12568"/>
                      <a:pt x="10314" y="19608"/>
                      <a:pt x="14293" y="21071"/>
                    </a:cubicBezTo>
                    <a:cubicBezTo>
                      <a:pt x="15344" y="21450"/>
                      <a:pt x="16396" y="21425"/>
                      <a:pt x="17419" y="20970"/>
                    </a:cubicBezTo>
                    <a:cubicBezTo>
                      <a:pt x="19181" y="20239"/>
                      <a:pt x="21284" y="18775"/>
                      <a:pt x="21227" y="16075"/>
                    </a:cubicBezTo>
                    <a:lnTo>
                      <a:pt x="21483" y="16075"/>
                    </a:lnTo>
                    <a:cubicBezTo>
                      <a:pt x="21540" y="17640"/>
                      <a:pt x="20886" y="19810"/>
                      <a:pt x="17561" y="21197"/>
                    </a:cubicBezTo>
                    <a:cubicBezTo>
                      <a:pt x="16936" y="21450"/>
                      <a:pt x="16339" y="21576"/>
                      <a:pt x="15742" y="21576"/>
                    </a:cubicBezTo>
                    <a:close/>
                  </a:path>
                </a:pathLst>
              </a:custGeom>
              <a:solidFill>
                <a:srgbClr val="BA6B5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2114" name="Group 5"/>
            <p:cNvGrpSpPr/>
            <p:nvPr/>
          </p:nvGrpSpPr>
          <p:grpSpPr>
            <a:xfrm>
              <a:off x="3828456" y="943167"/>
              <a:ext cx="1019928" cy="2298553"/>
              <a:chOff x="0" y="0"/>
              <a:chExt cx="1019927" cy="2298551"/>
            </a:xfrm>
          </p:grpSpPr>
          <p:sp>
            <p:nvSpPr>
              <p:cNvPr id="2093" name="Freeform: Shape 597"/>
              <p:cNvSpPr/>
              <p:nvPr/>
            </p:nvSpPr>
            <p:spPr>
              <a:xfrm>
                <a:off x="0" y="604978"/>
                <a:ext cx="875218" cy="1662872"/>
              </a:xfrm>
              <a:custGeom>
                <a:avLst/>
                <a:gdLst/>
                <a:ahLst/>
                <a:cxnLst>
                  <a:cxn ang="0">
                    <a:pos x="wd2" y="hd2"/>
                  </a:cxn>
                  <a:cxn ang="5400000">
                    <a:pos x="wd2" y="hd2"/>
                  </a:cxn>
                  <a:cxn ang="10800000">
                    <a:pos x="wd2" y="hd2"/>
                  </a:cxn>
                  <a:cxn ang="16200000">
                    <a:pos x="wd2" y="hd2"/>
                  </a:cxn>
                </a:cxnLst>
                <a:rect l="0" t="0" r="r" b="b"/>
                <a:pathLst>
                  <a:path w="21548" h="21587" fill="norm" stroke="1" extrusionOk="0">
                    <a:moveTo>
                      <a:pt x="21048" y="5762"/>
                    </a:moveTo>
                    <a:lnTo>
                      <a:pt x="18219" y="6501"/>
                    </a:lnTo>
                    <a:cubicBezTo>
                      <a:pt x="18898" y="5411"/>
                      <a:pt x="19478" y="4404"/>
                      <a:pt x="19945" y="3524"/>
                    </a:cubicBezTo>
                    <a:cubicBezTo>
                      <a:pt x="19959" y="3516"/>
                      <a:pt x="19973" y="3501"/>
                      <a:pt x="19973" y="3494"/>
                    </a:cubicBezTo>
                    <a:cubicBezTo>
                      <a:pt x="21020" y="1539"/>
                      <a:pt x="21529" y="248"/>
                      <a:pt x="21543" y="226"/>
                    </a:cubicBezTo>
                    <a:cubicBezTo>
                      <a:pt x="21572" y="129"/>
                      <a:pt x="21459" y="32"/>
                      <a:pt x="21261" y="2"/>
                    </a:cubicBezTo>
                    <a:cubicBezTo>
                      <a:pt x="21077" y="-13"/>
                      <a:pt x="20893" y="47"/>
                      <a:pt x="20850" y="151"/>
                    </a:cubicBezTo>
                    <a:cubicBezTo>
                      <a:pt x="20836" y="174"/>
                      <a:pt x="20412" y="1226"/>
                      <a:pt x="19577" y="2867"/>
                    </a:cubicBezTo>
                    <a:lnTo>
                      <a:pt x="18672" y="1636"/>
                    </a:lnTo>
                    <a:cubicBezTo>
                      <a:pt x="18601" y="1539"/>
                      <a:pt x="18389" y="1494"/>
                      <a:pt x="18219" y="1531"/>
                    </a:cubicBezTo>
                    <a:cubicBezTo>
                      <a:pt x="18035" y="1569"/>
                      <a:pt x="17950" y="1681"/>
                      <a:pt x="18007" y="1778"/>
                    </a:cubicBezTo>
                    <a:lnTo>
                      <a:pt x="19252" y="3464"/>
                    </a:lnTo>
                    <a:cubicBezTo>
                      <a:pt x="18361" y="5120"/>
                      <a:pt x="17088" y="7247"/>
                      <a:pt x="15418" y="9470"/>
                    </a:cubicBezTo>
                    <a:cubicBezTo>
                      <a:pt x="15192" y="9776"/>
                      <a:pt x="14952" y="10097"/>
                      <a:pt x="14697" y="10410"/>
                    </a:cubicBezTo>
                    <a:lnTo>
                      <a:pt x="13495" y="8142"/>
                    </a:lnTo>
                    <a:cubicBezTo>
                      <a:pt x="13438" y="8045"/>
                      <a:pt x="13254" y="7993"/>
                      <a:pt x="13070" y="8015"/>
                    </a:cubicBezTo>
                    <a:cubicBezTo>
                      <a:pt x="12872" y="8045"/>
                      <a:pt x="12773" y="8142"/>
                      <a:pt x="12816" y="8246"/>
                    </a:cubicBezTo>
                    <a:lnTo>
                      <a:pt x="14259" y="10955"/>
                    </a:lnTo>
                    <a:cubicBezTo>
                      <a:pt x="12335" y="13313"/>
                      <a:pt x="9831" y="15872"/>
                      <a:pt x="6747" y="18035"/>
                    </a:cubicBezTo>
                    <a:lnTo>
                      <a:pt x="6747" y="12902"/>
                    </a:lnTo>
                    <a:cubicBezTo>
                      <a:pt x="6747" y="12798"/>
                      <a:pt x="6592" y="12716"/>
                      <a:pt x="6380" y="12716"/>
                    </a:cubicBezTo>
                    <a:cubicBezTo>
                      <a:pt x="6196" y="12716"/>
                      <a:pt x="6040" y="12798"/>
                      <a:pt x="6040" y="12902"/>
                    </a:cubicBezTo>
                    <a:lnTo>
                      <a:pt x="6040" y="18386"/>
                    </a:lnTo>
                    <a:cubicBezTo>
                      <a:pt x="6040" y="18423"/>
                      <a:pt x="6054" y="18453"/>
                      <a:pt x="6097" y="18483"/>
                    </a:cubicBezTo>
                    <a:cubicBezTo>
                      <a:pt x="4258" y="19707"/>
                      <a:pt x="2221" y="20774"/>
                      <a:pt x="0" y="21587"/>
                    </a:cubicBezTo>
                    <a:lnTo>
                      <a:pt x="1188" y="21587"/>
                    </a:lnTo>
                    <a:cubicBezTo>
                      <a:pt x="2376" y="21117"/>
                      <a:pt x="3536" y="20565"/>
                      <a:pt x="4654" y="19938"/>
                    </a:cubicBezTo>
                    <a:lnTo>
                      <a:pt x="9011" y="19707"/>
                    </a:lnTo>
                    <a:cubicBezTo>
                      <a:pt x="9209" y="19699"/>
                      <a:pt x="9350" y="19610"/>
                      <a:pt x="9322" y="19505"/>
                    </a:cubicBezTo>
                    <a:cubicBezTo>
                      <a:pt x="9308" y="19401"/>
                      <a:pt x="9138" y="19326"/>
                      <a:pt x="8940" y="19341"/>
                    </a:cubicBezTo>
                    <a:lnTo>
                      <a:pt x="5361" y="19528"/>
                    </a:lnTo>
                    <a:cubicBezTo>
                      <a:pt x="6606" y="18789"/>
                      <a:pt x="7794" y="17961"/>
                      <a:pt x="8968" y="17036"/>
                    </a:cubicBezTo>
                    <a:cubicBezTo>
                      <a:pt x="9732" y="16424"/>
                      <a:pt x="10496" y="15760"/>
                      <a:pt x="11231" y="15066"/>
                    </a:cubicBezTo>
                    <a:lnTo>
                      <a:pt x="16366" y="14544"/>
                    </a:lnTo>
                    <a:cubicBezTo>
                      <a:pt x="16550" y="14521"/>
                      <a:pt x="16677" y="14432"/>
                      <a:pt x="16649" y="14327"/>
                    </a:cubicBezTo>
                    <a:cubicBezTo>
                      <a:pt x="16607" y="14223"/>
                      <a:pt x="16423" y="14156"/>
                      <a:pt x="16225" y="14178"/>
                    </a:cubicBezTo>
                    <a:lnTo>
                      <a:pt x="11670" y="14641"/>
                    </a:lnTo>
                    <a:cubicBezTo>
                      <a:pt x="12816" y="13536"/>
                      <a:pt x="13919" y="12328"/>
                      <a:pt x="14966" y="11029"/>
                    </a:cubicBezTo>
                    <a:cubicBezTo>
                      <a:pt x="15334" y="10567"/>
                      <a:pt x="15716" y="10097"/>
                      <a:pt x="16069" y="9612"/>
                    </a:cubicBezTo>
                    <a:cubicBezTo>
                      <a:pt x="16748" y="8717"/>
                      <a:pt x="17342" y="7836"/>
                      <a:pt x="17894" y="7000"/>
                    </a:cubicBezTo>
                    <a:lnTo>
                      <a:pt x="21360" y="6090"/>
                    </a:lnTo>
                    <a:cubicBezTo>
                      <a:pt x="21529" y="6045"/>
                      <a:pt x="21600" y="5934"/>
                      <a:pt x="21501" y="5837"/>
                    </a:cubicBezTo>
                    <a:cubicBezTo>
                      <a:pt x="21416" y="5747"/>
                      <a:pt x="21218" y="5710"/>
                      <a:pt x="21048" y="5762"/>
                    </a:cubicBezTo>
                    <a:close/>
                  </a:path>
                </a:pathLst>
              </a:custGeom>
              <a:solidFill>
                <a:srgbClr val="95BFE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094" name="Freeform: Shape 702"/>
              <p:cNvSpPr/>
              <p:nvPr/>
            </p:nvSpPr>
            <p:spPr>
              <a:xfrm>
                <a:off x="500190" y="2036728"/>
                <a:ext cx="163856" cy="120332"/>
              </a:xfrm>
              <a:custGeom>
                <a:avLst/>
                <a:gdLst/>
                <a:ahLst/>
                <a:cxnLst>
                  <a:cxn ang="0">
                    <a:pos x="wd2" y="hd2"/>
                  </a:cxn>
                  <a:cxn ang="5400000">
                    <a:pos x="wd2" y="hd2"/>
                  </a:cxn>
                  <a:cxn ang="10800000">
                    <a:pos x="wd2" y="hd2"/>
                  </a:cxn>
                  <a:cxn ang="16200000">
                    <a:pos x="wd2" y="hd2"/>
                  </a:cxn>
                </a:cxnLst>
                <a:rect l="0" t="0" r="r" b="b"/>
                <a:pathLst>
                  <a:path w="21600" h="17744" fill="norm" stroke="1" extrusionOk="0">
                    <a:moveTo>
                      <a:pt x="151" y="2869"/>
                    </a:moveTo>
                    <a:lnTo>
                      <a:pt x="0" y="15272"/>
                    </a:lnTo>
                    <a:cubicBezTo>
                      <a:pt x="0" y="15272"/>
                      <a:pt x="13745" y="21600"/>
                      <a:pt x="21600" y="14006"/>
                    </a:cubicBezTo>
                    <a:lnTo>
                      <a:pt x="18503" y="0"/>
                    </a:lnTo>
                    <a:close/>
                  </a:path>
                </a:pathLst>
              </a:custGeom>
              <a:solidFill>
                <a:srgbClr val="60352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095" name="Freeform: Shape 703"/>
              <p:cNvSpPr/>
              <p:nvPr/>
            </p:nvSpPr>
            <p:spPr>
              <a:xfrm>
                <a:off x="500765" y="2036728"/>
                <a:ext cx="159832" cy="804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 y="5209"/>
                    </a:moveTo>
                    <a:lnTo>
                      <a:pt x="18890" y="0"/>
                    </a:lnTo>
                    <a:lnTo>
                      <a:pt x="21600" y="21600"/>
                    </a:lnTo>
                    <a:cubicBezTo>
                      <a:pt x="18116" y="20068"/>
                      <a:pt x="14555" y="18689"/>
                      <a:pt x="11071" y="17311"/>
                    </a:cubicBezTo>
                    <a:cubicBezTo>
                      <a:pt x="7587" y="15779"/>
                      <a:pt x="4026" y="14247"/>
                      <a:pt x="774" y="11030"/>
                    </a:cubicBezTo>
                    <a:cubicBezTo>
                      <a:pt x="542" y="10877"/>
                      <a:pt x="310" y="10417"/>
                      <a:pt x="0" y="10264"/>
                    </a:cubicBezTo>
                    <a:close/>
                  </a:path>
                </a:pathLst>
              </a:custGeom>
              <a:solidFill>
                <a:srgbClr val="351B1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096" name="Freeform: Shape 704"/>
              <p:cNvSpPr/>
              <p:nvPr/>
            </p:nvSpPr>
            <p:spPr>
              <a:xfrm>
                <a:off x="269430" y="2107514"/>
                <a:ext cx="440195" cy="191038"/>
              </a:xfrm>
              <a:custGeom>
                <a:avLst/>
                <a:gdLst/>
                <a:ahLst/>
                <a:cxnLst>
                  <a:cxn ang="0">
                    <a:pos x="wd2" y="hd2"/>
                  </a:cxn>
                  <a:cxn ang="5400000">
                    <a:pos x="wd2" y="hd2"/>
                  </a:cxn>
                  <a:cxn ang="10800000">
                    <a:pos x="wd2" y="hd2"/>
                  </a:cxn>
                  <a:cxn ang="16200000">
                    <a:pos x="wd2" y="hd2"/>
                  </a:cxn>
                </a:cxnLst>
                <a:rect l="0" t="0" r="r" b="b"/>
                <a:pathLst>
                  <a:path w="20622" h="21049" fill="norm" stroke="1" extrusionOk="0">
                    <a:moveTo>
                      <a:pt x="19269" y="751"/>
                    </a:moveTo>
                    <a:cubicBezTo>
                      <a:pt x="18973" y="-134"/>
                      <a:pt x="18435" y="-260"/>
                      <a:pt x="18086" y="498"/>
                    </a:cubicBezTo>
                    <a:cubicBezTo>
                      <a:pt x="17494" y="1887"/>
                      <a:pt x="16284" y="3719"/>
                      <a:pt x="14132" y="3908"/>
                    </a:cubicBezTo>
                    <a:cubicBezTo>
                      <a:pt x="12329" y="4035"/>
                      <a:pt x="11253" y="2898"/>
                      <a:pt x="10662" y="1761"/>
                    </a:cubicBezTo>
                    <a:cubicBezTo>
                      <a:pt x="10285" y="1066"/>
                      <a:pt x="9720" y="1319"/>
                      <a:pt x="9505" y="2393"/>
                    </a:cubicBezTo>
                    <a:cubicBezTo>
                      <a:pt x="9075" y="4287"/>
                      <a:pt x="8348" y="6751"/>
                      <a:pt x="7272" y="8329"/>
                    </a:cubicBezTo>
                    <a:cubicBezTo>
                      <a:pt x="5336" y="11172"/>
                      <a:pt x="2699" y="11172"/>
                      <a:pt x="897" y="15845"/>
                    </a:cubicBezTo>
                    <a:cubicBezTo>
                      <a:pt x="709" y="16351"/>
                      <a:pt x="521" y="16793"/>
                      <a:pt x="332" y="17172"/>
                    </a:cubicBezTo>
                    <a:cubicBezTo>
                      <a:pt x="-367" y="18624"/>
                      <a:pt x="117" y="21340"/>
                      <a:pt x="1032" y="21024"/>
                    </a:cubicBezTo>
                    <a:lnTo>
                      <a:pt x="20480" y="14582"/>
                    </a:lnTo>
                    <a:cubicBezTo>
                      <a:pt x="20480" y="14582"/>
                      <a:pt x="21233" y="6814"/>
                      <a:pt x="19269" y="751"/>
                    </a:cubicBezTo>
                    <a:close/>
                  </a:path>
                </a:pathLst>
              </a:custGeom>
              <a:solidFill>
                <a:srgbClr val="2A2E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097" name="Freeform: Shape 705"/>
              <p:cNvSpPr/>
              <p:nvPr/>
            </p:nvSpPr>
            <p:spPr>
              <a:xfrm>
                <a:off x="269430" y="2107514"/>
                <a:ext cx="440195" cy="191038"/>
              </a:xfrm>
              <a:custGeom>
                <a:avLst/>
                <a:gdLst/>
                <a:ahLst/>
                <a:cxnLst>
                  <a:cxn ang="0">
                    <a:pos x="wd2" y="hd2"/>
                  </a:cxn>
                  <a:cxn ang="5400000">
                    <a:pos x="wd2" y="hd2"/>
                  </a:cxn>
                  <a:cxn ang="10800000">
                    <a:pos x="wd2" y="hd2"/>
                  </a:cxn>
                  <a:cxn ang="16200000">
                    <a:pos x="wd2" y="hd2"/>
                  </a:cxn>
                </a:cxnLst>
                <a:rect l="0" t="0" r="r" b="b"/>
                <a:pathLst>
                  <a:path w="20622" h="21049" fill="norm" stroke="1" extrusionOk="0">
                    <a:moveTo>
                      <a:pt x="19269" y="751"/>
                    </a:moveTo>
                    <a:cubicBezTo>
                      <a:pt x="18973" y="-134"/>
                      <a:pt x="18435" y="-260"/>
                      <a:pt x="18086" y="498"/>
                    </a:cubicBezTo>
                    <a:cubicBezTo>
                      <a:pt x="17494" y="1887"/>
                      <a:pt x="16284" y="3719"/>
                      <a:pt x="14132" y="3908"/>
                    </a:cubicBezTo>
                    <a:cubicBezTo>
                      <a:pt x="12329" y="4035"/>
                      <a:pt x="11253" y="2898"/>
                      <a:pt x="10662" y="1761"/>
                    </a:cubicBezTo>
                    <a:cubicBezTo>
                      <a:pt x="10285" y="1066"/>
                      <a:pt x="9720" y="1319"/>
                      <a:pt x="9505" y="2393"/>
                    </a:cubicBezTo>
                    <a:cubicBezTo>
                      <a:pt x="9075" y="4287"/>
                      <a:pt x="8348" y="6751"/>
                      <a:pt x="7272" y="8329"/>
                    </a:cubicBezTo>
                    <a:cubicBezTo>
                      <a:pt x="5336" y="11172"/>
                      <a:pt x="2699" y="11172"/>
                      <a:pt x="897" y="15845"/>
                    </a:cubicBezTo>
                    <a:cubicBezTo>
                      <a:pt x="709" y="16351"/>
                      <a:pt x="521" y="16793"/>
                      <a:pt x="332" y="17172"/>
                    </a:cubicBezTo>
                    <a:cubicBezTo>
                      <a:pt x="-367" y="18624"/>
                      <a:pt x="117" y="21340"/>
                      <a:pt x="1032" y="21024"/>
                    </a:cubicBezTo>
                    <a:lnTo>
                      <a:pt x="20480" y="14582"/>
                    </a:lnTo>
                    <a:cubicBezTo>
                      <a:pt x="20480" y="14582"/>
                      <a:pt x="21233" y="6814"/>
                      <a:pt x="19269" y="751"/>
                    </a:cubicBezTo>
                    <a:close/>
                  </a:path>
                </a:pathLst>
              </a:custGeom>
              <a:solidFill>
                <a:srgbClr val="000000">
                  <a:alpha val="50000"/>
                </a:srgbClr>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098" name="Freeform: Shape 706"/>
              <p:cNvSpPr/>
              <p:nvPr/>
            </p:nvSpPr>
            <p:spPr>
              <a:xfrm>
                <a:off x="352195" y="1016228"/>
                <a:ext cx="510777" cy="1075255"/>
              </a:xfrm>
              <a:custGeom>
                <a:avLst/>
                <a:gdLst/>
                <a:ahLst/>
                <a:cxnLst>
                  <a:cxn ang="0">
                    <a:pos x="wd2" y="hd2"/>
                  </a:cxn>
                  <a:cxn ang="5400000">
                    <a:pos x="wd2" y="hd2"/>
                  </a:cxn>
                  <a:cxn ang="10800000">
                    <a:pos x="wd2" y="hd2"/>
                  </a:cxn>
                  <a:cxn ang="16200000">
                    <a:pos x="wd2" y="hd2"/>
                  </a:cxn>
                </a:cxnLst>
                <a:rect l="0" t="0" r="r" b="b"/>
                <a:pathLst>
                  <a:path w="21322" h="21591" fill="norm" stroke="1" extrusionOk="0">
                    <a:moveTo>
                      <a:pt x="106" y="9692"/>
                    </a:moveTo>
                    <a:cubicBezTo>
                      <a:pt x="177" y="9508"/>
                      <a:pt x="297" y="9312"/>
                      <a:pt x="489" y="9127"/>
                    </a:cubicBezTo>
                    <a:cubicBezTo>
                      <a:pt x="1472" y="8088"/>
                      <a:pt x="2671" y="7073"/>
                      <a:pt x="3702" y="6035"/>
                    </a:cubicBezTo>
                    <a:cubicBezTo>
                      <a:pt x="5835" y="3854"/>
                      <a:pt x="8089" y="1615"/>
                      <a:pt x="11805" y="0"/>
                    </a:cubicBezTo>
                    <a:lnTo>
                      <a:pt x="21322" y="3923"/>
                    </a:lnTo>
                    <a:cubicBezTo>
                      <a:pt x="21322" y="3923"/>
                      <a:pt x="20555" y="5100"/>
                      <a:pt x="16983" y="6600"/>
                    </a:cubicBezTo>
                    <a:cubicBezTo>
                      <a:pt x="14993" y="7431"/>
                      <a:pt x="11301" y="9162"/>
                      <a:pt x="8448" y="10523"/>
                    </a:cubicBezTo>
                    <a:cubicBezTo>
                      <a:pt x="9407" y="12219"/>
                      <a:pt x="10558" y="14331"/>
                      <a:pt x="10678" y="14631"/>
                    </a:cubicBezTo>
                    <a:cubicBezTo>
                      <a:pt x="11157" y="15715"/>
                      <a:pt x="11565" y="16800"/>
                      <a:pt x="11924" y="17896"/>
                    </a:cubicBezTo>
                    <a:cubicBezTo>
                      <a:pt x="12236" y="18912"/>
                      <a:pt x="12740" y="20019"/>
                      <a:pt x="12404" y="21046"/>
                    </a:cubicBezTo>
                    <a:cubicBezTo>
                      <a:pt x="12212" y="21600"/>
                      <a:pt x="8209" y="21600"/>
                      <a:pt x="6794" y="21588"/>
                    </a:cubicBezTo>
                    <a:cubicBezTo>
                      <a:pt x="6506" y="21577"/>
                      <a:pt x="6267" y="21473"/>
                      <a:pt x="6219" y="21335"/>
                    </a:cubicBezTo>
                    <a:cubicBezTo>
                      <a:pt x="5931" y="20412"/>
                      <a:pt x="4804" y="17065"/>
                      <a:pt x="3558" y="15900"/>
                    </a:cubicBezTo>
                    <a:cubicBezTo>
                      <a:pt x="2407" y="14838"/>
                      <a:pt x="1688" y="13650"/>
                      <a:pt x="993" y="12508"/>
                    </a:cubicBezTo>
                    <a:cubicBezTo>
                      <a:pt x="465" y="11608"/>
                      <a:pt x="-278" y="10627"/>
                      <a:pt x="106" y="9692"/>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099" name="Freeform: Shape 707"/>
              <p:cNvSpPr/>
              <p:nvPr/>
            </p:nvSpPr>
            <p:spPr>
              <a:xfrm>
                <a:off x="739361" y="2065475"/>
                <a:ext cx="163281" cy="113881"/>
              </a:xfrm>
              <a:custGeom>
                <a:avLst/>
                <a:gdLst/>
                <a:ahLst/>
                <a:cxnLst>
                  <a:cxn ang="0">
                    <a:pos x="wd2" y="hd2"/>
                  </a:cxn>
                  <a:cxn ang="5400000">
                    <a:pos x="wd2" y="hd2"/>
                  </a:cxn>
                  <a:cxn ang="10800000">
                    <a:pos x="wd2" y="hd2"/>
                  </a:cxn>
                  <a:cxn ang="16200000">
                    <a:pos x="wd2" y="hd2"/>
                  </a:cxn>
                </a:cxnLst>
                <a:rect l="0" t="0" r="r" b="b"/>
                <a:pathLst>
                  <a:path w="21600" h="17480" fill="norm" stroke="1" extrusionOk="0">
                    <a:moveTo>
                      <a:pt x="1288" y="263"/>
                    </a:moveTo>
                    <a:lnTo>
                      <a:pt x="0" y="13083"/>
                    </a:lnTo>
                    <a:cubicBezTo>
                      <a:pt x="0" y="13083"/>
                      <a:pt x="12960" y="21600"/>
                      <a:pt x="21600" y="14927"/>
                    </a:cubicBezTo>
                    <a:lnTo>
                      <a:pt x="19933" y="0"/>
                    </a:lnTo>
                    <a:close/>
                  </a:path>
                </a:pathLst>
              </a:custGeom>
              <a:solidFill>
                <a:srgbClr val="60352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00" name="Freeform: Shape 708"/>
              <p:cNvSpPr/>
              <p:nvPr/>
            </p:nvSpPr>
            <p:spPr>
              <a:xfrm>
                <a:off x="746835" y="2065475"/>
                <a:ext cx="153507" cy="822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22" y="450"/>
                    </a:moveTo>
                    <a:lnTo>
                      <a:pt x="20149" y="0"/>
                    </a:lnTo>
                    <a:lnTo>
                      <a:pt x="21600" y="21600"/>
                    </a:lnTo>
                    <a:cubicBezTo>
                      <a:pt x="18134" y="19350"/>
                      <a:pt x="14507" y="17250"/>
                      <a:pt x="11042" y="14850"/>
                    </a:cubicBezTo>
                    <a:cubicBezTo>
                      <a:pt x="7496" y="12600"/>
                      <a:pt x="3869" y="10200"/>
                      <a:pt x="725" y="6300"/>
                    </a:cubicBezTo>
                    <a:cubicBezTo>
                      <a:pt x="484" y="6000"/>
                      <a:pt x="242" y="5700"/>
                      <a:pt x="0" y="5400"/>
                    </a:cubicBezTo>
                    <a:close/>
                  </a:path>
                </a:pathLst>
              </a:custGeom>
              <a:solidFill>
                <a:srgbClr val="351B1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01" name="Freeform: Shape 709"/>
              <p:cNvSpPr/>
              <p:nvPr/>
            </p:nvSpPr>
            <p:spPr>
              <a:xfrm>
                <a:off x="494040" y="2128984"/>
                <a:ext cx="446602" cy="152665"/>
              </a:xfrm>
              <a:custGeom>
                <a:avLst/>
                <a:gdLst/>
                <a:ahLst/>
                <a:cxnLst>
                  <a:cxn ang="0">
                    <a:pos x="wd2" y="hd2"/>
                  </a:cxn>
                  <a:cxn ang="5400000">
                    <a:pos x="wd2" y="hd2"/>
                  </a:cxn>
                  <a:cxn ang="10800000">
                    <a:pos x="wd2" y="hd2"/>
                  </a:cxn>
                  <a:cxn ang="16200000">
                    <a:pos x="wd2" y="hd2"/>
                  </a:cxn>
                </a:cxnLst>
                <a:rect l="0" t="0" r="r" b="b"/>
                <a:pathLst>
                  <a:path w="20513" h="21244" fill="norm" stroke="1" extrusionOk="0">
                    <a:moveTo>
                      <a:pt x="19640" y="2673"/>
                    </a:moveTo>
                    <a:cubicBezTo>
                      <a:pt x="19403" y="1477"/>
                      <a:pt x="18875" y="1158"/>
                      <a:pt x="18506" y="1955"/>
                    </a:cubicBezTo>
                    <a:cubicBezTo>
                      <a:pt x="17847" y="3470"/>
                      <a:pt x="16607" y="5303"/>
                      <a:pt x="14497" y="4665"/>
                    </a:cubicBezTo>
                    <a:cubicBezTo>
                      <a:pt x="12730" y="4187"/>
                      <a:pt x="11754" y="2354"/>
                      <a:pt x="11227" y="680"/>
                    </a:cubicBezTo>
                    <a:cubicBezTo>
                      <a:pt x="10884" y="-356"/>
                      <a:pt x="10304" y="-197"/>
                      <a:pt x="10040" y="1079"/>
                    </a:cubicBezTo>
                    <a:cubicBezTo>
                      <a:pt x="9539" y="3310"/>
                      <a:pt x="8748" y="6100"/>
                      <a:pt x="7614" y="7694"/>
                    </a:cubicBezTo>
                    <a:cubicBezTo>
                      <a:pt x="5583" y="10484"/>
                      <a:pt x="3025" y="9527"/>
                      <a:pt x="1047" y="14708"/>
                    </a:cubicBezTo>
                    <a:cubicBezTo>
                      <a:pt x="836" y="15266"/>
                      <a:pt x="625" y="15744"/>
                      <a:pt x="414" y="16143"/>
                    </a:cubicBezTo>
                    <a:cubicBezTo>
                      <a:pt x="-351" y="17737"/>
                      <a:pt x="18" y="21244"/>
                      <a:pt x="915" y="21244"/>
                    </a:cubicBezTo>
                    <a:lnTo>
                      <a:pt x="20141" y="20447"/>
                    </a:lnTo>
                    <a:cubicBezTo>
                      <a:pt x="20141" y="20447"/>
                      <a:pt x="21249" y="10962"/>
                      <a:pt x="19640" y="2673"/>
                    </a:cubicBezTo>
                    <a:close/>
                  </a:path>
                </a:pathLst>
              </a:custGeom>
              <a:solidFill>
                <a:srgbClr val="2A2E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02" name="Freeform: Shape 710"/>
              <p:cNvSpPr/>
              <p:nvPr/>
            </p:nvSpPr>
            <p:spPr>
              <a:xfrm>
                <a:off x="595126" y="1004155"/>
                <a:ext cx="340811" cy="1084893"/>
              </a:xfrm>
              <a:custGeom>
                <a:avLst/>
                <a:gdLst/>
                <a:ahLst/>
                <a:cxnLst>
                  <a:cxn ang="0">
                    <a:pos x="wd2" y="hd2"/>
                  </a:cxn>
                  <a:cxn ang="5400000">
                    <a:pos x="wd2" y="hd2"/>
                  </a:cxn>
                  <a:cxn ang="10800000">
                    <a:pos x="wd2" y="hd2"/>
                  </a:cxn>
                  <a:cxn ang="16200000">
                    <a:pos x="wd2" y="hd2"/>
                  </a:cxn>
                </a:cxnLst>
                <a:rect l="0" t="0" r="r" b="b"/>
                <a:pathLst>
                  <a:path w="19551" h="21600" fill="norm" stroke="1" extrusionOk="0">
                    <a:moveTo>
                      <a:pt x="18896" y="0"/>
                    </a:moveTo>
                    <a:cubicBezTo>
                      <a:pt x="18896" y="0"/>
                      <a:pt x="20279" y="1098"/>
                      <a:pt x="19028" y="3318"/>
                    </a:cubicBezTo>
                    <a:cubicBezTo>
                      <a:pt x="17777" y="5537"/>
                      <a:pt x="15768" y="11555"/>
                      <a:pt x="15768" y="11555"/>
                    </a:cubicBezTo>
                    <a:cubicBezTo>
                      <a:pt x="15768" y="11555"/>
                      <a:pt x="19127" y="17344"/>
                      <a:pt x="18238" y="21348"/>
                    </a:cubicBezTo>
                    <a:cubicBezTo>
                      <a:pt x="18205" y="21463"/>
                      <a:pt x="17974" y="21554"/>
                      <a:pt x="17645" y="21554"/>
                    </a:cubicBezTo>
                    <a:cubicBezTo>
                      <a:pt x="15900" y="21566"/>
                      <a:pt x="10599" y="21589"/>
                      <a:pt x="8689" y="21600"/>
                    </a:cubicBezTo>
                    <a:cubicBezTo>
                      <a:pt x="8392" y="21600"/>
                      <a:pt x="8195" y="21508"/>
                      <a:pt x="8261" y="21417"/>
                    </a:cubicBezTo>
                    <a:cubicBezTo>
                      <a:pt x="8952" y="20113"/>
                      <a:pt x="5824" y="12333"/>
                      <a:pt x="5462" y="11532"/>
                    </a:cubicBezTo>
                    <a:cubicBezTo>
                      <a:pt x="5264" y="11006"/>
                      <a:pt x="4968" y="10491"/>
                      <a:pt x="4705" y="9976"/>
                    </a:cubicBezTo>
                    <a:cubicBezTo>
                      <a:pt x="2762" y="6727"/>
                      <a:pt x="-1321" y="3467"/>
                      <a:pt x="424" y="92"/>
                    </a:cubicBezTo>
                    <a:close/>
                  </a:path>
                </a:pathLst>
              </a:custGeom>
              <a:solidFill>
                <a:srgbClr val="404C8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03" name="Freeform: Shape 711"/>
              <p:cNvSpPr/>
              <p:nvPr/>
            </p:nvSpPr>
            <p:spPr>
              <a:xfrm>
                <a:off x="672669" y="1034051"/>
                <a:ext cx="150058" cy="10538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84" y="2697"/>
                    </a:moveTo>
                    <a:cubicBezTo>
                      <a:pt x="6183" y="4311"/>
                      <a:pt x="14592" y="4558"/>
                      <a:pt x="17231" y="4605"/>
                    </a:cubicBezTo>
                    <a:cubicBezTo>
                      <a:pt x="17478" y="3133"/>
                      <a:pt x="17725" y="1472"/>
                      <a:pt x="18137" y="0"/>
                    </a:cubicBezTo>
                    <a:lnTo>
                      <a:pt x="19786" y="0"/>
                    </a:lnTo>
                    <a:cubicBezTo>
                      <a:pt x="19292" y="1826"/>
                      <a:pt x="19044" y="3910"/>
                      <a:pt x="18797" y="5583"/>
                    </a:cubicBezTo>
                    <a:cubicBezTo>
                      <a:pt x="18632" y="6584"/>
                      <a:pt x="18467" y="7455"/>
                      <a:pt x="18302" y="8115"/>
                    </a:cubicBezTo>
                    <a:cubicBezTo>
                      <a:pt x="17395" y="12508"/>
                      <a:pt x="17231" y="17183"/>
                      <a:pt x="21600" y="21600"/>
                    </a:cubicBezTo>
                    <a:cubicBezTo>
                      <a:pt x="21105" y="21600"/>
                      <a:pt x="20528" y="21600"/>
                      <a:pt x="19951" y="21600"/>
                    </a:cubicBezTo>
                    <a:cubicBezTo>
                      <a:pt x="15499" y="17172"/>
                      <a:pt x="15664" y="12508"/>
                      <a:pt x="16653" y="8115"/>
                    </a:cubicBezTo>
                    <a:cubicBezTo>
                      <a:pt x="16818" y="7443"/>
                      <a:pt x="16901" y="6584"/>
                      <a:pt x="17066" y="5583"/>
                    </a:cubicBezTo>
                    <a:cubicBezTo>
                      <a:pt x="17066" y="5347"/>
                      <a:pt x="17148" y="5100"/>
                      <a:pt x="17148" y="4852"/>
                    </a:cubicBezTo>
                    <a:cubicBezTo>
                      <a:pt x="14263" y="4805"/>
                      <a:pt x="5029" y="4534"/>
                      <a:pt x="0" y="2803"/>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04" name="Freeform: Shape 712"/>
              <p:cNvSpPr/>
              <p:nvPr/>
            </p:nvSpPr>
            <p:spPr>
              <a:xfrm>
                <a:off x="518588" y="242373"/>
                <a:ext cx="150633" cy="181709"/>
              </a:xfrm>
              <a:custGeom>
                <a:avLst/>
                <a:gdLst/>
                <a:ahLst/>
                <a:cxnLst>
                  <a:cxn ang="0">
                    <a:pos x="wd2" y="hd2"/>
                  </a:cxn>
                  <a:cxn ang="5400000">
                    <a:pos x="wd2" y="hd2"/>
                  </a:cxn>
                  <a:cxn ang="10800000">
                    <a:pos x="wd2" y="hd2"/>
                  </a:cxn>
                  <a:cxn ang="16200000">
                    <a:pos x="wd2" y="hd2"/>
                  </a:cxn>
                </a:cxnLst>
                <a:rect l="0" t="0" r="r" b="b"/>
                <a:pathLst>
                  <a:path w="21600" h="19129" fill="norm" stroke="1" extrusionOk="0">
                    <a:moveTo>
                      <a:pt x="14373" y="0"/>
                    </a:moveTo>
                    <a:lnTo>
                      <a:pt x="21600" y="13696"/>
                    </a:lnTo>
                    <a:cubicBezTo>
                      <a:pt x="21600" y="13696"/>
                      <a:pt x="11498" y="21600"/>
                      <a:pt x="986" y="18342"/>
                    </a:cubicBezTo>
                    <a:lnTo>
                      <a:pt x="0" y="7240"/>
                    </a:lnTo>
                    <a:close/>
                  </a:path>
                </a:pathLst>
              </a:custGeom>
              <a:solidFill>
                <a:srgbClr val="60352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05" name="Freeform: Shape 713"/>
              <p:cNvSpPr/>
              <p:nvPr/>
            </p:nvSpPr>
            <p:spPr>
              <a:xfrm>
                <a:off x="518588" y="269394"/>
                <a:ext cx="78965" cy="119053"/>
              </a:xfrm>
              <a:custGeom>
                <a:avLst/>
                <a:gdLst/>
                <a:ahLst/>
                <a:cxnLst>
                  <a:cxn ang="0">
                    <a:pos x="wd2" y="hd2"/>
                  </a:cxn>
                  <a:cxn ang="5400000">
                    <a:pos x="wd2" y="hd2"/>
                  </a:cxn>
                  <a:cxn ang="10800000">
                    <a:pos x="wd2" y="hd2"/>
                  </a:cxn>
                  <a:cxn ang="16200000">
                    <a:pos x="wd2" y="hd2"/>
                  </a:cxn>
                </a:cxnLst>
                <a:rect l="0" t="0" r="r" b="b"/>
                <a:pathLst>
                  <a:path w="20468" h="21402" fill="norm" stroke="1" extrusionOk="0">
                    <a:moveTo>
                      <a:pt x="15830" y="0"/>
                    </a:moveTo>
                    <a:lnTo>
                      <a:pt x="0" y="7509"/>
                    </a:lnTo>
                    <a:lnTo>
                      <a:pt x="1332" y="21394"/>
                    </a:lnTo>
                    <a:cubicBezTo>
                      <a:pt x="3847" y="21600"/>
                      <a:pt x="18049" y="17589"/>
                      <a:pt x="20268" y="9051"/>
                    </a:cubicBezTo>
                    <a:cubicBezTo>
                      <a:pt x="21600" y="4217"/>
                      <a:pt x="15830" y="0"/>
                      <a:pt x="15830" y="0"/>
                    </a:cubicBezTo>
                    <a:close/>
                  </a:path>
                </a:pathLst>
              </a:custGeom>
              <a:solidFill>
                <a:srgbClr val="351B1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06" name="Freeform: Shape 714"/>
              <p:cNvSpPr/>
              <p:nvPr/>
            </p:nvSpPr>
            <p:spPr>
              <a:xfrm>
                <a:off x="354134" y="37575"/>
                <a:ext cx="271218" cy="320916"/>
              </a:xfrm>
              <a:custGeom>
                <a:avLst/>
                <a:gdLst/>
                <a:ahLst/>
                <a:cxnLst>
                  <a:cxn ang="0">
                    <a:pos x="wd2" y="hd2"/>
                  </a:cxn>
                  <a:cxn ang="5400000">
                    <a:pos x="wd2" y="hd2"/>
                  </a:cxn>
                  <a:cxn ang="10800000">
                    <a:pos x="wd2" y="hd2"/>
                  </a:cxn>
                  <a:cxn ang="16200000">
                    <a:pos x="wd2" y="hd2"/>
                  </a:cxn>
                </a:cxnLst>
                <a:rect l="0" t="0" r="r" b="b"/>
                <a:pathLst>
                  <a:path w="19339" h="19576" fill="norm" stroke="1" extrusionOk="0">
                    <a:moveTo>
                      <a:pt x="19106" y="7709"/>
                    </a:moveTo>
                    <a:cubicBezTo>
                      <a:pt x="19924" y="12855"/>
                      <a:pt x="19024" y="17126"/>
                      <a:pt x="9206" y="19437"/>
                    </a:cubicBezTo>
                    <a:cubicBezTo>
                      <a:pt x="4788" y="20452"/>
                      <a:pt x="3110" y="15586"/>
                      <a:pt x="2865" y="15096"/>
                    </a:cubicBezTo>
                    <a:cubicBezTo>
                      <a:pt x="2824" y="14956"/>
                      <a:pt x="1188" y="15096"/>
                      <a:pt x="615" y="14571"/>
                    </a:cubicBezTo>
                    <a:cubicBezTo>
                      <a:pt x="-367" y="13730"/>
                      <a:pt x="1515" y="10650"/>
                      <a:pt x="1024" y="9740"/>
                    </a:cubicBezTo>
                    <a:cubicBezTo>
                      <a:pt x="-1676" y="4803"/>
                      <a:pt x="1065" y="1758"/>
                      <a:pt x="8019" y="322"/>
                    </a:cubicBezTo>
                    <a:cubicBezTo>
                      <a:pt x="14974" y="-1148"/>
                      <a:pt x="18329" y="2598"/>
                      <a:pt x="19106" y="7709"/>
                    </a:cubicBezTo>
                    <a:close/>
                  </a:path>
                </a:pathLst>
              </a:custGeom>
              <a:solidFill>
                <a:srgbClr val="60352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07" name="Freeform: Shape 715"/>
              <p:cNvSpPr/>
              <p:nvPr/>
            </p:nvSpPr>
            <p:spPr>
              <a:xfrm>
                <a:off x="349616" y="-1"/>
                <a:ext cx="281089" cy="230874"/>
              </a:xfrm>
              <a:custGeom>
                <a:avLst/>
                <a:gdLst/>
                <a:ahLst/>
                <a:cxnLst>
                  <a:cxn ang="0">
                    <a:pos x="wd2" y="hd2"/>
                  </a:cxn>
                  <a:cxn ang="5400000">
                    <a:pos x="wd2" y="hd2"/>
                  </a:cxn>
                  <a:cxn ang="10800000">
                    <a:pos x="wd2" y="hd2"/>
                  </a:cxn>
                  <a:cxn ang="16200000">
                    <a:pos x="wd2" y="hd2"/>
                  </a:cxn>
                </a:cxnLst>
                <a:rect l="0" t="0" r="r" b="b"/>
                <a:pathLst>
                  <a:path w="17578" h="20802" fill="norm" stroke="1" extrusionOk="0">
                    <a:moveTo>
                      <a:pt x="8464" y="9640"/>
                    </a:moveTo>
                    <a:lnTo>
                      <a:pt x="355" y="14291"/>
                    </a:lnTo>
                    <a:cubicBezTo>
                      <a:pt x="355" y="14291"/>
                      <a:pt x="-2587" y="856"/>
                      <a:pt x="8464" y="29"/>
                    </a:cubicBezTo>
                    <a:cubicBezTo>
                      <a:pt x="19013" y="-798"/>
                      <a:pt x="17721" y="16151"/>
                      <a:pt x="17291" y="20027"/>
                    </a:cubicBezTo>
                    <a:cubicBezTo>
                      <a:pt x="17255" y="20492"/>
                      <a:pt x="16932" y="20802"/>
                      <a:pt x="16609" y="20802"/>
                    </a:cubicBezTo>
                    <a:cubicBezTo>
                      <a:pt x="15604" y="20595"/>
                      <a:pt x="13631" y="19820"/>
                      <a:pt x="13093" y="16306"/>
                    </a:cubicBezTo>
                    <a:cubicBezTo>
                      <a:pt x="13093" y="16306"/>
                      <a:pt x="8679" y="16616"/>
                      <a:pt x="8464" y="9640"/>
                    </a:cubicBezTo>
                    <a:close/>
                  </a:path>
                </a:pathLst>
              </a:custGeom>
              <a:solidFill>
                <a:srgbClr val="00000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08" name="Freeform: Shape 716"/>
              <p:cNvSpPr/>
              <p:nvPr/>
            </p:nvSpPr>
            <p:spPr>
              <a:xfrm>
                <a:off x="508445" y="131246"/>
                <a:ext cx="65295" cy="81972"/>
              </a:xfrm>
              <a:custGeom>
                <a:avLst/>
                <a:gdLst/>
                <a:ahLst/>
                <a:cxnLst>
                  <a:cxn ang="0">
                    <a:pos x="wd2" y="hd2"/>
                  </a:cxn>
                  <a:cxn ang="5400000">
                    <a:pos x="wd2" y="hd2"/>
                  </a:cxn>
                  <a:cxn ang="10800000">
                    <a:pos x="wd2" y="hd2"/>
                  </a:cxn>
                  <a:cxn ang="16200000">
                    <a:pos x="wd2" y="hd2"/>
                  </a:cxn>
                </a:cxnLst>
                <a:rect l="0" t="0" r="r" b="b"/>
                <a:pathLst>
                  <a:path w="18890" h="19262" fill="norm" stroke="1" extrusionOk="0">
                    <a:moveTo>
                      <a:pt x="17583" y="12381"/>
                    </a:moveTo>
                    <a:cubicBezTo>
                      <a:pt x="14780" y="17479"/>
                      <a:pt x="9009" y="20431"/>
                      <a:pt x="4557" y="18821"/>
                    </a:cubicBezTo>
                    <a:cubicBezTo>
                      <a:pt x="105" y="17211"/>
                      <a:pt x="-1379" y="11845"/>
                      <a:pt x="1424" y="6747"/>
                    </a:cubicBezTo>
                    <a:cubicBezTo>
                      <a:pt x="4062" y="1783"/>
                      <a:pt x="9833" y="-1169"/>
                      <a:pt x="14285" y="441"/>
                    </a:cubicBezTo>
                    <a:cubicBezTo>
                      <a:pt x="18737" y="2051"/>
                      <a:pt x="20221" y="7417"/>
                      <a:pt x="17583" y="12381"/>
                    </a:cubicBezTo>
                    <a:close/>
                  </a:path>
                </a:pathLst>
              </a:custGeom>
              <a:solidFill>
                <a:srgbClr val="60352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09" name="Freeform: Shape 717"/>
              <p:cNvSpPr/>
              <p:nvPr/>
            </p:nvSpPr>
            <p:spPr>
              <a:xfrm>
                <a:off x="478287" y="365408"/>
                <a:ext cx="541641" cy="792639"/>
              </a:xfrm>
              <a:custGeom>
                <a:avLst/>
                <a:gdLst/>
                <a:ahLst/>
                <a:cxnLst>
                  <a:cxn ang="0">
                    <a:pos x="wd2" y="hd2"/>
                  </a:cxn>
                  <a:cxn ang="5400000">
                    <a:pos x="wd2" y="hd2"/>
                  </a:cxn>
                  <a:cxn ang="10800000">
                    <a:pos x="wd2" y="hd2"/>
                  </a:cxn>
                  <a:cxn ang="16200000">
                    <a:pos x="wd2" y="hd2"/>
                  </a:cxn>
                </a:cxnLst>
                <a:rect l="0" t="0" r="r" b="b"/>
                <a:pathLst>
                  <a:path w="21488" h="21302" fill="norm" stroke="1" extrusionOk="0">
                    <a:moveTo>
                      <a:pt x="18503" y="12475"/>
                    </a:moveTo>
                    <a:cubicBezTo>
                      <a:pt x="17934" y="10592"/>
                      <a:pt x="17637" y="8600"/>
                      <a:pt x="16658" y="6793"/>
                    </a:cubicBezTo>
                    <a:cubicBezTo>
                      <a:pt x="15883" y="5358"/>
                      <a:pt x="14858" y="3968"/>
                      <a:pt x="13696" y="2656"/>
                    </a:cubicBezTo>
                    <a:cubicBezTo>
                      <a:pt x="12602" y="1436"/>
                      <a:pt x="11463" y="695"/>
                      <a:pt x="9458" y="247"/>
                    </a:cubicBezTo>
                    <a:cubicBezTo>
                      <a:pt x="8865" y="124"/>
                      <a:pt x="8432" y="46"/>
                      <a:pt x="8022" y="31"/>
                    </a:cubicBezTo>
                    <a:cubicBezTo>
                      <a:pt x="7840" y="31"/>
                      <a:pt x="7680" y="15"/>
                      <a:pt x="7544" y="0"/>
                    </a:cubicBezTo>
                    <a:cubicBezTo>
                      <a:pt x="6518" y="1081"/>
                      <a:pt x="4399" y="1498"/>
                      <a:pt x="4399" y="1498"/>
                    </a:cubicBezTo>
                    <a:cubicBezTo>
                      <a:pt x="2782" y="1714"/>
                      <a:pt x="2053" y="1482"/>
                      <a:pt x="1756" y="1328"/>
                    </a:cubicBezTo>
                    <a:cubicBezTo>
                      <a:pt x="777" y="2254"/>
                      <a:pt x="184" y="3350"/>
                      <a:pt x="70" y="4493"/>
                    </a:cubicBezTo>
                    <a:cubicBezTo>
                      <a:pt x="-112" y="5960"/>
                      <a:pt x="93" y="7457"/>
                      <a:pt x="298" y="8276"/>
                    </a:cubicBezTo>
                    <a:cubicBezTo>
                      <a:pt x="617" y="9449"/>
                      <a:pt x="1232" y="10576"/>
                      <a:pt x="1620" y="11750"/>
                    </a:cubicBezTo>
                    <a:cubicBezTo>
                      <a:pt x="2053" y="13155"/>
                      <a:pt x="1893" y="14606"/>
                      <a:pt x="1734" y="16011"/>
                    </a:cubicBezTo>
                    <a:cubicBezTo>
                      <a:pt x="1688" y="16242"/>
                      <a:pt x="116" y="21214"/>
                      <a:pt x="366" y="21214"/>
                    </a:cubicBezTo>
                    <a:cubicBezTo>
                      <a:pt x="3192" y="21214"/>
                      <a:pt x="7042" y="21600"/>
                      <a:pt x="9526" y="20751"/>
                    </a:cubicBezTo>
                    <a:cubicBezTo>
                      <a:pt x="11053" y="20226"/>
                      <a:pt x="12579" y="19685"/>
                      <a:pt x="14106" y="19176"/>
                    </a:cubicBezTo>
                    <a:cubicBezTo>
                      <a:pt x="15587" y="18682"/>
                      <a:pt x="17273" y="17987"/>
                      <a:pt x="18936" y="17910"/>
                    </a:cubicBezTo>
                    <a:cubicBezTo>
                      <a:pt x="19779" y="17864"/>
                      <a:pt x="20622" y="18064"/>
                      <a:pt x="21488" y="18033"/>
                    </a:cubicBezTo>
                    <a:cubicBezTo>
                      <a:pt x="20850" y="16567"/>
                      <a:pt x="18754" y="13293"/>
                      <a:pt x="18503" y="12475"/>
                    </a:cubicBezTo>
                    <a:close/>
                  </a:path>
                </a:pathLst>
              </a:custGeom>
              <a:solidFill>
                <a:srgbClr val="4484F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10" name="Freeform: Shape 718"/>
              <p:cNvSpPr/>
              <p:nvPr/>
            </p:nvSpPr>
            <p:spPr>
              <a:xfrm>
                <a:off x="23685" y="537508"/>
                <a:ext cx="666633" cy="315306"/>
              </a:xfrm>
              <a:custGeom>
                <a:avLst/>
                <a:gdLst/>
                <a:ahLst/>
                <a:cxnLst>
                  <a:cxn ang="0">
                    <a:pos x="wd2" y="hd2"/>
                  </a:cxn>
                  <a:cxn ang="5400000">
                    <a:pos x="wd2" y="hd2"/>
                  </a:cxn>
                  <a:cxn ang="10800000">
                    <a:pos x="wd2" y="hd2"/>
                  </a:cxn>
                  <a:cxn ang="16200000">
                    <a:pos x="wd2" y="hd2"/>
                  </a:cxn>
                </a:cxnLst>
                <a:rect l="0" t="0" r="r" b="b"/>
                <a:pathLst>
                  <a:path w="21498" h="21154" fill="norm" stroke="1" extrusionOk="0">
                    <a:moveTo>
                      <a:pt x="441" y="5608"/>
                    </a:moveTo>
                    <a:cubicBezTo>
                      <a:pt x="904" y="5531"/>
                      <a:pt x="1386" y="5569"/>
                      <a:pt x="1830" y="5685"/>
                    </a:cubicBezTo>
                    <a:cubicBezTo>
                      <a:pt x="2553" y="5916"/>
                      <a:pt x="4072" y="6801"/>
                      <a:pt x="4665" y="7687"/>
                    </a:cubicBezTo>
                    <a:cubicBezTo>
                      <a:pt x="5628" y="8534"/>
                      <a:pt x="7703" y="9420"/>
                      <a:pt x="8740" y="9959"/>
                    </a:cubicBezTo>
                    <a:cubicBezTo>
                      <a:pt x="9889" y="10536"/>
                      <a:pt x="10963" y="11306"/>
                      <a:pt x="12056" y="12153"/>
                    </a:cubicBezTo>
                    <a:cubicBezTo>
                      <a:pt x="12093" y="12192"/>
                      <a:pt x="12112" y="12230"/>
                      <a:pt x="12130" y="12230"/>
                    </a:cubicBezTo>
                    <a:cubicBezTo>
                      <a:pt x="12816" y="11306"/>
                      <a:pt x="13501" y="10421"/>
                      <a:pt x="14168" y="9458"/>
                    </a:cubicBezTo>
                    <a:cubicBezTo>
                      <a:pt x="15632" y="7418"/>
                      <a:pt x="16965" y="5030"/>
                      <a:pt x="18132" y="2451"/>
                    </a:cubicBezTo>
                    <a:cubicBezTo>
                      <a:pt x="18577" y="1488"/>
                      <a:pt x="19022" y="410"/>
                      <a:pt x="19688" y="102"/>
                    </a:cubicBezTo>
                    <a:cubicBezTo>
                      <a:pt x="20337" y="-283"/>
                      <a:pt x="21282" y="449"/>
                      <a:pt x="21467" y="1796"/>
                    </a:cubicBezTo>
                    <a:cubicBezTo>
                      <a:pt x="21578" y="2682"/>
                      <a:pt x="21374" y="3452"/>
                      <a:pt x="21170" y="4183"/>
                    </a:cubicBezTo>
                    <a:cubicBezTo>
                      <a:pt x="20689" y="5877"/>
                      <a:pt x="20281" y="7995"/>
                      <a:pt x="19651" y="9497"/>
                    </a:cubicBezTo>
                    <a:cubicBezTo>
                      <a:pt x="19133" y="10729"/>
                      <a:pt x="18484" y="11845"/>
                      <a:pt x="17910" y="13000"/>
                    </a:cubicBezTo>
                    <a:cubicBezTo>
                      <a:pt x="16539" y="15773"/>
                      <a:pt x="15020" y="18275"/>
                      <a:pt x="13371" y="20470"/>
                    </a:cubicBezTo>
                    <a:cubicBezTo>
                      <a:pt x="13279" y="20547"/>
                      <a:pt x="13205" y="20662"/>
                      <a:pt x="13094" y="20739"/>
                    </a:cubicBezTo>
                    <a:cubicBezTo>
                      <a:pt x="12686" y="21317"/>
                      <a:pt x="12223" y="21201"/>
                      <a:pt x="11834" y="20932"/>
                    </a:cubicBezTo>
                    <a:cubicBezTo>
                      <a:pt x="11389" y="20624"/>
                      <a:pt x="11000" y="20123"/>
                      <a:pt x="10648" y="19661"/>
                    </a:cubicBezTo>
                    <a:cubicBezTo>
                      <a:pt x="8259" y="16581"/>
                      <a:pt x="5943" y="13963"/>
                      <a:pt x="5943" y="13963"/>
                    </a:cubicBezTo>
                    <a:lnTo>
                      <a:pt x="3776" y="11306"/>
                    </a:lnTo>
                    <a:cubicBezTo>
                      <a:pt x="3183" y="10806"/>
                      <a:pt x="2609" y="10151"/>
                      <a:pt x="2053" y="9381"/>
                    </a:cubicBezTo>
                    <a:cubicBezTo>
                      <a:pt x="1219" y="8188"/>
                      <a:pt x="1701" y="8342"/>
                      <a:pt x="2220" y="8534"/>
                    </a:cubicBezTo>
                    <a:lnTo>
                      <a:pt x="2238" y="8534"/>
                    </a:lnTo>
                    <a:cubicBezTo>
                      <a:pt x="2294" y="8457"/>
                      <a:pt x="1849" y="7880"/>
                      <a:pt x="1793" y="7803"/>
                    </a:cubicBezTo>
                    <a:cubicBezTo>
                      <a:pt x="1238" y="7302"/>
                      <a:pt x="460" y="7726"/>
                      <a:pt x="71" y="6647"/>
                    </a:cubicBezTo>
                    <a:cubicBezTo>
                      <a:pt x="15" y="6532"/>
                      <a:pt x="-22" y="6301"/>
                      <a:pt x="15" y="6108"/>
                    </a:cubicBezTo>
                    <a:cubicBezTo>
                      <a:pt x="71" y="5685"/>
                      <a:pt x="274" y="5608"/>
                      <a:pt x="441" y="5608"/>
                    </a:cubicBezTo>
                    <a:close/>
                  </a:path>
                </a:pathLst>
              </a:custGeom>
              <a:solidFill>
                <a:srgbClr val="60352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11" name="Freeform: Shape 719"/>
              <p:cNvSpPr/>
              <p:nvPr/>
            </p:nvSpPr>
            <p:spPr>
              <a:xfrm>
                <a:off x="371981" y="708641"/>
                <a:ext cx="58145" cy="57494"/>
              </a:xfrm>
              <a:custGeom>
                <a:avLst/>
                <a:gdLst/>
                <a:ahLst/>
                <a:cxnLst>
                  <a:cxn ang="0">
                    <a:pos x="wd2" y="hd2"/>
                  </a:cxn>
                  <a:cxn ang="5400000">
                    <a:pos x="wd2" y="hd2"/>
                  </a:cxn>
                  <a:cxn ang="10800000">
                    <a:pos x="wd2" y="hd2"/>
                  </a:cxn>
                  <a:cxn ang="16200000">
                    <a:pos x="wd2" y="hd2"/>
                  </a:cxn>
                </a:cxnLst>
                <a:rect l="0" t="0" r="r" b="b"/>
                <a:pathLst>
                  <a:path w="21011" h="21600" fill="norm" stroke="1" extrusionOk="0">
                    <a:moveTo>
                      <a:pt x="20983" y="21600"/>
                    </a:moveTo>
                    <a:cubicBezTo>
                      <a:pt x="20983" y="21600"/>
                      <a:pt x="8640" y="3208"/>
                      <a:pt x="0" y="0"/>
                    </a:cubicBezTo>
                    <a:cubicBezTo>
                      <a:pt x="3086" y="1283"/>
                      <a:pt x="6171" y="2352"/>
                      <a:pt x="9257" y="3636"/>
                    </a:cubicBezTo>
                    <a:cubicBezTo>
                      <a:pt x="9463" y="3636"/>
                      <a:pt x="9669" y="3850"/>
                      <a:pt x="9669" y="3850"/>
                    </a:cubicBezTo>
                    <a:cubicBezTo>
                      <a:pt x="11726" y="5133"/>
                      <a:pt x="21600" y="11549"/>
                      <a:pt x="20983" y="21600"/>
                    </a:cubicBezTo>
                    <a:close/>
                  </a:path>
                </a:pathLst>
              </a:custGeom>
              <a:solidFill>
                <a:srgbClr val="351B1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12" name="Freeform: Shape 720"/>
              <p:cNvSpPr/>
              <p:nvPr/>
            </p:nvSpPr>
            <p:spPr>
              <a:xfrm>
                <a:off x="511041" y="435789"/>
                <a:ext cx="306587" cy="304451"/>
              </a:xfrm>
              <a:custGeom>
                <a:avLst/>
                <a:gdLst/>
                <a:ahLst/>
                <a:cxnLst>
                  <a:cxn ang="0">
                    <a:pos x="wd2" y="hd2"/>
                  </a:cxn>
                  <a:cxn ang="5400000">
                    <a:pos x="wd2" y="hd2"/>
                  </a:cxn>
                  <a:cxn ang="10800000">
                    <a:pos x="wd2" y="hd2"/>
                  </a:cxn>
                  <a:cxn ang="16200000">
                    <a:pos x="wd2" y="hd2"/>
                  </a:cxn>
                </a:cxnLst>
                <a:rect l="0" t="0" r="r" b="b"/>
                <a:pathLst>
                  <a:path w="21331" h="20283" fill="norm" stroke="1" extrusionOk="0">
                    <a:moveTo>
                      <a:pt x="19369" y="1934"/>
                    </a:moveTo>
                    <a:cubicBezTo>
                      <a:pt x="20567" y="3158"/>
                      <a:pt x="21405" y="5107"/>
                      <a:pt x="21325" y="7057"/>
                    </a:cubicBezTo>
                    <a:cubicBezTo>
                      <a:pt x="21086" y="13250"/>
                      <a:pt x="12142" y="17264"/>
                      <a:pt x="6872" y="20093"/>
                    </a:cubicBezTo>
                    <a:cubicBezTo>
                      <a:pt x="6113" y="20514"/>
                      <a:pt x="5355" y="20208"/>
                      <a:pt x="5235" y="19444"/>
                    </a:cubicBezTo>
                    <a:cubicBezTo>
                      <a:pt x="4916" y="17570"/>
                      <a:pt x="3917" y="14435"/>
                      <a:pt x="524" y="12753"/>
                    </a:cubicBezTo>
                    <a:cubicBezTo>
                      <a:pt x="-195" y="12409"/>
                      <a:pt x="-155" y="11339"/>
                      <a:pt x="524" y="10612"/>
                    </a:cubicBezTo>
                    <a:lnTo>
                      <a:pt x="7750" y="3234"/>
                    </a:lnTo>
                    <a:cubicBezTo>
                      <a:pt x="11304" y="-436"/>
                      <a:pt x="16414" y="-1086"/>
                      <a:pt x="19289" y="1819"/>
                    </a:cubicBezTo>
                    <a:cubicBezTo>
                      <a:pt x="19329" y="1858"/>
                      <a:pt x="19369" y="1896"/>
                      <a:pt x="19369" y="1934"/>
                    </a:cubicBezTo>
                    <a:close/>
                  </a:path>
                </a:pathLst>
              </a:custGeom>
              <a:solidFill>
                <a:srgbClr val="4484F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13" name="Freeform: Shape 721"/>
              <p:cNvSpPr/>
              <p:nvPr/>
            </p:nvSpPr>
            <p:spPr>
              <a:xfrm>
                <a:off x="511139" y="597678"/>
                <a:ext cx="97714" cy="142183"/>
              </a:xfrm>
              <a:custGeom>
                <a:avLst/>
                <a:gdLst/>
                <a:ahLst/>
                <a:cxnLst>
                  <a:cxn ang="0">
                    <a:pos x="wd2" y="hd2"/>
                  </a:cxn>
                  <a:cxn ang="5400000">
                    <a:pos x="wd2" y="hd2"/>
                  </a:cxn>
                  <a:cxn ang="10800000">
                    <a:pos x="wd2" y="hd2"/>
                  </a:cxn>
                  <a:cxn ang="16200000">
                    <a:pos x="wd2" y="hd2"/>
                  </a:cxn>
                </a:cxnLst>
                <a:rect l="0" t="0" r="r" b="b"/>
                <a:pathLst>
                  <a:path w="21101" h="21116" fill="norm" stroke="1" extrusionOk="0">
                    <a:moveTo>
                      <a:pt x="6043" y="1701"/>
                    </a:moveTo>
                    <a:cubicBezTo>
                      <a:pt x="8758" y="3231"/>
                      <a:pt x="10980" y="5357"/>
                      <a:pt x="12955" y="7569"/>
                    </a:cubicBezTo>
                    <a:cubicBezTo>
                      <a:pt x="16411" y="11565"/>
                      <a:pt x="19126" y="15987"/>
                      <a:pt x="21101" y="20750"/>
                    </a:cubicBezTo>
                    <a:cubicBezTo>
                      <a:pt x="18879" y="21600"/>
                      <a:pt x="16534" y="20920"/>
                      <a:pt x="16164" y="19219"/>
                    </a:cubicBezTo>
                    <a:cubicBezTo>
                      <a:pt x="15176" y="15052"/>
                      <a:pt x="12091" y="8079"/>
                      <a:pt x="1599" y="4337"/>
                    </a:cubicBezTo>
                    <a:cubicBezTo>
                      <a:pt x="-376" y="3657"/>
                      <a:pt x="-499" y="1531"/>
                      <a:pt x="1106" y="0"/>
                    </a:cubicBezTo>
                    <a:cubicBezTo>
                      <a:pt x="2834" y="340"/>
                      <a:pt x="4562" y="935"/>
                      <a:pt x="6043" y="1701"/>
                    </a:cubicBezTo>
                    <a:close/>
                  </a:path>
                </a:pathLst>
              </a:custGeom>
              <a:solidFill>
                <a:srgbClr val="272F5D">
                  <a:alpha val="38000"/>
                </a:srgbClr>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2117" name="Group 3"/>
            <p:cNvGrpSpPr/>
            <p:nvPr/>
          </p:nvGrpSpPr>
          <p:grpSpPr>
            <a:xfrm>
              <a:off x="2994809" y="639357"/>
              <a:ext cx="405327" cy="367381"/>
              <a:chOff x="0" y="0"/>
              <a:chExt cx="405325" cy="367380"/>
            </a:xfrm>
          </p:grpSpPr>
          <p:sp>
            <p:nvSpPr>
              <p:cNvPr id="2115" name="Freeform: Shape 722"/>
              <p:cNvSpPr/>
              <p:nvPr/>
            </p:nvSpPr>
            <p:spPr>
              <a:xfrm>
                <a:off x="-1" y="-1"/>
                <a:ext cx="405327" cy="3673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71" y="0"/>
                    </a:moveTo>
                    <a:lnTo>
                      <a:pt x="17929" y="0"/>
                    </a:lnTo>
                    <a:cubicBezTo>
                      <a:pt x="19948" y="0"/>
                      <a:pt x="21600" y="1789"/>
                      <a:pt x="21600" y="4050"/>
                    </a:cubicBezTo>
                    <a:lnTo>
                      <a:pt x="21600" y="13365"/>
                    </a:lnTo>
                    <a:cubicBezTo>
                      <a:pt x="21600" y="15592"/>
                      <a:pt x="19948" y="17415"/>
                      <a:pt x="17929" y="17415"/>
                    </a:cubicBezTo>
                    <a:lnTo>
                      <a:pt x="4559" y="17415"/>
                    </a:lnTo>
                    <a:lnTo>
                      <a:pt x="0" y="21600"/>
                    </a:lnTo>
                    <a:lnTo>
                      <a:pt x="0" y="4050"/>
                    </a:lnTo>
                    <a:cubicBezTo>
                      <a:pt x="0" y="1789"/>
                      <a:pt x="1652" y="0"/>
                      <a:pt x="3671" y="0"/>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16" name="Freeform: Shape 723"/>
              <p:cNvSpPr/>
              <p:nvPr/>
            </p:nvSpPr>
            <p:spPr>
              <a:xfrm>
                <a:off x="113510" y="51743"/>
                <a:ext cx="179376" cy="170906"/>
              </a:xfrm>
              <a:custGeom>
                <a:avLst/>
                <a:gdLst/>
                <a:ahLst/>
                <a:cxnLst>
                  <a:cxn ang="0">
                    <a:pos x="wd2" y="hd2"/>
                  </a:cxn>
                  <a:cxn ang="5400000">
                    <a:pos x="wd2" y="hd2"/>
                  </a:cxn>
                  <a:cxn ang="10800000">
                    <a:pos x="wd2" y="hd2"/>
                  </a:cxn>
                  <a:cxn ang="16200000">
                    <a:pos x="wd2" y="hd2"/>
                  </a:cxn>
                </a:cxnLst>
                <a:rect l="0" t="0" r="r" b="b"/>
                <a:pathLst>
                  <a:path w="21193" h="21262" fill="norm" stroke="1" extrusionOk="0">
                    <a:moveTo>
                      <a:pt x="11278" y="427"/>
                    </a:moveTo>
                    <a:lnTo>
                      <a:pt x="13919" y="6202"/>
                    </a:lnTo>
                    <a:cubicBezTo>
                      <a:pt x="14054" y="6415"/>
                      <a:pt x="14257" y="6629"/>
                      <a:pt x="14460" y="6629"/>
                    </a:cubicBezTo>
                    <a:lnTo>
                      <a:pt x="20622" y="7556"/>
                    </a:lnTo>
                    <a:cubicBezTo>
                      <a:pt x="21232" y="7627"/>
                      <a:pt x="21367" y="8411"/>
                      <a:pt x="20961" y="8839"/>
                    </a:cubicBezTo>
                    <a:lnTo>
                      <a:pt x="16627" y="13330"/>
                    </a:lnTo>
                    <a:cubicBezTo>
                      <a:pt x="16424" y="13544"/>
                      <a:pt x="16356" y="13758"/>
                      <a:pt x="16424" y="14043"/>
                    </a:cubicBezTo>
                    <a:lnTo>
                      <a:pt x="17440" y="20388"/>
                    </a:lnTo>
                    <a:cubicBezTo>
                      <a:pt x="17507" y="21029"/>
                      <a:pt x="16898" y="21457"/>
                      <a:pt x="16424" y="21172"/>
                    </a:cubicBezTo>
                    <a:lnTo>
                      <a:pt x="10939" y="18178"/>
                    </a:lnTo>
                    <a:cubicBezTo>
                      <a:pt x="10736" y="18035"/>
                      <a:pt x="10465" y="18035"/>
                      <a:pt x="10262" y="18178"/>
                    </a:cubicBezTo>
                    <a:lnTo>
                      <a:pt x="4845" y="21172"/>
                    </a:lnTo>
                    <a:cubicBezTo>
                      <a:pt x="4304" y="21457"/>
                      <a:pt x="3694" y="21029"/>
                      <a:pt x="3830" y="20388"/>
                    </a:cubicBezTo>
                    <a:lnTo>
                      <a:pt x="4845" y="14043"/>
                    </a:lnTo>
                    <a:cubicBezTo>
                      <a:pt x="4913" y="13758"/>
                      <a:pt x="4778" y="13544"/>
                      <a:pt x="4642" y="13330"/>
                    </a:cubicBezTo>
                    <a:lnTo>
                      <a:pt x="241" y="8839"/>
                    </a:lnTo>
                    <a:cubicBezTo>
                      <a:pt x="-233" y="8411"/>
                      <a:pt x="38" y="7627"/>
                      <a:pt x="647" y="7556"/>
                    </a:cubicBezTo>
                    <a:lnTo>
                      <a:pt x="6674" y="6629"/>
                    </a:lnTo>
                    <a:cubicBezTo>
                      <a:pt x="6944" y="6629"/>
                      <a:pt x="7148" y="6415"/>
                      <a:pt x="7283" y="6202"/>
                    </a:cubicBezTo>
                    <a:lnTo>
                      <a:pt x="9991" y="427"/>
                    </a:lnTo>
                    <a:cubicBezTo>
                      <a:pt x="10262" y="-143"/>
                      <a:pt x="10939" y="-143"/>
                      <a:pt x="11278" y="427"/>
                    </a:cubicBezTo>
                    <a:close/>
                  </a:path>
                </a:pathLst>
              </a:custGeom>
              <a:solidFill>
                <a:srgbClr val="F5AD2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2120" name="Group 2"/>
            <p:cNvGrpSpPr/>
            <p:nvPr/>
          </p:nvGrpSpPr>
          <p:grpSpPr>
            <a:xfrm>
              <a:off x="4470079" y="527820"/>
              <a:ext cx="405327" cy="367382"/>
              <a:chOff x="0" y="0"/>
              <a:chExt cx="405325" cy="367380"/>
            </a:xfrm>
          </p:grpSpPr>
          <p:sp>
            <p:nvSpPr>
              <p:cNvPr id="2118" name="Freeform: Shape 724"/>
              <p:cNvSpPr/>
              <p:nvPr/>
            </p:nvSpPr>
            <p:spPr>
              <a:xfrm>
                <a:off x="-1" y="-1"/>
                <a:ext cx="405327" cy="3673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71" y="0"/>
                    </a:moveTo>
                    <a:lnTo>
                      <a:pt x="17929" y="0"/>
                    </a:lnTo>
                    <a:cubicBezTo>
                      <a:pt x="19948" y="0"/>
                      <a:pt x="21600" y="1823"/>
                      <a:pt x="21600" y="4050"/>
                    </a:cubicBezTo>
                    <a:lnTo>
                      <a:pt x="21600" y="13365"/>
                    </a:lnTo>
                    <a:cubicBezTo>
                      <a:pt x="21600" y="15626"/>
                      <a:pt x="19948" y="17415"/>
                      <a:pt x="17929" y="17415"/>
                    </a:cubicBezTo>
                    <a:lnTo>
                      <a:pt x="4559" y="17415"/>
                    </a:lnTo>
                    <a:lnTo>
                      <a:pt x="0" y="21600"/>
                    </a:lnTo>
                    <a:lnTo>
                      <a:pt x="0" y="4050"/>
                    </a:lnTo>
                    <a:cubicBezTo>
                      <a:pt x="0" y="1823"/>
                      <a:pt x="1652" y="0"/>
                      <a:pt x="3671" y="0"/>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19" name="Freeform: Shape 1052"/>
              <p:cNvSpPr/>
              <p:nvPr/>
            </p:nvSpPr>
            <p:spPr>
              <a:xfrm>
                <a:off x="68991" y="44269"/>
                <a:ext cx="259294" cy="2104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244" y="12435"/>
                    </a:moveTo>
                    <a:cubicBezTo>
                      <a:pt x="4052" y="12435"/>
                      <a:pt x="3051" y="13669"/>
                      <a:pt x="3051" y="15138"/>
                    </a:cubicBezTo>
                    <a:cubicBezTo>
                      <a:pt x="3051" y="16606"/>
                      <a:pt x="4052" y="17781"/>
                      <a:pt x="5244" y="17781"/>
                    </a:cubicBezTo>
                    <a:cubicBezTo>
                      <a:pt x="6436" y="17781"/>
                      <a:pt x="7390" y="16606"/>
                      <a:pt x="7390" y="15138"/>
                    </a:cubicBezTo>
                    <a:cubicBezTo>
                      <a:pt x="7390" y="13669"/>
                      <a:pt x="6436" y="12435"/>
                      <a:pt x="5244" y="12435"/>
                    </a:cubicBezTo>
                    <a:close/>
                    <a:moveTo>
                      <a:pt x="4434" y="8734"/>
                    </a:moveTo>
                    <a:lnTo>
                      <a:pt x="6007" y="8734"/>
                    </a:lnTo>
                    <a:lnTo>
                      <a:pt x="6007" y="10497"/>
                    </a:lnTo>
                    <a:cubicBezTo>
                      <a:pt x="6579" y="10614"/>
                      <a:pt x="7104" y="10967"/>
                      <a:pt x="7580" y="11437"/>
                    </a:cubicBezTo>
                    <a:lnTo>
                      <a:pt x="8677" y="10262"/>
                    </a:lnTo>
                    <a:lnTo>
                      <a:pt x="9678" y="11730"/>
                    </a:lnTo>
                    <a:lnTo>
                      <a:pt x="8581" y="12847"/>
                    </a:lnTo>
                    <a:cubicBezTo>
                      <a:pt x="8772" y="13317"/>
                      <a:pt x="8915" y="13728"/>
                      <a:pt x="9011" y="14198"/>
                    </a:cubicBezTo>
                    <a:lnTo>
                      <a:pt x="10441" y="14198"/>
                    </a:lnTo>
                    <a:lnTo>
                      <a:pt x="10441" y="16136"/>
                    </a:lnTo>
                    <a:lnTo>
                      <a:pt x="8963" y="16136"/>
                    </a:lnTo>
                    <a:cubicBezTo>
                      <a:pt x="8915" y="16489"/>
                      <a:pt x="8820" y="16841"/>
                      <a:pt x="8677" y="17194"/>
                    </a:cubicBezTo>
                    <a:lnTo>
                      <a:pt x="9869" y="18310"/>
                    </a:lnTo>
                    <a:lnTo>
                      <a:pt x="8915" y="19838"/>
                    </a:lnTo>
                    <a:lnTo>
                      <a:pt x="7723" y="18721"/>
                    </a:lnTo>
                    <a:cubicBezTo>
                      <a:pt x="7247" y="19191"/>
                      <a:pt x="6674" y="19544"/>
                      <a:pt x="6007" y="19779"/>
                    </a:cubicBezTo>
                    <a:lnTo>
                      <a:pt x="6007" y="21600"/>
                    </a:lnTo>
                    <a:lnTo>
                      <a:pt x="4434" y="21600"/>
                    </a:lnTo>
                    <a:lnTo>
                      <a:pt x="4434" y="19779"/>
                    </a:lnTo>
                    <a:cubicBezTo>
                      <a:pt x="3862" y="19603"/>
                      <a:pt x="3337" y="19309"/>
                      <a:pt x="2908" y="18898"/>
                    </a:cubicBezTo>
                    <a:lnTo>
                      <a:pt x="1764" y="20131"/>
                    </a:lnTo>
                    <a:lnTo>
                      <a:pt x="763" y="18663"/>
                    </a:lnTo>
                    <a:lnTo>
                      <a:pt x="1907" y="17429"/>
                    </a:lnTo>
                    <a:cubicBezTo>
                      <a:pt x="1716" y="17076"/>
                      <a:pt x="1573" y="16606"/>
                      <a:pt x="1478" y="16136"/>
                    </a:cubicBezTo>
                    <a:lnTo>
                      <a:pt x="0" y="16136"/>
                    </a:lnTo>
                    <a:lnTo>
                      <a:pt x="0" y="14198"/>
                    </a:lnTo>
                    <a:lnTo>
                      <a:pt x="1478" y="14198"/>
                    </a:lnTo>
                    <a:cubicBezTo>
                      <a:pt x="1526" y="13845"/>
                      <a:pt x="1621" y="13493"/>
                      <a:pt x="1716" y="13140"/>
                    </a:cubicBezTo>
                    <a:lnTo>
                      <a:pt x="572" y="12083"/>
                    </a:lnTo>
                    <a:lnTo>
                      <a:pt x="1526" y="10555"/>
                    </a:lnTo>
                    <a:lnTo>
                      <a:pt x="2670" y="11613"/>
                    </a:lnTo>
                    <a:cubicBezTo>
                      <a:pt x="3147" y="11084"/>
                      <a:pt x="3766" y="10673"/>
                      <a:pt x="4434" y="10497"/>
                    </a:cubicBezTo>
                    <a:close/>
                    <a:moveTo>
                      <a:pt x="16403" y="3701"/>
                    </a:moveTo>
                    <a:cubicBezTo>
                      <a:pt x="15164" y="3701"/>
                      <a:pt x="14210" y="4935"/>
                      <a:pt x="14210" y="6403"/>
                    </a:cubicBezTo>
                    <a:cubicBezTo>
                      <a:pt x="14210" y="7872"/>
                      <a:pt x="15164" y="9047"/>
                      <a:pt x="16403" y="9047"/>
                    </a:cubicBezTo>
                    <a:cubicBezTo>
                      <a:pt x="17595" y="9047"/>
                      <a:pt x="18549" y="7872"/>
                      <a:pt x="18549" y="6403"/>
                    </a:cubicBezTo>
                    <a:cubicBezTo>
                      <a:pt x="18549" y="4935"/>
                      <a:pt x="17595" y="3701"/>
                      <a:pt x="16403" y="3701"/>
                    </a:cubicBezTo>
                    <a:close/>
                    <a:moveTo>
                      <a:pt x="15641" y="0"/>
                    </a:moveTo>
                    <a:lnTo>
                      <a:pt x="17119" y="0"/>
                    </a:lnTo>
                    <a:lnTo>
                      <a:pt x="17119" y="1821"/>
                    </a:lnTo>
                    <a:cubicBezTo>
                      <a:pt x="17738" y="1939"/>
                      <a:pt x="18263" y="2232"/>
                      <a:pt x="18740" y="2702"/>
                    </a:cubicBezTo>
                    <a:lnTo>
                      <a:pt x="19836" y="1527"/>
                    </a:lnTo>
                    <a:lnTo>
                      <a:pt x="20837" y="2996"/>
                    </a:lnTo>
                    <a:lnTo>
                      <a:pt x="19741" y="4112"/>
                    </a:lnTo>
                    <a:cubicBezTo>
                      <a:pt x="19931" y="4582"/>
                      <a:pt x="20074" y="4994"/>
                      <a:pt x="20122" y="5522"/>
                    </a:cubicBezTo>
                    <a:lnTo>
                      <a:pt x="21600" y="5522"/>
                    </a:lnTo>
                    <a:lnTo>
                      <a:pt x="21600" y="7402"/>
                    </a:lnTo>
                    <a:lnTo>
                      <a:pt x="20122" y="7402"/>
                    </a:lnTo>
                    <a:cubicBezTo>
                      <a:pt x="20074" y="7813"/>
                      <a:pt x="19979" y="8166"/>
                      <a:pt x="19836" y="8460"/>
                    </a:cubicBezTo>
                    <a:lnTo>
                      <a:pt x="21028" y="9576"/>
                    </a:lnTo>
                    <a:lnTo>
                      <a:pt x="20074" y="11103"/>
                    </a:lnTo>
                    <a:lnTo>
                      <a:pt x="18883" y="9987"/>
                    </a:lnTo>
                    <a:cubicBezTo>
                      <a:pt x="18406" y="10457"/>
                      <a:pt x="17834" y="10868"/>
                      <a:pt x="17119" y="11045"/>
                    </a:cubicBezTo>
                    <a:lnTo>
                      <a:pt x="17119" y="12866"/>
                    </a:lnTo>
                    <a:lnTo>
                      <a:pt x="15641" y="12866"/>
                    </a:lnTo>
                    <a:lnTo>
                      <a:pt x="15641" y="11045"/>
                    </a:lnTo>
                    <a:cubicBezTo>
                      <a:pt x="15069" y="10868"/>
                      <a:pt x="14544" y="10575"/>
                      <a:pt x="14067" y="10163"/>
                    </a:cubicBezTo>
                    <a:lnTo>
                      <a:pt x="12923" y="11397"/>
                    </a:lnTo>
                    <a:lnTo>
                      <a:pt x="11922" y="9928"/>
                    </a:lnTo>
                    <a:lnTo>
                      <a:pt x="13066" y="8753"/>
                    </a:lnTo>
                    <a:cubicBezTo>
                      <a:pt x="12876" y="8342"/>
                      <a:pt x="12732" y="7931"/>
                      <a:pt x="12637" y="7402"/>
                    </a:cubicBezTo>
                    <a:lnTo>
                      <a:pt x="11159" y="7402"/>
                    </a:lnTo>
                    <a:lnTo>
                      <a:pt x="11159" y="5522"/>
                    </a:lnTo>
                    <a:lnTo>
                      <a:pt x="12637" y="5522"/>
                    </a:lnTo>
                    <a:cubicBezTo>
                      <a:pt x="12685" y="5111"/>
                      <a:pt x="12780" y="4759"/>
                      <a:pt x="12923" y="4406"/>
                    </a:cubicBezTo>
                    <a:lnTo>
                      <a:pt x="11731" y="3349"/>
                    </a:lnTo>
                    <a:lnTo>
                      <a:pt x="12685" y="1821"/>
                    </a:lnTo>
                    <a:lnTo>
                      <a:pt x="13829" y="2879"/>
                    </a:lnTo>
                    <a:cubicBezTo>
                      <a:pt x="14306" y="2291"/>
                      <a:pt x="14926" y="1939"/>
                      <a:pt x="15641" y="1821"/>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2147" name="Group 7"/>
            <p:cNvGrpSpPr/>
            <p:nvPr/>
          </p:nvGrpSpPr>
          <p:grpSpPr>
            <a:xfrm>
              <a:off x="1194052" y="975788"/>
              <a:ext cx="1284780" cy="2247536"/>
              <a:chOff x="0" y="0"/>
              <a:chExt cx="1284779" cy="2247534"/>
            </a:xfrm>
          </p:grpSpPr>
          <p:sp>
            <p:nvSpPr>
              <p:cNvPr id="2121" name="Freeform: Shape 628"/>
              <p:cNvSpPr/>
              <p:nvPr/>
            </p:nvSpPr>
            <p:spPr>
              <a:xfrm>
                <a:off x="318587" y="1985709"/>
                <a:ext cx="171330" cy="120080"/>
              </a:xfrm>
              <a:custGeom>
                <a:avLst/>
                <a:gdLst/>
                <a:ahLst/>
                <a:cxnLst>
                  <a:cxn ang="0">
                    <a:pos x="wd2" y="hd2"/>
                  </a:cxn>
                  <a:cxn ang="5400000">
                    <a:pos x="wd2" y="hd2"/>
                  </a:cxn>
                  <a:cxn ang="10800000">
                    <a:pos x="wd2" y="hd2"/>
                  </a:cxn>
                  <a:cxn ang="16200000">
                    <a:pos x="wd2" y="hd2"/>
                  </a:cxn>
                </a:cxnLst>
                <a:rect l="0" t="0" r="r" b="b"/>
                <a:pathLst>
                  <a:path w="21600" h="17776" fill="norm" stroke="1" extrusionOk="0">
                    <a:moveTo>
                      <a:pt x="21528" y="2880"/>
                    </a:moveTo>
                    <a:lnTo>
                      <a:pt x="21600" y="15332"/>
                    </a:lnTo>
                    <a:cubicBezTo>
                      <a:pt x="21600" y="15332"/>
                      <a:pt x="7946" y="21600"/>
                      <a:pt x="0" y="14061"/>
                    </a:cubicBezTo>
                    <a:lnTo>
                      <a:pt x="3106" y="0"/>
                    </a:lnTo>
                    <a:close/>
                  </a:path>
                </a:pathLst>
              </a:custGeom>
              <a:solidFill>
                <a:srgbClr val="CE8C7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22" name="Freeform: Shape 629"/>
              <p:cNvSpPr/>
              <p:nvPr/>
            </p:nvSpPr>
            <p:spPr>
              <a:xfrm>
                <a:off x="322610" y="1985709"/>
                <a:ext cx="167306" cy="804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26" y="5209"/>
                    </a:moveTo>
                    <a:lnTo>
                      <a:pt x="2663" y="0"/>
                    </a:lnTo>
                    <a:lnTo>
                      <a:pt x="0" y="21600"/>
                    </a:lnTo>
                    <a:cubicBezTo>
                      <a:pt x="3477" y="20221"/>
                      <a:pt x="7027" y="18689"/>
                      <a:pt x="10504" y="17157"/>
                    </a:cubicBezTo>
                    <a:cubicBezTo>
                      <a:pt x="13981" y="15779"/>
                      <a:pt x="17532" y="14247"/>
                      <a:pt x="20786" y="11030"/>
                    </a:cubicBezTo>
                    <a:cubicBezTo>
                      <a:pt x="21082" y="10723"/>
                      <a:pt x="21304" y="10570"/>
                      <a:pt x="21600" y="10264"/>
                    </a:cubicBezTo>
                    <a:close/>
                  </a:path>
                </a:pathLst>
              </a:custGeom>
              <a:solidFill>
                <a:srgbClr val="BA6B5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23" name="Freeform: Shape 630"/>
              <p:cNvSpPr/>
              <p:nvPr/>
            </p:nvSpPr>
            <p:spPr>
              <a:xfrm>
                <a:off x="270620" y="2056732"/>
                <a:ext cx="461196" cy="190803"/>
              </a:xfrm>
              <a:custGeom>
                <a:avLst/>
                <a:gdLst/>
                <a:ahLst/>
                <a:cxnLst>
                  <a:cxn ang="0">
                    <a:pos x="wd2" y="hd2"/>
                  </a:cxn>
                  <a:cxn ang="5400000">
                    <a:pos x="wd2" y="hd2"/>
                  </a:cxn>
                  <a:cxn ang="10800000">
                    <a:pos x="wd2" y="hd2"/>
                  </a:cxn>
                  <a:cxn ang="16200000">
                    <a:pos x="wd2" y="hd2"/>
                  </a:cxn>
                </a:cxnLst>
                <a:rect l="0" t="0" r="r" b="b"/>
                <a:pathLst>
                  <a:path w="20629" h="21085" fill="norm" stroke="1" extrusionOk="0">
                    <a:moveTo>
                      <a:pt x="1347" y="726"/>
                    </a:moveTo>
                    <a:cubicBezTo>
                      <a:pt x="1629" y="-161"/>
                      <a:pt x="2169" y="-224"/>
                      <a:pt x="2503" y="473"/>
                    </a:cubicBezTo>
                    <a:cubicBezTo>
                      <a:pt x="3119" y="1866"/>
                      <a:pt x="4326" y="3703"/>
                      <a:pt x="6458" y="3830"/>
                    </a:cubicBezTo>
                    <a:cubicBezTo>
                      <a:pt x="8282" y="4020"/>
                      <a:pt x="9335" y="2816"/>
                      <a:pt x="9951" y="1740"/>
                    </a:cubicBezTo>
                    <a:cubicBezTo>
                      <a:pt x="10311" y="980"/>
                      <a:pt x="10901" y="1296"/>
                      <a:pt x="11132" y="2373"/>
                    </a:cubicBezTo>
                    <a:cubicBezTo>
                      <a:pt x="11543" y="4273"/>
                      <a:pt x="12263" y="6744"/>
                      <a:pt x="13316" y="8327"/>
                    </a:cubicBezTo>
                    <a:cubicBezTo>
                      <a:pt x="15268" y="11178"/>
                      <a:pt x="17913" y="11178"/>
                      <a:pt x="19711" y="15802"/>
                    </a:cubicBezTo>
                    <a:cubicBezTo>
                      <a:pt x="19891" y="16372"/>
                      <a:pt x="20122" y="16815"/>
                      <a:pt x="20302" y="17195"/>
                    </a:cubicBezTo>
                    <a:cubicBezTo>
                      <a:pt x="20995" y="18652"/>
                      <a:pt x="20507" y="21376"/>
                      <a:pt x="19582" y="21059"/>
                    </a:cubicBezTo>
                    <a:lnTo>
                      <a:pt x="140" y="14598"/>
                    </a:lnTo>
                    <a:cubicBezTo>
                      <a:pt x="140" y="14598"/>
                      <a:pt x="-605" y="6807"/>
                      <a:pt x="1347" y="726"/>
                    </a:cubicBezTo>
                    <a:close/>
                  </a:path>
                </a:pathLst>
              </a:custGeom>
              <a:solidFill>
                <a:srgbClr val="2A2E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24" name="Freeform: Shape 631"/>
              <p:cNvSpPr/>
              <p:nvPr/>
            </p:nvSpPr>
            <p:spPr>
              <a:xfrm>
                <a:off x="110463" y="965209"/>
                <a:ext cx="534865" cy="1075255"/>
              </a:xfrm>
              <a:custGeom>
                <a:avLst/>
                <a:gdLst/>
                <a:ahLst/>
                <a:cxnLst>
                  <a:cxn ang="0">
                    <a:pos x="wd2" y="hd2"/>
                  </a:cxn>
                  <a:cxn ang="5400000">
                    <a:pos x="wd2" y="hd2"/>
                  </a:cxn>
                  <a:cxn ang="10800000">
                    <a:pos x="wd2" y="hd2"/>
                  </a:cxn>
                  <a:cxn ang="16200000">
                    <a:pos x="wd2" y="hd2"/>
                  </a:cxn>
                </a:cxnLst>
                <a:rect l="0" t="0" r="r" b="b"/>
                <a:pathLst>
                  <a:path w="21332" h="21591" fill="norm" stroke="1" extrusionOk="0">
                    <a:moveTo>
                      <a:pt x="21234" y="9692"/>
                    </a:moveTo>
                    <a:cubicBezTo>
                      <a:pt x="21165" y="9496"/>
                      <a:pt x="21050" y="9312"/>
                      <a:pt x="20867" y="9127"/>
                    </a:cubicBezTo>
                    <a:cubicBezTo>
                      <a:pt x="19859" y="8088"/>
                      <a:pt x="18645" y="7073"/>
                      <a:pt x="17637" y="6023"/>
                    </a:cubicBezTo>
                    <a:cubicBezTo>
                      <a:pt x="15507" y="3842"/>
                      <a:pt x="13239" y="1615"/>
                      <a:pt x="9506" y="0"/>
                    </a:cubicBezTo>
                    <a:lnTo>
                      <a:pt x="0" y="3923"/>
                    </a:lnTo>
                    <a:cubicBezTo>
                      <a:pt x="0" y="3923"/>
                      <a:pt x="756" y="5100"/>
                      <a:pt x="4329" y="6588"/>
                    </a:cubicBezTo>
                    <a:cubicBezTo>
                      <a:pt x="6345" y="7431"/>
                      <a:pt x="10010" y="9162"/>
                      <a:pt x="12896" y="10523"/>
                    </a:cubicBezTo>
                    <a:cubicBezTo>
                      <a:pt x="11911" y="12208"/>
                      <a:pt x="10766" y="14319"/>
                      <a:pt x="10628" y="14631"/>
                    </a:cubicBezTo>
                    <a:cubicBezTo>
                      <a:pt x="10170" y="15715"/>
                      <a:pt x="9735" y="16800"/>
                      <a:pt x="9391" y="17885"/>
                    </a:cubicBezTo>
                    <a:cubicBezTo>
                      <a:pt x="9094" y="18912"/>
                      <a:pt x="8567" y="20008"/>
                      <a:pt x="8910" y="21035"/>
                    </a:cubicBezTo>
                    <a:cubicBezTo>
                      <a:pt x="9094" y="21600"/>
                      <a:pt x="13125" y="21600"/>
                      <a:pt x="14545" y="21588"/>
                    </a:cubicBezTo>
                    <a:cubicBezTo>
                      <a:pt x="14843" y="21588"/>
                      <a:pt x="15049" y="21485"/>
                      <a:pt x="15118" y="21335"/>
                    </a:cubicBezTo>
                    <a:cubicBezTo>
                      <a:pt x="15393" y="20412"/>
                      <a:pt x="16492" y="17054"/>
                      <a:pt x="17775" y="15900"/>
                    </a:cubicBezTo>
                    <a:cubicBezTo>
                      <a:pt x="18920" y="14850"/>
                      <a:pt x="19653" y="13650"/>
                      <a:pt x="20340" y="12508"/>
                    </a:cubicBezTo>
                    <a:cubicBezTo>
                      <a:pt x="20867" y="11608"/>
                      <a:pt x="21600" y="10627"/>
                      <a:pt x="21234" y="9692"/>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25" name="Freeform: Shape 632"/>
              <p:cNvSpPr/>
              <p:nvPr/>
            </p:nvSpPr>
            <p:spPr>
              <a:xfrm>
                <a:off x="69068" y="2014454"/>
                <a:ext cx="170755" cy="113557"/>
              </a:xfrm>
              <a:custGeom>
                <a:avLst/>
                <a:gdLst/>
                <a:ahLst/>
                <a:cxnLst>
                  <a:cxn ang="0">
                    <a:pos x="wd2" y="hd2"/>
                  </a:cxn>
                  <a:cxn ang="5400000">
                    <a:pos x="wd2" y="hd2"/>
                  </a:cxn>
                  <a:cxn ang="10800000">
                    <a:pos x="wd2" y="hd2"/>
                  </a:cxn>
                  <a:cxn ang="16200000">
                    <a:pos x="wd2" y="hd2"/>
                  </a:cxn>
                </a:cxnLst>
                <a:rect l="0" t="0" r="r" b="b"/>
                <a:pathLst>
                  <a:path w="21600" h="17431" fill="norm" stroke="1" extrusionOk="0">
                    <a:moveTo>
                      <a:pt x="20295" y="263"/>
                    </a:moveTo>
                    <a:lnTo>
                      <a:pt x="21600" y="12995"/>
                    </a:lnTo>
                    <a:cubicBezTo>
                      <a:pt x="21600" y="12995"/>
                      <a:pt x="8626" y="21600"/>
                      <a:pt x="0" y="14839"/>
                    </a:cubicBezTo>
                    <a:lnTo>
                      <a:pt x="1667" y="0"/>
                    </a:lnTo>
                    <a:close/>
                  </a:path>
                </a:pathLst>
              </a:custGeom>
              <a:solidFill>
                <a:srgbClr val="CE8C7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26" name="Freeform: Shape 633"/>
              <p:cNvSpPr/>
              <p:nvPr/>
            </p:nvSpPr>
            <p:spPr>
              <a:xfrm>
                <a:off x="70793" y="2014454"/>
                <a:ext cx="160981" cy="827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293" y="447"/>
                    </a:moveTo>
                    <a:lnTo>
                      <a:pt x="1537" y="0"/>
                    </a:lnTo>
                    <a:lnTo>
                      <a:pt x="0" y="21600"/>
                    </a:lnTo>
                    <a:cubicBezTo>
                      <a:pt x="3536" y="19217"/>
                      <a:pt x="7072" y="16982"/>
                      <a:pt x="10608" y="14748"/>
                    </a:cubicBezTo>
                    <a:cubicBezTo>
                      <a:pt x="14144" y="12513"/>
                      <a:pt x="17757" y="10130"/>
                      <a:pt x="20831" y="6257"/>
                    </a:cubicBezTo>
                    <a:cubicBezTo>
                      <a:pt x="21139" y="5959"/>
                      <a:pt x="21369" y="5661"/>
                      <a:pt x="21600" y="5214"/>
                    </a:cubicBezTo>
                    <a:close/>
                  </a:path>
                </a:pathLst>
              </a:custGeom>
              <a:solidFill>
                <a:srgbClr val="BA6B5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27" name="Freeform: Shape 634"/>
              <p:cNvSpPr/>
              <p:nvPr/>
            </p:nvSpPr>
            <p:spPr>
              <a:xfrm>
                <a:off x="29543" y="2077966"/>
                <a:ext cx="467474" cy="152665"/>
              </a:xfrm>
              <a:custGeom>
                <a:avLst/>
                <a:gdLst/>
                <a:ahLst/>
                <a:cxnLst>
                  <a:cxn ang="0">
                    <a:pos x="wd2" y="hd2"/>
                  </a:cxn>
                  <a:cxn ang="5400000">
                    <a:pos x="wd2" y="hd2"/>
                  </a:cxn>
                  <a:cxn ang="10800000">
                    <a:pos x="wd2" y="hd2"/>
                  </a:cxn>
                  <a:cxn ang="16200000">
                    <a:pos x="wd2" y="hd2"/>
                  </a:cxn>
                </a:cxnLst>
                <a:rect l="0" t="0" r="r" b="b"/>
                <a:pathLst>
                  <a:path w="20519" h="21244" fill="norm" stroke="1" extrusionOk="0">
                    <a:moveTo>
                      <a:pt x="876" y="2593"/>
                    </a:moveTo>
                    <a:cubicBezTo>
                      <a:pt x="1103" y="1477"/>
                      <a:pt x="1632" y="1079"/>
                      <a:pt x="1985" y="1955"/>
                    </a:cubicBezTo>
                    <a:cubicBezTo>
                      <a:pt x="2666" y="3390"/>
                      <a:pt x="3926" y="5223"/>
                      <a:pt x="6018" y="4665"/>
                    </a:cubicBezTo>
                    <a:cubicBezTo>
                      <a:pt x="7782" y="4187"/>
                      <a:pt x="8765" y="2354"/>
                      <a:pt x="9269" y="680"/>
                    </a:cubicBezTo>
                    <a:cubicBezTo>
                      <a:pt x="9647" y="-356"/>
                      <a:pt x="10202" y="-197"/>
                      <a:pt x="10479" y="1079"/>
                    </a:cubicBezTo>
                    <a:cubicBezTo>
                      <a:pt x="10983" y="3231"/>
                      <a:pt x="11789" y="6100"/>
                      <a:pt x="12898" y="7694"/>
                    </a:cubicBezTo>
                    <a:cubicBezTo>
                      <a:pt x="14940" y="10484"/>
                      <a:pt x="17536" y="9448"/>
                      <a:pt x="19502" y="14629"/>
                    </a:cubicBezTo>
                    <a:cubicBezTo>
                      <a:pt x="19704" y="15266"/>
                      <a:pt x="19930" y="15744"/>
                      <a:pt x="20107" y="16143"/>
                    </a:cubicBezTo>
                    <a:cubicBezTo>
                      <a:pt x="20863" y="17657"/>
                      <a:pt x="20510" y="21244"/>
                      <a:pt x="19603" y="21244"/>
                    </a:cubicBezTo>
                    <a:lnTo>
                      <a:pt x="372" y="20447"/>
                    </a:lnTo>
                    <a:cubicBezTo>
                      <a:pt x="372" y="20447"/>
                      <a:pt x="-737" y="11042"/>
                      <a:pt x="876" y="2593"/>
                    </a:cubicBezTo>
                    <a:close/>
                  </a:path>
                </a:pathLst>
              </a:custGeom>
              <a:solidFill>
                <a:srgbClr val="2A2E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28" name="Freeform: Shape 635"/>
              <p:cNvSpPr/>
              <p:nvPr/>
            </p:nvSpPr>
            <p:spPr>
              <a:xfrm>
                <a:off x="33537" y="953136"/>
                <a:ext cx="357109" cy="1084367"/>
              </a:xfrm>
              <a:custGeom>
                <a:avLst/>
                <a:gdLst/>
                <a:ahLst/>
                <a:cxnLst>
                  <a:cxn ang="0">
                    <a:pos x="wd2" y="hd2"/>
                  </a:cxn>
                  <a:cxn ang="5400000">
                    <a:pos x="wd2" y="hd2"/>
                  </a:cxn>
                  <a:cxn ang="10800000">
                    <a:pos x="wd2" y="hd2"/>
                  </a:cxn>
                  <a:cxn ang="16200000">
                    <a:pos x="wd2" y="hd2"/>
                  </a:cxn>
                </a:cxnLst>
                <a:rect l="0" t="0" r="r" b="b"/>
                <a:pathLst>
                  <a:path w="19560" h="21590" fill="norm" stroke="1" extrusionOk="0">
                    <a:moveTo>
                      <a:pt x="653" y="0"/>
                    </a:moveTo>
                    <a:cubicBezTo>
                      <a:pt x="653" y="0"/>
                      <a:pt x="-730" y="1098"/>
                      <a:pt x="528" y="3306"/>
                    </a:cubicBezTo>
                    <a:cubicBezTo>
                      <a:pt x="1785" y="5526"/>
                      <a:pt x="3798" y="11544"/>
                      <a:pt x="3798" y="11544"/>
                    </a:cubicBezTo>
                    <a:cubicBezTo>
                      <a:pt x="3798" y="11544"/>
                      <a:pt x="433" y="17344"/>
                      <a:pt x="1314" y="21348"/>
                    </a:cubicBezTo>
                    <a:cubicBezTo>
                      <a:pt x="1345" y="21463"/>
                      <a:pt x="1597" y="21554"/>
                      <a:pt x="1911" y="21554"/>
                    </a:cubicBezTo>
                    <a:cubicBezTo>
                      <a:pt x="3672" y="21554"/>
                      <a:pt x="8954" y="21589"/>
                      <a:pt x="10872" y="21589"/>
                    </a:cubicBezTo>
                    <a:cubicBezTo>
                      <a:pt x="11155" y="21600"/>
                      <a:pt x="11343" y="21508"/>
                      <a:pt x="11312" y="21406"/>
                    </a:cubicBezTo>
                    <a:cubicBezTo>
                      <a:pt x="10620" y="20113"/>
                      <a:pt x="13733" y="12333"/>
                      <a:pt x="14079" y="11521"/>
                    </a:cubicBezTo>
                    <a:cubicBezTo>
                      <a:pt x="14299" y="11006"/>
                      <a:pt x="14582" y="10491"/>
                      <a:pt x="14896" y="9976"/>
                    </a:cubicBezTo>
                    <a:cubicBezTo>
                      <a:pt x="16814" y="6716"/>
                      <a:pt x="20870" y="3455"/>
                      <a:pt x="19141" y="92"/>
                    </a:cubicBezTo>
                    <a:close/>
                  </a:path>
                </a:pathLst>
              </a:custGeom>
              <a:solidFill>
                <a:srgbClr val="404C8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29" name="Freeform: Shape 636"/>
              <p:cNvSpPr/>
              <p:nvPr/>
            </p:nvSpPr>
            <p:spPr>
              <a:xfrm>
                <a:off x="151858" y="982457"/>
                <a:ext cx="157532" cy="10544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108" y="2707"/>
                    </a:moveTo>
                    <a:cubicBezTo>
                      <a:pt x="15473" y="4320"/>
                      <a:pt x="7069" y="4567"/>
                      <a:pt x="4399" y="4603"/>
                    </a:cubicBezTo>
                    <a:cubicBezTo>
                      <a:pt x="4241" y="3143"/>
                      <a:pt x="3927" y="1483"/>
                      <a:pt x="3535" y="0"/>
                    </a:cubicBezTo>
                    <a:lnTo>
                      <a:pt x="1807" y="12"/>
                    </a:lnTo>
                    <a:cubicBezTo>
                      <a:pt x="2356" y="1825"/>
                      <a:pt x="2671" y="3920"/>
                      <a:pt x="2906" y="5591"/>
                    </a:cubicBezTo>
                    <a:cubicBezTo>
                      <a:pt x="3063" y="6592"/>
                      <a:pt x="3142" y="7451"/>
                      <a:pt x="3377" y="8122"/>
                    </a:cubicBezTo>
                    <a:cubicBezTo>
                      <a:pt x="4241" y="12513"/>
                      <a:pt x="4477" y="17174"/>
                      <a:pt x="0" y="21600"/>
                    </a:cubicBezTo>
                    <a:cubicBezTo>
                      <a:pt x="628" y="21600"/>
                      <a:pt x="1100" y="21600"/>
                      <a:pt x="1728" y="21600"/>
                    </a:cubicBezTo>
                    <a:cubicBezTo>
                      <a:pt x="6205" y="17162"/>
                      <a:pt x="5891" y="12501"/>
                      <a:pt x="5027" y="8122"/>
                    </a:cubicBezTo>
                    <a:cubicBezTo>
                      <a:pt x="4870" y="7451"/>
                      <a:pt x="4713" y="6580"/>
                      <a:pt x="4556" y="5591"/>
                    </a:cubicBezTo>
                    <a:cubicBezTo>
                      <a:pt x="4556" y="5344"/>
                      <a:pt x="4556" y="5109"/>
                      <a:pt x="4477" y="4861"/>
                    </a:cubicBezTo>
                    <a:cubicBezTo>
                      <a:pt x="7383" y="4814"/>
                      <a:pt x="16652" y="4532"/>
                      <a:pt x="21600" y="2802"/>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30" name="Freeform: Shape 637"/>
              <p:cNvSpPr/>
              <p:nvPr/>
            </p:nvSpPr>
            <p:spPr>
              <a:xfrm>
                <a:off x="587306" y="640228"/>
                <a:ext cx="697474" cy="516651"/>
              </a:xfrm>
              <a:custGeom>
                <a:avLst/>
                <a:gdLst/>
                <a:ahLst/>
                <a:cxnLst>
                  <a:cxn ang="0">
                    <a:pos x="wd2" y="hd2"/>
                  </a:cxn>
                  <a:cxn ang="5400000">
                    <a:pos x="wd2" y="hd2"/>
                  </a:cxn>
                  <a:cxn ang="10800000">
                    <a:pos x="wd2" y="hd2"/>
                  </a:cxn>
                  <a:cxn ang="16200000">
                    <a:pos x="wd2" y="hd2"/>
                  </a:cxn>
                </a:cxnLst>
                <a:rect l="0" t="0" r="r" b="b"/>
                <a:pathLst>
                  <a:path w="21444" h="21122" fill="norm" stroke="1" extrusionOk="0">
                    <a:moveTo>
                      <a:pt x="21134" y="19868"/>
                    </a:moveTo>
                    <a:cubicBezTo>
                      <a:pt x="20657" y="19469"/>
                      <a:pt x="20162" y="19094"/>
                      <a:pt x="19650" y="18835"/>
                    </a:cubicBezTo>
                    <a:cubicBezTo>
                      <a:pt x="18855" y="18389"/>
                      <a:pt x="17019" y="17755"/>
                      <a:pt x="16153" y="17873"/>
                    </a:cubicBezTo>
                    <a:cubicBezTo>
                      <a:pt x="14899" y="17638"/>
                      <a:pt x="12480" y="16581"/>
                      <a:pt x="11279" y="16088"/>
                    </a:cubicBezTo>
                    <a:cubicBezTo>
                      <a:pt x="9919" y="15548"/>
                      <a:pt x="8576" y="15173"/>
                      <a:pt x="7181" y="14867"/>
                    </a:cubicBezTo>
                    <a:cubicBezTo>
                      <a:pt x="7146" y="14867"/>
                      <a:pt x="7111" y="14867"/>
                      <a:pt x="7093" y="14867"/>
                    </a:cubicBezTo>
                    <a:cubicBezTo>
                      <a:pt x="6669" y="13694"/>
                      <a:pt x="6192" y="12543"/>
                      <a:pt x="5786" y="11393"/>
                    </a:cubicBezTo>
                    <a:cubicBezTo>
                      <a:pt x="4868" y="8857"/>
                      <a:pt x="4179" y="6227"/>
                      <a:pt x="3720" y="3527"/>
                    </a:cubicBezTo>
                    <a:cubicBezTo>
                      <a:pt x="3543" y="2541"/>
                      <a:pt x="3384" y="1508"/>
                      <a:pt x="2801" y="734"/>
                    </a:cubicBezTo>
                    <a:cubicBezTo>
                      <a:pt x="2218" y="-18"/>
                      <a:pt x="1053" y="-323"/>
                      <a:pt x="470" y="452"/>
                    </a:cubicBezTo>
                    <a:cubicBezTo>
                      <a:pt x="99" y="921"/>
                      <a:pt x="81" y="1602"/>
                      <a:pt x="81" y="2260"/>
                    </a:cubicBezTo>
                    <a:cubicBezTo>
                      <a:pt x="81" y="3786"/>
                      <a:pt x="-113" y="5500"/>
                      <a:pt x="99" y="7002"/>
                    </a:cubicBezTo>
                    <a:cubicBezTo>
                      <a:pt x="276" y="8223"/>
                      <a:pt x="629" y="9491"/>
                      <a:pt x="876" y="10712"/>
                    </a:cubicBezTo>
                    <a:cubicBezTo>
                      <a:pt x="1494" y="13670"/>
                      <a:pt x="2342" y="16534"/>
                      <a:pt x="3419" y="19305"/>
                    </a:cubicBezTo>
                    <a:cubicBezTo>
                      <a:pt x="3472" y="19469"/>
                      <a:pt x="3525" y="19610"/>
                      <a:pt x="3614" y="19727"/>
                    </a:cubicBezTo>
                    <a:cubicBezTo>
                      <a:pt x="3878" y="20408"/>
                      <a:pt x="4391" y="20737"/>
                      <a:pt x="4868" y="20854"/>
                    </a:cubicBezTo>
                    <a:cubicBezTo>
                      <a:pt x="5397" y="21019"/>
                      <a:pt x="5945" y="20995"/>
                      <a:pt x="6475" y="20972"/>
                    </a:cubicBezTo>
                    <a:cubicBezTo>
                      <a:pt x="9830" y="20854"/>
                      <a:pt x="12992" y="20972"/>
                      <a:pt x="12992" y="20972"/>
                    </a:cubicBezTo>
                    <a:lnTo>
                      <a:pt x="16012" y="20972"/>
                    </a:lnTo>
                    <a:cubicBezTo>
                      <a:pt x="16789" y="21113"/>
                      <a:pt x="17566" y="21160"/>
                      <a:pt x="18343" y="21089"/>
                    </a:cubicBezTo>
                    <a:cubicBezTo>
                      <a:pt x="19580" y="20972"/>
                      <a:pt x="19032" y="20690"/>
                      <a:pt x="18432" y="20385"/>
                    </a:cubicBezTo>
                    <a:cubicBezTo>
                      <a:pt x="18396" y="20267"/>
                      <a:pt x="18997" y="20244"/>
                      <a:pt x="19067" y="20244"/>
                    </a:cubicBezTo>
                    <a:cubicBezTo>
                      <a:pt x="19809" y="20338"/>
                      <a:pt x="20480" y="21277"/>
                      <a:pt x="21204" y="20878"/>
                    </a:cubicBezTo>
                    <a:cubicBezTo>
                      <a:pt x="21310" y="20831"/>
                      <a:pt x="21399" y="20714"/>
                      <a:pt x="21434" y="20549"/>
                    </a:cubicBezTo>
                    <a:cubicBezTo>
                      <a:pt x="21487" y="20244"/>
                      <a:pt x="21310" y="20009"/>
                      <a:pt x="21134" y="19868"/>
                    </a:cubicBezTo>
                    <a:close/>
                  </a:path>
                </a:pathLst>
              </a:custGeom>
              <a:solidFill>
                <a:srgbClr val="D28A7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31" name="Freeform: Shape 638"/>
              <p:cNvSpPr/>
              <p:nvPr/>
            </p:nvSpPr>
            <p:spPr>
              <a:xfrm>
                <a:off x="754959" y="1004305"/>
                <a:ext cx="100039" cy="310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21600"/>
                      <a:pt x="14811" y="0"/>
                      <a:pt x="21600" y="4320"/>
                    </a:cubicBezTo>
                    <a:cubicBezTo>
                      <a:pt x="19131" y="2749"/>
                      <a:pt x="16663" y="1178"/>
                      <a:pt x="14071" y="0"/>
                    </a:cubicBezTo>
                    <a:lnTo>
                      <a:pt x="13824" y="0"/>
                    </a:lnTo>
                    <a:cubicBezTo>
                      <a:pt x="11973" y="0"/>
                      <a:pt x="3209" y="785"/>
                      <a:pt x="0" y="21600"/>
                    </a:cubicBezTo>
                    <a:close/>
                  </a:path>
                </a:pathLst>
              </a:custGeom>
              <a:solidFill>
                <a:srgbClr val="BA6B5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32" name="Freeform: Shape 639"/>
              <p:cNvSpPr/>
              <p:nvPr/>
            </p:nvSpPr>
            <p:spPr>
              <a:xfrm>
                <a:off x="402774" y="485273"/>
                <a:ext cx="373334" cy="430499"/>
              </a:xfrm>
              <a:custGeom>
                <a:avLst/>
                <a:gdLst/>
                <a:ahLst/>
                <a:cxnLst>
                  <a:cxn ang="0">
                    <a:pos x="wd2" y="hd2"/>
                  </a:cxn>
                  <a:cxn ang="5400000">
                    <a:pos x="wd2" y="hd2"/>
                  </a:cxn>
                  <a:cxn ang="10800000">
                    <a:pos x="wd2" y="hd2"/>
                  </a:cxn>
                  <a:cxn ang="16200000">
                    <a:pos x="wd2" y="hd2"/>
                  </a:cxn>
                </a:cxnLst>
                <a:rect l="0" t="0" r="r" b="b"/>
                <a:pathLst>
                  <a:path w="19191" h="20449" fill="norm" stroke="1" extrusionOk="0">
                    <a:moveTo>
                      <a:pt x="5240" y="430"/>
                    </a:moveTo>
                    <a:cubicBezTo>
                      <a:pt x="3470" y="1030"/>
                      <a:pt x="1670" y="2312"/>
                      <a:pt x="725" y="3976"/>
                    </a:cubicBezTo>
                    <a:cubicBezTo>
                      <a:pt x="-2196" y="9185"/>
                      <a:pt x="4414" y="15757"/>
                      <a:pt x="8073" y="19985"/>
                    </a:cubicBezTo>
                    <a:cubicBezTo>
                      <a:pt x="8604" y="20585"/>
                      <a:pt x="9519" y="20612"/>
                      <a:pt x="10020" y="20012"/>
                    </a:cubicBezTo>
                    <a:cubicBezTo>
                      <a:pt x="11289" y="18567"/>
                      <a:pt x="13886" y="16330"/>
                      <a:pt x="18017" y="16167"/>
                    </a:cubicBezTo>
                    <a:cubicBezTo>
                      <a:pt x="18873" y="16112"/>
                      <a:pt x="19404" y="15212"/>
                      <a:pt x="19109" y="14394"/>
                    </a:cubicBezTo>
                    <a:lnTo>
                      <a:pt x="15893" y="5694"/>
                    </a:lnTo>
                    <a:cubicBezTo>
                      <a:pt x="14299" y="1330"/>
                      <a:pt x="9637" y="-988"/>
                      <a:pt x="5388" y="403"/>
                    </a:cubicBezTo>
                    <a:cubicBezTo>
                      <a:pt x="5329" y="403"/>
                      <a:pt x="5270" y="430"/>
                      <a:pt x="5240" y="430"/>
                    </a:cubicBezTo>
                    <a:close/>
                  </a:path>
                </a:pathLst>
              </a:custGeom>
              <a:solidFill>
                <a:srgbClr val="0055A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33" name="Freeform: Shape 640"/>
              <p:cNvSpPr/>
              <p:nvPr/>
            </p:nvSpPr>
            <p:spPr>
              <a:xfrm>
                <a:off x="559483" y="791477"/>
                <a:ext cx="216080" cy="123719"/>
              </a:xfrm>
              <a:custGeom>
                <a:avLst/>
                <a:gdLst/>
                <a:ahLst/>
                <a:cxnLst>
                  <a:cxn ang="0">
                    <a:pos x="wd2" y="hd2"/>
                  </a:cxn>
                  <a:cxn ang="5400000">
                    <a:pos x="wd2" y="hd2"/>
                  </a:cxn>
                  <a:cxn ang="10800000">
                    <a:pos x="wd2" y="hd2"/>
                  </a:cxn>
                  <a:cxn ang="16200000">
                    <a:pos x="wd2" y="hd2"/>
                  </a:cxn>
                </a:cxnLst>
                <a:rect l="0" t="0" r="r" b="b"/>
                <a:pathLst>
                  <a:path w="21364" h="20847" fill="norm" stroke="1" extrusionOk="0">
                    <a:moveTo>
                      <a:pt x="17575" y="404"/>
                    </a:moveTo>
                    <a:cubicBezTo>
                      <a:pt x="15194" y="1271"/>
                      <a:pt x="12983" y="3104"/>
                      <a:pt x="10772" y="5321"/>
                    </a:cubicBezTo>
                    <a:cubicBezTo>
                      <a:pt x="6917" y="9179"/>
                      <a:pt x="3288" y="13807"/>
                      <a:pt x="0" y="19207"/>
                    </a:cubicBezTo>
                    <a:cubicBezTo>
                      <a:pt x="1020" y="21329"/>
                      <a:pt x="2778" y="21425"/>
                      <a:pt x="3742" y="19304"/>
                    </a:cubicBezTo>
                    <a:cubicBezTo>
                      <a:pt x="6180" y="14193"/>
                      <a:pt x="11169" y="6286"/>
                      <a:pt x="19106" y="5707"/>
                    </a:cubicBezTo>
                    <a:cubicBezTo>
                      <a:pt x="20580" y="5514"/>
                      <a:pt x="21600" y="2911"/>
                      <a:pt x="21317" y="211"/>
                    </a:cubicBezTo>
                    <a:cubicBezTo>
                      <a:pt x="20069" y="-175"/>
                      <a:pt x="18822" y="18"/>
                      <a:pt x="17575" y="404"/>
                    </a:cubicBezTo>
                    <a:close/>
                  </a:path>
                </a:pathLst>
              </a:custGeom>
              <a:solidFill>
                <a:srgbClr val="272F5D">
                  <a:alpha val="38000"/>
                </a:srgbClr>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34" name="Freeform: Shape 641"/>
              <p:cNvSpPr/>
              <p:nvPr/>
            </p:nvSpPr>
            <p:spPr>
              <a:xfrm>
                <a:off x="523263" y="488593"/>
                <a:ext cx="126440" cy="426598"/>
              </a:xfrm>
              <a:custGeom>
                <a:avLst/>
                <a:gdLst/>
                <a:ahLst/>
                <a:cxnLst>
                  <a:cxn ang="0">
                    <a:pos x="wd2" y="hd2"/>
                  </a:cxn>
                  <a:cxn ang="5400000">
                    <a:pos x="wd2" y="hd2"/>
                  </a:cxn>
                  <a:cxn ang="10800000">
                    <a:pos x="wd2" y="hd2"/>
                  </a:cxn>
                  <a:cxn ang="16200000">
                    <a:pos x="wd2" y="hd2"/>
                  </a:cxn>
                </a:cxnLst>
                <a:rect l="0" t="0" r="r" b="b"/>
                <a:pathLst>
                  <a:path w="20747" h="21600" fill="norm" stroke="1" extrusionOk="0">
                    <a:moveTo>
                      <a:pt x="6950" y="1366"/>
                    </a:moveTo>
                    <a:cubicBezTo>
                      <a:pt x="5353" y="2093"/>
                      <a:pt x="3944" y="2849"/>
                      <a:pt x="2630" y="3605"/>
                    </a:cubicBezTo>
                    <a:cubicBezTo>
                      <a:pt x="1784" y="4070"/>
                      <a:pt x="1033" y="4535"/>
                      <a:pt x="563" y="5029"/>
                    </a:cubicBezTo>
                    <a:cubicBezTo>
                      <a:pt x="0" y="5611"/>
                      <a:pt x="0" y="6192"/>
                      <a:pt x="0" y="6774"/>
                    </a:cubicBezTo>
                    <a:lnTo>
                      <a:pt x="0" y="13227"/>
                    </a:lnTo>
                    <a:cubicBezTo>
                      <a:pt x="0" y="15059"/>
                      <a:pt x="0" y="16890"/>
                      <a:pt x="1878" y="18664"/>
                    </a:cubicBezTo>
                    <a:cubicBezTo>
                      <a:pt x="2536" y="19274"/>
                      <a:pt x="3381" y="19856"/>
                      <a:pt x="4226" y="20437"/>
                    </a:cubicBezTo>
                    <a:cubicBezTo>
                      <a:pt x="4790" y="20670"/>
                      <a:pt x="5353" y="20902"/>
                      <a:pt x="5917" y="21106"/>
                    </a:cubicBezTo>
                    <a:cubicBezTo>
                      <a:pt x="6668" y="21397"/>
                      <a:pt x="7701" y="21571"/>
                      <a:pt x="8640" y="21600"/>
                    </a:cubicBezTo>
                    <a:cubicBezTo>
                      <a:pt x="8734" y="21600"/>
                      <a:pt x="8922" y="21600"/>
                      <a:pt x="9016" y="21600"/>
                    </a:cubicBezTo>
                    <a:lnTo>
                      <a:pt x="9110" y="21600"/>
                    </a:lnTo>
                    <a:cubicBezTo>
                      <a:pt x="9203" y="21600"/>
                      <a:pt x="9297" y="21600"/>
                      <a:pt x="9485" y="21600"/>
                    </a:cubicBezTo>
                    <a:lnTo>
                      <a:pt x="9579" y="21600"/>
                    </a:lnTo>
                    <a:cubicBezTo>
                      <a:pt x="9673" y="21600"/>
                      <a:pt x="9767" y="21600"/>
                      <a:pt x="9861" y="21571"/>
                    </a:cubicBezTo>
                    <a:lnTo>
                      <a:pt x="9955" y="21571"/>
                    </a:lnTo>
                    <a:cubicBezTo>
                      <a:pt x="10049" y="21571"/>
                      <a:pt x="10237" y="21571"/>
                      <a:pt x="10330" y="21542"/>
                    </a:cubicBezTo>
                    <a:lnTo>
                      <a:pt x="10424" y="21513"/>
                    </a:lnTo>
                    <a:cubicBezTo>
                      <a:pt x="10518" y="21513"/>
                      <a:pt x="10612" y="21513"/>
                      <a:pt x="10706" y="21484"/>
                    </a:cubicBezTo>
                    <a:cubicBezTo>
                      <a:pt x="10800" y="21484"/>
                      <a:pt x="10800" y="21455"/>
                      <a:pt x="10894" y="21455"/>
                    </a:cubicBezTo>
                    <a:cubicBezTo>
                      <a:pt x="10894" y="21455"/>
                      <a:pt x="10988" y="21426"/>
                      <a:pt x="11082" y="21426"/>
                    </a:cubicBezTo>
                    <a:cubicBezTo>
                      <a:pt x="11176" y="21426"/>
                      <a:pt x="11270" y="21397"/>
                      <a:pt x="11270" y="21367"/>
                    </a:cubicBezTo>
                    <a:cubicBezTo>
                      <a:pt x="11363" y="21367"/>
                      <a:pt x="11363" y="21367"/>
                      <a:pt x="11457" y="21338"/>
                    </a:cubicBezTo>
                    <a:cubicBezTo>
                      <a:pt x="11457" y="21309"/>
                      <a:pt x="11645" y="21309"/>
                      <a:pt x="11739" y="21280"/>
                    </a:cubicBezTo>
                    <a:lnTo>
                      <a:pt x="11833" y="21251"/>
                    </a:lnTo>
                    <a:cubicBezTo>
                      <a:pt x="11927" y="21222"/>
                      <a:pt x="12021" y="21193"/>
                      <a:pt x="12115" y="21135"/>
                    </a:cubicBezTo>
                    <a:cubicBezTo>
                      <a:pt x="12397" y="21048"/>
                      <a:pt x="12584" y="20960"/>
                      <a:pt x="12866" y="20844"/>
                    </a:cubicBezTo>
                    <a:cubicBezTo>
                      <a:pt x="13993" y="20437"/>
                      <a:pt x="15308" y="20030"/>
                      <a:pt x="16810" y="19623"/>
                    </a:cubicBezTo>
                    <a:cubicBezTo>
                      <a:pt x="16904" y="18460"/>
                      <a:pt x="17374" y="17297"/>
                      <a:pt x="18219" y="16164"/>
                    </a:cubicBezTo>
                    <a:cubicBezTo>
                      <a:pt x="19064" y="14826"/>
                      <a:pt x="19816" y="13489"/>
                      <a:pt x="20285" y="12152"/>
                    </a:cubicBezTo>
                    <a:cubicBezTo>
                      <a:pt x="21600" y="8547"/>
                      <a:pt x="19816" y="4593"/>
                      <a:pt x="18595" y="1017"/>
                    </a:cubicBezTo>
                    <a:cubicBezTo>
                      <a:pt x="15496" y="465"/>
                      <a:pt x="14087" y="233"/>
                      <a:pt x="10800" y="0"/>
                    </a:cubicBezTo>
                    <a:cubicBezTo>
                      <a:pt x="9203" y="407"/>
                      <a:pt x="7889" y="930"/>
                      <a:pt x="6950" y="1366"/>
                    </a:cubicBezTo>
                    <a:close/>
                  </a:path>
                </a:pathLst>
              </a:custGeom>
              <a:solidFill>
                <a:srgbClr val="272F5D">
                  <a:alpha val="38000"/>
                </a:srgbClr>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35" name="Freeform: Shape 642"/>
              <p:cNvSpPr/>
              <p:nvPr/>
            </p:nvSpPr>
            <p:spPr>
              <a:xfrm>
                <a:off x="418050" y="258621"/>
                <a:ext cx="223074" cy="237018"/>
              </a:xfrm>
              <a:custGeom>
                <a:avLst/>
                <a:gdLst/>
                <a:ahLst/>
                <a:cxnLst>
                  <a:cxn ang="0">
                    <a:pos x="wd2" y="hd2"/>
                  </a:cxn>
                  <a:cxn ang="5400000">
                    <a:pos x="wd2" y="hd2"/>
                  </a:cxn>
                  <a:cxn ang="10800000">
                    <a:pos x="wd2" y="hd2"/>
                  </a:cxn>
                  <a:cxn ang="16200000">
                    <a:pos x="wd2" y="hd2"/>
                  </a:cxn>
                </a:cxnLst>
                <a:rect l="0" t="0" r="r" b="b"/>
                <a:pathLst>
                  <a:path w="21600" h="21152" fill="norm" stroke="1" extrusionOk="0">
                    <a:moveTo>
                      <a:pt x="9773" y="0"/>
                    </a:moveTo>
                    <a:lnTo>
                      <a:pt x="0" y="9776"/>
                    </a:lnTo>
                    <a:cubicBezTo>
                      <a:pt x="0" y="9776"/>
                      <a:pt x="5386" y="21600"/>
                      <a:pt x="15881" y="21139"/>
                    </a:cubicBezTo>
                    <a:lnTo>
                      <a:pt x="21600" y="9111"/>
                    </a:lnTo>
                    <a:close/>
                  </a:path>
                </a:pathLst>
              </a:custGeom>
              <a:solidFill>
                <a:srgbClr val="D28A7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36" name="Freeform: Shape 643"/>
              <p:cNvSpPr/>
              <p:nvPr/>
            </p:nvSpPr>
            <p:spPr>
              <a:xfrm>
                <a:off x="418050" y="258621"/>
                <a:ext cx="223074" cy="1195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934" y="21083"/>
                    </a:moveTo>
                    <a:lnTo>
                      <a:pt x="21600" y="18396"/>
                    </a:lnTo>
                    <a:lnTo>
                      <a:pt x="9773" y="0"/>
                    </a:lnTo>
                    <a:lnTo>
                      <a:pt x="0" y="19740"/>
                    </a:lnTo>
                    <a:cubicBezTo>
                      <a:pt x="0" y="19740"/>
                      <a:pt x="167" y="20463"/>
                      <a:pt x="444" y="21600"/>
                    </a:cubicBezTo>
                    <a:cubicBezTo>
                      <a:pt x="6941" y="14366"/>
                      <a:pt x="16825" y="16226"/>
                      <a:pt x="20934" y="21083"/>
                    </a:cubicBezTo>
                    <a:close/>
                  </a:path>
                </a:pathLst>
              </a:custGeom>
              <a:solidFill>
                <a:srgbClr val="BA6B5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37" name="Freeform: Shape 644"/>
              <p:cNvSpPr/>
              <p:nvPr/>
            </p:nvSpPr>
            <p:spPr>
              <a:xfrm>
                <a:off x="506317" y="72535"/>
                <a:ext cx="269752" cy="319086"/>
              </a:xfrm>
              <a:custGeom>
                <a:avLst/>
                <a:gdLst/>
                <a:ahLst/>
                <a:cxnLst>
                  <a:cxn ang="0">
                    <a:pos x="wd2" y="hd2"/>
                  </a:cxn>
                  <a:cxn ang="5400000">
                    <a:pos x="wd2" y="hd2"/>
                  </a:cxn>
                  <a:cxn ang="10800000">
                    <a:pos x="wd2" y="hd2"/>
                  </a:cxn>
                  <a:cxn ang="16200000">
                    <a:pos x="wd2" y="hd2"/>
                  </a:cxn>
                </a:cxnLst>
                <a:rect l="0" t="0" r="r" b="b"/>
                <a:pathLst>
                  <a:path w="18878" h="17898" fill="norm" stroke="1" extrusionOk="0">
                    <a:moveTo>
                      <a:pt x="18206" y="9292"/>
                    </a:moveTo>
                    <a:lnTo>
                      <a:pt x="16922" y="10902"/>
                    </a:lnTo>
                    <a:cubicBezTo>
                      <a:pt x="16721" y="11159"/>
                      <a:pt x="16600" y="11481"/>
                      <a:pt x="16640" y="11771"/>
                    </a:cubicBezTo>
                    <a:cubicBezTo>
                      <a:pt x="16681" y="12125"/>
                      <a:pt x="16881" y="12350"/>
                      <a:pt x="17122" y="12640"/>
                    </a:cubicBezTo>
                    <a:cubicBezTo>
                      <a:pt x="17283" y="12801"/>
                      <a:pt x="17403" y="12930"/>
                      <a:pt x="17443" y="13155"/>
                    </a:cubicBezTo>
                    <a:cubicBezTo>
                      <a:pt x="17524" y="13445"/>
                      <a:pt x="17243" y="13735"/>
                      <a:pt x="16881" y="13799"/>
                    </a:cubicBezTo>
                    <a:cubicBezTo>
                      <a:pt x="16480" y="13896"/>
                      <a:pt x="15918" y="13799"/>
                      <a:pt x="15556" y="13638"/>
                    </a:cubicBezTo>
                    <a:cubicBezTo>
                      <a:pt x="15275" y="13477"/>
                      <a:pt x="14914" y="13574"/>
                      <a:pt x="14713" y="13799"/>
                    </a:cubicBezTo>
                    <a:lnTo>
                      <a:pt x="13188" y="16149"/>
                    </a:lnTo>
                    <a:cubicBezTo>
                      <a:pt x="9815" y="21235"/>
                      <a:pt x="-503" y="14056"/>
                      <a:pt x="19" y="9518"/>
                    </a:cubicBezTo>
                    <a:cubicBezTo>
                      <a:pt x="501" y="5622"/>
                      <a:pt x="4797" y="440"/>
                      <a:pt x="9414" y="21"/>
                    </a:cubicBezTo>
                    <a:cubicBezTo>
                      <a:pt x="13991" y="-365"/>
                      <a:pt x="21097" y="4528"/>
                      <a:pt x="18206" y="9292"/>
                    </a:cubicBezTo>
                    <a:close/>
                  </a:path>
                </a:pathLst>
              </a:custGeom>
              <a:solidFill>
                <a:srgbClr val="D28A7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38" name="Freeform: Shape 645"/>
              <p:cNvSpPr/>
              <p:nvPr/>
            </p:nvSpPr>
            <p:spPr>
              <a:xfrm>
                <a:off x="473387" y="0"/>
                <a:ext cx="323405" cy="391530"/>
              </a:xfrm>
              <a:custGeom>
                <a:avLst/>
                <a:gdLst/>
                <a:ahLst/>
                <a:cxnLst>
                  <a:cxn ang="0">
                    <a:pos x="wd2" y="hd2"/>
                  </a:cxn>
                  <a:cxn ang="5400000">
                    <a:pos x="wd2" y="hd2"/>
                  </a:cxn>
                  <a:cxn ang="10800000">
                    <a:pos x="wd2" y="hd2"/>
                  </a:cxn>
                  <a:cxn ang="16200000">
                    <a:pos x="wd2" y="hd2"/>
                  </a:cxn>
                </a:cxnLst>
                <a:rect l="0" t="0" r="r" b="b"/>
                <a:pathLst>
                  <a:path w="20491" h="19383" fill="norm" stroke="1" extrusionOk="0">
                    <a:moveTo>
                      <a:pt x="20028" y="6418"/>
                    </a:moveTo>
                    <a:cubicBezTo>
                      <a:pt x="19119" y="4258"/>
                      <a:pt x="17046" y="2240"/>
                      <a:pt x="14573" y="1047"/>
                    </a:cubicBezTo>
                    <a:cubicBezTo>
                      <a:pt x="13773" y="649"/>
                      <a:pt x="11737" y="-147"/>
                      <a:pt x="9046" y="24"/>
                    </a:cubicBezTo>
                    <a:cubicBezTo>
                      <a:pt x="8464" y="52"/>
                      <a:pt x="6355" y="222"/>
                      <a:pt x="4210" y="1416"/>
                    </a:cubicBezTo>
                    <a:cubicBezTo>
                      <a:pt x="1082" y="3178"/>
                      <a:pt x="391" y="5878"/>
                      <a:pt x="210" y="6560"/>
                    </a:cubicBezTo>
                    <a:cubicBezTo>
                      <a:pt x="-445" y="9232"/>
                      <a:pt x="537" y="12131"/>
                      <a:pt x="1773" y="13154"/>
                    </a:cubicBezTo>
                    <a:cubicBezTo>
                      <a:pt x="2210" y="13580"/>
                      <a:pt x="2573" y="14007"/>
                      <a:pt x="2828" y="14518"/>
                    </a:cubicBezTo>
                    <a:cubicBezTo>
                      <a:pt x="5046" y="18042"/>
                      <a:pt x="11591" y="21453"/>
                      <a:pt x="14064" y="17844"/>
                    </a:cubicBezTo>
                    <a:lnTo>
                      <a:pt x="15191" y="16167"/>
                    </a:lnTo>
                    <a:cubicBezTo>
                      <a:pt x="14900" y="15854"/>
                      <a:pt x="14464" y="15627"/>
                      <a:pt x="13991" y="15485"/>
                    </a:cubicBezTo>
                    <a:cubicBezTo>
                      <a:pt x="12755" y="15087"/>
                      <a:pt x="11373" y="15172"/>
                      <a:pt x="10028" y="15087"/>
                    </a:cubicBezTo>
                    <a:cubicBezTo>
                      <a:pt x="8682" y="14973"/>
                      <a:pt x="7264" y="14632"/>
                      <a:pt x="6573" y="13751"/>
                    </a:cubicBezTo>
                    <a:cubicBezTo>
                      <a:pt x="6319" y="13438"/>
                      <a:pt x="6210" y="13097"/>
                      <a:pt x="6137" y="12756"/>
                    </a:cubicBezTo>
                    <a:cubicBezTo>
                      <a:pt x="5991" y="12017"/>
                      <a:pt x="6355" y="11250"/>
                      <a:pt x="7082" y="10795"/>
                    </a:cubicBezTo>
                    <a:cubicBezTo>
                      <a:pt x="7119" y="10795"/>
                      <a:pt x="7119" y="10795"/>
                      <a:pt x="7119" y="10795"/>
                    </a:cubicBezTo>
                    <a:cubicBezTo>
                      <a:pt x="7373" y="10625"/>
                      <a:pt x="7337" y="10681"/>
                      <a:pt x="7555" y="10539"/>
                    </a:cubicBezTo>
                    <a:cubicBezTo>
                      <a:pt x="9337" y="9459"/>
                      <a:pt x="11191" y="8266"/>
                      <a:pt x="12500" y="6845"/>
                    </a:cubicBezTo>
                    <a:cubicBezTo>
                      <a:pt x="12537" y="6788"/>
                      <a:pt x="12646" y="6674"/>
                      <a:pt x="12791" y="6504"/>
                    </a:cubicBezTo>
                    <a:cubicBezTo>
                      <a:pt x="13082" y="6191"/>
                      <a:pt x="13737" y="6191"/>
                      <a:pt x="14028" y="6560"/>
                    </a:cubicBezTo>
                    <a:cubicBezTo>
                      <a:pt x="15010" y="7754"/>
                      <a:pt x="16828" y="9772"/>
                      <a:pt x="18500" y="9914"/>
                    </a:cubicBezTo>
                    <a:cubicBezTo>
                      <a:pt x="21155" y="10141"/>
                      <a:pt x="20573" y="7669"/>
                      <a:pt x="20028" y="6418"/>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39" name="Freeform: Shape 646"/>
              <p:cNvSpPr/>
              <p:nvPr/>
            </p:nvSpPr>
            <p:spPr>
              <a:xfrm>
                <a:off x="576507" y="159158"/>
                <a:ext cx="50341" cy="63860"/>
              </a:xfrm>
              <a:custGeom>
                <a:avLst/>
                <a:gdLst/>
                <a:ahLst/>
                <a:cxnLst>
                  <a:cxn ang="0">
                    <a:pos x="wd2" y="hd2"/>
                  </a:cxn>
                  <a:cxn ang="5400000">
                    <a:pos x="wd2" y="hd2"/>
                  </a:cxn>
                  <a:cxn ang="10800000">
                    <a:pos x="wd2" y="hd2"/>
                  </a:cxn>
                  <a:cxn ang="16200000">
                    <a:pos x="wd2" y="hd2"/>
                  </a:cxn>
                </a:cxnLst>
                <a:rect l="0" t="0" r="r" b="b"/>
                <a:pathLst>
                  <a:path w="21253" h="20691" fill="norm" stroke="1" extrusionOk="0">
                    <a:moveTo>
                      <a:pt x="20735" y="4061"/>
                    </a:moveTo>
                    <a:cubicBezTo>
                      <a:pt x="20495" y="1661"/>
                      <a:pt x="17615" y="553"/>
                      <a:pt x="14495" y="184"/>
                    </a:cubicBezTo>
                    <a:cubicBezTo>
                      <a:pt x="12095" y="-185"/>
                      <a:pt x="9215" y="0"/>
                      <a:pt x="6815" y="738"/>
                    </a:cubicBezTo>
                    <a:cubicBezTo>
                      <a:pt x="3455" y="1846"/>
                      <a:pt x="1295" y="4061"/>
                      <a:pt x="575" y="6646"/>
                    </a:cubicBezTo>
                    <a:cubicBezTo>
                      <a:pt x="-145" y="9230"/>
                      <a:pt x="-145" y="12184"/>
                      <a:pt x="335" y="14584"/>
                    </a:cubicBezTo>
                    <a:cubicBezTo>
                      <a:pt x="815" y="16430"/>
                      <a:pt x="1775" y="18092"/>
                      <a:pt x="3455" y="19384"/>
                    </a:cubicBezTo>
                    <a:cubicBezTo>
                      <a:pt x="6575" y="21415"/>
                      <a:pt x="11375" y="20861"/>
                      <a:pt x="14975" y="19200"/>
                    </a:cubicBezTo>
                    <a:cubicBezTo>
                      <a:pt x="17615" y="17538"/>
                      <a:pt x="20255" y="14769"/>
                      <a:pt x="20735" y="12184"/>
                    </a:cubicBezTo>
                    <a:cubicBezTo>
                      <a:pt x="21455" y="10338"/>
                      <a:pt x="21215" y="8492"/>
                      <a:pt x="21215" y="6461"/>
                    </a:cubicBezTo>
                    <a:cubicBezTo>
                      <a:pt x="20975" y="5538"/>
                      <a:pt x="20975" y="4800"/>
                      <a:pt x="20735" y="4061"/>
                    </a:cubicBezTo>
                    <a:close/>
                  </a:path>
                </a:pathLst>
              </a:custGeom>
              <a:solidFill>
                <a:srgbClr val="D28A7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40" name="Freeform: Shape 647"/>
              <p:cNvSpPr/>
              <p:nvPr/>
            </p:nvSpPr>
            <p:spPr>
              <a:xfrm>
                <a:off x="0" y="322920"/>
                <a:ext cx="632877" cy="926309"/>
              </a:xfrm>
              <a:custGeom>
                <a:avLst/>
                <a:gdLst/>
                <a:ahLst/>
                <a:cxnLst>
                  <a:cxn ang="0">
                    <a:pos x="wd2" y="hd2"/>
                  </a:cxn>
                  <a:cxn ang="5400000">
                    <a:pos x="wd2" y="hd2"/>
                  </a:cxn>
                  <a:cxn ang="10800000">
                    <a:pos x="wd2" y="hd2"/>
                  </a:cxn>
                  <a:cxn ang="16200000">
                    <a:pos x="wd2" y="hd2"/>
                  </a:cxn>
                </a:cxnLst>
                <a:rect l="0" t="0" r="r" b="b"/>
                <a:pathLst>
                  <a:path w="20749" h="20753" fill="norm" stroke="1" extrusionOk="0">
                    <a:moveTo>
                      <a:pt x="14484" y="401"/>
                    </a:moveTo>
                    <a:cubicBezTo>
                      <a:pt x="14484" y="401"/>
                      <a:pt x="8439" y="-835"/>
                      <a:pt x="6744" y="1032"/>
                    </a:cubicBezTo>
                    <a:cubicBezTo>
                      <a:pt x="5087" y="2847"/>
                      <a:pt x="4032" y="10480"/>
                      <a:pt x="40" y="16865"/>
                    </a:cubicBezTo>
                    <a:cubicBezTo>
                      <a:pt x="-92" y="17058"/>
                      <a:pt x="115" y="17277"/>
                      <a:pt x="454" y="17277"/>
                    </a:cubicBezTo>
                    <a:cubicBezTo>
                      <a:pt x="1433" y="17302"/>
                      <a:pt x="3015" y="17521"/>
                      <a:pt x="3317" y="17534"/>
                    </a:cubicBezTo>
                    <a:cubicBezTo>
                      <a:pt x="4804" y="17560"/>
                      <a:pt x="6499" y="17869"/>
                      <a:pt x="7855" y="18255"/>
                    </a:cubicBezTo>
                    <a:cubicBezTo>
                      <a:pt x="11527" y="19310"/>
                      <a:pt x="14879" y="20765"/>
                      <a:pt x="19079" y="20752"/>
                    </a:cubicBezTo>
                    <a:cubicBezTo>
                      <a:pt x="19305" y="20752"/>
                      <a:pt x="18834" y="17547"/>
                      <a:pt x="18796" y="17315"/>
                    </a:cubicBezTo>
                    <a:cubicBezTo>
                      <a:pt x="18627" y="15886"/>
                      <a:pt x="18476" y="14445"/>
                      <a:pt x="18909" y="13029"/>
                    </a:cubicBezTo>
                    <a:cubicBezTo>
                      <a:pt x="19286" y="11832"/>
                      <a:pt x="19907" y="10712"/>
                      <a:pt x="20227" y="9502"/>
                    </a:cubicBezTo>
                    <a:cubicBezTo>
                      <a:pt x="20661" y="7931"/>
                      <a:pt x="21508" y="4880"/>
                      <a:pt x="19248" y="3722"/>
                    </a:cubicBezTo>
                    <a:cubicBezTo>
                      <a:pt x="19248" y="3722"/>
                      <a:pt x="15764" y="3773"/>
                      <a:pt x="14484" y="401"/>
                    </a:cubicBezTo>
                    <a:close/>
                  </a:path>
                </a:pathLst>
              </a:custGeom>
              <a:solidFill>
                <a:srgbClr val="0055A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41" name="Freeform: Shape 648"/>
              <p:cNvSpPr/>
              <p:nvPr/>
            </p:nvSpPr>
            <p:spPr>
              <a:xfrm>
                <a:off x="111038" y="597208"/>
                <a:ext cx="239591" cy="195159"/>
              </a:xfrm>
              <a:custGeom>
                <a:avLst/>
                <a:gdLst/>
                <a:ahLst/>
                <a:cxnLst>
                  <a:cxn ang="0">
                    <a:pos x="wd2" y="hd2"/>
                  </a:cxn>
                  <a:cxn ang="5400000">
                    <a:pos x="wd2" y="hd2"/>
                  </a:cxn>
                  <a:cxn ang="10800000">
                    <a:pos x="wd2" y="hd2"/>
                  </a:cxn>
                  <a:cxn ang="16200000">
                    <a:pos x="wd2" y="hd2"/>
                  </a:cxn>
                </a:cxnLst>
                <a:rect l="0" t="0" r="r" b="b"/>
                <a:pathLst>
                  <a:path w="21381" h="21011" fill="norm" stroke="1" extrusionOk="0">
                    <a:moveTo>
                      <a:pt x="2355" y="20864"/>
                    </a:moveTo>
                    <a:cubicBezTo>
                      <a:pt x="6398" y="19321"/>
                      <a:pt x="10646" y="15125"/>
                      <a:pt x="13564" y="11545"/>
                    </a:cubicBezTo>
                    <a:cubicBezTo>
                      <a:pt x="16021" y="8583"/>
                      <a:pt x="19194" y="4757"/>
                      <a:pt x="21293" y="807"/>
                    </a:cubicBezTo>
                    <a:cubicBezTo>
                      <a:pt x="21600" y="252"/>
                      <a:pt x="21037" y="-242"/>
                      <a:pt x="20679" y="128"/>
                    </a:cubicBezTo>
                    <a:lnTo>
                      <a:pt x="9213" y="11360"/>
                    </a:lnTo>
                    <a:cubicBezTo>
                      <a:pt x="8701" y="11854"/>
                      <a:pt x="8036" y="12039"/>
                      <a:pt x="7473" y="11854"/>
                    </a:cubicBezTo>
                    <a:cubicBezTo>
                      <a:pt x="7422" y="11854"/>
                      <a:pt x="7371" y="11854"/>
                      <a:pt x="7319" y="11792"/>
                    </a:cubicBezTo>
                    <a:cubicBezTo>
                      <a:pt x="7268" y="11792"/>
                      <a:pt x="7268" y="11792"/>
                      <a:pt x="7268" y="11792"/>
                    </a:cubicBezTo>
                    <a:cubicBezTo>
                      <a:pt x="7217" y="11792"/>
                      <a:pt x="7166" y="11792"/>
                      <a:pt x="7115" y="11731"/>
                    </a:cubicBezTo>
                    <a:lnTo>
                      <a:pt x="7064" y="11669"/>
                    </a:lnTo>
                    <a:cubicBezTo>
                      <a:pt x="7012" y="11669"/>
                      <a:pt x="6961" y="11669"/>
                      <a:pt x="6910" y="11607"/>
                    </a:cubicBezTo>
                    <a:lnTo>
                      <a:pt x="6859" y="11545"/>
                    </a:lnTo>
                    <a:cubicBezTo>
                      <a:pt x="6808" y="11545"/>
                      <a:pt x="6756" y="11484"/>
                      <a:pt x="6756" y="11484"/>
                    </a:cubicBezTo>
                    <a:cubicBezTo>
                      <a:pt x="6705" y="11484"/>
                      <a:pt x="6705" y="11422"/>
                      <a:pt x="6705" y="11360"/>
                    </a:cubicBezTo>
                    <a:cubicBezTo>
                      <a:pt x="6654" y="11360"/>
                      <a:pt x="6603" y="11360"/>
                      <a:pt x="6603" y="11299"/>
                    </a:cubicBezTo>
                    <a:cubicBezTo>
                      <a:pt x="6552" y="11237"/>
                      <a:pt x="6500" y="11237"/>
                      <a:pt x="6500" y="11175"/>
                    </a:cubicBezTo>
                    <a:cubicBezTo>
                      <a:pt x="6449" y="11175"/>
                      <a:pt x="6449" y="11175"/>
                      <a:pt x="6449" y="11113"/>
                    </a:cubicBezTo>
                    <a:cubicBezTo>
                      <a:pt x="6398" y="11052"/>
                      <a:pt x="6347" y="11052"/>
                      <a:pt x="6347" y="10990"/>
                    </a:cubicBezTo>
                    <a:cubicBezTo>
                      <a:pt x="6347" y="10990"/>
                      <a:pt x="6296" y="10928"/>
                      <a:pt x="6296" y="10867"/>
                    </a:cubicBezTo>
                    <a:cubicBezTo>
                      <a:pt x="6296" y="10867"/>
                      <a:pt x="6245" y="10805"/>
                      <a:pt x="6193" y="10743"/>
                    </a:cubicBezTo>
                    <a:cubicBezTo>
                      <a:pt x="6193" y="10681"/>
                      <a:pt x="6193" y="10681"/>
                      <a:pt x="6193" y="10681"/>
                    </a:cubicBezTo>
                    <a:cubicBezTo>
                      <a:pt x="6142" y="10558"/>
                      <a:pt x="6142" y="10496"/>
                      <a:pt x="6091" y="10373"/>
                    </a:cubicBezTo>
                    <a:cubicBezTo>
                      <a:pt x="3992" y="13520"/>
                      <a:pt x="1843" y="16483"/>
                      <a:pt x="154" y="18457"/>
                    </a:cubicBezTo>
                    <a:cubicBezTo>
                      <a:pt x="51" y="18704"/>
                      <a:pt x="51" y="18951"/>
                      <a:pt x="0" y="19136"/>
                    </a:cubicBezTo>
                    <a:cubicBezTo>
                      <a:pt x="512" y="20556"/>
                      <a:pt x="1228" y="21358"/>
                      <a:pt x="2355" y="20864"/>
                    </a:cubicBezTo>
                    <a:close/>
                  </a:path>
                </a:pathLst>
              </a:custGeom>
              <a:solidFill>
                <a:srgbClr val="272F5D">
                  <a:alpha val="38000"/>
                </a:srgbClr>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42" name="Freeform: Shape 651"/>
              <p:cNvSpPr/>
              <p:nvPr/>
            </p:nvSpPr>
            <p:spPr>
              <a:xfrm>
                <a:off x="60143" y="327878"/>
                <a:ext cx="341261" cy="379772"/>
              </a:xfrm>
              <a:custGeom>
                <a:avLst/>
                <a:gdLst/>
                <a:ahLst/>
                <a:cxnLst>
                  <a:cxn ang="0">
                    <a:pos x="wd2" y="hd2"/>
                  </a:cxn>
                  <a:cxn ang="5400000">
                    <a:pos x="wd2" y="hd2"/>
                  </a:cxn>
                  <a:cxn ang="10800000">
                    <a:pos x="wd2" y="hd2"/>
                  </a:cxn>
                  <a:cxn ang="16200000">
                    <a:pos x="wd2" y="hd2"/>
                  </a:cxn>
                </a:cxnLst>
                <a:rect l="0" t="0" r="r" b="b"/>
                <a:pathLst>
                  <a:path w="20257" h="20326" fill="norm" stroke="1" extrusionOk="0">
                    <a:moveTo>
                      <a:pt x="18619" y="3151"/>
                    </a:moveTo>
                    <a:cubicBezTo>
                      <a:pt x="17461" y="1707"/>
                      <a:pt x="15621" y="447"/>
                      <a:pt x="13713" y="109"/>
                    </a:cubicBezTo>
                    <a:cubicBezTo>
                      <a:pt x="7683" y="-1028"/>
                      <a:pt x="3254" y="7022"/>
                      <a:pt x="222" y="11662"/>
                    </a:cubicBezTo>
                    <a:cubicBezTo>
                      <a:pt x="-221" y="12307"/>
                      <a:pt x="17" y="13136"/>
                      <a:pt x="767" y="13413"/>
                    </a:cubicBezTo>
                    <a:cubicBezTo>
                      <a:pt x="2607" y="14120"/>
                      <a:pt x="5605" y="15840"/>
                      <a:pt x="7070" y="19558"/>
                    </a:cubicBezTo>
                    <a:cubicBezTo>
                      <a:pt x="7376" y="20326"/>
                      <a:pt x="8433" y="20572"/>
                      <a:pt x="9148" y="20050"/>
                    </a:cubicBezTo>
                    <a:lnTo>
                      <a:pt x="16746" y="14458"/>
                    </a:lnTo>
                    <a:cubicBezTo>
                      <a:pt x="20527" y="11723"/>
                      <a:pt x="21379" y="6776"/>
                      <a:pt x="18688" y="3304"/>
                    </a:cubicBezTo>
                    <a:cubicBezTo>
                      <a:pt x="18688" y="3243"/>
                      <a:pt x="18653" y="3212"/>
                      <a:pt x="18619" y="3151"/>
                    </a:cubicBezTo>
                    <a:close/>
                  </a:path>
                </a:pathLst>
              </a:custGeom>
              <a:solidFill>
                <a:srgbClr val="0055A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43" name="Freeform: Shape 652"/>
              <p:cNvSpPr/>
              <p:nvPr/>
            </p:nvSpPr>
            <p:spPr>
              <a:xfrm>
                <a:off x="60093" y="545509"/>
                <a:ext cx="150407" cy="161987"/>
              </a:xfrm>
              <a:custGeom>
                <a:avLst/>
                <a:gdLst/>
                <a:ahLst/>
                <a:cxnLst>
                  <a:cxn ang="0">
                    <a:pos x="wd2" y="hd2"/>
                  </a:cxn>
                  <a:cxn ang="5400000">
                    <a:pos x="wd2" y="hd2"/>
                  </a:cxn>
                  <a:cxn ang="10800000">
                    <a:pos x="wd2" y="hd2"/>
                  </a:cxn>
                  <a:cxn ang="16200000">
                    <a:pos x="wd2" y="hd2"/>
                  </a:cxn>
                </a:cxnLst>
                <a:rect l="0" t="0" r="r" b="b"/>
                <a:pathLst>
                  <a:path w="21087" h="21133" fill="norm" stroke="1" extrusionOk="0">
                    <a:moveTo>
                      <a:pt x="19561" y="16443"/>
                    </a:moveTo>
                    <a:cubicBezTo>
                      <a:pt x="18116" y="13902"/>
                      <a:pt x="15948" y="11660"/>
                      <a:pt x="13780" y="9642"/>
                    </a:cubicBezTo>
                    <a:cubicBezTo>
                      <a:pt x="9765" y="5904"/>
                      <a:pt x="5268" y="2691"/>
                      <a:pt x="451" y="0"/>
                    </a:cubicBezTo>
                    <a:cubicBezTo>
                      <a:pt x="-513" y="1644"/>
                      <a:pt x="129" y="3662"/>
                      <a:pt x="1816" y="4335"/>
                    </a:cubicBezTo>
                    <a:cubicBezTo>
                      <a:pt x="6152" y="6054"/>
                      <a:pt x="13218" y="10239"/>
                      <a:pt x="16671" y="19283"/>
                    </a:cubicBezTo>
                    <a:cubicBezTo>
                      <a:pt x="17313" y="21077"/>
                      <a:pt x="19481" y="21600"/>
                      <a:pt x="21087" y="20703"/>
                    </a:cubicBezTo>
                    <a:cubicBezTo>
                      <a:pt x="20846" y="19283"/>
                      <a:pt x="20284" y="17788"/>
                      <a:pt x="19561" y="16443"/>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44" name="Freeform: Shape 727"/>
              <p:cNvSpPr/>
              <p:nvPr/>
            </p:nvSpPr>
            <p:spPr>
              <a:xfrm>
                <a:off x="373781" y="747886"/>
                <a:ext cx="846297" cy="4030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29" y="0"/>
                    </a:moveTo>
                    <a:lnTo>
                      <a:pt x="7449" y="18831"/>
                    </a:lnTo>
                    <a:lnTo>
                      <a:pt x="0" y="18831"/>
                    </a:lnTo>
                    <a:lnTo>
                      <a:pt x="0" y="21600"/>
                    </a:lnTo>
                    <a:lnTo>
                      <a:pt x="19386" y="21600"/>
                    </a:lnTo>
                    <a:lnTo>
                      <a:pt x="21600" y="0"/>
                    </a:lnTo>
                    <a:close/>
                  </a:path>
                </a:pathLst>
              </a:custGeom>
              <a:solidFill>
                <a:srgbClr val="404C8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45" name="Freeform: Shape 728"/>
              <p:cNvSpPr/>
              <p:nvPr/>
            </p:nvSpPr>
            <p:spPr>
              <a:xfrm>
                <a:off x="373781" y="747886"/>
                <a:ext cx="399577" cy="3645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472" y="21600"/>
                    </a:moveTo>
                    <a:lnTo>
                      <a:pt x="21600" y="0"/>
                    </a:lnTo>
                    <a:lnTo>
                      <a:pt x="19955" y="0"/>
                    </a:lnTo>
                    <a:lnTo>
                      <a:pt x="15766" y="20818"/>
                    </a:lnTo>
                    <a:lnTo>
                      <a:pt x="0" y="20818"/>
                    </a:lnTo>
                    <a:lnTo>
                      <a:pt x="0" y="21600"/>
                    </a:lnTo>
                    <a:close/>
                  </a:path>
                </a:pathLst>
              </a:custGeom>
              <a:solidFill>
                <a:srgbClr val="BBC4C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46" name="Freeform: Shape 729"/>
              <p:cNvSpPr/>
              <p:nvPr/>
            </p:nvSpPr>
            <p:spPr>
              <a:xfrm>
                <a:off x="928013" y="919215"/>
                <a:ext cx="60943" cy="615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800"/>
                      <a:pt x="16755" y="21600"/>
                      <a:pt x="10901" y="21600"/>
                    </a:cubicBezTo>
                    <a:cubicBezTo>
                      <a:pt x="5047" y="21600"/>
                      <a:pt x="0" y="16800"/>
                      <a:pt x="0" y="10800"/>
                    </a:cubicBezTo>
                    <a:cubicBezTo>
                      <a:pt x="0" y="5000"/>
                      <a:pt x="5047" y="0"/>
                      <a:pt x="10901" y="0"/>
                    </a:cubicBezTo>
                    <a:cubicBezTo>
                      <a:pt x="16755" y="0"/>
                      <a:pt x="21600" y="5000"/>
                      <a:pt x="21600" y="10800"/>
                    </a:cubicBezTo>
                    <a:close/>
                  </a:path>
                </a:pathLst>
              </a:custGeom>
              <a:solidFill>
                <a:srgbClr val="BBC4C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2180" name="Group 4"/>
            <p:cNvGrpSpPr/>
            <p:nvPr/>
          </p:nvGrpSpPr>
          <p:grpSpPr>
            <a:xfrm>
              <a:off x="3248231" y="1178010"/>
              <a:ext cx="910812" cy="2043657"/>
              <a:chOff x="0" y="0"/>
              <a:chExt cx="910810" cy="2043655"/>
            </a:xfrm>
          </p:grpSpPr>
          <p:sp>
            <p:nvSpPr>
              <p:cNvPr id="2148" name="Freeform: Shape 595"/>
              <p:cNvSpPr/>
              <p:nvPr/>
            </p:nvSpPr>
            <p:spPr>
              <a:xfrm>
                <a:off x="354277" y="1560989"/>
                <a:ext cx="166731" cy="4720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802" y="20523"/>
                    </a:moveTo>
                    <a:cubicBezTo>
                      <a:pt x="12841" y="16108"/>
                      <a:pt x="21600" y="0"/>
                      <a:pt x="21600" y="0"/>
                    </a:cubicBezTo>
                    <a:cubicBezTo>
                      <a:pt x="21600" y="0"/>
                      <a:pt x="8091" y="2339"/>
                      <a:pt x="2969" y="12219"/>
                    </a:cubicBezTo>
                    <a:cubicBezTo>
                      <a:pt x="965" y="16134"/>
                      <a:pt x="148" y="19182"/>
                      <a:pt x="0" y="21600"/>
                    </a:cubicBezTo>
                    <a:lnTo>
                      <a:pt x="11431" y="21600"/>
                    </a:lnTo>
                    <a:cubicBezTo>
                      <a:pt x="11579" y="21232"/>
                      <a:pt x="11728" y="20891"/>
                      <a:pt x="11802" y="20523"/>
                    </a:cubicBezTo>
                    <a:close/>
                  </a:path>
                </a:pathLst>
              </a:custGeom>
              <a:solidFill>
                <a:srgbClr val="95BFE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49" name="Freeform: Shape 653"/>
              <p:cNvSpPr/>
              <p:nvPr/>
            </p:nvSpPr>
            <p:spPr>
              <a:xfrm>
                <a:off x="395673" y="1370113"/>
                <a:ext cx="97164" cy="208700"/>
              </a:xfrm>
              <a:prstGeom prst="rect">
                <a:avLst/>
              </a:prstGeom>
              <a:solidFill>
                <a:srgbClr val="BBC4C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50" name="Freeform: Shape 654"/>
              <p:cNvSpPr/>
              <p:nvPr/>
            </p:nvSpPr>
            <p:spPr>
              <a:xfrm>
                <a:off x="365776" y="1527201"/>
                <a:ext cx="157532" cy="148200"/>
              </a:xfrm>
              <a:custGeom>
                <a:avLst/>
                <a:gdLst/>
                <a:ahLst/>
                <a:cxnLst>
                  <a:cxn ang="0">
                    <a:pos x="wd2" y="hd2"/>
                  </a:cxn>
                  <a:cxn ang="5400000">
                    <a:pos x="wd2" y="hd2"/>
                  </a:cxn>
                  <a:cxn ang="10800000">
                    <a:pos x="wd2" y="hd2"/>
                  </a:cxn>
                  <a:cxn ang="16200000">
                    <a:pos x="wd2" y="hd2"/>
                  </a:cxn>
                </a:cxnLst>
                <a:rect l="0" t="0" r="r" b="b"/>
                <a:pathLst>
                  <a:path w="21600" h="21253" fill="norm" stroke="1" extrusionOk="0">
                    <a:moveTo>
                      <a:pt x="0" y="3513"/>
                    </a:moveTo>
                    <a:cubicBezTo>
                      <a:pt x="0" y="1296"/>
                      <a:pt x="1964" y="-347"/>
                      <a:pt x="4084" y="64"/>
                    </a:cubicBezTo>
                    <a:cubicBezTo>
                      <a:pt x="5969" y="474"/>
                      <a:pt x="8169" y="803"/>
                      <a:pt x="10525" y="803"/>
                    </a:cubicBezTo>
                    <a:cubicBezTo>
                      <a:pt x="13196" y="803"/>
                      <a:pt x="15552" y="474"/>
                      <a:pt x="17516" y="64"/>
                    </a:cubicBezTo>
                    <a:cubicBezTo>
                      <a:pt x="19636" y="-347"/>
                      <a:pt x="21600" y="1296"/>
                      <a:pt x="21600" y="3513"/>
                    </a:cubicBezTo>
                    <a:lnTo>
                      <a:pt x="21600" y="21253"/>
                    </a:lnTo>
                    <a:cubicBezTo>
                      <a:pt x="14138" y="18871"/>
                      <a:pt x="6833" y="15915"/>
                      <a:pt x="0" y="12219"/>
                    </a:cubicBezTo>
                    <a:close/>
                  </a:path>
                </a:pathLst>
              </a:custGeom>
              <a:solidFill>
                <a:srgbClr val="92999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51" name="Freeform: Shape 655"/>
              <p:cNvSpPr/>
              <p:nvPr/>
            </p:nvSpPr>
            <p:spPr>
              <a:xfrm>
                <a:off x="365776" y="1612732"/>
                <a:ext cx="157532" cy="1109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6833" y="5010"/>
                      <a:pt x="14138" y="8907"/>
                      <a:pt x="21600" y="12247"/>
                    </a:cubicBezTo>
                    <a:lnTo>
                      <a:pt x="21600" y="21600"/>
                    </a:lnTo>
                    <a:cubicBezTo>
                      <a:pt x="14295" y="18260"/>
                      <a:pt x="6912" y="14586"/>
                      <a:pt x="0" y="10132"/>
                    </a:cubicBezTo>
                    <a:close/>
                  </a:path>
                </a:pathLst>
              </a:custGeom>
              <a:solidFill>
                <a:srgbClr val="BBC4C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52" name="Freeform: Shape 656"/>
              <p:cNvSpPr/>
              <p:nvPr/>
            </p:nvSpPr>
            <p:spPr>
              <a:xfrm>
                <a:off x="323231" y="1665052"/>
                <a:ext cx="239747" cy="1385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034" y="9193"/>
                    </a:moveTo>
                    <a:lnTo>
                      <a:pt x="18034" y="10621"/>
                    </a:lnTo>
                    <a:lnTo>
                      <a:pt x="18448" y="10621"/>
                    </a:lnTo>
                    <a:cubicBezTo>
                      <a:pt x="20205" y="10621"/>
                      <a:pt x="21600" y="13031"/>
                      <a:pt x="21600" y="16155"/>
                    </a:cubicBezTo>
                    <a:cubicBezTo>
                      <a:pt x="21600" y="19101"/>
                      <a:pt x="20205" y="21600"/>
                      <a:pt x="18448" y="21600"/>
                    </a:cubicBezTo>
                    <a:lnTo>
                      <a:pt x="3152" y="21600"/>
                    </a:lnTo>
                    <a:cubicBezTo>
                      <a:pt x="1447" y="21600"/>
                      <a:pt x="0" y="19101"/>
                      <a:pt x="0" y="16155"/>
                    </a:cubicBezTo>
                    <a:cubicBezTo>
                      <a:pt x="0" y="13031"/>
                      <a:pt x="1447" y="10621"/>
                      <a:pt x="3152" y="10621"/>
                    </a:cubicBezTo>
                    <a:lnTo>
                      <a:pt x="3824" y="10621"/>
                    </a:lnTo>
                    <a:lnTo>
                      <a:pt x="3824" y="0"/>
                    </a:lnTo>
                    <a:cubicBezTo>
                      <a:pt x="8371" y="3570"/>
                      <a:pt x="13229" y="6516"/>
                      <a:pt x="18034" y="9193"/>
                    </a:cubicBezTo>
                    <a:close/>
                  </a:path>
                </a:pathLst>
              </a:custGeom>
              <a:solidFill>
                <a:srgbClr val="92999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53" name="Freeform: Shape 657"/>
              <p:cNvSpPr/>
              <p:nvPr/>
            </p:nvSpPr>
            <p:spPr>
              <a:xfrm>
                <a:off x="501460" y="1748142"/>
                <a:ext cx="347258" cy="195177"/>
              </a:xfrm>
              <a:custGeom>
                <a:avLst/>
                <a:gdLst/>
                <a:ahLst/>
                <a:cxnLst>
                  <a:cxn ang="0">
                    <a:pos x="wd2" y="hd2"/>
                  </a:cxn>
                  <a:cxn ang="5400000">
                    <a:pos x="wd2" y="hd2"/>
                  </a:cxn>
                  <a:cxn ang="10800000">
                    <a:pos x="wd2" y="hd2"/>
                  </a:cxn>
                  <a:cxn ang="16200000">
                    <a:pos x="wd2" y="hd2"/>
                  </a:cxn>
                </a:cxnLst>
                <a:rect l="0" t="0" r="r" b="b"/>
                <a:pathLst>
                  <a:path w="21600" h="21255" fill="norm" stroke="1" extrusionOk="0">
                    <a:moveTo>
                      <a:pt x="19815" y="21255"/>
                    </a:moveTo>
                    <a:lnTo>
                      <a:pt x="21600" y="19757"/>
                    </a:lnTo>
                    <a:cubicBezTo>
                      <a:pt x="20993" y="17572"/>
                      <a:pt x="20208" y="15449"/>
                      <a:pt x="19386" y="13576"/>
                    </a:cubicBezTo>
                    <a:cubicBezTo>
                      <a:pt x="16852" y="8020"/>
                      <a:pt x="13960" y="5398"/>
                      <a:pt x="12889" y="4400"/>
                    </a:cubicBezTo>
                    <a:cubicBezTo>
                      <a:pt x="8069" y="-95"/>
                      <a:pt x="3249" y="-345"/>
                      <a:pt x="0" y="217"/>
                    </a:cubicBezTo>
                    <a:lnTo>
                      <a:pt x="214" y="3650"/>
                    </a:lnTo>
                    <a:cubicBezTo>
                      <a:pt x="3142" y="3151"/>
                      <a:pt x="7605" y="3338"/>
                      <a:pt x="11960" y="7396"/>
                    </a:cubicBezTo>
                    <a:cubicBezTo>
                      <a:pt x="12960" y="8332"/>
                      <a:pt x="15566" y="10705"/>
                      <a:pt x="17816" y="15699"/>
                    </a:cubicBezTo>
                    <a:cubicBezTo>
                      <a:pt x="18601" y="17447"/>
                      <a:pt x="19279" y="19257"/>
                      <a:pt x="19815" y="21255"/>
                    </a:cubicBezTo>
                    <a:close/>
                  </a:path>
                </a:pathLst>
              </a:custGeom>
              <a:solidFill>
                <a:srgbClr val="92999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54" name="Freeform: Shape 658"/>
              <p:cNvSpPr/>
              <p:nvPr/>
            </p:nvSpPr>
            <p:spPr>
              <a:xfrm>
                <a:off x="791799" y="1917444"/>
                <a:ext cx="119012" cy="1184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748"/>
                    </a:moveTo>
                    <a:cubicBezTo>
                      <a:pt x="0" y="16696"/>
                      <a:pt x="4881" y="21600"/>
                      <a:pt x="10800" y="21600"/>
                    </a:cubicBezTo>
                    <a:cubicBezTo>
                      <a:pt x="16719" y="21600"/>
                      <a:pt x="21600" y="16696"/>
                      <a:pt x="21600" y="10748"/>
                    </a:cubicBezTo>
                    <a:cubicBezTo>
                      <a:pt x="21600" y="4800"/>
                      <a:pt x="16719" y="0"/>
                      <a:pt x="10800" y="0"/>
                    </a:cubicBezTo>
                    <a:cubicBezTo>
                      <a:pt x="4881" y="0"/>
                      <a:pt x="0" y="4800"/>
                      <a:pt x="0" y="10748"/>
                    </a:cubicBezTo>
                    <a:close/>
                  </a:path>
                </a:pathLst>
              </a:custGeom>
              <a:solidFill>
                <a:srgbClr val="92999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55" name="Freeform: Shape 659"/>
              <p:cNvSpPr/>
              <p:nvPr/>
            </p:nvSpPr>
            <p:spPr>
              <a:xfrm>
                <a:off x="27717" y="1752735"/>
                <a:ext cx="347259" cy="195183"/>
              </a:xfrm>
              <a:custGeom>
                <a:avLst/>
                <a:gdLst/>
                <a:ahLst/>
                <a:cxnLst>
                  <a:cxn ang="0">
                    <a:pos x="wd2" y="hd2"/>
                  </a:cxn>
                  <a:cxn ang="5400000">
                    <a:pos x="wd2" y="hd2"/>
                  </a:cxn>
                  <a:cxn ang="10800000">
                    <a:pos x="wd2" y="hd2"/>
                  </a:cxn>
                  <a:cxn ang="16200000">
                    <a:pos x="wd2" y="hd2"/>
                  </a:cxn>
                </a:cxnLst>
                <a:rect l="0" t="0" r="r" b="b"/>
                <a:pathLst>
                  <a:path w="21600" h="21256" fill="norm" stroke="1" extrusionOk="0">
                    <a:moveTo>
                      <a:pt x="1785" y="21256"/>
                    </a:moveTo>
                    <a:lnTo>
                      <a:pt x="0" y="19758"/>
                    </a:lnTo>
                    <a:cubicBezTo>
                      <a:pt x="607" y="17510"/>
                      <a:pt x="1357" y="15450"/>
                      <a:pt x="2249" y="13515"/>
                    </a:cubicBezTo>
                    <a:cubicBezTo>
                      <a:pt x="4784" y="8021"/>
                      <a:pt x="7640" y="5337"/>
                      <a:pt x="8747" y="4338"/>
                    </a:cubicBezTo>
                    <a:cubicBezTo>
                      <a:pt x="13531" y="-94"/>
                      <a:pt x="18387" y="-344"/>
                      <a:pt x="21600" y="218"/>
                    </a:cubicBezTo>
                    <a:lnTo>
                      <a:pt x="21386" y="3651"/>
                    </a:lnTo>
                    <a:cubicBezTo>
                      <a:pt x="18458" y="3090"/>
                      <a:pt x="14031" y="3339"/>
                      <a:pt x="9640" y="7397"/>
                    </a:cubicBezTo>
                    <a:cubicBezTo>
                      <a:pt x="8676" y="8333"/>
                      <a:pt x="6069" y="10706"/>
                      <a:pt x="3784" y="15700"/>
                    </a:cubicBezTo>
                    <a:cubicBezTo>
                      <a:pt x="2999" y="17385"/>
                      <a:pt x="2321" y="19258"/>
                      <a:pt x="1785" y="21256"/>
                    </a:cubicBezTo>
                    <a:close/>
                  </a:path>
                </a:pathLst>
              </a:custGeom>
              <a:solidFill>
                <a:srgbClr val="92999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56" name="Freeform: Shape 661"/>
              <p:cNvSpPr/>
              <p:nvPr/>
            </p:nvSpPr>
            <p:spPr>
              <a:xfrm>
                <a:off x="383599" y="1914571"/>
                <a:ext cx="119012" cy="1184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748"/>
                    </a:moveTo>
                    <a:cubicBezTo>
                      <a:pt x="0" y="16800"/>
                      <a:pt x="4881" y="21600"/>
                      <a:pt x="10800" y="21600"/>
                    </a:cubicBezTo>
                    <a:cubicBezTo>
                      <a:pt x="16719" y="21600"/>
                      <a:pt x="21600" y="16800"/>
                      <a:pt x="21600" y="10748"/>
                    </a:cubicBezTo>
                    <a:cubicBezTo>
                      <a:pt x="21600" y="4800"/>
                      <a:pt x="16719" y="0"/>
                      <a:pt x="10800" y="0"/>
                    </a:cubicBezTo>
                    <a:cubicBezTo>
                      <a:pt x="4881" y="0"/>
                      <a:pt x="0" y="4800"/>
                      <a:pt x="0" y="10748"/>
                    </a:cubicBezTo>
                    <a:close/>
                  </a:path>
                </a:pathLst>
              </a:custGeom>
              <a:solidFill>
                <a:srgbClr val="92999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57" name="Freeform: Shape 662"/>
              <p:cNvSpPr/>
              <p:nvPr/>
            </p:nvSpPr>
            <p:spPr>
              <a:xfrm>
                <a:off x="423268" y="1765664"/>
                <a:ext cx="39671" cy="160982"/>
              </a:xfrm>
              <a:prstGeom prst="rect">
                <a:avLst/>
              </a:prstGeom>
              <a:solidFill>
                <a:srgbClr val="92999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58" name="Freeform: Shape 663"/>
              <p:cNvSpPr/>
              <p:nvPr/>
            </p:nvSpPr>
            <p:spPr>
              <a:xfrm>
                <a:off x="167426" y="1256229"/>
                <a:ext cx="538710" cy="159879"/>
              </a:xfrm>
              <a:custGeom>
                <a:avLst/>
                <a:gdLst/>
                <a:ahLst/>
                <a:cxnLst>
                  <a:cxn ang="0">
                    <a:pos x="wd2" y="hd2"/>
                  </a:cxn>
                  <a:cxn ang="5400000">
                    <a:pos x="wd2" y="hd2"/>
                  </a:cxn>
                  <a:cxn ang="10800000">
                    <a:pos x="wd2" y="hd2"/>
                  </a:cxn>
                  <a:cxn ang="16200000">
                    <a:pos x="wd2" y="hd2"/>
                  </a:cxn>
                </a:cxnLst>
                <a:rect l="0" t="0" r="r" b="b"/>
                <a:pathLst>
                  <a:path w="21600" h="21529" fill="norm" stroke="1" extrusionOk="0">
                    <a:moveTo>
                      <a:pt x="0" y="10960"/>
                    </a:moveTo>
                    <a:cubicBezTo>
                      <a:pt x="0" y="15898"/>
                      <a:pt x="1128" y="20140"/>
                      <a:pt x="2602" y="20449"/>
                    </a:cubicBezTo>
                    <a:cubicBezTo>
                      <a:pt x="5181" y="21143"/>
                      <a:pt x="7968" y="21529"/>
                      <a:pt x="10892" y="21529"/>
                    </a:cubicBezTo>
                    <a:cubicBezTo>
                      <a:pt x="13771" y="21529"/>
                      <a:pt x="16465" y="21143"/>
                      <a:pt x="18998" y="20449"/>
                    </a:cubicBezTo>
                    <a:cubicBezTo>
                      <a:pt x="20472" y="20140"/>
                      <a:pt x="21600" y="15898"/>
                      <a:pt x="21600" y="10960"/>
                    </a:cubicBezTo>
                    <a:cubicBezTo>
                      <a:pt x="21600" y="6100"/>
                      <a:pt x="20518" y="2089"/>
                      <a:pt x="19067" y="1549"/>
                    </a:cubicBezTo>
                    <a:cubicBezTo>
                      <a:pt x="16626" y="623"/>
                      <a:pt x="13955" y="6"/>
                      <a:pt x="11076" y="6"/>
                    </a:cubicBezTo>
                    <a:cubicBezTo>
                      <a:pt x="7968" y="-71"/>
                      <a:pt x="5112" y="546"/>
                      <a:pt x="2533" y="1549"/>
                    </a:cubicBezTo>
                    <a:cubicBezTo>
                      <a:pt x="1082" y="2012"/>
                      <a:pt x="0" y="6100"/>
                      <a:pt x="0" y="10960"/>
                    </a:cubicBezTo>
                    <a:close/>
                  </a:path>
                </a:pathLst>
              </a:custGeom>
              <a:solidFill>
                <a:srgbClr val="4484F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59" name="Freeform: Shape 684"/>
              <p:cNvSpPr/>
              <p:nvPr/>
            </p:nvSpPr>
            <p:spPr>
              <a:xfrm>
                <a:off x="657987" y="1831206"/>
                <a:ext cx="173767" cy="212450"/>
              </a:xfrm>
              <a:custGeom>
                <a:avLst/>
                <a:gdLst/>
                <a:ahLst/>
                <a:cxnLst>
                  <a:cxn ang="0">
                    <a:pos x="wd2" y="hd2"/>
                  </a:cxn>
                  <a:cxn ang="5400000">
                    <a:pos x="wd2" y="hd2"/>
                  </a:cxn>
                  <a:cxn ang="10800000">
                    <a:pos x="wd2" y="hd2"/>
                  </a:cxn>
                  <a:cxn ang="16200000">
                    <a:pos x="wd2" y="hd2"/>
                  </a:cxn>
                </a:cxnLst>
                <a:rect l="0" t="0" r="r" b="b"/>
                <a:pathLst>
                  <a:path w="20662" h="21229" fill="norm" stroke="1" extrusionOk="0">
                    <a:moveTo>
                      <a:pt x="4480" y="0"/>
                    </a:moveTo>
                    <a:lnTo>
                      <a:pt x="16268" y="0"/>
                    </a:lnTo>
                    <a:cubicBezTo>
                      <a:pt x="17086" y="0"/>
                      <a:pt x="17631" y="573"/>
                      <a:pt x="17631" y="1318"/>
                    </a:cubicBezTo>
                    <a:cubicBezTo>
                      <a:pt x="17631" y="3839"/>
                      <a:pt x="17699" y="9053"/>
                      <a:pt x="18585" y="10370"/>
                    </a:cubicBezTo>
                    <a:cubicBezTo>
                      <a:pt x="20016" y="12490"/>
                      <a:pt x="21515" y="18334"/>
                      <a:pt x="20084" y="20683"/>
                    </a:cubicBezTo>
                    <a:cubicBezTo>
                      <a:pt x="19607" y="21600"/>
                      <a:pt x="16132" y="21084"/>
                      <a:pt x="15110" y="21084"/>
                    </a:cubicBezTo>
                    <a:lnTo>
                      <a:pt x="1414" y="21084"/>
                    </a:lnTo>
                    <a:cubicBezTo>
                      <a:pt x="665" y="21084"/>
                      <a:pt x="51" y="20511"/>
                      <a:pt x="51" y="19824"/>
                    </a:cubicBezTo>
                    <a:cubicBezTo>
                      <a:pt x="-85" y="17303"/>
                      <a:pt x="-85" y="11573"/>
                      <a:pt x="1891" y="7792"/>
                    </a:cubicBezTo>
                    <a:cubicBezTo>
                      <a:pt x="3254" y="4985"/>
                      <a:pt x="3390" y="2865"/>
                      <a:pt x="3186" y="1547"/>
                    </a:cubicBezTo>
                    <a:cubicBezTo>
                      <a:pt x="3049" y="745"/>
                      <a:pt x="3663" y="0"/>
                      <a:pt x="4480" y="0"/>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60" name="Freeform: Shape 685"/>
              <p:cNvSpPr/>
              <p:nvPr/>
            </p:nvSpPr>
            <p:spPr>
              <a:xfrm>
                <a:off x="64920" y="1831206"/>
                <a:ext cx="173985" cy="212450"/>
              </a:xfrm>
              <a:custGeom>
                <a:avLst/>
                <a:gdLst/>
                <a:ahLst/>
                <a:cxnLst>
                  <a:cxn ang="0">
                    <a:pos x="wd2" y="hd2"/>
                  </a:cxn>
                  <a:cxn ang="5400000">
                    <a:pos x="wd2" y="hd2"/>
                  </a:cxn>
                  <a:cxn ang="10800000">
                    <a:pos x="wd2" y="hd2"/>
                  </a:cxn>
                  <a:cxn ang="16200000">
                    <a:pos x="wd2" y="hd2"/>
                  </a:cxn>
                </a:cxnLst>
                <a:rect l="0" t="0" r="r" b="b"/>
                <a:pathLst>
                  <a:path w="20688" h="21229" fill="norm" stroke="1" extrusionOk="0">
                    <a:moveTo>
                      <a:pt x="4517" y="0"/>
                    </a:moveTo>
                    <a:lnTo>
                      <a:pt x="16305" y="0"/>
                    </a:lnTo>
                    <a:cubicBezTo>
                      <a:pt x="17055" y="0"/>
                      <a:pt x="17668" y="573"/>
                      <a:pt x="17668" y="1318"/>
                    </a:cubicBezTo>
                    <a:cubicBezTo>
                      <a:pt x="17668" y="3839"/>
                      <a:pt x="17736" y="9053"/>
                      <a:pt x="18622" y="10370"/>
                    </a:cubicBezTo>
                    <a:cubicBezTo>
                      <a:pt x="19985" y="12490"/>
                      <a:pt x="21552" y="18334"/>
                      <a:pt x="20121" y="20683"/>
                    </a:cubicBezTo>
                    <a:cubicBezTo>
                      <a:pt x="19576" y="21600"/>
                      <a:pt x="16101" y="21084"/>
                      <a:pt x="15147" y="21084"/>
                    </a:cubicBezTo>
                    <a:lnTo>
                      <a:pt x="1383" y="21084"/>
                    </a:lnTo>
                    <a:cubicBezTo>
                      <a:pt x="702" y="21084"/>
                      <a:pt x="88" y="20511"/>
                      <a:pt x="20" y="19824"/>
                    </a:cubicBezTo>
                    <a:cubicBezTo>
                      <a:pt x="-48" y="17303"/>
                      <a:pt x="-48" y="11573"/>
                      <a:pt x="1860" y="7792"/>
                    </a:cubicBezTo>
                    <a:cubicBezTo>
                      <a:pt x="3359" y="4985"/>
                      <a:pt x="3359" y="2865"/>
                      <a:pt x="3155" y="1547"/>
                    </a:cubicBezTo>
                    <a:cubicBezTo>
                      <a:pt x="3018" y="745"/>
                      <a:pt x="3700" y="0"/>
                      <a:pt x="4517" y="0"/>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61" name="Freeform: Shape 686"/>
              <p:cNvSpPr/>
              <p:nvPr/>
            </p:nvSpPr>
            <p:spPr>
              <a:xfrm>
                <a:off x="55232" y="1053327"/>
                <a:ext cx="810254" cy="792254"/>
              </a:xfrm>
              <a:custGeom>
                <a:avLst/>
                <a:gdLst/>
                <a:ahLst/>
                <a:cxnLst>
                  <a:cxn ang="0">
                    <a:pos x="wd2" y="hd2"/>
                  </a:cxn>
                  <a:cxn ang="5400000">
                    <a:pos x="wd2" y="hd2"/>
                  </a:cxn>
                  <a:cxn ang="10800000">
                    <a:pos x="wd2" y="hd2"/>
                  </a:cxn>
                  <a:cxn ang="16200000">
                    <a:pos x="wd2" y="hd2"/>
                  </a:cxn>
                </a:cxnLst>
                <a:rect l="0" t="0" r="r" b="b"/>
                <a:pathLst>
                  <a:path w="21544" h="21600" fill="norm" stroke="1" extrusionOk="0">
                    <a:moveTo>
                      <a:pt x="1423" y="21600"/>
                    </a:moveTo>
                    <a:lnTo>
                      <a:pt x="3653" y="21600"/>
                    </a:lnTo>
                    <a:cubicBezTo>
                      <a:pt x="4035" y="21600"/>
                      <a:pt x="4356" y="21302"/>
                      <a:pt x="4402" y="20895"/>
                    </a:cubicBezTo>
                    <a:lnTo>
                      <a:pt x="5151" y="10448"/>
                    </a:lnTo>
                    <a:cubicBezTo>
                      <a:pt x="5257" y="9022"/>
                      <a:pt x="6724" y="6861"/>
                      <a:pt x="8297" y="7096"/>
                    </a:cubicBezTo>
                    <a:cubicBezTo>
                      <a:pt x="9504" y="7284"/>
                      <a:pt x="10696" y="7393"/>
                      <a:pt x="11918" y="7409"/>
                    </a:cubicBezTo>
                    <a:cubicBezTo>
                      <a:pt x="13002" y="7440"/>
                      <a:pt x="14347" y="7111"/>
                      <a:pt x="15385" y="7409"/>
                    </a:cubicBezTo>
                    <a:cubicBezTo>
                      <a:pt x="15630" y="7487"/>
                      <a:pt x="15935" y="7738"/>
                      <a:pt x="16073" y="7957"/>
                    </a:cubicBezTo>
                    <a:cubicBezTo>
                      <a:pt x="16668" y="9022"/>
                      <a:pt x="16714" y="10322"/>
                      <a:pt x="16653" y="11513"/>
                    </a:cubicBezTo>
                    <a:cubicBezTo>
                      <a:pt x="16500" y="14677"/>
                      <a:pt x="16348" y="17794"/>
                      <a:pt x="16500" y="20958"/>
                    </a:cubicBezTo>
                    <a:cubicBezTo>
                      <a:pt x="16516" y="21302"/>
                      <a:pt x="16806" y="21569"/>
                      <a:pt x="17157" y="21537"/>
                    </a:cubicBezTo>
                    <a:cubicBezTo>
                      <a:pt x="17906" y="21506"/>
                      <a:pt x="18670" y="21459"/>
                      <a:pt x="19418" y="21522"/>
                    </a:cubicBezTo>
                    <a:cubicBezTo>
                      <a:pt x="19769" y="21537"/>
                      <a:pt x="20075" y="21271"/>
                      <a:pt x="20075" y="20926"/>
                    </a:cubicBezTo>
                    <a:cubicBezTo>
                      <a:pt x="20121" y="20049"/>
                      <a:pt x="20228" y="18561"/>
                      <a:pt x="20579" y="17841"/>
                    </a:cubicBezTo>
                    <a:cubicBezTo>
                      <a:pt x="20992" y="17026"/>
                      <a:pt x="21389" y="9727"/>
                      <a:pt x="21541" y="6673"/>
                    </a:cubicBezTo>
                    <a:cubicBezTo>
                      <a:pt x="21572" y="5952"/>
                      <a:pt x="21328" y="5263"/>
                      <a:pt x="20869" y="4730"/>
                    </a:cubicBezTo>
                    <a:cubicBezTo>
                      <a:pt x="20564" y="4401"/>
                      <a:pt x="20289" y="4057"/>
                      <a:pt x="20029" y="3697"/>
                    </a:cubicBezTo>
                    <a:lnTo>
                      <a:pt x="17310" y="0"/>
                    </a:lnTo>
                    <a:lnTo>
                      <a:pt x="4310" y="0"/>
                    </a:lnTo>
                    <a:lnTo>
                      <a:pt x="797" y="4636"/>
                    </a:lnTo>
                    <a:cubicBezTo>
                      <a:pt x="262" y="5169"/>
                      <a:pt x="-28" y="5905"/>
                      <a:pt x="3" y="6673"/>
                    </a:cubicBezTo>
                    <a:lnTo>
                      <a:pt x="675" y="20879"/>
                    </a:lnTo>
                    <a:cubicBezTo>
                      <a:pt x="690" y="21271"/>
                      <a:pt x="1026" y="21600"/>
                      <a:pt x="1423" y="21600"/>
                    </a:cubicBezTo>
                    <a:close/>
                  </a:path>
                </a:pathLst>
              </a:custGeom>
              <a:solidFill>
                <a:srgbClr val="404C8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62" name="Freeform: Shape 687"/>
              <p:cNvSpPr/>
              <p:nvPr/>
            </p:nvSpPr>
            <p:spPr>
              <a:xfrm>
                <a:off x="630819" y="1321243"/>
                <a:ext cx="93012" cy="74743"/>
              </a:xfrm>
              <a:custGeom>
                <a:avLst/>
                <a:gdLst/>
                <a:ahLst/>
                <a:cxnLst>
                  <a:cxn ang="0">
                    <a:pos x="wd2" y="hd2"/>
                  </a:cxn>
                  <a:cxn ang="5400000">
                    <a:pos x="wd2" y="hd2"/>
                  </a:cxn>
                  <a:cxn ang="10800000">
                    <a:pos x="wd2" y="hd2"/>
                  </a:cxn>
                  <a:cxn ang="16200000">
                    <a:pos x="wd2" y="hd2"/>
                  </a:cxn>
                </a:cxnLst>
                <a:rect l="0" t="0" r="r" b="b"/>
                <a:pathLst>
                  <a:path w="21181" h="20068" fill="norm" stroke="1" extrusionOk="0">
                    <a:moveTo>
                      <a:pt x="11451" y="3064"/>
                    </a:moveTo>
                    <a:cubicBezTo>
                      <a:pt x="6246" y="2604"/>
                      <a:pt x="2342" y="-1532"/>
                      <a:pt x="390" y="613"/>
                    </a:cubicBezTo>
                    <a:cubicBezTo>
                      <a:pt x="130" y="613"/>
                      <a:pt x="0" y="919"/>
                      <a:pt x="0" y="919"/>
                    </a:cubicBezTo>
                    <a:cubicBezTo>
                      <a:pt x="260" y="1072"/>
                      <a:pt x="520" y="1072"/>
                      <a:pt x="781" y="1225"/>
                    </a:cubicBezTo>
                    <a:cubicBezTo>
                      <a:pt x="2863" y="1838"/>
                      <a:pt x="5465" y="4289"/>
                      <a:pt x="6636" y="6587"/>
                    </a:cubicBezTo>
                    <a:cubicBezTo>
                      <a:pt x="8718" y="10723"/>
                      <a:pt x="10019" y="15319"/>
                      <a:pt x="10670" y="20068"/>
                    </a:cubicBezTo>
                    <a:cubicBezTo>
                      <a:pt x="13663" y="14553"/>
                      <a:pt x="16135" y="10264"/>
                      <a:pt x="18087" y="7200"/>
                    </a:cubicBezTo>
                    <a:cubicBezTo>
                      <a:pt x="20039" y="4136"/>
                      <a:pt x="21600" y="1991"/>
                      <a:pt x="21080" y="1072"/>
                    </a:cubicBezTo>
                    <a:cubicBezTo>
                      <a:pt x="20299" y="-153"/>
                      <a:pt x="16786" y="3523"/>
                      <a:pt x="11451" y="3064"/>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63" name="Freeform: Shape 688"/>
              <p:cNvSpPr/>
              <p:nvPr/>
            </p:nvSpPr>
            <p:spPr>
              <a:xfrm>
                <a:off x="673425" y="1726569"/>
                <a:ext cx="75108" cy="79916"/>
              </a:xfrm>
              <a:custGeom>
                <a:avLst/>
                <a:gdLst/>
                <a:ahLst/>
                <a:cxnLst>
                  <a:cxn ang="0">
                    <a:pos x="wd2" y="hd2"/>
                  </a:cxn>
                  <a:cxn ang="5400000">
                    <a:pos x="wd2" y="hd2"/>
                  </a:cxn>
                  <a:cxn ang="10800000">
                    <a:pos x="wd2" y="hd2"/>
                  </a:cxn>
                  <a:cxn ang="16200000">
                    <a:pos x="wd2" y="hd2"/>
                  </a:cxn>
                </a:cxnLst>
                <a:rect l="0" t="0" r="r" b="b"/>
                <a:pathLst>
                  <a:path w="18584" h="21600" fill="norm" stroke="1" extrusionOk="0">
                    <a:moveTo>
                      <a:pt x="408" y="21600"/>
                    </a:moveTo>
                    <a:cubicBezTo>
                      <a:pt x="5208" y="18977"/>
                      <a:pt x="2949" y="18823"/>
                      <a:pt x="8314" y="16200"/>
                    </a:cubicBezTo>
                    <a:cubicBezTo>
                      <a:pt x="12408" y="14349"/>
                      <a:pt x="21302" y="5246"/>
                      <a:pt x="17773" y="8023"/>
                    </a:cubicBezTo>
                    <a:cubicBezTo>
                      <a:pt x="11278" y="12806"/>
                      <a:pt x="4784" y="8177"/>
                      <a:pt x="126" y="0"/>
                    </a:cubicBezTo>
                    <a:cubicBezTo>
                      <a:pt x="126" y="7251"/>
                      <a:pt x="-298" y="14349"/>
                      <a:pt x="408" y="21600"/>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64" name="Freeform: Shape 689"/>
              <p:cNvSpPr/>
              <p:nvPr/>
            </p:nvSpPr>
            <p:spPr>
              <a:xfrm>
                <a:off x="820546" y="1577088"/>
                <a:ext cx="27023" cy="35528"/>
              </a:xfrm>
              <a:custGeom>
                <a:avLst/>
                <a:gdLst/>
                <a:ahLst/>
                <a:cxnLst>
                  <a:cxn ang="0">
                    <a:pos x="wd2" y="hd2"/>
                  </a:cxn>
                  <a:cxn ang="5400000">
                    <a:pos x="wd2" y="hd2"/>
                  </a:cxn>
                  <a:cxn ang="10800000">
                    <a:pos x="wd2" y="hd2"/>
                  </a:cxn>
                  <a:cxn ang="16200000">
                    <a:pos x="wd2" y="hd2"/>
                  </a:cxn>
                </a:cxnLst>
                <a:rect l="0" t="0" r="r" b="b"/>
                <a:pathLst>
                  <a:path w="21600" h="20866" fill="norm" stroke="1" extrusionOk="0">
                    <a:moveTo>
                      <a:pt x="0" y="20271"/>
                    </a:moveTo>
                    <a:cubicBezTo>
                      <a:pt x="6750" y="21600"/>
                      <a:pt x="13050" y="20603"/>
                      <a:pt x="19350" y="18277"/>
                    </a:cubicBezTo>
                    <a:cubicBezTo>
                      <a:pt x="19800" y="12628"/>
                      <a:pt x="20700" y="6314"/>
                      <a:pt x="21600" y="0"/>
                    </a:cubicBezTo>
                    <a:cubicBezTo>
                      <a:pt x="20700" y="1329"/>
                      <a:pt x="19350" y="2991"/>
                      <a:pt x="18000" y="4320"/>
                    </a:cubicBezTo>
                    <a:cubicBezTo>
                      <a:pt x="12150" y="9969"/>
                      <a:pt x="3150" y="13625"/>
                      <a:pt x="0" y="20271"/>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65" name="Freeform: Shape 690"/>
              <p:cNvSpPr/>
              <p:nvPr/>
            </p:nvSpPr>
            <p:spPr>
              <a:xfrm>
                <a:off x="193818" y="1734043"/>
                <a:ext cx="32826" cy="48295"/>
              </a:xfrm>
              <a:custGeom>
                <a:avLst/>
                <a:gdLst/>
                <a:ahLst/>
                <a:cxnLst>
                  <a:cxn ang="0">
                    <a:pos x="wd2" y="hd2"/>
                  </a:cxn>
                  <a:cxn ang="5400000">
                    <a:pos x="wd2" y="hd2"/>
                  </a:cxn>
                  <a:cxn ang="10800000">
                    <a:pos x="wd2" y="hd2"/>
                  </a:cxn>
                  <a:cxn ang="16200000">
                    <a:pos x="wd2" y="hd2"/>
                  </a:cxn>
                </a:cxnLst>
                <a:rect l="0" t="0" r="r" b="b"/>
                <a:pathLst>
                  <a:path w="21269" h="21600" fill="norm" stroke="1" extrusionOk="0">
                    <a:moveTo>
                      <a:pt x="4062" y="18805"/>
                    </a:moveTo>
                    <a:cubicBezTo>
                      <a:pt x="9188" y="18551"/>
                      <a:pt x="14313" y="19567"/>
                      <a:pt x="18706" y="21600"/>
                    </a:cubicBezTo>
                    <a:lnTo>
                      <a:pt x="21269" y="0"/>
                    </a:lnTo>
                    <a:cubicBezTo>
                      <a:pt x="19438" y="1271"/>
                      <a:pt x="17242" y="4066"/>
                      <a:pt x="16144" y="4828"/>
                    </a:cubicBezTo>
                    <a:cubicBezTo>
                      <a:pt x="11018" y="8640"/>
                      <a:pt x="5893" y="12452"/>
                      <a:pt x="1133" y="16264"/>
                    </a:cubicBezTo>
                    <a:cubicBezTo>
                      <a:pt x="401" y="16518"/>
                      <a:pt x="35" y="17026"/>
                      <a:pt x="35" y="17280"/>
                    </a:cubicBezTo>
                    <a:cubicBezTo>
                      <a:pt x="-331" y="18551"/>
                      <a:pt x="2232" y="18805"/>
                      <a:pt x="4062" y="18805"/>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66" name="Freeform: Shape 691"/>
              <p:cNvSpPr/>
              <p:nvPr/>
            </p:nvSpPr>
            <p:spPr>
              <a:xfrm>
                <a:off x="200108" y="1809359"/>
                <a:ext cx="20787" cy="21273"/>
              </a:xfrm>
              <a:custGeom>
                <a:avLst/>
                <a:gdLst/>
                <a:ahLst/>
                <a:cxnLst>
                  <a:cxn ang="0">
                    <a:pos x="wd2" y="hd2"/>
                  </a:cxn>
                  <a:cxn ang="5400000">
                    <a:pos x="wd2" y="hd2"/>
                  </a:cxn>
                  <a:cxn ang="10800000">
                    <a:pos x="wd2" y="hd2"/>
                  </a:cxn>
                  <a:cxn ang="16200000">
                    <a:pos x="wd2" y="hd2"/>
                  </a:cxn>
                </a:cxnLst>
                <a:rect l="0" t="0" r="r" b="b"/>
                <a:pathLst>
                  <a:path w="21121" h="21600" fill="norm" stroke="1" extrusionOk="0">
                    <a:moveTo>
                      <a:pt x="20553" y="10800"/>
                    </a:moveTo>
                    <a:lnTo>
                      <a:pt x="21121" y="0"/>
                    </a:lnTo>
                    <a:cubicBezTo>
                      <a:pt x="16574" y="3979"/>
                      <a:pt x="10321" y="6821"/>
                      <a:pt x="4068" y="7389"/>
                    </a:cubicBezTo>
                    <a:cubicBezTo>
                      <a:pt x="2363" y="7958"/>
                      <a:pt x="658" y="7958"/>
                      <a:pt x="89" y="9663"/>
                    </a:cubicBezTo>
                    <a:cubicBezTo>
                      <a:pt x="-479" y="11937"/>
                      <a:pt x="1795" y="13074"/>
                      <a:pt x="2932" y="14211"/>
                    </a:cubicBezTo>
                    <a:lnTo>
                      <a:pt x="17142" y="21600"/>
                    </a:lnTo>
                    <a:cubicBezTo>
                      <a:pt x="18847" y="18189"/>
                      <a:pt x="19984" y="14779"/>
                      <a:pt x="20553" y="10800"/>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67" name="Freeform: Shape 692"/>
              <p:cNvSpPr/>
              <p:nvPr/>
            </p:nvSpPr>
            <p:spPr>
              <a:xfrm>
                <a:off x="211695" y="1378737"/>
                <a:ext cx="54619" cy="1690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325" y="13985"/>
                    </a:moveTo>
                    <a:cubicBezTo>
                      <a:pt x="8775" y="16475"/>
                      <a:pt x="10125" y="19037"/>
                      <a:pt x="11475" y="21600"/>
                    </a:cubicBezTo>
                    <a:lnTo>
                      <a:pt x="14625" y="7468"/>
                    </a:lnTo>
                    <a:cubicBezTo>
                      <a:pt x="15075" y="5345"/>
                      <a:pt x="17775" y="2782"/>
                      <a:pt x="21600" y="439"/>
                    </a:cubicBezTo>
                    <a:cubicBezTo>
                      <a:pt x="19350" y="439"/>
                      <a:pt x="16875" y="732"/>
                      <a:pt x="14850" y="732"/>
                    </a:cubicBezTo>
                    <a:cubicBezTo>
                      <a:pt x="9900" y="879"/>
                      <a:pt x="4725" y="659"/>
                      <a:pt x="0" y="0"/>
                    </a:cubicBezTo>
                    <a:cubicBezTo>
                      <a:pt x="6075" y="4247"/>
                      <a:pt x="8100" y="9153"/>
                      <a:pt x="8325" y="13985"/>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68" name="Freeform: Shape 693"/>
              <p:cNvSpPr/>
              <p:nvPr/>
            </p:nvSpPr>
            <p:spPr>
              <a:xfrm>
                <a:off x="385324" y="315117"/>
                <a:ext cx="150632" cy="133071"/>
              </a:xfrm>
              <a:custGeom>
                <a:avLst/>
                <a:gdLst/>
                <a:ahLst/>
                <a:cxnLst>
                  <a:cxn ang="0">
                    <a:pos x="wd2" y="hd2"/>
                  </a:cxn>
                  <a:cxn ang="5400000">
                    <a:pos x="wd2" y="hd2"/>
                  </a:cxn>
                  <a:cxn ang="10800000">
                    <a:pos x="wd2" y="hd2"/>
                  </a:cxn>
                  <a:cxn ang="16200000">
                    <a:pos x="wd2" y="hd2"/>
                  </a:cxn>
                </a:cxnLst>
                <a:rect l="0" t="0" r="r" b="b"/>
                <a:pathLst>
                  <a:path w="21600" h="17805" fill="norm" stroke="1" extrusionOk="0">
                    <a:moveTo>
                      <a:pt x="2217" y="0"/>
                    </a:moveTo>
                    <a:lnTo>
                      <a:pt x="0" y="14247"/>
                    </a:lnTo>
                    <a:cubicBezTo>
                      <a:pt x="0" y="14247"/>
                      <a:pt x="12566" y="21600"/>
                      <a:pt x="21600" y="15166"/>
                    </a:cubicBezTo>
                    <a:lnTo>
                      <a:pt x="18725" y="1226"/>
                    </a:lnTo>
                    <a:close/>
                  </a:path>
                </a:pathLst>
              </a:custGeom>
              <a:solidFill>
                <a:srgbClr val="93544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69" name="Freeform: Shape 694"/>
              <p:cNvSpPr/>
              <p:nvPr/>
            </p:nvSpPr>
            <p:spPr>
              <a:xfrm>
                <a:off x="385324" y="315117"/>
                <a:ext cx="132810" cy="1103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4141"/>
                    </a:moveTo>
                    <a:lnTo>
                      <a:pt x="21228" y="1791"/>
                    </a:lnTo>
                    <a:lnTo>
                      <a:pt x="2514" y="0"/>
                    </a:lnTo>
                    <a:lnTo>
                      <a:pt x="0" y="20817"/>
                    </a:lnTo>
                    <a:cubicBezTo>
                      <a:pt x="0" y="20817"/>
                      <a:pt x="466" y="21152"/>
                      <a:pt x="1117" y="21600"/>
                    </a:cubicBezTo>
                    <a:cubicBezTo>
                      <a:pt x="5028" y="11639"/>
                      <a:pt x="15641" y="4477"/>
                      <a:pt x="21600" y="4141"/>
                    </a:cubicBezTo>
                    <a:close/>
                  </a:path>
                </a:pathLst>
              </a:custGeom>
              <a:solidFill>
                <a:srgbClr val="60352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70" name="Freeform: Shape 695"/>
              <p:cNvSpPr/>
              <p:nvPr/>
            </p:nvSpPr>
            <p:spPr>
              <a:xfrm>
                <a:off x="328783" y="45914"/>
                <a:ext cx="271107" cy="290201"/>
              </a:xfrm>
              <a:custGeom>
                <a:avLst/>
                <a:gdLst/>
                <a:ahLst/>
                <a:cxnLst>
                  <a:cxn ang="0">
                    <a:pos x="wd2" y="hd2"/>
                  </a:cxn>
                  <a:cxn ang="5400000">
                    <a:pos x="wd2" y="hd2"/>
                  </a:cxn>
                  <a:cxn ang="10800000">
                    <a:pos x="wd2" y="hd2"/>
                  </a:cxn>
                  <a:cxn ang="16200000">
                    <a:pos x="wd2" y="hd2"/>
                  </a:cxn>
                </a:cxnLst>
                <a:rect l="0" t="0" r="r" b="b"/>
                <a:pathLst>
                  <a:path w="19368" h="18706" fill="norm" stroke="1" extrusionOk="0">
                    <a:moveTo>
                      <a:pt x="14811" y="3375"/>
                    </a:moveTo>
                    <a:lnTo>
                      <a:pt x="15794" y="5742"/>
                    </a:lnTo>
                    <a:cubicBezTo>
                      <a:pt x="15876" y="5964"/>
                      <a:pt x="17639" y="7924"/>
                      <a:pt x="19073" y="9404"/>
                    </a:cubicBezTo>
                    <a:cubicBezTo>
                      <a:pt x="20139" y="10476"/>
                      <a:pt x="17967" y="11623"/>
                      <a:pt x="18090" y="11919"/>
                    </a:cubicBezTo>
                    <a:cubicBezTo>
                      <a:pt x="18090" y="11919"/>
                      <a:pt x="18868" y="15839"/>
                      <a:pt x="18418" y="16912"/>
                    </a:cubicBezTo>
                    <a:cubicBezTo>
                      <a:pt x="17885" y="18132"/>
                      <a:pt x="12352" y="19316"/>
                      <a:pt x="8417" y="18354"/>
                    </a:cubicBezTo>
                    <a:cubicBezTo>
                      <a:pt x="8007" y="18280"/>
                      <a:pt x="5261" y="17948"/>
                      <a:pt x="4031" y="16653"/>
                    </a:cubicBezTo>
                    <a:cubicBezTo>
                      <a:pt x="875" y="13361"/>
                      <a:pt x="-1461" y="6963"/>
                      <a:pt x="1080" y="3560"/>
                    </a:cubicBezTo>
                    <a:cubicBezTo>
                      <a:pt x="3662" y="157"/>
                      <a:pt x="12679" y="-2284"/>
                      <a:pt x="14811" y="3375"/>
                    </a:cubicBezTo>
                    <a:close/>
                  </a:path>
                </a:pathLst>
              </a:custGeom>
              <a:solidFill>
                <a:srgbClr val="93544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71" name="Freeform: Shape 696"/>
              <p:cNvSpPr/>
              <p:nvPr/>
            </p:nvSpPr>
            <p:spPr>
              <a:xfrm>
                <a:off x="269440" y="0"/>
                <a:ext cx="277189" cy="339401"/>
              </a:xfrm>
              <a:custGeom>
                <a:avLst/>
                <a:gdLst/>
                <a:ahLst/>
                <a:cxnLst>
                  <a:cxn ang="0">
                    <a:pos x="wd2" y="hd2"/>
                  </a:cxn>
                  <a:cxn ang="5400000">
                    <a:pos x="wd2" y="hd2"/>
                  </a:cxn>
                  <a:cxn ang="10800000">
                    <a:pos x="wd2" y="hd2"/>
                  </a:cxn>
                  <a:cxn ang="16200000">
                    <a:pos x="wd2" y="hd2"/>
                  </a:cxn>
                </a:cxnLst>
                <a:rect l="0" t="0" r="r" b="b"/>
                <a:pathLst>
                  <a:path w="20462" h="20735" fill="norm" stroke="1" extrusionOk="0">
                    <a:moveTo>
                      <a:pt x="13873" y="8490"/>
                    </a:moveTo>
                    <a:cubicBezTo>
                      <a:pt x="12687" y="6982"/>
                      <a:pt x="18744" y="5825"/>
                      <a:pt x="19337" y="5544"/>
                    </a:cubicBezTo>
                    <a:cubicBezTo>
                      <a:pt x="19930" y="5229"/>
                      <a:pt x="20819" y="4317"/>
                      <a:pt x="20311" y="2844"/>
                    </a:cubicBezTo>
                    <a:cubicBezTo>
                      <a:pt x="19591" y="986"/>
                      <a:pt x="18193" y="530"/>
                      <a:pt x="16499" y="144"/>
                    </a:cubicBezTo>
                    <a:cubicBezTo>
                      <a:pt x="13831" y="-452"/>
                      <a:pt x="8452" y="951"/>
                      <a:pt x="5868" y="1722"/>
                    </a:cubicBezTo>
                    <a:cubicBezTo>
                      <a:pt x="3285" y="2458"/>
                      <a:pt x="2099" y="3370"/>
                      <a:pt x="2607" y="5369"/>
                    </a:cubicBezTo>
                    <a:cubicBezTo>
                      <a:pt x="2650" y="5684"/>
                      <a:pt x="617" y="5860"/>
                      <a:pt x="108" y="7858"/>
                    </a:cubicBezTo>
                    <a:cubicBezTo>
                      <a:pt x="-781" y="11400"/>
                      <a:pt x="4090" y="14801"/>
                      <a:pt x="4174" y="14977"/>
                    </a:cubicBezTo>
                    <a:cubicBezTo>
                      <a:pt x="4428" y="15362"/>
                      <a:pt x="4555" y="19395"/>
                      <a:pt x="5233" y="19816"/>
                    </a:cubicBezTo>
                    <a:cubicBezTo>
                      <a:pt x="6843" y="20903"/>
                      <a:pt x="12306" y="21148"/>
                      <a:pt x="13153" y="19886"/>
                    </a:cubicBezTo>
                    <a:cubicBezTo>
                      <a:pt x="13746" y="19079"/>
                      <a:pt x="10527" y="12312"/>
                      <a:pt x="13280" y="11716"/>
                    </a:cubicBezTo>
                    <a:cubicBezTo>
                      <a:pt x="14932" y="11295"/>
                      <a:pt x="14466" y="9226"/>
                      <a:pt x="13873" y="8490"/>
                    </a:cubicBezTo>
                    <a:close/>
                  </a:path>
                </a:pathLst>
              </a:custGeom>
              <a:solidFill>
                <a:srgbClr val="00000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72" name="Freeform: Shape 697"/>
              <p:cNvSpPr/>
              <p:nvPr/>
            </p:nvSpPr>
            <p:spPr>
              <a:xfrm>
                <a:off x="398033" y="172799"/>
                <a:ext cx="69223" cy="61681"/>
              </a:xfrm>
              <a:custGeom>
                <a:avLst/>
                <a:gdLst/>
                <a:ahLst/>
                <a:cxnLst>
                  <a:cxn ang="0">
                    <a:pos x="wd2" y="hd2"/>
                  </a:cxn>
                  <a:cxn ang="5400000">
                    <a:pos x="wd2" y="hd2"/>
                  </a:cxn>
                  <a:cxn ang="10800000">
                    <a:pos x="wd2" y="hd2"/>
                  </a:cxn>
                  <a:cxn ang="16200000">
                    <a:pos x="wd2" y="hd2"/>
                  </a:cxn>
                </a:cxnLst>
                <a:rect l="0" t="0" r="r" b="b"/>
                <a:pathLst>
                  <a:path w="16493" h="20517" fill="norm" stroke="1" extrusionOk="0">
                    <a:moveTo>
                      <a:pt x="10311" y="20376"/>
                    </a:moveTo>
                    <a:cubicBezTo>
                      <a:pt x="11261" y="20565"/>
                      <a:pt x="12212" y="20565"/>
                      <a:pt x="13163" y="20376"/>
                    </a:cubicBezTo>
                    <a:cubicBezTo>
                      <a:pt x="13843" y="19997"/>
                      <a:pt x="14522" y="19428"/>
                      <a:pt x="15201" y="18670"/>
                    </a:cubicBezTo>
                    <a:cubicBezTo>
                      <a:pt x="15609" y="18102"/>
                      <a:pt x="16152" y="17533"/>
                      <a:pt x="16424" y="16586"/>
                    </a:cubicBezTo>
                    <a:cubicBezTo>
                      <a:pt x="17103" y="12228"/>
                      <a:pt x="12620" y="4649"/>
                      <a:pt x="10311" y="2376"/>
                    </a:cubicBezTo>
                    <a:cubicBezTo>
                      <a:pt x="8137" y="291"/>
                      <a:pt x="4605" y="-1035"/>
                      <a:pt x="2160" y="1049"/>
                    </a:cubicBezTo>
                    <a:cubicBezTo>
                      <a:pt x="-4497" y="6923"/>
                      <a:pt x="5963" y="19239"/>
                      <a:pt x="10311" y="20376"/>
                    </a:cubicBezTo>
                    <a:close/>
                  </a:path>
                </a:pathLst>
              </a:custGeom>
              <a:solidFill>
                <a:srgbClr val="93544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73" name="Freeform: Shape 698"/>
              <p:cNvSpPr/>
              <p:nvPr/>
            </p:nvSpPr>
            <p:spPr>
              <a:xfrm>
                <a:off x="0" y="388708"/>
                <a:ext cx="876407" cy="711649"/>
              </a:xfrm>
              <a:custGeom>
                <a:avLst/>
                <a:gdLst/>
                <a:ahLst/>
                <a:cxnLst>
                  <a:cxn ang="0">
                    <a:pos x="wd2" y="hd2"/>
                  </a:cxn>
                  <a:cxn ang="5400000">
                    <a:pos x="wd2" y="hd2"/>
                  </a:cxn>
                  <a:cxn ang="10800000">
                    <a:pos x="wd2" y="hd2"/>
                  </a:cxn>
                  <a:cxn ang="16200000">
                    <a:pos x="wd2" y="hd2"/>
                  </a:cxn>
                </a:cxnLst>
                <a:rect l="0" t="0" r="r" b="b"/>
                <a:pathLst>
                  <a:path w="21067" h="21510" fill="norm" stroke="1" extrusionOk="0">
                    <a:moveTo>
                      <a:pt x="21037" y="14811"/>
                    </a:moveTo>
                    <a:cubicBezTo>
                      <a:pt x="20926" y="13821"/>
                      <a:pt x="20553" y="12988"/>
                      <a:pt x="20250" y="12068"/>
                    </a:cubicBezTo>
                    <a:cubicBezTo>
                      <a:pt x="19946" y="11147"/>
                      <a:pt x="19739" y="10175"/>
                      <a:pt x="19545" y="9185"/>
                    </a:cubicBezTo>
                    <a:cubicBezTo>
                      <a:pt x="18938" y="6025"/>
                      <a:pt x="18399" y="1893"/>
                      <a:pt x="15678" y="538"/>
                    </a:cubicBezTo>
                    <a:cubicBezTo>
                      <a:pt x="15015" y="191"/>
                      <a:pt x="14283" y="52"/>
                      <a:pt x="13565" y="17"/>
                    </a:cubicBezTo>
                    <a:cubicBezTo>
                      <a:pt x="13510" y="17"/>
                      <a:pt x="12764" y="17"/>
                      <a:pt x="12695" y="0"/>
                    </a:cubicBezTo>
                    <a:cubicBezTo>
                      <a:pt x="12612" y="0"/>
                      <a:pt x="12585" y="313"/>
                      <a:pt x="12571" y="382"/>
                    </a:cubicBezTo>
                    <a:cubicBezTo>
                      <a:pt x="12488" y="816"/>
                      <a:pt x="12198" y="1024"/>
                      <a:pt x="11866" y="1146"/>
                    </a:cubicBezTo>
                    <a:cubicBezTo>
                      <a:pt x="11300" y="1389"/>
                      <a:pt x="10610" y="1354"/>
                      <a:pt x="10057" y="1024"/>
                    </a:cubicBezTo>
                    <a:cubicBezTo>
                      <a:pt x="9892" y="903"/>
                      <a:pt x="9740" y="747"/>
                      <a:pt x="9629" y="556"/>
                    </a:cubicBezTo>
                    <a:cubicBezTo>
                      <a:pt x="9588" y="486"/>
                      <a:pt x="9422" y="87"/>
                      <a:pt x="9367" y="104"/>
                    </a:cubicBezTo>
                    <a:cubicBezTo>
                      <a:pt x="8179" y="156"/>
                      <a:pt x="5237" y="469"/>
                      <a:pt x="4284" y="1771"/>
                    </a:cubicBezTo>
                    <a:cubicBezTo>
                      <a:pt x="2959" y="3577"/>
                      <a:pt x="307" y="11894"/>
                      <a:pt x="17" y="14967"/>
                    </a:cubicBezTo>
                    <a:cubicBezTo>
                      <a:pt x="-287" y="18197"/>
                      <a:pt x="3649" y="17381"/>
                      <a:pt x="3649" y="17381"/>
                    </a:cubicBezTo>
                    <a:cubicBezTo>
                      <a:pt x="4188" y="17381"/>
                      <a:pt x="4726" y="17381"/>
                      <a:pt x="5251" y="17381"/>
                    </a:cubicBezTo>
                    <a:cubicBezTo>
                      <a:pt x="5237" y="17572"/>
                      <a:pt x="5237" y="17780"/>
                      <a:pt x="5196" y="17988"/>
                    </a:cubicBezTo>
                    <a:cubicBezTo>
                      <a:pt x="5127" y="18388"/>
                      <a:pt x="4947" y="18752"/>
                      <a:pt x="4795" y="19100"/>
                    </a:cubicBezTo>
                    <a:cubicBezTo>
                      <a:pt x="4492" y="19846"/>
                      <a:pt x="4063" y="20610"/>
                      <a:pt x="4119" y="21478"/>
                    </a:cubicBezTo>
                    <a:cubicBezTo>
                      <a:pt x="4795" y="21600"/>
                      <a:pt x="5486" y="21340"/>
                      <a:pt x="6176" y="21166"/>
                    </a:cubicBezTo>
                    <a:cubicBezTo>
                      <a:pt x="8068" y="20697"/>
                      <a:pt x="10043" y="21010"/>
                      <a:pt x="11977" y="21201"/>
                    </a:cubicBezTo>
                    <a:cubicBezTo>
                      <a:pt x="13910" y="21374"/>
                      <a:pt x="15927" y="21426"/>
                      <a:pt x="17708" y="20454"/>
                    </a:cubicBezTo>
                    <a:cubicBezTo>
                      <a:pt x="17764" y="20419"/>
                      <a:pt x="17819" y="20385"/>
                      <a:pt x="17847" y="20332"/>
                    </a:cubicBezTo>
                    <a:cubicBezTo>
                      <a:pt x="17888" y="20228"/>
                      <a:pt x="17860" y="20089"/>
                      <a:pt x="17833" y="19985"/>
                    </a:cubicBezTo>
                    <a:cubicBezTo>
                      <a:pt x="17529" y="19117"/>
                      <a:pt x="17239" y="18249"/>
                      <a:pt x="16963" y="17381"/>
                    </a:cubicBezTo>
                    <a:cubicBezTo>
                      <a:pt x="17708" y="17363"/>
                      <a:pt x="18137" y="17363"/>
                      <a:pt x="18275" y="17363"/>
                    </a:cubicBezTo>
                    <a:cubicBezTo>
                      <a:pt x="19614" y="17277"/>
                      <a:pt x="21313" y="17068"/>
                      <a:pt x="21037" y="14811"/>
                    </a:cubicBezTo>
                    <a:close/>
                  </a:path>
                </a:pathLst>
              </a:custGeom>
              <a:solidFill>
                <a:srgbClr val="F5AD2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74" name="Freeform: Shape 699"/>
              <p:cNvSpPr/>
              <p:nvPr/>
            </p:nvSpPr>
            <p:spPr>
              <a:xfrm>
                <a:off x="646342" y="806107"/>
                <a:ext cx="155807" cy="454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21600"/>
                      <a:pt x="12150" y="4050"/>
                      <a:pt x="21600" y="0"/>
                    </a:cubicBezTo>
                    <a:cubicBezTo>
                      <a:pt x="21600" y="0"/>
                      <a:pt x="11753" y="1350"/>
                      <a:pt x="0" y="10530"/>
                    </a:cubicBezTo>
                    <a:close/>
                  </a:path>
                </a:pathLst>
              </a:custGeom>
              <a:solidFill>
                <a:srgbClr val="F35C3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75" name="Freeform: Shape 700"/>
              <p:cNvSpPr/>
              <p:nvPr/>
            </p:nvSpPr>
            <p:spPr>
              <a:xfrm>
                <a:off x="56464" y="806107"/>
                <a:ext cx="155807" cy="454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21600"/>
                      <a:pt x="9450" y="4050"/>
                      <a:pt x="0" y="0"/>
                    </a:cubicBezTo>
                    <a:cubicBezTo>
                      <a:pt x="0" y="0"/>
                      <a:pt x="9847" y="1350"/>
                      <a:pt x="21600" y="10530"/>
                    </a:cubicBezTo>
                    <a:close/>
                  </a:path>
                </a:pathLst>
              </a:custGeom>
              <a:solidFill>
                <a:srgbClr val="F35C3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76" name="Freeform: Shape 701"/>
              <p:cNvSpPr/>
              <p:nvPr/>
            </p:nvSpPr>
            <p:spPr>
              <a:xfrm>
                <a:off x="370376" y="397332"/>
                <a:ext cx="171330" cy="592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578" y="3115"/>
                      <a:pt x="1228" y="5815"/>
                      <a:pt x="2095" y="8308"/>
                    </a:cubicBezTo>
                    <a:cubicBezTo>
                      <a:pt x="2890" y="10592"/>
                      <a:pt x="3829" y="12669"/>
                      <a:pt x="4768" y="14123"/>
                    </a:cubicBezTo>
                    <a:cubicBezTo>
                      <a:pt x="5779" y="15785"/>
                      <a:pt x="6863" y="17031"/>
                      <a:pt x="8019" y="17446"/>
                    </a:cubicBezTo>
                    <a:cubicBezTo>
                      <a:pt x="8524" y="17862"/>
                      <a:pt x="9102" y="17862"/>
                      <a:pt x="9680" y="18069"/>
                    </a:cubicBezTo>
                    <a:cubicBezTo>
                      <a:pt x="10258" y="18277"/>
                      <a:pt x="10836" y="18069"/>
                      <a:pt x="11414" y="18069"/>
                    </a:cubicBezTo>
                    <a:cubicBezTo>
                      <a:pt x="12498" y="18277"/>
                      <a:pt x="13581" y="17862"/>
                      <a:pt x="14593" y="17238"/>
                    </a:cubicBezTo>
                    <a:cubicBezTo>
                      <a:pt x="15676" y="16615"/>
                      <a:pt x="16688" y="15577"/>
                      <a:pt x="17627" y="14123"/>
                    </a:cubicBezTo>
                    <a:cubicBezTo>
                      <a:pt x="18566" y="12877"/>
                      <a:pt x="19433" y="10800"/>
                      <a:pt x="20083" y="8308"/>
                    </a:cubicBezTo>
                    <a:lnTo>
                      <a:pt x="20516" y="6438"/>
                    </a:lnTo>
                    <a:lnTo>
                      <a:pt x="20950" y="4362"/>
                    </a:lnTo>
                    <a:cubicBezTo>
                      <a:pt x="21094" y="3738"/>
                      <a:pt x="21167" y="3115"/>
                      <a:pt x="21239" y="2285"/>
                    </a:cubicBezTo>
                    <a:lnTo>
                      <a:pt x="21600" y="0"/>
                    </a:lnTo>
                    <a:lnTo>
                      <a:pt x="21456" y="2285"/>
                    </a:lnTo>
                    <a:cubicBezTo>
                      <a:pt x="21383" y="3115"/>
                      <a:pt x="21311" y="4154"/>
                      <a:pt x="21239" y="4777"/>
                    </a:cubicBezTo>
                    <a:lnTo>
                      <a:pt x="20950" y="7062"/>
                    </a:lnTo>
                    <a:lnTo>
                      <a:pt x="20516" y="9346"/>
                    </a:lnTo>
                    <a:cubicBezTo>
                      <a:pt x="19938" y="12254"/>
                      <a:pt x="19072" y="14746"/>
                      <a:pt x="18132" y="16408"/>
                    </a:cubicBezTo>
                    <a:cubicBezTo>
                      <a:pt x="17121" y="18485"/>
                      <a:pt x="15965" y="19523"/>
                      <a:pt x="14882" y="20354"/>
                    </a:cubicBezTo>
                    <a:cubicBezTo>
                      <a:pt x="13726" y="21185"/>
                      <a:pt x="12570" y="21600"/>
                      <a:pt x="11414" y="21600"/>
                    </a:cubicBezTo>
                    <a:cubicBezTo>
                      <a:pt x="10836" y="21600"/>
                      <a:pt x="10186" y="21600"/>
                      <a:pt x="9608" y="21600"/>
                    </a:cubicBezTo>
                    <a:cubicBezTo>
                      <a:pt x="8958" y="21392"/>
                      <a:pt x="8380" y="21185"/>
                      <a:pt x="7730" y="20769"/>
                    </a:cubicBezTo>
                    <a:cubicBezTo>
                      <a:pt x="7441" y="20562"/>
                      <a:pt x="7080" y="20354"/>
                      <a:pt x="6863" y="19938"/>
                    </a:cubicBezTo>
                    <a:lnTo>
                      <a:pt x="5996" y="19108"/>
                    </a:lnTo>
                    <a:cubicBezTo>
                      <a:pt x="5635" y="18692"/>
                      <a:pt x="5418" y="18485"/>
                      <a:pt x="5057" y="17862"/>
                    </a:cubicBezTo>
                    <a:cubicBezTo>
                      <a:pt x="4840" y="17446"/>
                      <a:pt x="4551" y="17238"/>
                      <a:pt x="4262" y="16615"/>
                    </a:cubicBezTo>
                    <a:cubicBezTo>
                      <a:pt x="3251" y="14746"/>
                      <a:pt x="2384" y="12254"/>
                      <a:pt x="1589" y="9346"/>
                    </a:cubicBezTo>
                    <a:cubicBezTo>
                      <a:pt x="867" y="6438"/>
                      <a:pt x="289" y="3323"/>
                      <a:pt x="0" y="0"/>
                    </a:cubicBezTo>
                    <a:close/>
                  </a:path>
                </a:pathLst>
              </a:custGeom>
              <a:solidFill>
                <a:srgbClr val="F35C3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77" name="Freeform: Shape 733"/>
              <p:cNvSpPr/>
              <p:nvPr/>
            </p:nvSpPr>
            <p:spPr>
              <a:xfrm>
                <a:off x="161676" y="543364"/>
                <a:ext cx="561708" cy="380029"/>
              </a:xfrm>
              <a:prstGeom prst="rect">
                <a:avLst/>
              </a:prstGeom>
              <a:solidFill>
                <a:srgbClr val="404C8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78" name="Freeform: Shape 734"/>
              <p:cNvSpPr/>
              <p:nvPr/>
            </p:nvSpPr>
            <p:spPr>
              <a:xfrm>
                <a:off x="142703" y="923966"/>
                <a:ext cx="591603" cy="22423"/>
              </a:xfrm>
              <a:prstGeom prst="rect">
                <a:avLst/>
              </a:prstGeom>
              <a:solidFill>
                <a:srgbClr val="404C8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79" name="Freeform: Shape 735"/>
              <p:cNvSpPr/>
              <p:nvPr/>
            </p:nvSpPr>
            <p:spPr>
              <a:xfrm>
                <a:off x="412346" y="729641"/>
                <a:ext cx="60943" cy="609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901"/>
                    </a:moveTo>
                    <a:cubicBezTo>
                      <a:pt x="0" y="16755"/>
                      <a:pt x="4845" y="21600"/>
                      <a:pt x="10699" y="21600"/>
                    </a:cubicBezTo>
                    <a:cubicBezTo>
                      <a:pt x="16755" y="21600"/>
                      <a:pt x="21600" y="16755"/>
                      <a:pt x="21600" y="10901"/>
                    </a:cubicBezTo>
                    <a:cubicBezTo>
                      <a:pt x="21600" y="4845"/>
                      <a:pt x="16755" y="0"/>
                      <a:pt x="10699" y="0"/>
                    </a:cubicBezTo>
                    <a:cubicBezTo>
                      <a:pt x="4845" y="0"/>
                      <a:pt x="0" y="4845"/>
                      <a:pt x="0" y="10901"/>
                    </a:cubicBezTo>
                    <a:close/>
                  </a:path>
                </a:pathLst>
              </a:custGeom>
              <a:solidFill>
                <a:srgbClr val="BBC4C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2185" name="Group 9"/>
            <p:cNvGrpSpPr/>
            <p:nvPr/>
          </p:nvGrpSpPr>
          <p:grpSpPr>
            <a:xfrm>
              <a:off x="1398229" y="2127275"/>
              <a:ext cx="3720947" cy="1222877"/>
              <a:chOff x="0" y="0"/>
              <a:chExt cx="3720946" cy="1222875"/>
            </a:xfrm>
          </p:grpSpPr>
          <p:sp>
            <p:nvSpPr>
              <p:cNvPr id="2181" name="Freeform: Shape 591"/>
              <p:cNvSpPr/>
              <p:nvPr/>
            </p:nvSpPr>
            <p:spPr>
              <a:xfrm>
                <a:off x="1777278" y="383478"/>
                <a:ext cx="86541" cy="718663"/>
              </a:xfrm>
              <a:custGeom>
                <a:avLst/>
                <a:gdLst/>
                <a:ahLst/>
                <a:cxnLst>
                  <a:cxn ang="0">
                    <a:pos x="wd2" y="hd2"/>
                  </a:cxn>
                  <a:cxn ang="5400000">
                    <a:pos x="wd2" y="hd2"/>
                  </a:cxn>
                  <a:cxn ang="10800000">
                    <a:pos x="wd2" y="hd2"/>
                  </a:cxn>
                  <a:cxn ang="16200000">
                    <a:pos x="wd2" y="hd2"/>
                  </a:cxn>
                </a:cxnLst>
                <a:rect l="0" t="0" r="r" b="b"/>
                <a:pathLst>
                  <a:path w="18490" h="21600" fill="norm" stroke="1" extrusionOk="0">
                    <a:moveTo>
                      <a:pt x="85" y="0"/>
                    </a:moveTo>
                    <a:cubicBezTo>
                      <a:pt x="85" y="0"/>
                      <a:pt x="-891" y="6181"/>
                      <a:pt x="3746" y="12069"/>
                    </a:cubicBezTo>
                    <a:cubicBezTo>
                      <a:pt x="8140" y="17957"/>
                      <a:pt x="5333" y="19701"/>
                      <a:pt x="13997" y="21479"/>
                    </a:cubicBezTo>
                    <a:cubicBezTo>
                      <a:pt x="14241" y="21514"/>
                      <a:pt x="14729" y="21600"/>
                      <a:pt x="15095" y="21600"/>
                    </a:cubicBezTo>
                    <a:cubicBezTo>
                      <a:pt x="19977" y="21531"/>
                      <a:pt x="20709" y="13329"/>
                      <a:pt x="9726" y="5439"/>
                    </a:cubicBezTo>
                    <a:cubicBezTo>
                      <a:pt x="6309" y="3022"/>
                      <a:pt x="2404" y="1088"/>
                      <a:pt x="85" y="0"/>
                    </a:cubicBezTo>
                    <a:close/>
                  </a:path>
                </a:pathLst>
              </a:custGeom>
              <a:solidFill>
                <a:srgbClr val="95BFE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82" name="Freeform: Shape 660"/>
              <p:cNvSpPr/>
              <p:nvPr/>
            </p:nvSpPr>
            <p:spPr>
              <a:xfrm>
                <a:off x="1816203" y="972206"/>
                <a:ext cx="117861" cy="1184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52"/>
                    </a:moveTo>
                    <a:cubicBezTo>
                      <a:pt x="21600" y="16904"/>
                      <a:pt x="16882" y="21600"/>
                      <a:pt x="10800" y="21600"/>
                    </a:cubicBezTo>
                    <a:cubicBezTo>
                      <a:pt x="4823" y="21600"/>
                      <a:pt x="0" y="16904"/>
                      <a:pt x="0" y="10852"/>
                    </a:cubicBezTo>
                    <a:cubicBezTo>
                      <a:pt x="0" y="4904"/>
                      <a:pt x="4823" y="0"/>
                      <a:pt x="10800" y="0"/>
                    </a:cubicBezTo>
                    <a:cubicBezTo>
                      <a:pt x="16882" y="0"/>
                      <a:pt x="21600" y="4904"/>
                      <a:pt x="21600" y="10852"/>
                    </a:cubicBezTo>
                    <a:close/>
                  </a:path>
                </a:pathLst>
              </a:custGeom>
              <a:solidFill>
                <a:srgbClr val="92999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83" name="Freeform: Shape 736"/>
              <p:cNvSpPr/>
              <p:nvPr/>
            </p:nvSpPr>
            <p:spPr>
              <a:xfrm>
                <a:off x="-1" y="0"/>
                <a:ext cx="3720948" cy="1144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33" y="21600"/>
                    </a:moveTo>
                    <a:lnTo>
                      <a:pt x="330" y="21600"/>
                    </a:lnTo>
                    <a:cubicBezTo>
                      <a:pt x="150" y="21600"/>
                      <a:pt x="0" y="16848"/>
                      <a:pt x="0" y="10800"/>
                    </a:cubicBezTo>
                    <a:cubicBezTo>
                      <a:pt x="0" y="4860"/>
                      <a:pt x="150" y="0"/>
                      <a:pt x="330" y="0"/>
                    </a:cubicBezTo>
                    <a:lnTo>
                      <a:pt x="21460" y="0"/>
                    </a:lnTo>
                    <a:cubicBezTo>
                      <a:pt x="21537" y="0"/>
                      <a:pt x="21600" y="2052"/>
                      <a:pt x="21600" y="4536"/>
                    </a:cubicBezTo>
                    <a:lnTo>
                      <a:pt x="21600" y="19548"/>
                    </a:lnTo>
                    <a:cubicBezTo>
                      <a:pt x="21600" y="20736"/>
                      <a:pt x="21570" y="21600"/>
                      <a:pt x="21533" y="21600"/>
                    </a:cubicBezTo>
                    <a:close/>
                  </a:path>
                </a:pathLst>
              </a:custGeom>
              <a:solidFill>
                <a:srgbClr val="CB442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84" name="Freeform: Shape 737"/>
              <p:cNvSpPr/>
              <p:nvPr/>
            </p:nvSpPr>
            <p:spPr>
              <a:xfrm>
                <a:off x="1230925" y="87964"/>
                <a:ext cx="1257947" cy="11349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847" y="19544"/>
                    </a:moveTo>
                    <a:lnTo>
                      <a:pt x="11496" y="15793"/>
                    </a:lnTo>
                    <a:lnTo>
                      <a:pt x="11496" y="0"/>
                    </a:lnTo>
                    <a:lnTo>
                      <a:pt x="9907" y="0"/>
                    </a:lnTo>
                    <a:lnTo>
                      <a:pt x="9907" y="15804"/>
                    </a:lnTo>
                    <a:lnTo>
                      <a:pt x="2763" y="19456"/>
                    </a:lnTo>
                    <a:lnTo>
                      <a:pt x="0" y="20145"/>
                    </a:lnTo>
                    <a:lnTo>
                      <a:pt x="0" y="20703"/>
                    </a:lnTo>
                    <a:lnTo>
                      <a:pt x="3345" y="20703"/>
                    </a:lnTo>
                    <a:lnTo>
                      <a:pt x="9907" y="17346"/>
                    </a:lnTo>
                    <a:lnTo>
                      <a:pt x="9907" y="19949"/>
                    </a:lnTo>
                    <a:lnTo>
                      <a:pt x="10154" y="21600"/>
                    </a:lnTo>
                    <a:lnTo>
                      <a:pt x="11308" y="21600"/>
                    </a:lnTo>
                    <a:lnTo>
                      <a:pt x="11496" y="19949"/>
                    </a:lnTo>
                    <a:lnTo>
                      <a:pt x="11496" y="17346"/>
                    </a:lnTo>
                    <a:lnTo>
                      <a:pt x="18255" y="20802"/>
                    </a:lnTo>
                    <a:lnTo>
                      <a:pt x="21600" y="20802"/>
                    </a:lnTo>
                    <a:lnTo>
                      <a:pt x="21600" y="20233"/>
                    </a:lnTo>
                    <a:close/>
                  </a:path>
                </a:pathLst>
              </a:custGeom>
              <a:solidFill>
                <a:srgbClr val="CB442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2227" name="Group 1053"/>
            <p:cNvGrpSpPr/>
            <p:nvPr/>
          </p:nvGrpSpPr>
          <p:grpSpPr>
            <a:xfrm>
              <a:off x="4232058" y="1352898"/>
              <a:ext cx="1558059" cy="1907564"/>
              <a:chOff x="0" y="53"/>
              <a:chExt cx="1558058" cy="1907562"/>
            </a:xfrm>
          </p:grpSpPr>
          <p:sp>
            <p:nvSpPr>
              <p:cNvPr id="2186" name="Freeform: Shape 730"/>
              <p:cNvSpPr/>
              <p:nvPr/>
            </p:nvSpPr>
            <p:spPr>
              <a:xfrm>
                <a:off x="-1" y="370829"/>
                <a:ext cx="846298" cy="4030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156" y="0"/>
                    </a:moveTo>
                    <a:lnTo>
                      <a:pt x="14151" y="18831"/>
                    </a:lnTo>
                    <a:lnTo>
                      <a:pt x="21600" y="18831"/>
                    </a:lnTo>
                    <a:lnTo>
                      <a:pt x="21600" y="21600"/>
                    </a:lnTo>
                    <a:lnTo>
                      <a:pt x="2214" y="21600"/>
                    </a:lnTo>
                    <a:lnTo>
                      <a:pt x="0" y="0"/>
                    </a:lnTo>
                    <a:close/>
                  </a:path>
                </a:pathLst>
              </a:custGeom>
              <a:solidFill>
                <a:srgbClr val="404C8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87" name="Freeform: Shape 731"/>
              <p:cNvSpPr/>
              <p:nvPr/>
            </p:nvSpPr>
            <p:spPr>
              <a:xfrm>
                <a:off x="446720" y="370829"/>
                <a:ext cx="399577" cy="3645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128" y="21600"/>
                    </a:moveTo>
                    <a:lnTo>
                      <a:pt x="0" y="0"/>
                    </a:lnTo>
                    <a:lnTo>
                      <a:pt x="1614" y="0"/>
                    </a:lnTo>
                    <a:lnTo>
                      <a:pt x="5834" y="20818"/>
                    </a:lnTo>
                    <a:lnTo>
                      <a:pt x="21600" y="20818"/>
                    </a:lnTo>
                    <a:lnTo>
                      <a:pt x="21600" y="21600"/>
                    </a:lnTo>
                    <a:close/>
                  </a:path>
                </a:pathLst>
              </a:custGeom>
              <a:solidFill>
                <a:srgbClr val="BBC4C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88" name="Freeform: Shape 732"/>
              <p:cNvSpPr/>
              <p:nvPr/>
            </p:nvSpPr>
            <p:spPr>
              <a:xfrm>
                <a:off x="229972" y="542159"/>
                <a:ext cx="61518" cy="615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16800"/>
                      <a:pt x="5000" y="21600"/>
                      <a:pt x="10800" y="21600"/>
                    </a:cubicBezTo>
                    <a:cubicBezTo>
                      <a:pt x="16600" y="21600"/>
                      <a:pt x="21600" y="16800"/>
                      <a:pt x="21600" y="10800"/>
                    </a:cubicBezTo>
                    <a:cubicBezTo>
                      <a:pt x="21600" y="5000"/>
                      <a:pt x="16600" y="0"/>
                      <a:pt x="10800" y="0"/>
                    </a:cubicBezTo>
                    <a:cubicBezTo>
                      <a:pt x="5000" y="0"/>
                      <a:pt x="0" y="5000"/>
                      <a:pt x="0" y="10800"/>
                    </a:cubicBezTo>
                    <a:close/>
                  </a:path>
                </a:pathLst>
              </a:custGeom>
              <a:solidFill>
                <a:srgbClr val="BBC4C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89" name="Freeform: Shape 753"/>
              <p:cNvSpPr/>
              <p:nvPr/>
            </p:nvSpPr>
            <p:spPr>
              <a:xfrm>
                <a:off x="1042922" y="1195278"/>
                <a:ext cx="97164" cy="208701"/>
              </a:xfrm>
              <a:prstGeom prst="rect">
                <a:avLst/>
              </a:prstGeom>
              <a:solidFill>
                <a:srgbClr val="BBC4C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90" name="Freeform: Shape 754"/>
              <p:cNvSpPr/>
              <p:nvPr/>
            </p:nvSpPr>
            <p:spPr>
              <a:xfrm>
                <a:off x="1013026" y="1352367"/>
                <a:ext cx="157531" cy="148200"/>
              </a:xfrm>
              <a:custGeom>
                <a:avLst/>
                <a:gdLst/>
                <a:ahLst/>
                <a:cxnLst>
                  <a:cxn ang="0">
                    <a:pos x="wd2" y="hd2"/>
                  </a:cxn>
                  <a:cxn ang="5400000">
                    <a:pos x="wd2" y="hd2"/>
                  </a:cxn>
                  <a:cxn ang="10800000">
                    <a:pos x="wd2" y="hd2"/>
                  </a:cxn>
                  <a:cxn ang="16200000">
                    <a:pos x="wd2" y="hd2"/>
                  </a:cxn>
                </a:cxnLst>
                <a:rect l="0" t="0" r="r" b="b"/>
                <a:pathLst>
                  <a:path w="21600" h="21253" fill="norm" stroke="1" extrusionOk="0">
                    <a:moveTo>
                      <a:pt x="0" y="3513"/>
                    </a:moveTo>
                    <a:cubicBezTo>
                      <a:pt x="0" y="1296"/>
                      <a:pt x="1964" y="-347"/>
                      <a:pt x="4084" y="64"/>
                    </a:cubicBezTo>
                    <a:cubicBezTo>
                      <a:pt x="5969" y="474"/>
                      <a:pt x="8090" y="803"/>
                      <a:pt x="10447" y="803"/>
                    </a:cubicBezTo>
                    <a:cubicBezTo>
                      <a:pt x="13196" y="803"/>
                      <a:pt x="15552" y="474"/>
                      <a:pt x="17516" y="64"/>
                    </a:cubicBezTo>
                    <a:cubicBezTo>
                      <a:pt x="19636" y="-347"/>
                      <a:pt x="21600" y="1296"/>
                      <a:pt x="21600" y="3513"/>
                    </a:cubicBezTo>
                    <a:lnTo>
                      <a:pt x="21600" y="21253"/>
                    </a:lnTo>
                    <a:cubicBezTo>
                      <a:pt x="14138" y="18871"/>
                      <a:pt x="6833" y="15915"/>
                      <a:pt x="0" y="12219"/>
                    </a:cubicBezTo>
                    <a:close/>
                  </a:path>
                </a:pathLst>
              </a:custGeom>
              <a:solidFill>
                <a:srgbClr val="92999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91" name="Freeform: Shape 755"/>
              <p:cNvSpPr/>
              <p:nvPr/>
            </p:nvSpPr>
            <p:spPr>
              <a:xfrm>
                <a:off x="1013026" y="1437898"/>
                <a:ext cx="157531" cy="1109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6833" y="5010"/>
                      <a:pt x="14138" y="8907"/>
                      <a:pt x="21600" y="12247"/>
                    </a:cubicBezTo>
                    <a:lnTo>
                      <a:pt x="21600" y="21600"/>
                    </a:lnTo>
                    <a:cubicBezTo>
                      <a:pt x="14295" y="18260"/>
                      <a:pt x="6912" y="14586"/>
                      <a:pt x="0" y="10132"/>
                    </a:cubicBezTo>
                    <a:close/>
                  </a:path>
                </a:pathLst>
              </a:custGeom>
              <a:solidFill>
                <a:srgbClr val="BBC4C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92" name="Freeform: Shape 756"/>
              <p:cNvSpPr/>
              <p:nvPr/>
            </p:nvSpPr>
            <p:spPr>
              <a:xfrm>
                <a:off x="970481" y="1490218"/>
                <a:ext cx="240321" cy="1385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991" y="9193"/>
                    </a:moveTo>
                    <a:lnTo>
                      <a:pt x="17991" y="10621"/>
                    </a:lnTo>
                    <a:lnTo>
                      <a:pt x="18404" y="10621"/>
                    </a:lnTo>
                    <a:cubicBezTo>
                      <a:pt x="20105" y="10621"/>
                      <a:pt x="21600" y="13031"/>
                      <a:pt x="21600" y="16155"/>
                    </a:cubicBezTo>
                    <a:cubicBezTo>
                      <a:pt x="21600" y="19101"/>
                      <a:pt x="20105" y="21600"/>
                      <a:pt x="18404" y="21600"/>
                    </a:cubicBezTo>
                    <a:lnTo>
                      <a:pt x="3145" y="21600"/>
                    </a:lnTo>
                    <a:cubicBezTo>
                      <a:pt x="1392" y="21600"/>
                      <a:pt x="0" y="19101"/>
                      <a:pt x="0" y="16155"/>
                    </a:cubicBezTo>
                    <a:cubicBezTo>
                      <a:pt x="0" y="13031"/>
                      <a:pt x="1392" y="10621"/>
                      <a:pt x="3145" y="10621"/>
                    </a:cubicBezTo>
                    <a:lnTo>
                      <a:pt x="3815" y="10621"/>
                    </a:lnTo>
                    <a:lnTo>
                      <a:pt x="3815" y="0"/>
                    </a:lnTo>
                    <a:cubicBezTo>
                      <a:pt x="8351" y="3570"/>
                      <a:pt x="13197" y="6516"/>
                      <a:pt x="17991" y="9193"/>
                    </a:cubicBezTo>
                    <a:close/>
                  </a:path>
                </a:pathLst>
              </a:custGeom>
              <a:solidFill>
                <a:srgbClr val="92999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93" name="Freeform: Shape 757"/>
              <p:cNvSpPr/>
              <p:nvPr/>
            </p:nvSpPr>
            <p:spPr>
              <a:xfrm>
                <a:off x="1148709" y="1573308"/>
                <a:ext cx="347259" cy="195177"/>
              </a:xfrm>
              <a:custGeom>
                <a:avLst/>
                <a:gdLst/>
                <a:ahLst/>
                <a:cxnLst>
                  <a:cxn ang="0">
                    <a:pos x="wd2" y="hd2"/>
                  </a:cxn>
                  <a:cxn ang="5400000">
                    <a:pos x="wd2" y="hd2"/>
                  </a:cxn>
                  <a:cxn ang="10800000">
                    <a:pos x="wd2" y="hd2"/>
                  </a:cxn>
                  <a:cxn ang="16200000">
                    <a:pos x="wd2" y="hd2"/>
                  </a:cxn>
                </a:cxnLst>
                <a:rect l="0" t="0" r="r" b="b"/>
                <a:pathLst>
                  <a:path w="21600" h="21255" fill="norm" stroke="1" extrusionOk="0">
                    <a:moveTo>
                      <a:pt x="19851" y="21255"/>
                    </a:moveTo>
                    <a:lnTo>
                      <a:pt x="21600" y="19757"/>
                    </a:lnTo>
                    <a:cubicBezTo>
                      <a:pt x="20993" y="17572"/>
                      <a:pt x="20243" y="15449"/>
                      <a:pt x="19386" y="13576"/>
                    </a:cubicBezTo>
                    <a:cubicBezTo>
                      <a:pt x="16816" y="8020"/>
                      <a:pt x="13960" y="5398"/>
                      <a:pt x="12889" y="4400"/>
                    </a:cubicBezTo>
                    <a:cubicBezTo>
                      <a:pt x="8069" y="-95"/>
                      <a:pt x="3213" y="-345"/>
                      <a:pt x="0" y="217"/>
                    </a:cubicBezTo>
                    <a:lnTo>
                      <a:pt x="214" y="3650"/>
                    </a:lnTo>
                    <a:cubicBezTo>
                      <a:pt x="3142" y="3151"/>
                      <a:pt x="7605" y="3338"/>
                      <a:pt x="11960" y="7396"/>
                    </a:cubicBezTo>
                    <a:cubicBezTo>
                      <a:pt x="12960" y="8332"/>
                      <a:pt x="15566" y="10705"/>
                      <a:pt x="17816" y="15699"/>
                    </a:cubicBezTo>
                    <a:cubicBezTo>
                      <a:pt x="18601" y="17447"/>
                      <a:pt x="19279" y="19257"/>
                      <a:pt x="19851" y="21255"/>
                    </a:cubicBezTo>
                    <a:close/>
                  </a:path>
                </a:pathLst>
              </a:custGeom>
              <a:solidFill>
                <a:srgbClr val="92999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94" name="Freeform: Shape 758"/>
              <p:cNvSpPr/>
              <p:nvPr/>
            </p:nvSpPr>
            <p:spPr>
              <a:xfrm>
                <a:off x="1439047" y="1742610"/>
                <a:ext cx="119012" cy="1184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748"/>
                    </a:moveTo>
                    <a:cubicBezTo>
                      <a:pt x="0" y="16696"/>
                      <a:pt x="4881" y="21600"/>
                      <a:pt x="10800" y="21600"/>
                    </a:cubicBezTo>
                    <a:cubicBezTo>
                      <a:pt x="16719" y="21600"/>
                      <a:pt x="21600" y="16696"/>
                      <a:pt x="21600" y="10748"/>
                    </a:cubicBezTo>
                    <a:cubicBezTo>
                      <a:pt x="21600" y="4800"/>
                      <a:pt x="16719" y="0"/>
                      <a:pt x="10800" y="0"/>
                    </a:cubicBezTo>
                    <a:cubicBezTo>
                      <a:pt x="4881" y="0"/>
                      <a:pt x="0" y="4800"/>
                      <a:pt x="0" y="10748"/>
                    </a:cubicBezTo>
                    <a:close/>
                  </a:path>
                </a:pathLst>
              </a:custGeom>
              <a:solidFill>
                <a:srgbClr val="92999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95" name="Freeform: Shape 759"/>
              <p:cNvSpPr/>
              <p:nvPr/>
            </p:nvSpPr>
            <p:spPr>
              <a:xfrm>
                <a:off x="674967" y="1577901"/>
                <a:ext cx="347259" cy="195183"/>
              </a:xfrm>
              <a:custGeom>
                <a:avLst/>
                <a:gdLst/>
                <a:ahLst/>
                <a:cxnLst>
                  <a:cxn ang="0">
                    <a:pos x="wd2" y="hd2"/>
                  </a:cxn>
                  <a:cxn ang="5400000">
                    <a:pos x="wd2" y="hd2"/>
                  </a:cxn>
                  <a:cxn ang="10800000">
                    <a:pos x="wd2" y="hd2"/>
                  </a:cxn>
                  <a:cxn ang="16200000">
                    <a:pos x="wd2" y="hd2"/>
                  </a:cxn>
                </a:cxnLst>
                <a:rect l="0" t="0" r="r" b="b"/>
                <a:pathLst>
                  <a:path w="21600" h="21256" fill="norm" stroke="1" extrusionOk="0">
                    <a:moveTo>
                      <a:pt x="1749" y="21256"/>
                    </a:moveTo>
                    <a:lnTo>
                      <a:pt x="0" y="19758"/>
                    </a:lnTo>
                    <a:cubicBezTo>
                      <a:pt x="643" y="17510"/>
                      <a:pt x="1357" y="15450"/>
                      <a:pt x="2249" y="13515"/>
                    </a:cubicBezTo>
                    <a:cubicBezTo>
                      <a:pt x="4784" y="8021"/>
                      <a:pt x="7640" y="5337"/>
                      <a:pt x="8747" y="4338"/>
                    </a:cubicBezTo>
                    <a:cubicBezTo>
                      <a:pt x="13567" y="-94"/>
                      <a:pt x="18387" y="-344"/>
                      <a:pt x="21600" y="218"/>
                    </a:cubicBezTo>
                    <a:lnTo>
                      <a:pt x="21386" y="3651"/>
                    </a:lnTo>
                    <a:cubicBezTo>
                      <a:pt x="18458" y="3090"/>
                      <a:pt x="14031" y="3339"/>
                      <a:pt x="9640" y="7397"/>
                    </a:cubicBezTo>
                    <a:cubicBezTo>
                      <a:pt x="8676" y="8333"/>
                      <a:pt x="6069" y="10706"/>
                      <a:pt x="3784" y="15700"/>
                    </a:cubicBezTo>
                    <a:cubicBezTo>
                      <a:pt x="2999" y="17385"/>
                      <a:pt x="2321" y="19258"/>
                      <a:pt x="1749" y="21256"/>
                    </a:cubicBezTo>
                    <a:close/>
                  </a:path>
                </a:pathLst>
              </a:custGeom>
              <a:solidFill>
                <a:srgbClr val="92999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96" name="Freeform: Shape 760"/>
              <p:cNvSpPr/>
              <p:nvPr/>
            </p:nvSpPr>
            <p:spPr>
              <a:xfrm>
                <a:off x="612873" y="1746636"/>
                <a:ext cx="119012" cy="1184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52"/>
                    </a:moveTo>
                    <a:cubicBezTo>
                      <a:pt x="21600" y="16904"/>
                      <a:pt x="16719" y="21600"/>
                      <a:pt x="10800" y="21600"/>
                    </a:cubicBezTo>
                    <a:cubicBezTo>
                      <a:pt x="4881" y="21600"/>
                      <a:pt x="0" y="16904"/>
                      <a:pt x="0" y="10852"/>
                    </a:cubicBezTo>
                    <a:cubicBezTo>
                      <a:pt x="0" y="4904"/>
                      <a:pt x="4881" y="0"/>
                      <a:pt x="10800" y="0"/>
                    </a:cubicBezTo>
                    <a:cubicBezTo>
                      <a:pt x="16719" y="0"/>
                      <a:pt x="21600" y="4904"/>
                      <a:pt x="21600" y="10852"/>
                    </a:cubicBezTo>
                    <a:close/>
                  </a:path>
                </a:pathLst>
              </a:custGeom>
              <a:solidFill>
                <a:srgbClr val="92999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97" name="Freeform: Shape 761"/>
              <p:cNvSpPr/>
              <p:nvPr/>
            </p:nvSpPr>
            <p:spPr>
              <a:xfrm>
                <a:off x="1030848" y="1739737"/>
                <a:ext cx="119012" cy="1184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748"/>
                    </a:moveTo>
                    <a:cubicBezTo>
                      <a:pt x="0" y="16800"/>
                      <a:pt x="4881" y="21600"/>
                      <a:pt x="10800" y="21600"/>
                    </a:cubicBezTo>
                    <a:cubicBezTo>
                      <a:pt x="16719" y="21600"/>
                      <a:pt x="21600" y="16800"/>
                      <a:pt x="21600" y="10748"/>
                    </a:cubicBezTo>
                    <a:cubicBezTo>
                      <a:pt x="21600" y="4800"/>
                      <a:pt x="16719" y="0"/>
                      <a:pt x="10800" y="0"/>
                    </a:cubicBezTo>
                    <a:cubicBezTo>
                      <a:pt x="4881" y="0"/>
                      <a:pt x="0" y="4800"/>
                      <a:pt x="0" y="10748"/>
                    </a:cubicBezTo>
                    <a:close/>
                  </a:path>
                </a:pathLst>
              </a:custGeom>
              <a:solidFill>
                <a:srgbClr val="92999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98" name="Freeform: Shape 762"/>
              <p:cNvSpPr/>
              <p:nvPr/>
            </p:nvSpPr>
            <p:spPr>
              <a:xfrm>
                <a:off x="1070517" y="1590830"/>
                <a:ext cx="39671" cy="160982"/>
              </a:xfrm>
              <a:prstGeom prst="rect">
                <a:avLst/>
              </a:prstGeom>
              <a:solidFill>
                <a:srgbClr val="92999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199" name="Freeform: Shape 763"/>
              <p:cNvSpPr/>
              <p:nvPr/>
            </p:nvSpPr>
            <p:spPr>
              <a:xfrm>
                <a:off x="1428699" y="862394"/>
                <a:ext cx="48436" cy="143733"/>
              </a:xfrm>
              <a:custGeom>
                <a:avLst/>
                <a:gdLst/>
                <a:ahLst/>
                <a:cxnLst>
                  <a:cxn ang="0">
                    <a:pos x="wd2" y="hd2"/>
                  </a:cxn>
                  <a:cxn ang="5400000">
                    <a:pos x="wd2" y="hd2"/>
                  </a:cxn>
                  <a:cxn ang="10800000">
                    <a:pos x="wd2" y="hd2"/>
                  </a:cxn>
                  <a:cxn ang="16200000">
                    <a:pos x="wd2" y="hd2"/>
                  </a:cxn>
                </a:cxnLst>
                <a:rect l="0" t="0" r="r" b="b"/>
                <a:pathLst>
                  <a:path w="19383" h="21600" fill="norm" stroke="1" extrusionOk="0">
                    <a:moveTo>
                      <a:pt x="0" y="602"/>
                    </a:moveTo>
                    <a:lnTo>
                      <a:pt x="15688" y="0"/>
                    </a:lnTo>
                    <a:cubicBezTo>
                      <a:pt x="15916" y="775"/>
                      <a:pt x="21600" y="10499"/>
                      <a:pt x="18417" y="21600"/>
                    </a:cubicBezTo>
                    <a:cubicBezTo>
                      <a:pt x="13415" y="19018"/>
                      <a:pt x="8413" y="16437"/>
                      <a:pt x="3638" y="13855"/>
                    </a:cubicBezTo>
                    <a:cubicBezTo>
                      <a:pt x="3411" y="6368"/>
                      <a:pt x="227" y="688"/>
                      <a:pt x="0" y="602"/>
                    </a:cubicBezTo>
                    <a:close/>
                  </a:path>
                </a:pathLst>
              </a:custGeom>
              <a:solidFill>
                <a:srgbClr val="BBC4C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00" name="Freeform: Shape 764"/>
              <p:cNvSpPr/>
              <p:nvPr/>
            </p:nvSpPr>
            <p:spPr>
              <a:xfrm>
                <a:off x="1394779" y="954957"/>
                <a:ext cx="79917" cy="2058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31" y="15884"/>
                    </a:moveTo>
                    <a:cubicBezTo>
                      <a:pt x="8177" y="12094"/>
                      <a:pt x="10491" y="7762"/>
                      <a:pt x="11109" y="3791"/>
                    </a:cubicBezTo>
                    <a:cubicBezTo>
                      <a:pt x="11417" y="2467"/>
                      <a:pt x="11571" y="1203"/>
                      <a:pt x="11571" y="0"/>
                    </a:cubicBezTo>
                    <a:cubicBezTo>
                      <a:pt x="14811" y="1805"/>
                      <a:pt x="18206" y="3610"/>
                      <a:pt x="21600" y="5415"/>
                    </a:cubicBezTo>
                    <a:cubicBezTo>
                      <a:pt x="21446" y="5957"/>
                      <a:pt x="21291" y="6498"/>
                      <a:pt x="21137" y="6979"/>
                    </a:cubicBezTo>
                    <a:cubicBezTo>
                      <a:pt x="19440" y="11071"/>
                      <a:pt x="16046" y="15222"/>
                      <a:pt x="9720" y="18892"/>
                    </a:cubicBezTo>
                    <a:cubicBezTo>
                      <a:pt x="8023" y="19855"/>
                      <a:pt x="6017" y="20758"/>
                      <a:pt x="4011" y="21600"/>
                    </a:cubicBezTo>
                    <a:cubicBezTo>
                      <a:pt x="2623" y="20336"/>
                      <a:pt x="1234" y="19013"/>
                      <a:pt x="0" y="17689"/>
                    </a:cubicBezTo>
                    <a:cubicBezTo>
                      <a:pt x="1080" y="17087"/>
                      <a:pt x="2006" y="16486"/>
                      <a:pt x="2931" y="15884"/>
                    </a:cubicBezTo>
                    <a:close/>
                  </a:path>
                </a:pathLst>
              </a:custGeom>
              <a:solidFill>
                <a:srgbClr val="92999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01" name="Freeform: Shape 765"/>
              <p:cNvSpPr/>
              <p:nvPr/>
            </p:nvSpPr>
            <p:spPr>
              <a:xfrm>
                <a:off x="1304515" y="1123987"/>
                <a:ext cx="104639" cy="919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531" y="0"/>
                    </a:moveTo>
                    <a:cubicBezTo>
                      <a:pt x="19475" y="2952"/>
                      <a:pt x="20538" y="5903"/>
                      <a:pt x="21600" y="8720"/>
                    </a:cubicBezTo>
                    <a:cubicBezTo>
                      <a:pt x="17115" y="14087"/>
                      <a:pt x="11331" y="18514"/>
                      <a:pt x="3659" y="21600"/>
                    </a:cubicBezTo>
                    <a:lnTo>
                      <a:pt x="0" y="15965"/>
                    </a:lnTo>
                    <a:cubicBezTo>
                      <a:pt x="8498" y="12477"/>
                      <a:pt x="14400" y="6842"/>
                      <a:pt x="18531" y="0"/>
                    </a:cubicBezTo>
                    <a:close/>
                  </a:path>
                </a:pathLst>
              </a:custGeom>
              <a:solidFill>
                <a:srgbClr val="BBC4C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02" name="Freeform: Shape 766"/>
              <p:cNvSpPr/>
              <p:nvPr/>
            </p:nvSpPr>
            <p:spPr>
              <a:xfrm>
                <a:off x="1376924" y="468982"/>
                <a:ext cx="157402" cy="449197"/>
              </a:xfrm>
              <a:custGeom>
                <a:avLst/>
                <a:gdLst/>
                <a:ahLst/>
                <a:cxnLst>
                  <a:cxn ang="0">
                    <a:pos x="wd2" y="hd2"/>
                  </a:cxn>
                  <a:cxn ang="5400000">
                    <a:pos x="wd2" y="hd2"/>
                  </a:cxn>
                  <a:cxn ang="10800000">
                    <a:pos x="wd2" y="hd2"/>
                  </a:cxn>
                  <a:cxn ang="16200000">
                    <a:pos x="wd2" y="hd2"/>
                  </a:cxn>
                </a:cxnLst>
                <a:rect l="0" t="0" r="r" b="b"/>
                <a:pathLst>
                  <a:path w="17823" h="20683" fill="norm" stroke="1" extrusionOk="0">
                    <a:moveTo>
                      <a:pt x="7658" y="2281"/>
                    </a:moveTo>
                    <a:cubicBezTo>
                      <a:pt x="7658" y="2281"/>
                      <a:pt x="12328" y="-839"/>
                      <a:pt x="16155" y="219"/>
                    </a:cubicBezTo>
                    <a:cubicBezTo>
                      <a:pt x="19982" y="1276"/>
                      <a:pt x="16479" y="4872"/>
                      <a:pt x="13106" y="7436"/>
                    </a:cubicBezTo>
                    <a:cubicBezTo>
                      <a:pt x="9604" y="10027"/>
                      <a:pt x="7787" y="12380"/>
                      <a:pt x="10706" y="15262"/>
                    </a:cubicBezTo>
                    <a:cubicBezTo>
                      <a:pt x="11874" y="16425"/>
                      <a:pt x="15377" y="20602"/>
                      <a:pt x="9863" y="20682"/>
                    </a:cubicBezTo>
                    <a:cubicBezTo>
                      <a:pt x="4479" y="20761"/>
                      <a:pt x="-1618" y="15024"/>
                      <a:pt x="393" y="10001"/>
                    </a:cubicBezTo>
                    <a:cubicBezTo>
                      <a:pt x="2404" y="5004"/>
                      <a:pt x="7658" y="2281"/>
                      <a:pt x="7658" y="2281"/>
                    </a:cubicBezTo>
                    <a:close/>
                  </a:path>
                </a:pathLst>
              </a:custGeom>
              <a:solidFill>
                <a:srgbClr val="4484F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03" name="Freeform: Shape 767"/>
              <p:cNvSpPr/>
              <p:nvPr/>
            </p:nvSpPr>
            <p:spPr>
              <a:xfrm>
                <a:off x="814675" y="1129112"/>
                <a:ext cx="538710" cy="159305"/>
              </a:xfrm>
              <a:custGeom>
                <a:avLst/>
                <a:gdLst/>
                <a:ahLst/>
                <a:cxnLst>
                  <a:cxn ang="0">
                    <a:pos x="wd2" y="hd2"/>
                  </a:cxn>
                  <a:cxn ang="5400000">
                    <a:pos x="wd2" y="hd2"/>
                  </a:cxn>
                  <a:cxn ang="10800000">
                    <a:pos x="wd2" y="hd2"/>
                  </a:cxn>
                  <a:cxn ang="16200000">
                    <a:pos x="wd2" y="hd2"/>
                  </a:cxn>
                </a:cxnLst>
                <a:rect l="0" t="0" r="r" b="b"/>
                <a:pathLst>
                  <a:path w="21600" h="21529" fill="norm" stroke="1" extrusionOk="0">
                    <a:moveTo>
                      <a:pt x="0" y="10923"/>
                    </a:moveTo>
                    <a:cubicBezTo>
                      <a:pt x="0" y="15955"/>
                      <a:pt x="1128" y="20135"/>
                      <a:pt x="2602" y="20523"/>
                    </a:cubicBezTo>
                    <a:cubicBezTo>
                      <a:pt x="5181" y="21142"/>
                      <a:pt x="7968" y="21529"/>
                      <a:pt x="10892" y="21529"/>
                    </a:cubicBezTo>
                    <a:cubicBezTo>
                      <a:pt x="13748" y="21529"/>
                      <a:pt x="16465" y="21142"/>
                      <a:pt x="18998" y="20523"/>
                    </a:cubicBezTo>
                    <a:cubicBezTo>
                      <a:pt x="20472" y="20058"/>
                      <a:pt x="21600" y="15955"/>
                      <a:pt x="21600" y="10923"/>
                    </a:cubicBezTo>
                    <a:cubicBezTo>
                      <a:pt x="21600" y="6045"/>
                      <a:pt x="20518" y="2019"/>
                      <a:pt x="19067" y="1477"/>
                    </a:cubicBezTo>
                    <a:cubicBezTo>
                      <a:pt x="16649" y="548"/>
                      <a:pt x="13955" y="6"/>
                      <a:pt x="11076" y="6"/>
                    </a:cubicBezTo>
                    <a:cubicBezTo>
                      <a:pt x="7968" y="-71"/>
                      <a:pt x="5112" y="548"/>
                      <a:pt x="2533" y="1477"/>
                    </a:cubicBezTo>
                    <a:cubicBezTo>
                      <a:pt x="1082" y="2019"/>
                      <a:pt x="0" y="6045"/>
                      <a:pt x="0" y="10923"/>
                    </a:cubicBezTo>
                    <a:close/>
                  </a:path>
                </a:pathLst>
              </a:custGeom>
              <a:solidFill>
                <a:srgbClr val="4484F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04" name="Freeform: Shape 768"/>
              <p:cNvSpPr/>
              <p:nvPr/>
            </p:nvSpPr>
            <p:spPr>
              <a:xfrm>
                <a:off x="440971" y="1570133"/>
                <a:ext cx="170180" cy="2426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436" y="0"/>
                    </a:moveTo>
                    <a:cubicBezTo>
                      <a:pt x="12873" y="153"/>
                      <a:pt x="11055" y="4596"/>
                      <a:pt x="10909" y="5055"/>
                    </a:cubicBezTo>
                    <a:cubicBezTo>
                      <a:pt x="10036" y="7711"/>
                      <a:pt x="9236" y="10366"/>
                      <a:pt x="8000" y="12970"/>
                    </a:cubicBezTo>
                    <a:cubicBezTo>
                      <a:pt x="6691" y="15472"/>
                      <a:pt x="4509" y="17311"/>
                      <a:pt x="1818" y="19251"/>
                    </a:cubicBezTo>
                    <a:cubicBezTo>
                      <a:pt x="1091" y="19762"/>
                      <a:pt x="436" y="20170"/>
                      <a:pt x="0" y="20477"/>
                    </a:cubicBezTo>
                    <a:cubicBezTo>
                      <a:pt x="727" y="20579"/>
                      <a:pt x="1527" y="20681"/>
                      <a:pt x="2327" y="20783"/>
                    </a:cubicBezTo>
                    <a:lnTo>
                      <a:pt x="5455" y="21600"/>
                    </a:lnTo>
                    <a:lnTo>
                      <a:pt x="20800" y="12460"/>
                    </a:lnTo>
                    <a:lnTo>
                      <a:pt x="21600" y="2706"/>
                    </a:lnTo>
                    <a:close/>
                  </a:path>
                </a:pathLst>
              </a:custGeom>
              <a:solidFill>
                <a:srgbClr val="BA6B5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05" name="Freeform: Shape 769"/>
              <p:cNvSpPr/>
              <p:nvPr/>
            </p:nvSpPr>
            <p:spPr>
              <a:xfrm>
                <a:off x="391061" y="1599530"/>
                <a:ext cx="262635" cy="240821"/>
              </a:xfrm>
              <a:custGeom>
                <a:avLst/>
                <a:gdLst/>
                <a:ahLst/>
                <a:cxnLst>
                  <a:cxn ang="0">
                    <a:pos x="wd2" y="hd2"/>
                  </a:cxn>
                  <a:cxn ang="5400000">
                    <a:pos x="wd2" y="hd2"/>
                  </a:cxn>
                  <a:cxn ang="10800000">
                    <a:pos x="wd2" y="hd2"/>
                  </a:cxn>
                  <a:cxn ang="16200000">
                    <a:pos x="wd2" y="hd2"/>
                  </a:cxn>
                </a:cxnLst>
                <a:rect l="0" t="0" r="r" b="b"/>
                <a:pathLst>
                  <a:path w="21312" h="21140" fill="norm" stroke="1" extrusionOk="0">
                    <a:moveTo>
                      <a:pt x="177" y="19831"/>
                    </a:moveTo>
                    <a:cubicBezTo>
                      <a:pt x="1387" y="18169"/>
                      <a:pt x="3761" y="15602"/>
                      <a:pt x="6322" y="15602"/>
                    </a:cubicBezTo>
                    <a:lnTo>
                      <a:pt x="8370" y="15602"/>
                    </a:lnTo>
                    <a:cubicBezTo>
                      <a:pt x="9534" y="15602"/>
                      <a:pt x="10605" y="14997"/>
                      <a:pt x="11349" y="14041"/>
                    </a:cubicBezTo>
                    <a:cubicBezTo>
                      <a:pt x="13211" y="11574"/>
                      <a:pt x="16563" y="6388"/>
                      <a:pt x="17867" y="94"/>
                    </a:cubicBezTo>
                    <a:cubicBezTo>
                      <a:pt x="17960" y="-460"/>
                      <a:pt x="20380" y="1604"/>
                      <a:pt x="20520" y="1806"/>
                    </a:cubicBezTo>
                    <a:cubicBezTo>
                      <a:pt x="21172" y="2913"/>
                      <a:pt x="21358" y="4122"/>
                      <a:pt x="21265" y="5381"/>
                    </a:cubicBezTo>
                    <a:cubicBezTo>
                      <a:pt x="21265" y="5381"/>
                      <a:pt x="21265" y="5431"/>
                      <a:pt x="21311" y="5431"/>
                    </a:cubicBezTo>
                    <a:lnTo>
                      <a:pt x="20660" y="21140"/>
                    </a:lnTo>
                    <a:lnTo>
                      <a:pt x="19636" y="21140"/>
                    </a:lnTo>
                    <a:lnTo>
                      <a:pt x="19263" y="11020"/>
                    </a:lnTo>
                    <a:cubicBezTo>
                      <a:pt x="18984" y="11523"/>
                      <a:pt x="18705" y="11926"/>
                      <a:pt x="18425" y="12329"/>
                    </a:cubicBezTo>
                    <a:cubicBezTo>
                      <a:pt x="17448" y="13739"/>
                      <a:pt x="16424" y="15098"/>
                      <a:pt x="15446" y="16457"/>
                    </a:cubicBezTo>
                    <a:cubicBezTo>
                      <a:pt x="15213" y="16709"/>
                      <a:pt x="12374" y="21140"/>
                      <a:pt x="12001" y="21140"/>
                    </a:cubicBezTo>
                    <a:lnTo>
                      <a:pt x="782" y="21140"/>
                    </a:lnTo>
                    <a:cubicBezTo>
                      <a:pt x="130" y="21140"/>
                      <a:pt x="-242" y="20385"/>
                      <a:pt x="177" y="19831"/>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06" name="Freeform: Shape 770"/>
              <p:cNvSpPr/>
              <p:nvPr/>
            </p:nvSpPr>
            <p:spPr>
              <a:xfrm>
                <a:off x="531235" y="996928"/>
                <a:ext cx="727695" cy="639898"/>
              </a:xfrm>
              <a:custGeom>
                <a:avLst/>
                <a:gdLst/>
                <a:ahLst/>
                <a:cxnLst>
                  <a:cxn ang="0">
                    <a:pos x="wd2" y="hd2"/>
                  </a:cxn>
                  <a:cxn ang="5400000">
                    <a:pos x="wd2" y="hd2"/>
                  </a:cxn>
                  <a:cxn ang="10800000">
                    <a:pos x="wd2" y="hd2"/>
                  </a:cxn>
                  <a:cxn ang="16200000">
                    <a:pos x="wd2" y="hd2"/>
                  </a:cxn>
                </a:cxnLst>
                <a:rect l="0" t="0" r="r" b="b"/>
                <a:pathLst>
                  <a:path w="21426" h="21600" fill="norm" stroke="1" extrusionOk="0">
                    <a:moveTo>
                      <a:pt x="20957" y="0"/>
                    </a:moveTo>
                    <a:cubicBezTo>
                      <a:pt x="20957" y="0"/>
                      <a:pt x="21600" y="2191"/>
                      <a:pt x="21380" y="4673"/>
                    </a:cubicBezTo>
                    <a:cubicBezTo>
                      <a:pt x="21228" y="6263"/>
                      <a:pt x="20264" y="7620"/>
                      <a:pt x="18877" y="8163"/>
                    </a:cubicBezTo>
                    <a:cubicBezTo>
                      <a:pt x="17084" y="8880"/>
                      <a:pt x="13735" y="9695"/>
                      <a:pt x="7578" y="10102"/>
                    </a:cubicBezTo>
                    <a:cubicBezTo>
                      <a:pt x="7053" y="10141"/>
                      <a:pt x="6614" y="10567"/>
                      <a:pt x="6529" y="11149"/>
                    </a:cubicBezTo>
                    <a:lnTo>
                      <a:pt x="2436" y="21600"/>
                    </a:lnTo>
                    <a:lnTo>
                      <a:pt x="0" y="20727"/>
                    </a:lnTo>
                    <a:lnTo>
                      <a:pt x="1032" y="10393"/>
                    </a:lnTo>
                    <a:cubicBezTo>
                      <a:pt x="1252" y="8415"/>
                      <a:pt x="2283" y="6651"/>
                      <a:pt x="3857" y="5642"/>
                    </a:cubicBezTo>
                    <a:cubicBezTo>
                      <a:pt x="6698" y="3820"/>
                      <a:pt x="11181" y="969"/>
                      <a:pt x="13160" y="0"/>
                    </a:cubicBezTo>
                    <a:close/>
                  </a:path>
                </a:pathLst>
              </a:custGeom>
              <a:solidFill>
                <a:srgbClr val="2F94C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07" name="Freeform: Shape 771"/>
              <p:cNvSpPr/>
              <p:nvPr/>
            </p:nvSpPr>
            <p:spPr>
              <a:xfrm>
                <a:off x="515136" y="1637398"/>
                <a:ext cx="170755" cy="2426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467" y="0"/>
                    </a:moveTo>
                    <a:cubicBezTo>
                      <a:pt x="12902" y="153"/>
                      <a:pt x="11017" y="4596"/>
                      <a:pt x="10872" y="5055"/>
                    </a:cubicBezTo>
                    <a:cubicBezTo>
                      <a:pt x="10003" y="7711"/>
                      <a:pt x="9205" y="10366"/>
                      <a:pt x="7973" y="12970"/>
                    </a:cubicBezTo>
                    <a:cubicBezTo>
                      <a:pt x="6741" y="15472"/>
                      <a:pt x="4566" y="17311"/>
                      <a:pt x="1885" y="19200"/>
                    </a:cubicBezTo>
                    <a:cubicBezTo>
                      <a:pt x="1160" y="19711"/>
                      <a:pt x="435" y="20170"/>
                      <a:pt x="0" y="20426"/>
                    </a:cubicBezTo>
                    <a:cubicBezTo>
                      <a:pt x="797" y="20579"/>
                      <a:pt x="1595" y="20681"/>
                      <a:pt x="2319" y="20783"/>
                    </a:cubicBezTo>
                    <a:lnTo>
                      <a:pt x="5436" y="21600"/>
                    </a:lnTo>
                    <a:lnTo>
                      <a:pt x="20803" y="12460"/>
                    </a:lnTo>
                    <a:lnTo>
                      <a:pt x="21600" y="2706"/>
                    </a:lnTo>
                    <a:close/>
                  </a:path>
                </a:pathLst>
              </a:custGeom>
              <a:solidFill>
                <a:srgbClr val="D28A7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08" name="Freeform: Shape 772"/>
              <p:cNvSpPr/>
              <p:nvPr/>
            </p:nvSpPr>
            <p:spPr>
              <a:xfrm>
                <a:off x="465227" y="1666612"/>
                <a:ext cx="262634" cy="241005"/>
              </a:xfrm>
              <a:custGeom>
                <a:avLst/>
                <a:gdLst/>
                <a:ahLst/>
                <a:cxnLst>
                  <a:cxn ang="0">
                    <a:pos x="wd2" y="hd2"/>
                  </a:cxn>
                  <a:cxn ang="5400000">
                    <a:pos x="wd2" y="hd2"/>
                  </a:cxn>
                  <a:cxn ang="10800000">
                    <a:pos x="wd2" y="hd2"/>
                  </a:cxn>
                  <a:cxn ang="16200000">
                    <a:pos x="wd2" y="hd2"/>
                  </a:cxn>
                </a:cxnLst>
                <a:rect l="0" t="0" r="r" b="b"/>
                <a:pathLst>
                  <a:path w="21266" h="21107" fill="norm" stroke="1" extrusionOk="0">
                    <a:moveTo>
                      <a:pt x="177" y="19751"/>
                    </a:moveTo>
                    <a:cubicBezTo>
                      <a:pt x="1431" y="18143"/>
                      <a:pt x="3754" y="15581"/>
                      <a:pt x="6355" y="15581"/>
                    </a:cubicBezTo>
                    <a:lnTo>
                      <a:pt x="8353" y="15581"/>
                    </a:lnTo>
                    <a:cubicBezTo>
                      <a:pt x="9514" y="15581"/>
                      <a:pt x="10582" y="14979"/>
                      <a:pt x="11325" y="14024"/>
                    </a:cubicBezTo>
                    <a:cubicBezTo>
                      <a:pt x="13137" y="11563"/>
                      <a:pt x="16574" y="6389"/>
                      <a:pt x="17875" y="110"/>
                    </a:cubicBezTo>
                    <a:cubicBezTo>
                      <a:pt x="17968" y="-493"/>
                      <a:pt x="20384" y="1567"/>
                      <a:pt x="20476" y="1818"/>
                    </a:cubicBezTo>
                    <a:cubicBezTo>
                      <a:pt x="21127" y="2923"/>
                      <a:pt x="21359" y="4128"/>
                      <a:pt x="21220" y="5384"/>
                    </a:cubicBezTo>
                    <a:cubicBezTo>
                      <a:pt x="21266" y="5384"/>
                      <a:pt x="21266" y="5434"/>
                      <a:pt x="21266" y="5434"/>
                    </a:cubicBezTo>
                    <a:lnTo>
                      <a:pt x="20616" y="21107"/>
                    </a:lnTo>
                    <a:lnTo>
                      <a:pt x="19594" y="21107"/>
                    </a:lnTo>
                    <a:lnTo>
                      <a:pt x="19269" y="11010"/>
                    </a:lnTo>
                    <a:cubicBezTo>
                      <a:pt x="18990" y="11462"/>
                      <a:pt x="18711" y="11914"/>
                      <a:pt x="18433" y="12316"/>
                    </a:cubicBezTo>
                    <a:cubicBezTo>
                      <a:pt x="17411" y="13673"/>
                      <a:pt x="16389" y="15079"/>
                      <a:pt x="15413" y="16435"/>
                    </a:cubicBezTo>
                    <a:cubicBezTo>
                      <a:pt x="15227" y="16687"/>
                      <a:pt x="12347" y="21107"/>
                      <a:pt x="12022" y="21107"/>
                    </a:cubicBezTo>
                    <a:lnTo>
                      <a:pt x="781" y="21107"/>
                    </a:lnTo>
                    <a:cubicBezTo>
                      <a:pt x="131" y="21107"/>
                      <a:pt x="-241" y="20303"/>
                      <a:pt x="177" y="19751"/>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09" name="Freeform: Shape 773"/>
              <p:cNvSpPr/>
              <p:nvPr/>
            </p:nvSpPr>
            <p:spPr>
              <a:xfrm>
                <a:off x="600799" y="985429"/>
                <a:ext cx="697223" cy="691067"/>
              </a:xfrm>
              <a:custGeom>
                <a:avLst/>
                <a:gdLst/>
                <a:ahLst/>
                <a:cxnLst>
                  <a:cxn ang="0">
                    <a:pos x="wd2" y="hd2"/>
                  </a:cxn>
                  <a:cxn ang="5400000">
                    <a:pos x="wd2" y="hd2"/>
                  </a:cxn>
                  <a:cxn ang="10800000">
                    <a:pos x="wd2" y="hd2"/>
                  </a:cxn>
                  <a:cxn ang="16200000">
                    <a:pos x="wd2" y="hd2"/>
                  </a:cxn>
                </a:cxnLst>
                <a:rect l="0" t="0" r="r" b="b"/>
                <a:pathLst>
                  <a:path w="21418" h="21600" fill="norm" stroke="1" extrusionOk="0">
                    <a:moveTo>
                      <a:pt x="20929" y="0"/>
                    </a:moveTo>
                    <a:cubicBezTo>
                      <a:pt x="20929" y="0"/>
                      <a:pt x="21600" y="2137"/>
                      <a:pt x="21371" y="4561"/>
                    </a:cubicBezTo>
                    <a:cubicBezTo>
                      <a:pt x="21229" y="6105"/>
                      <a:pt x="20206" y="7415"/>
                      <a:pt x="18776" y="7954"/>
                    </a:cubicBezTo>
                    <a:cubicBezTo>
                      <a:pt x="16906" y="8654"/>
                      <a:pt x="13412" y="9444"/>
                      <a:pt x="6988" y="9857"/>
                    </a:cubicBezTo>
                    <a:cubicBezTo>
                      <a:pt x="6424" y="9875"/>
                      <a:pt x="5259" y="9947"/>
                      <a:pt x="5171" y="10504"/>
                    </a:cubicBezTo>
                    <a:cubicBezTo>
                      <a:pt x="5171" y="11940"/>
                      <a:pt x="5082" y="13700"/>
                      <a:pt x="4694" y="15675"/>
                    </a:cubicBezTo>
                    <a:cubicBezTo>
                      <a:pt x="4253" y="18081"/>
                      <a:pt x="3529" y="20092"/>
                      <a:pt x="2841" y="21600"/>
                    </a:cubicBezTo>
                    <a:cubicBezTo>
                      <a:pt x="1888" y="21582"/>
                      <a:pt x="953" y="21564"/>
                      <a:pt x="0" y="21546"/>
                    </a:cubicBezTo>
                    <a:lnTo>
                      <a:pt x="159" y="10127"/>
                    </a:lnTo>
                    <a:cubicBezTo>
                      <a:pt x="371" y="8205"/>
                      <a:pt x="1465" y="6482"/>
                      <a:pt x="3106" y="5494"/>
                    </a:cubicBezTo>
                    <a:cubicBezTo>
                      <a:pt x="6071" y="3717"/>
                      <a:pt x="10729" y="952"/>
                      <a:pt x="12812" y="0"/>
                    </a:cubicBezTo>
                    <a:close/>
                  </a:path>
                </a:pathLst>
              </a:custGeom>
              <a:solidFill>
                <a:srgbClr val="37A9E7"/>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10" name="Freeform: Shape 774"/>
              <p:cNvSpPr/>
              <p:nvPr/>
            </p:nvSpPr>
            <p:spPr>
              <a:xfrm>
                <a:off x="570759" y="505610"/>
                <a:ext cx="510926" cy="308671"/>
              </a:xfrm>
              <a:custGeom>
                <a:avLst/>
                <a:gdLst/>
                <a:ahLst/>
                <a:cxnLst>
                  <a:cxn ang="0">
                    <a:pos x="wd2" y="hd2"/>
                  </a:cxn>
                  <a:cxn ang="5400000">
                    <a:pos x="wd2" y="hd2"/>
                  </a:cxn>
                  <a:cxn ang="10800000">
                    <a:pos x="wd2" y="hd2"/>
                  </a:cxn>
                  <a:cxn ang="16200000">
                    <a:pos x="wd2" y="hd2"/>
                  </a:cxn>
                </a:cxnLst>
                <a:rect l="0" t="0" r="r" b="b"/>
                <a:pathLst>
                  <a:path w="21448" h="21201" fill="norm" stroke="1" extrusionOk="0">
                    <a:moveTo>
                      <a:pt x="21172" y="3925"/>
                    </a:moveTo>
                    <a:cubicBezTo>
                      <a:pt x="21365" y="3176"/>
                      <a:pt x="21582" y="2427"/>
                      <a:pt x="21341" y="1599"/>
                    </a:cubicBezTo>
                    <a:cubicBezTo>
                      <a:pt x="21003" y="298"/>
                      <a:pt x="19726" y="-293"/>
                      <a:pt x="18906" y="141"/>
                    </a:cubicBezTo>
                    <a:cubicBezTo>
                      <a:pt x="18086" y="495"/>
                      <a:pt x="17580" y="1560"/>
                      <a:pt x="17098" y="2545"/>
                    </a:cubicBezTo>
                    <a:cubicBezTo>
                      <a:pt x="16471" y="3806"/>
                      <a:pt x="15652" y="6014"/>
                      <a:pt x="15652" y="6014"/>
                    </a:cubicBezTo>
                    <a:lnTo>
                      <a:pt x="12807" y="13069"/>
                    </a:lnTo>
                    <a:cubicBezTo>
                      <a:pt x="12132" y="14764"/>
                      <a:pt x="10903" y="15592"/>
                      <a:pt x="9697" y="15119"/>
                    </a:cubicBezTo>
                    <a:lnTo>
                      <a:pt x="8564" y="14725"/>
                    </a:lnTo>
                    <a:lnTo>
                      <a:pt x="8468" y="14803"/>
                    </a:lnTo>
                    <a:cubicBezTo>
                      <a:pt x="8130" y="14685"/>
                      <a:pt x="7720" y="14488"/>
                      <a:pt x="7190" y="14212"/>
                    </a:cubicBezTo>
                    <a:cubicBezTo>
                      <a:pt x="6877" y="14054"/>
                      <a:pt x="6539" y="13857"/>
                      <a:pt x="6153" y="13621"/>
                    </a:cubicBezTo>
                    <a:cubicBezTo>
                      <a:pt x="5310" y="12793"/>
                      <a:pt x="3285" y="12084"/>
                      <a:pt x="2345" y="12005"/>
                    </a:cubicBezTo>
                    <a:cubicBezTo>
                      <a:pt x="1718" y="11926"/>
                      <a:pt x="1115" y="11926"/>
                      <a:pt x="512" y="12005"/>
                    </a:cubicBezTo>
                    <a:cubicBezTo>
                      <a:pt x="295" y="12044"/>
                      <a:pt x="54" y="12162"/>
                      <a:pt x="6" y="12557"/>
                    </a:cubicBezTo>
                    <a:cubicBezTo>
                      <a:pt x="-18" y="12754"/>
                      <a:pt x="30" y="12951"/>
                      <a:pt x="127" y="13108"/>
                    </a:cubicBezTo>
                    <a:cubicBezTo>
                      <a:pt x="729" y="14094"/>
                      <a:pt x="1694" y="13581"/>
                      <a:pt x="2465" y="14015"/>
                    </a:cubicBezTo>
                    <a:cubicBezTo>
                      <a:pt x="2561" y="14094"/>
                      <a:pt x="3140" y="14567"/>
                      <a:pt x="3068" y="14646"/>
                    </a:cubicBezTo>
                    <a:cubicBezTo>
                      <a:pt x="2369" y="14527"/>
                      <a:pt x="1718" y="14449"/>
                      <a:pt x="2923" y="15513"/>
                    </a:cubicBezTo>
                    <a:cubicBezTo>
                      <a:pt x="3694" y="16183"/>
                      <a:pt x="4490" y="16735"/>
                      <a:pt x="5310" y="17168"/>
                    </a:cubicBezTo>
                    <a:cubicBezTo>
                      <a:pt x="5310" y="17168"/>
                      <a:pt x="6515" y="18075"/>
                      <a:pt x="7383" y="18784"/>
                    </a:cubicBezTo>
                    <a:cubicBezTo>
                      <a:pt x="6973" y="18469"/>
                      <a:pt x="6949" y="18469"/>
                      <a:pt x="8757" y="19927"/>
                    </a:cubicBezTo>
                    <a:cubicBezTo>
                      <a:pt x="9287" y="20361"/>
                      <a:pt x="9842" y="20795"/>
                      <a:pt x="10420" y="21071"/>
                    </a:cubicBezTo>
                    <a:cubicBezTo>
                      <a:pt x="10951" y="21268"/>
                      <a:pt x="11553" y="21307"/>
                      <a:pt x="12060" y="20716"/>
                    </a:cubicBezTo>
                    <a:cubicBezTo>
                      <a:pt x="12156" y="20676"/>
                      <a:pt x="12277" y="20558"/>
                      <a:pt x="12349" y="20440"/>
                    </a:cubicBezTo>
                    <a:cubicBezTo>
                      <a:pt x="14326" y="18154"/>
                      <a:pt x="16110" y="15592"/>
                      <a:pt x="17653" y="12754"/>
                    </a:cubicBezTo>
                    <a:cubicBezTo>
                      <a:pt x="18303" y="11571"/>
                      <a:pt x="19051" y="10428"/>
                      <a:pt x="19629" y="9206"/>
                    </a:cubicBezTo>
                    <a:cubicBezTo>
                      <a:pt x="20328" y="7669"/>
                      <a:pt x="20666" y="5580"/>
                      <a:pt x="21172" y="3925"/>
                    </a:cubicBezTo>
                    <a:close/>
                  </a:path>
                </a:pathLst>
              </a:custGeom>
              <a:solidFill>
                <a:srgbClr val="BA6B5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11" name="Freeform: Shape 775"/>
              <p:cNvSpPr/>
              <p:nvPr/>
            </p:nvSpPr>
            <p:spPr>
              <a:xfrm>
                <a:off x="570759" y="505610"/>
                <a:ext cx="510926" cy="308671"/>
              </a:xfrm>
              <a:custGeom>
                <a:avLst/>
                <a:gdLst/>
                <a:ahLst/>
                <a:cxnLst>
                  <a:cxn ang="0">
                    <a:pos x="wd2" y="hd2"/>
                  </a:cxn>
                  <a:cxn ang="5400000">
                    <a:pos x="wd2" y="hd2"/>
                  </a:cxn>
                  <a:cxn ang="10800000">
                    <a:pos x="wd2" y="hd2"/>
                  </a:cxn>
                  <a:cxn ang="16200000">
                    <a:pos x="wd2" y="hd2"/>
                  </a:cxn>
                </a:cxnLst>
                <a:rect l="0" t="0" r="r" b="b"/>
                <a:pathLst>
                  <a:path w="21448" h="21201" fill="norm" stroke="1" extrusionOk="0">
                    <a:moveTo>
                      <a:pt x="21172" y="3925"/>
                    </a:moveTo>
                    <a:cubicBezTo>
                      <a:pt x="21365" y="3176"/>
                      <a:pt x="21582" y="2427"/>
                      <a:pt x="21341" y="1599"/>
                    </a:cubicBezTo>
                    <a:cubicBezTo>
                      <a:pt x="21003" y="298"/>
                      <a:pt x="19726" y="-293"/>
                      <a:pt x="18906" y="141"/>
                    </a:cubicBezTo>
                    <a:cubicBezTo>
                      <a:pt x="18086" y="495"/>
                      <a:pt x="17580" y="1560"/>
                      <a:pt x="17098" y="2545"/>
                    </a:cubicBezTo>
                    <a:cubicBezTo>
                      <a:pt x="16471" y="3806"/>
                      <a:pt x="15652" y="6014"/>
                      <a:pt x="15652" y="6014"/>
                    </a:cubicBezTo>
                    <a:lnTo>
                      <a:pt x="12807" y="13069"/>
                    </a:lnTo>
                    <a:cubicBezTo>
                      <a:pt x="12132" y="14764"/>
                      <a:pt x="10903" y="15592"/>
                      <a:pt x="9697" y="15119"/>
                    </a:cubicBezTo>
                    <a:lnTo>
                      <a:pt x="8564" y="14725"/>
                    </a:lnTo>
                    <a:lnTo>
                      <a:pt x="8468" y="14803"/>
                    </a:lnTo>
                    <a:cubicBezTo>
                      <a:pt x="8130" y="14685"/>
                      <a:pt x="7720" y="14488"/>
                      <a:pt x="7190" y="14212"/>
                    </a:cubicBezTo>
                    <a:cubicBezTo>
                      <a:pt x="6877" y="14054"/>
                      <a:pt x="6539" y="13857"/>
                      <a:pt x="6153" y="13621"/>
                    </a:cubicBezTo>
                    <a:cubicBezTo>
                      <a:pt x="5310" y="12793"/>
                      <a:pt x="3285" y="12084"/>
                      <a:pt x="2345" y="12005"/>
                    </a:cubicBezTo>
                    <a:cubicBezTo>
                      <a:pt x="1718" y="11926"/>
                      <a:pt x="1115" y="11926"/>
                      <a:pt x="512" y="12005"/>
                    </a:cubicBezTo>
                    <a:cubicBezTo>
                      <a:pt x="295" y="12044"/>
                      <a:pt x="54" y="12162"/>
                      <a:pt x="6" y="12557"/>
                    </a:cubicBezTo>
                    <a:cubicBezTo>
                      <a:pt x="-18" y="12754"/>
                      <a:pt x="30" y="12951"/>
                      <a:pt x="127" y="13108"/>
                    </a:cubicBezTo>
                    <a:cubicBezTo>
                      <a:pt x="729" y="14094"/>
                      <a:pt x="1694" y="13581"/>
                      <a:pt x="2465" y="14015"/>
                    </a:cubicBezTo>
                    <a:cubicBezTo>
                      <a:pt x="2561" y="14094"/>
                      <a:pt x="3140" y="14567"/>
                      <a:pt x="3068" y="14646"/>
                    </a:cubicBezTo>
                    <a:cubicBezTo>
                      <a:pt x="2369" y="14527"/>
                      <a:pt x="1718" y="14449"/>
                      <a:pt x="2923" y="15513"/>
                    </a:cubicBezTo>
                    <a:cubicBezTo>
                      <a:pt x="3694" y="16183"/>
                      <a:pt x="4490" y="16735"/>
                      <a:pt x="5310" y="17168"/>
                    </a:cubicBezTo>
                    <a:cubicBezTo>
                      <a:pt x="5310" y="17168"/>
                      <a:pt x="6515" y="18075"/>
                      <a:pt x="7383" y="18784"/>
                    </a:cubicBezTo>
                    <a:cubicBezTo>
                      <a:pt x="6973" y="18469"/>
                      <a:pt x="6949" y="18469"/>
                      <a:pt x="8757" y="19927"/>
                    </a:cubicBezTo>
                    <a:cubicBezTo>
                      <a:pt x="9287" y="20361"/>
                      <a:pt x="9842" y="20795"/>
                      <a:pt x="10420" y="21071"/>
                    </a:cubicBezTo>
                    <a:cubicBezTo>
                      <a:pt x="10951" y="21268"/>
                      <a:pt x="11553" y="21307"/>
                      <a:pt x="12060" y="20716"/>
                    </a:cubicBezTo>
                    <a:cubicBezTo>
                      <a:pt x="12156" y="20676"/>
                      <a:pt x="12277" y="20558"/>
                      <a:pt x="12349" y="20440"/>
                    </a:cubicBezTo>
                    <a:cubicBezTo>
                      <a:pt x="14326" y="18154"/>
                      <a:pt x="16110" y="15592"/>
                      <a:pt x="17653" y="12754"/>
                    </a:cubicBezTo>
                    <a:cubicBezTo>
                      <a:pt x="18303" y="11571"/>
                      <a:pt x="19051" y="10428"/>
                      <a:pt x="19629" y="9206"/>
                    </a:cubicBezTo>
                    <a:cubicBezTo>
                      <a:pt x="20328" y="7669"/>
                      <a:pt x="20666" y="5580"/>
                      <a:pt x="21172" y="3925"/>
                    </a:cubicBezTo>
                    <a:close/>
                  </a:path>
                </a:pathLst>
              </a:custGeom>
              <a:solidFill>
                <a:srgbClr val="272F5D">
                  <a:alpha val="38000"/>
                </a:srgbClr>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12" name="Freeform: Shape 776"/>
              <p:cNvSpPr/>
              <p:nvPr/>
            </p:nvSpPr>
            <p:spPr>
              <a:xfrm>
                <a:off x="916034" y="434529"/>
                <a:ext cx="278129" cy="257181"/>
              </a:xfrm>
              <a:custGeom>
                <a:avLst/>
                <a:gdLst/>
                <a:ahLst/>
                <a:cxnLst>
                  <a:cxn ang="0">
                    <a:pos x="wd2" y="hd2"/>
                  </a:cxn>
                  <a:cxn ang="5400000">
                    <a:pos x="wd2" y="hd2"/>
                  </a:cxn>
                  <a:cxn ang="10800000">
                    <a:pos x="wd2" y="hd2"/>
                  </a:cxn>
                  <a:cxn ang="16200000">
                    <a:pos x="wd2" y="hd2"/>
                  </a:cxn>
                </a:cxnLst>
                <a:rect l="0" t="0" r="r" b="b"/>
                <a:pathLst>
                  <a:path w="21239" h="20430" fill="norm" stroke="1" extrusionOk="0">
                    <a:moveTo>
                      <a:pt x="18915" y="2379"/>
                    </a:moveTo>
                    <a:cubicBezTo>
                      <a:pt x="20229" y="3746"/>
                      <a:pt x="21193" y="5842"/>
                      <a:pt x="21237" y="7847"/>
                    </a:cubicBezTo>
                    <a:cubicBezTo>
                      <a:pt x="21412" y="14227"/>
                      <a:pt x="12606" y="17781"/>
                      <a:pt x="7523" y="20287"/>
                    </a:cubicBezTo>
                    <a:cubicBezTo>
                      <a:pt x="6735" y="20652"/>
                      <a:pt x="5990" y="20287"/>
                      <a:pt x="5771" y="19513"/>
                    </a:cubicBezTo>
                    <a:cubicBezTo>
                      <a:pt x="5376" y="17508"/>
                      <a:pt x="4150" y="14181"/>
                      <a:pt x="601" y="12176"/>
                    </a:cubicBezTo>
                    <a:cubicBezTo>
                      <a:pt x="-144" y="11766"/>
                      <a:pt x="-188" y="10627"/>
                      <a:pt x="425" y="9989"/>
                    </a:cubicBezTo>
                    <a:lnTo>
                      <a:pt x="7216" y="2834"/>
                    </a:lnTo>
                    <a:cubicBezTo>
                      <a:pt x="10634" y="-720"/>
                      <a:pt x="15716" y="-948"/>
                      <a:pt x="18827" y="2242"/>
                    </a:cubicBezTo>
                    <a:cubicBezTo>
                      <a:pt x="18827" y="2287"/>
                      <a:pt x="18915" y="2333"/>
                      <a:pt x="18915" y="2379"/>
                    </a:cubicBezTo>
                    <a:close/>
                  </a:path>
                </a:pathLst>
              </a:custGeom>
              <a:solidFill>
                <a:srgbClr val="13B5A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13" name="Freeform: Shape 777"/>
              <p:cNvSpPr/>
              <p:nvPr/>
            </p:nvSpPr>
            <p:spPr>
              <a:xfrm>
                <a:off x="916661" y="562281"/>
                <a:ext cx="97516" cy="129429"/>
              </a:xfrm>
              <a:custGeom>
                <a:avLst/>
                <a:gdLst/>
                <a:ahLst/>
                <a:cxnLst>
                  <a:cxn ang="0">
                    <a:pos x="wd2" y="hd2"/>
                  </a:cxn>
                  <a:cxn ang="5400000">
                    <a:pos x="wd2" y="hd2"/>
                  </a:cxn>
                  <a:cxn ang="10800000">
                    <a:pos x="wd2" y="hd2"/>
                  </a:cxn>
                  <a:cxn ang="16200000">
                    <a:pos x="wd2" y="hd2"/>
                  </a:cxn>
                </a:cxnLst>
                <a:rect l="0" t="0" r="r" b="b"/>
                <a:pathLst>
                  <a:path w="21058" h="21144" fill="norm" stroke="1" extrusionOk="0">
                    <a:moveTo>
                      <a:pt x="5506" y="1964"/>
                    </a:moveTo>
                    <a:cubicBezTo>
                      <a:pt x="8221" y="3553"/>
                      <a:pt x="10443" y="5704"/>
                      <a:pt x="12418" y="7948"/>
                    </a:cubicBezTo>
                    <a:cubicBezTo>
                      <a:pt x="15874" y="11875"/>
                      <a:pt x="18836" y="16270"/>
                      <a:pt x="21058" y="20852"/>
                    </a:cubicBezTo>
                    <a:cubicBezTo>
                      <a:pt x="18960" y="21600"/>
                      <a:pt x="16738" y="20852"/>
                      <a:pt x="16244" y="19262"/>
                    </a:cubicBezTo>
                    <a:cubicBezTo>
                      <a:pt x="15133" y="15148"/>
                      <a:pt x="11677" y="8322"/>
                      <a:pt x="1680" y="4208"/>
                    </a:cubicBezTo>
                    <a:cubicBezTo>
                      <a:pt x="-172" y="3460"/>
                      <a:pt x="-542" y="1496"/>
                      <a:pt x="816" y="0"/>
                    </a:cubicBezTo>
                    <a:cubicBezTo>
                      <a:pt x="2544" y="468"/>
                      <a:pt x="4025" y="1122"/>
                      <a:pt x="5506" y="1964"/>
                    </a:cubicBezTo>
                    <a:close/>
                  </a:path>
                </a:pathLst>
              </a:custGeom>
              <a:solidFill>
                <a:srgbClr val="178B7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14" name="Freeform: Shape 778"/>
              <p:cNvSpPr/>
              <p:nvPr/>
            </p:nvSpPr>
            <p:spPr>
              <a:xfrm>
                <a:off x="912642" y="376549"/>
                <a:ext cx="398088" cy="834562"/>
              </a:xfrm>
              <a:custGeom>
                <a:avLst/>
                <a:gdLst/>
                <a:ahLst/>
                <a:cxnLst>
                  <a:cxn ang="0">
                    <a:pos x="wd2" y="hd2"/>
                  </a:cxn>
                  <a:cxn ang="5400000">
                    <a:pos x="wd2" y="hd2"/>
                  </a:cxn>
                  <a:cxn ang="10800000">
                    <a:pos x="wd2" y="hd2"/>
                  </a:cxn>
                  <a:cxn ang="16200000">
                    <a:pos x="wd2" y="hd2"/>
                  </a:cxn>
                </a:cxnLst>
                <a:rect l="0" t="0" r="r" b="b"/>
                <a:pathLst>
                  <a:path w="21275" h="21490" fill="norm" stroke="1" extrusionOk="0">
                    <a:moveTo>
                      <a:pt x="12659" y="1"/>
                    </a:moveTo>
                    <a:cubicBezTo>
                      <a:pt x="9161" y="89"/>
                      <a:pt x="7014" y="1480"/>
                      <a:pt x="6768" y="1643"/>
                    </a:cubicBezTo>
                    <a:cubicBezTo>
                      <a:pt x="5786" y="2294"/>
                      <a:pt x="6001" y="2590"/>
                      <a:pt x="5111" y="3773"/>
                    </a:cubicBezTo>
                    <a:cubicBezTo>
                      <a:pt x="3393" y="6140"/>
                      <a:pt x="1706" y="6096"/>
                      <a:pt x="1153" y="7531"/>
                    </a:cubicBezTo>
                    <a:cubicBezTo>
                      <a:pt x="448" y="9351"/>
                      <a:pt x="3148" y="9469"/>
                      <a:pt x="2687" y="11688"/>
                    </a:cubicBezTo>
                    <a:cubicBezTo>
                      <a:pt x="2197" y="14203"/>
                      <a:pt x="693" y="15520"/>
                      <a:pt x="693" y="15520"/>
                    </a:cubicBezTo>
                    <a:cubicBezTo>
                      <a:pt x="386" y="15786"/>
                      <a:pt x="-258" y="16423"/>
                      <a:pt x="110" y="17029"/>
                    </a:cubicBezTo>
                    <a:cubicBezTo>
                      <a:pt x="202" y="17221"/>
                      <a:pt x="908" y="17429"/>
                      <a:pt x="1215" y="17591"/>
                    </a:cubicBezTo>
                    <a:cubicBezTo>
                      <a:pt x="2964" y="18375"/>
                      <a:pt x="4099" y="19455"/>
                      <a:pt x="5878" y="20180"/>
                    </a:cubicBezTo>
                    <a:cubicBezTo>
                      <a:pt x="9315" y="21571"/>
                      <a:pt x="14561" y="20639"/>
                      <a:pt x="18519" y="21408"/>
                    </a:cubicBezTo>
                    <a:cubicBezTo>
                      <a:pt x="18765" y="21453"/>
                      <a:pt x="19041" y="21512"/>
                      <a:pt x="19317" y="21482"/>
                    </a:cubicBezTo>
                    <a:cubicBezTo>
                      <a:pt x="21066" y="21246"/>
                      <a:pt x="20820" y="17813"/>
                      <a:pt x="20912" y="17207"/>
                    </a:cubicBezTo>
                    <a:cubicBezTo>
                      <a:pt x="21342" y="13538"/>
                      <a:pt x="21342" y="9854"/>
                      <a:pt x="21158" y="6185"/>
                    </a:cubicBezTo>
                    <a:cubicBezTo>
                      <a:pt x="21066" y="4424"/>
                      <a:pt x="20636" y="2471"/>
                      <a:pt x="17967" y="1051"/>
                    </a:cubicBezTo>
                    <a:cubicBezTo>
                      <a:pt x="17292" y="696"/>
                      <a:pt x="16586" y="444"/>
                      <a:pt x="15819" y="282"/>
                    </a:cubicBezTo>
                    <a:cubicBezTo>
                      <a:pt x="14377" y="-29"/>
                      <a:pt x="13119" y="1"/>
                      <a:pt x="12659" y="1"/>
                    </a:cubicBezTo>
                    <a:close/>
                  </a:path>
                </a:pathLst>
              </a:custGeom>
              <a:solidFill>
                <a:srgbClr val="13B5A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15" name="Freeform: Shape 779"/>
              <p:cNvSpPr/>
              <p:nvPr/>
            </p:nvSpPr>
            <p:spPr>
              <a:xfrm>
                <a:off x="1049245" y="624417"/>
                <a:ext cx="215025" cy="170136"/>
              </a:xfrm>
              <a:custGeom>
                <a:avLst/>
                <a:gdLst/>
                <a:ahLst/>
                <a:cxnLst>
                  <a:cxn ang="0">
                    <a:pos x="wd2" y="hd2"/>
                  </a:cxn>
                  <a:cxn ang="5400000">
                    <a:pos x="wd2" y="hd2"/>
                  </a:cxn>
                  <a:cxn ang="10800000">
                    <a:pos x="wd2" y="hd2"/>
                  </a:cxn>
                  <a:cxn ang="16200000">
                    <a:pos x="wd2" y="hd2"/>
                  </a:cxn>
                </a:cxnLst>
                <a:rect l="0" t="0" r="r" b="b"/>
                <a:pathLst>
                  <a:path w="21600" h="21379" fill="norm" stroke="1" extrusionOk="0">
                    <a:moveTo>
                      <a:pt x="21600" y="571"/>
                    </a:moveTo>
                    <a:cubicBezTo>
                      <a:pt x="21542" y="-5"/>
                      <a:pt x="20966" y="-221"/>
                      <a:pt x="20678" y="283"/>
                    </a:cubicBezTo>
                    <a:cubicBezTo>
                      <a:pt x="17510" y="5179"/>
                      <a:pt x="12499" y="9427"/>
                      <a:pt x="9043" y="12739"/>
                    </a:cubicBezTo>
                    <a:cubicBezTo>
                      <a:pt x="8986" y="12739"/>
                      <a:pt x="8986" y="12739"/>
                      <a:pt x="8986" y="12739"/>
                    </a:cubicBezTo>
                    <a:cubicBezTo>
                      <a:pt x="8986" y="12739"/>
                      <a:pt x="8986" y="12811"/>
                      <a:pt x="8928" y="12811"/>
                    </a:cubicBezTo>
                    <a:cubicBezTo>
                      <a:pt x="8813" y="12883"/>
                      <a:pt x="8755" y="12955"/>
                      <a:pt x="8698" y="12955"/>
                    </a:cubicBezTo>
                    <a:cubicBezTo>
                      <a:pt x="8640" y="13027"/>
                      <a:pt x="8640" y="13027"/>
                      <a:pt x="8640" y="13027"/>
                    </a:cubicBezTo>
                    <a:cubicBezTo>
                      <a:pt x="8525" y="13099"/>
                      <a:pt x="8410" y="13099"/>
                      <a:pt x="8352" y="13171"/>
                    </a:cubicBezTo>
                    <a:cubicBezTo>
                      <a:pt x="8294" y="13171"/>
                      <a:pt x="8294" y="13171"/>
                      <a:pt x="8237" y="13171"/>
                    </a:cubicBezTo>
                    <a:cubicBezTo>
                      <a:pt x="8122" y="13171"/>
                      <a:pt x="8064" y="13171"/>
                      <a:pt x="7949" y="13171"/>
                    </a:cubicBezTo>
                    <a:lnTo>
                      <a:pt x="7891" y="13171"/>
                    </a:lnTo>
                    <a:cubicBezTo>
                      <a:pt x="7776" y="13171"/>
                      <a:pt x="7718" y="13171"/>
                      <a:pt x="7661" y="13099"/>
                    </a:cubicBezTo>
                    <a:cubicBezTo>
                      <a:pt x="7603" y="13099"/>
                      <a:pt x="7603" y="13099"/>
                      <a:pt x="7546" y="13099"/>
                    </a:cubicBezTo>
                    <a:cubicBezTo>
                      <a:pt x="7488" y="13099"/>
                      <a:pt x="7430" y="13027"/>
                      <a:pt x="7315" y="12955"/>
                    </a:cubicBezTo>
                    <a:cubicBezTo>
                      <a:pt x="7258" y="12955"/>
                      <a:pt x="7258" y="12955"/>
                      <a:pt x="7200" y="12883"/>
                    </a:cubicBezTo>
                    <a:cubicBezTo>
                      <a:pt x="7142" y="12811"/>
                      <a:pt x="7085" y="12811"/>
                      <a:pt x="7027" y="12739"/>
                    </a:cubicBezTo>
                    <a:cubicBezTo>
                      <a:pt x="6970" y="12739"/>
                      <a:pt x="6970" y="12595"/>
                      <a:pt x="6854" y="12523"/>
                    </a:cubicBezTo>
                    <a:cubicBezTo>
                      <a:pt x="6854" y="12523"/>
                      <a:pt x="6797" y="12523"/>
                      <a:pt x="6797" y="12451"/>
                    </a:cubicBezTo>
                    <a:cubicBezTo>
                      <a:pt x="6739" y="12307"/>
                      <a:pt x="6682" y="12163"/>
                      <a:pt x="6624" y="12019"/>
                    </a:cubicBezTo>
                    <a:cubicBezTo>
                      <a:pt x="6566" y="11947"/>
                      <a:pt x="6509" y="11803"/>
                      <a:pt x="6451" y="11659"/>
                    </a:cubicBezTo>
                    <a:cubicBezTo>
                      <a:pt x="6221" y="11947"/>
                      <a:pt x="6048" y="12307"/>
                      <a:pt x="5875" y="12595"/>
                    </a:cubicBezTo>
                    <a:cubicBezTo>
                      <a:pt x="4032" y="15619"/>
                      <a:pt x="2074" y="18499"/>
                      <a:pt x="0" y="21307"/>
                    </a:cubicBezTo>
                    <a:cubicBezTo>
                      <a:pt x="173" y="21379"/>
                      <a:pt x="403" y="21379"/>
                      <a:pt x="634" y="21379"/>
                    </a:cubicBezTo>
                    <a:cubicBezTo>
                      <a:pt x="5702" y="21019"/>
                      <a:pt x="10022" y="16555"/>
                      <a:pt x="14054" y="12883"/>
                    </a:cubicBezTo>
                    <a:cubicBezTo>
                      <a:pt x="15379" y="11587"/>
                      <a:pt x="16762" y="10291"/>
                      <a:pt x="17914" y="8779"/>
                    </a:cubicBezTo>
                    <a:cubicBezTo>
                      <a:pt x="19584" y="6691"/>
                      <a:pt x="21600" y="3883"/>
                      <a:pt x="21600" y="571"/>
                    </a:cubicBezTo>
                    <a:close/>
                  </a:path>
                </a:pathLst>
              </a:custGeom>
              <a:solidFill>
                <a:srgbClr val="272F5D">
                  <a:alpha val="38000"/>
                </a:srgbClr>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16" name="Freeform: Shape 780"/>
              <p:cNvSpPr/>
              <p:nvPr/>
            </p:nvSpPr>
            <p:spPr>
              <a:xfrm>
                <a:off x="537559" y="535144"/>
                <a:ext cx="645524" cy="326546"/>
              </a:xfrm>
              <a:custGeom>
                <a:avLst/>
                <a:gdLst/>
                <a:ahLst/>
                <a:cxnLst>
                  <a:cxn ang="0">
                    <a:pos x="wd2" y="hd2"/>
                  </a:cxn>
                  <a:cxn ang="5400000">
                    <a:pos x="wd2" y="hd2"/>
                  </a:cxn>
                  <a:cxn ang="10800000">
                    <a:pos x="wd2" y="hd2"/>
                  </a:cxn>
                  <a:cxn ang="16200000">
                    <a:pos x="wd2" y="hd2"/>
                  </a:cxn>
                </a:cxnLst>
                <a:rect l="0" t="0" r="r" b="b"/>
                <a:pathLst>
                  <a:path w="21500" h="21226" fill="norm" stroke="1" extrusionOk="0">
                    <a:moveTo>
                      <a:pt x="383" y="10714"/>
                    </a:moveTo>
                    <a:cubicBezTo>
                      <a:pt x="861" y="10528"/>
                      <a:pt x="1339" y="10416"/>
                      <a:pt x="1837" y="10378"/>
                    </a:cubicBezTo>
                    <a:cubicBezTo>
                      <a:pt x="2583" y="10378"/>
                      <a:pt x="4209" y="10751"/>
                      <a:pt x="4917" y="11386"/>
                    </a:cubicBezTo>
                    <a:cubicBezTo>
                      <a:pt x="5988" y="11833"/>
                      <a:pt x="8208" y="12057"/>
                      <a:pt x="9298" y="12206"/>
                    </a:cubicBezTo>
                    <a:cubicBezTo>
                      <a:pt x="10542" y="12393"/>
                      <a:pt x="11709" y="12803"/>
                      <a:pt x="12933" y="13251"/>
                    </a:cubicBezTo>
                    <a:cubicBezTo>
                      <a:pt x="12952" y="13288"/>
                      <a:pt x="12991" y="13288"/>
                      <a:pt x="13010" y="13288"/>
                    </a:cubicBezTo>
                    <a:cubicBezTo>
                      <a:pt x="13603" y="12281"/>
                      <a:pt x="14215" y="11274"/>
                      <a:pt x="14789" y="10229"/>
                    </a:cubicBezTo>
                    <a:cubicBezTo>
                      <a:pt x="16052" y="7954"/>
                      <a:pt x="17161" y="5454"/>
                      <a:pt x="18080" y="2768"/>
                    </a:cubicBezTo>
                    <a:cubicBezTo>
                      <a:pt x="18424" y="1761"/>
                      <a:pt x="18768" y="716"/>
                      <a:pt x="19400" y="231"/>
                    </a:cubicBezTo>
                    <a:cubicBezTo>
                      <a:pt x="20031" y="-291"/>
                      <a:pt x="21064" y="82"/>
                      <a:pt x="21390" y="1239"/>
                    </a:cubicBezTo>
                    <a:cubicBezTo>
                      <a:pt x="21600" y="1985"/>
                      <a:pt x="21466" y="2768"/>
                      <a:pt x="21351" y="3440"/>
                    </a:cubicBezTo>
                    <a:cubicBezTo>
                      <a:pt x="21045" y="5118"/>
                      <a:pt x="20854" y="7133"/>
                      <a:pt x="20376" y="8662"/>
                    </a:cubicBezTo>
                    <a:cubicBezTo>
                      <a:pt x="19974" y="9893"/>
                      <a:pt x="19438" y="11125"/>
                      <a:pt x="18979" y="12318"/>
                    </a:cubicBezTo>
                    <a:cubicBezTo>
                      <a:pt x="17888" y="15191"/>
                      <a:pt x="16607" y="17877"/>
                      <a:pt x="15153" y="20302"/>
                    </a:cubicBezTo>
                    <a:cubicBezTo>
                      <a:pt x="15076" y="20414"/>
                      <a:pt x="14999" y="20563"/>
                      <a:pt x="14904" y="20637"/>
                    </a:cubicBezTo>
                    <a:cubicBezTo>
                      <a:pt x="14540" y="21234"/>
                      <a:pt x="14062" y="21309"/>
                      <a:pt x="13641" y="21160"/>
                    </a:cubicBezTo>
                    <a:cubicBezTo>
                      <a:pt x="13163" y="21011"/>
                      <a:pt x="12723" y="20675"/>
                      <a:pt x="12283" y="20376"/>
                    </a:cubicBezTo>
                    <a:cubicBezTo>
                      <a:pt x="9528" y="18287"/>
                      <a:pt x="6907" y="16608"/>
                      <a:pt x="6907" y="16608"/>
                    </a:cubicBezTo>
                    <a:lnTo>
                      <a:pt x="4419" y="14855"/>
                    </a:lnTo>
                    <a:cubicBezTo>
                      <a:pt x="3750" y="14594"/>
                      <a:pt x="3080" y="14184"/>
                      <a:pt x="2449" y="13624"/>
                    </a:cubicBezTo>
                    <a:cubicBezTo>
                      <a:pt x="1454" y="12803"/>
                      <a:pt x="1951" y="12803"/>
                      <a:pt x="2525" y="12841"/>
                    </a:cubicBezTo>
                    <a:cubicBezTo>
                      <a:pt x="2583" y="12729"/>
                      <a:pt x="2085" y="12356"/>
                      <a:pt x="2009" y="12318"/>
                    </a:cubicBezTo>
                    <a:cubicBezTo>
                      <a:pt x="1378" y="11983"/>
                      <a:pt x="650" y="12617"/>
                      <a:pt x="134" y="11796"/>
                    </a:cubicBezTo>
                    <a:cubicBezTo>
                      <a:pt x="57" y="11647"/>
                      <a:pt x="0" y="11460"/>
                      <a:pt x="0" y="11274"/>
                    </a:cubicBezTo>
                    <a:cubicBezTo>
                      <a:pt x="19" y="10901"/>
                      <a:pt x="210" y="10789"/>
                      <a:pt x="383" y="10714"/>
                    </a:cubicBezTo>
                    <a:close/>
                  </a:path>
                </a:pathLst>
              </a:custGeom>
              <a:solidFill>
                <a:srgbClr val="BA6B5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17" name="Freeform: Shape 781"/>
              <p:cNvSpPr/>
              <p:nvPr/>
            </p:nvSpPr>
            <p:spPr>
              <a:xfrm>
                <a:off x="898038" y="734183"/>
                <a:ext cx="69568" cy="442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21600"/>
                      <a:pt x="7967" y="1938"/>
                      <a:pt x="0" y="0"/>
                    </a:cubicBezTo>
                    <a:cubicBezTo>
                      <a:pt x="2833" y="831"/>
                      <a:pt x="5843" y="1662"/>
                      <a:pt x="8675" y="2492"/>
                    </a:cubicBezTo>
                    <a:cubicBezTo>
                      <a:pt x="8852" y="2492"/>
                      <a:pt x="8852" y="2769"/>
                      <a:pt x="9030" y="2769"/>
                    </a:cubicBezTo>
                    <a:cubicBezTo>
                      <a:pt x="10977" y="3600"/>
                      <a:pt x="20538" y="9415"/>
                      <a:pt x="21600" y="21600"/>
                    </a:cubicBezTo>
                    <a:close/>
                  </a:path>
                </a:pathLst>
              </a:custGeom>
              <a:solidFill>
                <a:srgbClr val="272F5D">
                  <a:alpha val="38000"/>
                </a:srgbClr>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18" name="Freeform: Shape 782"/>
              <p:cNvSpPr/>
              <p:nvPr/>
            </p:nvSpPr>
            <p:spPr>
              <a:xfrm>
                <a:off x="1018625" y="457318"/>
                <a:ext cx="266779" cy="272206"/>
              </a:xfrm>
              <a:custGeom>
                <a:avLst/>
                <a:gdLst/>
                <a:ahLst/>
                <a:cxnLst>
                  <a:cxn ang="0">
                    <a:pos x="wd2" y="hd2"/>
                  </a:cxn>
                  <a:cxn ang="5400000">
                    <a:pos x="wd2" y="hd2"/>
                  </a:cxn>
                  <a:cxn ang="10800000">
                    <a:pos x="wd2" y="hd2"/>
                  </a:cxn>
                  <a:cxn ang="16200000">
                    <a:pos x="wd2" y="hd2"/>
                  </a:cxn>
                </a:cxnLst>
                <a:rect l="0" t="0" r="r" b="b"/>
                <a:pathLst>
                  <a:path w="20129" h="20214" fill="norm" stroke="1" extrusionOk="0">
                    <a:moveTo>
                      <a:pt x="16677" y="1259"/>
                    </a:moveTo>
                    <a:cubicBezTo>
                      <a:pt x="18192" y="2282"/>
                      <a:pt x="19534" y="3986"/>
                      <a:pt x="19967" y="5818"/>
                    </a:cubicBezTo>
                    <a:cubicBezTo>
                      <a:pt x="21352" y="11655"/>
                      <a:pt x="13560" y="16597"/>
                      <a:pt x="9102" y="19962"/>
                    </a:cubicBezTo>
                    <a:cubicBezTo>
                      <a:pt x="8409" y="20431"/>
                      <a:pt x="7587" y="20218"/>
                      <a:pt x="7284" y="19536"/>
                    </a:cubicBezTo>
                    <a:cubicBezTo>
                      <a:pt x="6461" y="17832"/>
                      <a:pt x="4600" y="15020"/>
                      <a:pt x="834" y="13870"/>
                    </a:cubicBezTo>
                    <a:cubicBezTo>
                      <a:pt x="55" y="13657"/>
                      <a:pt x="-248" y="12635"/>
                      <a:pt x="228" y="11910"/>
                    </a:cubicBezTo>
                    <a:lnTo>
                      <a:pt x="5423" y="3986"/>
                    </a:lnTo>
                    <a:cubicBezTo>
                      <a:pt x="8020" y="109"/>
                      <a:pt x="12911" y="-1169"/>
                      <a:pt x="16547" y="1174"/>
                    </a:cubicBezTo>
                    <a:cubicBezTo>
                      <a:pt x="16590" y="1217"/>
                      <a:pt x="16590" y="1217"/>
                      <a:pt x="16677" y="1259"/>
                    </a:cubicBezTo>
                    <a:close/>
                  </a:path>
                </a:pathLst>
              </a:custGeom>
              <a:solidFill>
                <a:srgbClr val="13B5A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19" name="Freeform: Shape 783"/>
              <p:cNvSpPr/>
              <p:nvPr/>
            </p:nvSpPr>
            <p:spPr>
              <a:xfrm>
                <a:off x="1018602" y="619774"/>
                <a:ext cx="119759" cy="109177"/>
              </a:xfrm>
              <a:custGeom>
                <a:avLst/>
                <a:gdLst/>
                <a:ahLst/>
                <a:cxnLst>
                  <a:cxn ang="0">
                    <a:pos x="wd2" y="hd2"/>
                  </a:cxn>
                  <a:cxn ang="5400000">
                    <a:pos x="wd2" y="hd2"/>
                  </a:cxn>
                  <a:cxn ang="10800000">
                    <a:pos x="wd2" y="hd2"/>
                  </a:cxn>
                  <a:cxn ang="16200000">
                    <a:pos x="wd2" y="hd2"/>
                  </a:cxn>
                </a:cxnLst>
                <a:rect l="0" t="0" r="r" b="b"/>
                <a:pathLst>
                  <a:path w="21126" h="21037" fill="norm" stroke="1" extrusionOk="0">
                    <a:moveTo>
                      <a:pt x="4472" y="1322"/>
                    </a:moveTo>
                    <a:cubicBezTo>
                      <a:pt x="7096" y="2755"/>
                      <a:pt x="9216" y="4739"/>
                      <a:pt x="11335" y="6943"/>
                    </a:cubicBezTo>
                    <a:cubicBezTo>
                      <a:pt x="14969" y="11020"/>
                      <a:pt x="18300" y="15539"/>
                      <a:pt x="21126" y="20388"/>
                    </a:cubicBezTo>
                    <a:cubicBezTo>
                      <a:pt x="19612" y="21600"/>
                      <a:pt x="17694" y="21049"/>
                      <a:pt x="16988" y="19286"/>
                    </a:cubicBezTo>
                    <a:cubicBezTo>
                      <a:pt x="15070" y="14878"/>
                      <a:pt x="10730" y="7604"/>
                      <a:pt x="1948" y="4629"/>
                    </a:cubicBezTo>
                    <a:cubicBezTo>
                      <a:pt x="233" y="4078"/>
                      <a:pt x="-474" y="1873"/>
                      <a:pt x="333" y="0"/>
                    </a:cubicBezTo>
                    <a:cubicBezTo>
                      <a:pt x="1747" y="220"/>
                      <a:pt x="3160" y="661"/>
                      <a:pt x="4472" y="1322"/>
                    </a:cubicBezTo>
                    <a:close/>
                  </a:path>
                </a:pathLst>
              </a:custGeom>
              <a:solidFill>
                <a:srgbClr val="178B7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20" name="Freeform: Shape 784"/>
              <p:cNvSpPr/>
              <p:nvPr/>
            </p:nvSpPr>
            <p:spPr>
              <a:xfrm>
                <a:off x="1007762" y="356245"/>
                <a:ext cx="155896" cy="131409"/>
              </a:xfrm>
              <a:custGeom>
                <a:avLst/>
                <a:gdLst/>
                <a:ahLst/>
                <a:cxnLst>
                  <a:cxn ang="0">
                    <a:pos x="wd2" y="hd2"/>
                  </a:cxn>
                  <a:cxn ang="5400000">
                    <a:pos x="wd2" y="hd2"/>
                  </a:cxn>
                  <a:cxn ang="10800000">
                    <a:pos x="wd2" y="hd2"/>
                  </a:cxn>
                  <a:cxn ang="16200000">
                    <a:pos x="wd2" y="hd2"/>
                  </a:cxn>
                </a:cxnLst>
                <a:rect l="0" t="0" r="r" b="b"/>
                <a:pathLst>
                  <a:path w="21533" h="18998" fill="norm" stroke="1" extrusionOk="0">
                    <a:moveTo>
                      <a:pt x="4680" y="16831"/>
                    </a:moveTo>
                    <a:lnTo>
                      <a:pt x="487" y="18982"/>
                    </a:lnTo>
                    <a:cubicBezTo>
                      <a:pt x="249" y="19065"/>
                      <a:pt x="-67" y="18817"/>
                      <a:pt x="12" y="18568"/>
                    </a:cubicBezTo>
                    <a:cubicBezTo>
                      <a:pt x="329" y="16665"/>
                      <a:pt x="1753" y="11037"/>
                      <a:pt x="7370" y="6568"/>
                    </a:cubicBezTo>
                    <a:cubicBezTo>
                      <a:pt x="7370" y="6568"/>
                      <a:pt x="16786" y="-2535"/>
                      <a:pt x="21533" y="693"/>
                    </a:cubicBezTo>
                    <a:cubicBezTo>
                      <a:pt x="21533" y="693"/>
                      <a:pt x="12909" y="18486"/>
                      <a:pt x="4680" y="16831"/>
                    </a:cubicBezTo>
                    <a:close/>
                  </a:path>
                </a:pathLst>
              </a:custGeom>
              <a:solidFill>
                <a:srgbClr val="178B7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21" name="Freeform: Shape 785"/>
              <p:cNvSpPr/>
              <p:nvPr/>
            </p:nvSpPr>
            <p:spPr>
              <a:xfrm>
                <a:off x="1007276" y="291489"/>
                <a:ext cx="150633" cy="1862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170" y="0"/>
                    </a:moveTo>
                    <a:lnTo>
                      <a:pt x="21600" y="9438"/>
                    </a:lnTo>
                    <a:cubicBezTo>
                      <a:pt x="21600" y="9438"/>
                      <a:pt x="17001" y="21600"/>
                      <a:pt x="6488" y="21600"/>
                    </a:cubicBezTo>
                    <a:lnTo>
                      <a:pt x="0" y="9703"/>
                    </a:lnTo>
                    <a:close/>
                  </a:path>
                </a:pathLst>
              </a:custGeom>
              <a:solidFill>
                <a:srgbClr val="BA6B5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22" name="Freeform: Shape 786"/>
              <p:cNvSpPr/>
              <p:nvPr/>
            </p:nvSpPr>
            <p:spPr>
              <a:xfrm>
                <a:off x="1007276" y="291489"/>
                <a:ext cx="90840" cy="1782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36"/>
                    </a:moveTo>
                    <a:lnTo>
                      <a:pt x="18475" y="0"/>
                    </a:lnTo>
                    <a:lnTo>
                      <a:pt x="0" y="10140"/>
                    </a:lnTo>
                    <a:lnTo>
                      <a:pt x="9917" y="21600"/>
                    </a:lnTo>
                    <a:cubicBezTo>
                      <a:pt x="10868" y="17850"/>
                      <a:pt x="14128" y="8126"/>
                      <a:pt x="21600" y="1736"/>
                    </a:cubicBezTo>
                    <a:close/>
                  </a:path>
                </a:pathLst>
              </a:custGeom>
              <a:solidFill>
                <a:srgbClr val="272F5D">
                  <a:alpha val="38000"/>
                </a:srgbClr>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23" name="Freeform: Shape 787"/>
              <p:cNvSpPr/>
              <p:nvPr/>
            </p:nvSpPr>
            <p:spPr>
              <a:xfrm>
                <a:off x="847680" y="169604"/>
                <a:ext cx="253239" cy="278021"/>
              </a:xfrm>
              <a:custGeom>
                <a:avLst/>
                <a:gdLst/>
                <a:ahLst/>
                <a:cxnLst>
                  <a:cxn ang="0">
                    <a:pos x="wd2" y="hd2"/>
                  </a:cxn>
                  <a:cxn ang="5400000">
                    <a:pos x="wd2" y="hd2"/>
                  </a:cxn>
                  <a:cxn ang="10800000">
                    <a:pos x="wd2" y="hd2"/>
                  </a:cxn>
                  <a:cxn ang="16200000">
                    <a:pos x="wd2" y="hd2"/>
                  </a:cxn>
                </a:cxnLst>
                <a:rect l="0" t="0" r="r" b="b"/>
                <a:pathLst>
                  <a:path w="21144" h="21274" fill="norm" stroke="1" extrusionOk="0">
                    <a:moveTo>
                      <a:pt x="20096" y="4039"/>
                    </a:moveTo>
                    <a:cubicBezTo>
                      <a:pt x="18803" y="2239"/>
                      <a:pt x="16313" y="746"/>
                      <a:pt x="11571" y="1273"/>
                    </a:cubicBezTo>
                    <a:cubicBezTo>
                      <a:pt x="1082" y="2546"/>
                      <a:pt x="2232" y="0"/>
                      <a:pt x="2232" y="0"/>
                    </a:cubicBezTo>
                    <a:cubicBezTo>
                      <a:pt x="1705" y="1185"/>
                      <a:pt x="939" y="2195"/>
                      <a:pt x="508" y="3424"/>
                    </a:cubicBezTo>
                    <a:cubicBezTo>
                      <a:pt x="77" y="4741"/>
                      <a:pt x="-67" y="6102"/>
                      <a:pt x="29" y="7420"/>
                    </a:cubicBezTo>
                    <a:cubicBezTo>
                      <a:pt x="220" y="9088"/>
                      <a:pt x="939" y="10624"/>
                      <a:pt x="1513" y="12205"/>
                    </a:cubicBezTo>
                    <a:cubicBezTo>
                      <a:pt x="1561" y="12468"/>
                      <a:pt x="1705" y="12732"/>
                      <a:pt x="1801" y="13039"/>
                    </a:cubicBezTo>
                    <a:cubicBezTo>
                      <a:pt x="1753" y="13566"/>
                      <a:pt x="1513" y="13873"/>
                      <a:pt x="1178" y="14224"/>
                    </a:cubicBezTo>
                    <a:cubicBezTo>
                      <a:pt x="987" y="14444"/>
                      <a:pt x="747" y="14707"/>
                      <a:pt x="747" y="15015"/>
                    </a:cubicBezTo>
                    <a:cubicBezTo>
                      <a:pt x="699" y="15410"/>
                      <a:pt x="987" y="15805"/>
                      <a:pt x="1418" y="15937"/>
                    </a:cubicBezTo>
                    <a:cubicBezTo>
                      <a:pt x="1897" y="16068"/>
                      <a:pt x="2663" y="15980"/>
                      <a:pt x="3094" y="15761"/>
                    </a:cubicBezTo>
                    <a:cubicBezTo>
                      <a:pt x="3094" y="15717"/>
                      <a:pt x="3190" y="15673"/>
                      <a:pt x="3190" y="15673"/>
                    </a:cubicBezTo>
                    <a:cubicBezTo>
                      <a:pt x="3429" y="15980"/>
                      <a:pt x="3621" y="16288"/>
                      <a:pt x="3860" y="16551"/>
                    </a:cubicBezTo>
                    <a:cubicBezTo>
                      <a:pt x="4914" y="17868"/>
                      <a:pt x="6590" y="18790"/>
                      <a:pt x="7500" y="20195"/>
                    </a:cubicBezTo>
                    <a:cubicBezTo>
                      <a:pt x="7692" y="20502"/>
                      <a:pt x="7931" y="20854"/>
                      <a:pt x="8266" y="21029"/>
                    </a:cubicBezTo>
                    <a:cubicBezTo>
                      <a:pt x="9368" y="21600"/>
                      <a:pt x="11092" y="21073"/>
                      <a:pt x="12146" y="20459"/>
                    </a:cubicBezTo>
                    <a:cubicBezTo>
                      <a:pt x="16408" y="18044"/>
                      <a:pt x="18085" y="14224"/>
                      <a:pt x="20144" y="10756"/>
                    </a:cubicBezTo>
                    <a:cubicBezTo>
                      <a:pt x="21437" y="8473"/>
                      <a:pt x="21533" y="5971"/>
                      <a:pt x="20096" y="4039"/>
                    </a:cubicBezTo>
                    <a:close/>
                  </a:path>
                </a:pathLst>
              </a:custGeom>
              <a:solidFill>
                <a:srgbClr val="BA6B5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24" name="Freeform: Shape 788"/>
              <p:cNvSpPr/>
              <p:nvPr/>
            </p:nvSpPr>
            <p:spPr>
              <a:xfrm>
                <a:off x="729138" y="53"/>
                <a:ext cx="469316" cy="339731"/>
              </a:xfrm>
              <a:custGeom>
                <a:avLst/>
                <a:gdLst/>
                <a:ahLst/>
                <a:cxnLst>
                  <a:cxn ang="0">
                    <a:pos x="wd2" y="hd2"/>
                  </a:cxn>
                  <a:cxn ang="5400000">
                    <a:pos x="wd2" y="hd2"/>
                  </a:cxn>
                  <a:cxn ang="10800000">
                    <a:pos x="wd2" y="hd2"/>
                  </a:cxn>
                  <a:cxn ang="16200000">
                    <a:pos x="wd2" y="hd2"/>
                  </a:cxn>
                </a:cxnLst>
                <a:rect l="0" t="0" r="r" b="b"/>
                <a:pathLst>
                  <a:path w="21295" h="21416" fill="norm" stroke="1" extrusionOk="0">
                    <a:moveTo>
                      <a:pt x="21178" y="11720"/>
                    </a:moveTo>
                    <a:cubicBezTo>
                      <a:pt x="21308" y="11358"/>
                      <a:pt x="21308" y="10960"/>
                      <a:pt x="21282" y="10562"/>
                    </a:cubicBezTo>
                    <a:cubicBezTo>
                      <a:pt x="21178" y="9549"/>
                      <a:pt x="20813" y="8644"/>
                      <a:pt x="20292" y="7993"/>
                    </a:cubicBezTo>
                    <a:cubicBezTo>
                      <a:pt x="19823" y="7378"/>
                      <a:pt x="19171" y="6980"/>
                      <a:pt x="18859" y="6184"/>
                    </a:cubicBezTo>
                    <a:cubicBezTo>
                      <a:pt x="18416" y="5135"/>
                      <a:pt x="18729" y="3760"/>
                      <a:pt x="18468" y="2566"/>
                    </a:cubicBezTo>
                    <a:cubicBezTo>
                      <a:pt x="18181" y="1227"/>
                      <a:pt x="17113" y="142"/>
                      <a:pt x="16123" y="33"/>
                    </a:cubicBezTo>
                    <a:cubicBezTo>
                      <a:pt x="15524" y="-75"/>
                      <a:pt x="15159" y="323"/>
                      <a:pt x="14612" y="612"/>
                    </a:cubicBezTo>
                    <a:cubicBezTo>
                      <a:pt x="13101" y="1444"/>
                      <a:pt x="11381" y="612"/>
                      <a:pt x="9870" y="214"/>
                    </a:cubicBezTo>
                    <a:cubicBezTo>
                      <a:pt x="8437" y="-148"/>
                      <a:pt x="6769" y="-184"/>
                      <a:pt x="5675" y="1191"/>
                    </a:cubicBezTo>
                    <a:cubicBezTo>
                      <a:pt x="4971" y="2059"/>
                      <a:pt x="4632" y="3398"/>
                      <a:pt x="4450" y="4664"/>
                    </a:cubicBezTo>
                    <a:cubicBezTo>
                      <a:pt x="4346" y="5388"/>
                      <a:pt x="4268" y="6111"/>
                      <a:pt x="3981" y="6690"/>
                    </a:cubicBezTo>
                    <a:cubicBezTo>
                      <a:pt x="3668" y="7305"/>
                      <a:pt x="3095" y="7595"/>
                      <a:pt x="2600" y="7993"/>
                    </a:cubicBezTo>
                    <a:cubicBezTo>
                      <a:pt x="1662" y="8680"/>
                      <a:pt x="776" y="9657"/>
                      <a:pt x="333" y="10996"/>
                    </a:cubicBezTo>
                    <a:cubicBezTo>
                      <a:pt x="-292" y="12841"/>
                      <a:pt x="-5" y="15157"/>
                      <a:pt x="933" y="16712"/>
                    </a:cubicBezTo>
                    <a:cubicBezTo>
                      <a:pt x="1271" y="17328"/>
                      <a:pt x="1949" y="18087"/>
                      <a:pt x="2704" y="18666"/>
                    </a:cubicBezTo>
                    <a:cubicBezTo>
                      <a:pt x="2756" y="19281"/>
                      <a:pt x="2626" y="19933"/>
                      <a:pt x="2027" y="20367"/>
                    </a:cubicBezTo>
                    <a:cubicBezTo>
                      <a:pt x="1714" y="20620"/>
                      <a:pt x="1792" y="21235"/>
                      <a:pt x="2131" y="21344"/>
                    </a:cubicBezTo>
                    <a:cubicBezTo>
                      <a:pt x="2392" y="21380"/>
                      <a:pt x="2626" y="21416"/>
                      <a:pt x="2887" y="21416"/>
                    </a:cubicBezTo>
                    <a:cubicBezTo>
                      <a:pt x="3069" y="21416"/>
                      <a:pt x="4033" y="21344"/>
                      <a:pt x="4737" y="20584"/>
                    </a:cubicBezTo>
                    <a:cubicBezTo>
                      <a:pt x="5154" y="20113"/>
                      <a:pt x="5310" y="19607"/>
                      <a:pt x="5623" y="18594"/>
                    </a:cubicBezTo>
                    <a:cubicBezTo>
                      <a:pt x="5623" y="18558"/>
                      <a:pt x="5623" y="18522"/>
                      <a:pt x="5649" y="18485"/>
                    </a:cubicBezTo>
                    <a:cubicBezTo>
                      <a:pt x="5909" y="17834"/>
                      <a:pt x="6039" y="16930"/>
                      <a:pt x="6144" y="16314"/>
                    </a:cubicBezTo>
                    <a:cubicBezTo>
                      <a:pt x="6144" y="16314"/>
                      <a:pt x="6144" y="16278"/>
                      <a:pt x="6144" y="16242"/>
                    </a:cubicBezTo>
                    <a:cubicBezTo>
                      <a:pt x="6326" y="15193"/>
                      <a:pt x="6482" y="14035"/>
                      <a:pt x="6378" y="13131"/>
                    </a:cubicBezTo>
                    <a:cubicBezTo>
                      <a:pt x="6378" y="12588"/>
                      <a:pt x="6326" y="12190"/>
                      <a:pt x="6248" y="12118"/>
                    </a:cubicBezTo>
                    <a:cubicBezTo>
                      <a:pt x="7681" y="13239"/>
                      <a:pt x="9531" y="13384"/>
                      <a:pt x="11042" y="12371"/>
                    </a:cubicBezTo>
                    <a:cubicBezTo>
                      <a:pt x="11068" y="13167"/>
                      <a:pt x="11511" y="13890"/>
                      <a:pt x="12058" y="13999"/>
                    </a:cubicBezTo>
                    <a:cubicBezTo>
                      <a:pt x="12371" y="14107"/>
                      <a:pt x="12710" y="13999"/>
                      <a:pt x="13022" y="13999"/>
                    </a:cubicBezTo>
                    <a:cubicBezTo>
                      <a:pt x="13335" y="13963"/>
                      <a:pt x="13674" y="14107"/>
                      <a:pt x="13856" y="14469"/>
                    </a:cubicBezTo>
                    <a:cubicBezTo>
                      <a:pt x="13934" y="14650"/>
                      <a:pt x="13960" y="14867"/>
                      <a:pt x="14012" y="15084"/>
                    </a:cubicBezTo>
                    <a:cubicBezTo>
                      <a:pt x="14143" y="15591"/>
                      <a:pt x="14481" y="15953"/>
                      <a:pt x="14872" y="16061"/>
                    </a:cubicBezTo>
                    <a:cubicBezTo>
                      <a:pt x="15159" y="16097"/>
                      <a:pt x="15472" y="16025"/>
                      <a:pt x="15706" y="16242"/>
                    </a:cubicBezTo>
                    <a:cubicBezTo>
                      <a:pt x="15888" y="16459"/>
                      <a:pt x="15967" y="16785"/>
                      <a:pt x="16019" y="17110"/>
                    </a:cubicBezTo>
                    <a:cubicBezTo>
                      <a:pt x="16097" y="17653"/>
                      <a:pt x="16175" y="18196"/>
                      <a:pt x="16331" y="18702"/>
                    </a:cubicBezTo>
                    <a:cubicBezTo>
                      <a:pt x="16514" y="19173"/>
                      <a:pt x="16826" y="19643"/>
                      <a:pt x="17217" y="19752"/>
                    </a:cubicBezTo>
                    <a:cubicBezTo>
                      <a:pt x="17556" y="19824"/>
                      <a:pt x="17947" y="19607"/>
                      <a:pt x="18286" y="19390"/>
                    </a:cubicBezTo>
                    <a:cubicBezTo>
                      <a:pt x="18885" y="18992"/>
                      <a:pt x="19510" y="18594"/>
                      <a:pt x="19953" y="17943"/>
                    </a:cubicBezTo>
                    <a:cubicBezTo>
                      <a:pt x="20266" y="17472"/>
                      <a:pt x="20448" y="16893"/>
                      <a:pt x="20631" y="16314"/>
                    </a:cubicBezTo>
                    <a:cubicBezTo>
                      <a:pt x="20891" y="15338"/>
                      <a:pt x="21074" y="14144"/>
                      <a:pt x="20605" y="13275"/>
                    </a:cubicBezTo>
                    <a:lnTo>
                      <a:pt x="20605" y="13239"/>
                    </a:lnTo>
                    <a:cubicBezTo>
                      <a:pt x="20605" y="13203"/>
                      <a:pt x="20605" y="13131"/>
                      <a:pt x="20631" y="13094"/>
                    </a:cubicBezTo>
                    <a:cubicBezTo>
                      <a:pt x="20735" y="12588"/>
                      <a:pt x="21047" y="12226"/>
                      <a:pt x="21178" y="11720"/>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25" name="Freeform: Shape 789"/>
              <p:cNvSpPr/>
              <p:nvPr/>
            </p:nvSpPr>
            <p:spPr>
              <a:xfrm>
                <a:off x="1004267" y="195819"/>
                <a:ext cx="53851" cy="82337"/>
              </a:xfrm>
              <a:custGeom>
                <a:avLst/>
                <a:gdLst/>
                <a:ahLst/>
                <a:cxnLst>
                  <a:cxn ang="0">
                    <a:pos x="wd2" y="hd2"/>
                  </a:cxn>
                  <a:cxn ang="5400000">
                    <a:pos x="wd2" y="hd2"/>
                  </a:cxn>
                  <a:cxn ang="10800000">
                    <a:pos x="wd2" y="hd2"/>
                  </a:cxn>
                  <a:cxn ang="16200000">
                    <a:pos x="wd2" y="hd2"/>
                  </a:cxn>
                </a:cxnLst>
                <a:rect l="0" t="0" r="r" b="b"/>
                <a:pathLst>
                  <a:path w="20244" h="21047" fill="norm" stroke="1" extrusionOk="0">
                    <a:moveTo>
                      <a:pt x="2617" y="4145"/>
                    </a:moveTo>
                    <a:cubicBezTo>
                      <a:pt x="3686" y="2978"/>
                      <a:pt x="5183" y="2248"/>
                      <a:pt x="6680" y="1518"/>
                    </a:cubicBezTo>
                    <a:cubicBezTo>
                      <a:pt x="8177" y="789"/>
                      <a:pt x="9674" y="205"/>
                      <a:pt x="11171" y="59"/>
                    </a:cubicBezTo>
                    <a:cubicBezTo>
                      <a:pt x="15235" y="-379"/>
                      <a:pt x="18870" y="1664"/>
                      <a:pt x="19940" y="4291"/>
                    </a:cubicBezTo>
                    <a:cubicBezTo>
                      <a:pt x="20795" y="6772"/>
                      <a:pt x="19726" y="9545"/>
                      <a:pt x="18229" y="11880"/>
                    </a:cubicBezTo>
                    <a:cubicBezTo>
                      <a:pt x="16518" y="14362"/>
                      <a:pt x="14379" y="16551"/>
                      <a:pt x="13096" y="19032"/>
                    </a:cubicBezTo>
                    <a:cubicBezTo>
                      <a:pt x="12668" y="19470"/>
                      <a:pt x="12454" y="20053"/>
                      <a:pt x="12027" y="20491"/>
                    </a:cubicBezTo>
                    <a:cubicBezTo>
                      <a:pt x="11385" y="20929"/>
                      <a:pt x="10530" y="21221"/>
                      <a:pt x="9674" y="20929"/>
                    </a:cubicBezTo>
                    <a:cubicBezTo>
                      <a:pt x="9246" y="20783"/>
                      <a:pt x="8819" y="20345"/>
                      <a:pt x="8605" y="20053"/>
                    </a:cubicBezTo>
                    <a:cubicBezTo>
                      <a:pt x="6466" y="17426"/>
                      <a:pt x="1975" y="15383"/>
                      <a:pt x="478" y="12756"/>
                    </a:cubicBezTo>
                    <a:cubicBezTo>
                      <a:pt x="-805" y="10421"/>
                      <a:pt x="692" y="6043"/>
                      <a:pt x="2617" y="4145"/>
                    </a:cubicBezTo>
                    <a:close/>
                  </a:path>
                </a:pathLst>
              </a:custGeom>
              <a:solidFill>
                <a:srgbClr val="BA6B5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26" name="Freeform: Shape 790"/>
              <p:cNvSpPr/>
              <p:nvPr/>
            </p:nvSpPr>
            <p:spPr>
              <a:xfrm>
                <a:off x="1026243" y="360443"/>
                <a:ext cx="166160" cy="150149"/>
              </a:xfrm>
              <a:custGeom>
                <a:avLst/>
                <a:gdLst/>
                <a:ahLst/>
                <a:cxnLst>
                  <a:cxn ang="0">
                    <a:pos x="wd2" y="hd2"/>
                  </a:cxn>
                  <a:cxn ang="5400000">
                    <a:pos x="wd2" y="hd2"/>
                  </a:cxn>
                  <a:cxn ang="10800000">
                    <a:pos x="wd2" y="hd2"/>
                  </a:cxn>
                  <a:cxn ang="16200000">
                    <a:pos x="wd2" y="hd2"/>
                  </a:cxn>
                </a:cxnLst>
                <a:rect l="0" t="0" r="r" b="b"/>
                <a:pathLst>
                  <a:path w="21453" h="20152" fill="norm" stroke="1" extrusionOk="0">
                    <a:moveTo>
                      <a:pt x="1998" y="15071"/>
                    </a:moveTo>
                    <a:cubicBezTo>
                      <a:pt x="1702" y="15148"/>
                      <a:pt x="593" y="17761"/>
                      <a:pt x="75" y="19222"/>
                    </a:cubicBezTo>
                    <a:cubicBezTo>
                      <a:pt x="-147" y="19683"/>
                      <a:pt x="149" y="20221"/>
                      <a:pt x="667" y="20144"/>
                    </a:cubicBezTo>
                    <a:cubicBezTo>
                      <a:pt x="3404" y="20144"/>
                      <a:pt x="11319" y="19375"/>
                      <a:pt x="16793" y="11458"/>
                    </a:cubicBezTo>
                    <a:cubicBezTo>
                      <a:pt x="16793" y="11458"/>
                      <a:pt x="21305" y="5923"/>
                      <a:pt x="21453" y="2849"/>
                    </a:cubicBezTo>
                    <a:cubicBezTo>
                      <a:pt x="21453" y="2849"/>
                      <a:pt x="18790" y="-1379"/>
                      <a:pt x="15091" y="466"/>
                    </a:cubicBezTo>
                    <a:cubicBezTo>
                      <a:pt x="12058" y="2080"/>
                      <a:pt x="10135" y="13303"/>
                      <a:pt x="1998" y="15071"/>
                    </a:cubicBezTo>
                    <a:close/>
                  </a:path>
                </a:pathLst>
              </a:custGeom>
              <a:solidFill>
                <a:srgbClr val="178B7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2258" name="Group 8"/>
            <p:cNvGrpSpPr/>
            <p:nvPr/>
          </p:nvGrpSpPr>
          <p:grpSpPr>
            <a:xfrm>
              <a:off x="748558" y="1338383"/>
              <a:ext cx="1189170" cy="1893332"/>
              <a:chOff x="0" y="0"/>
              <a:chExt cx="1189168" cy="1893331"/>
            </a:xfrm>
          </p:grpSpPr>
          <p:sp>
            <p:nvSpPr>
              <p:cNvPr id="2228" name="Freeform: Shape 649"/>
              <p:cNvSpPr/>
              <p:nvPr/>
            </p:nvSpPr>
            <p:spPr>
              <a:xfrm>
                <a:off x="393847" y="128383"/>
                <a:ext cx="326625" cy="722077"/>
              </a:xfrm>
              <a:custGeom>
                <a:avLst/>
                <a:gdLst/>
                <a:ahLst/>
                <a:cxnLst>
                  <a:cxn ang="0">
                    <a:pos x="wd2" y="hd2"/>
                  </a:cxn>
                  <a:cxn ang="5400000">
                    <a:pos x="wd2" y="hd2"/>
                  </a:cxn>
                  <a:cxn ang="10800000">
                    <a:pos x="wd2" y="hd2"/>
                  </a:cxn>
                  <a:cxn ang="16200000">
                    <a:pos x="wd2" y="hd2"/>
                  </a:cxn>
                </a:cxnLst>
                <a:rect l="0" t="0" r="r" b="b"/>
                <a:pathLst>
                  <a:path w="21268" h="20868" fill="norm" stroke="1" extrusionOk="0">
                    <a:moveTo>
                      <a:pt x="20515" y="18526"/>
                    </a:moveTo>
                    <a:cubicBezTo>
                      <a:pt x="19805" y="17945"/>
                      <a:pt x="18684" y="17563"/>
                      <a:pt x="17675" y="17082"/>
                    </a:cubicBezTo>
                    <a:cubicBezTo>
                      <a:pt x="14424" y="13014"/>
                      <a:pt x="10276" y="9378"/>
                      <a:pt x="9454" y="8647"/>
                    </a:cubicBezTo>
                    <a:cubicBezTo>
                      <a:pt x="9379" y="8581"/>
                      <a:pt x="9416" y="8498"/>
                      <a:pt x="9566" y="8448"/>
                    </a:cubicBezTo>
                    <a:cubicBezTo>
                      <a:pt x="13004" y="7402"/>
                      <a:pt x="21076" y="2289"/>
                      <a:pt x="21076" y="2289"/>
                    </a:cubicBezTo>
                    <a:cubicBezTo>
                      <a:pt x="21487" y="-650"/>
                      <a:pt x="12219" y="81"/>
                      <a:pt x="12219" y="81"/>
                    </a:cubicBezTo>
                    <a:cubicBezTo>
                      <a:pt x="8034" y="1724"/>
                      <a:pt x="2353" y="6522"/>
                      <a:pt x="485" y="8149"/>
                    </a:cubicBezTo>
                    <a:cubicBezTo>
                      <a:pt x="-1" y="8548"/>
                      <a:pt x="-113" y="9013"/>
                      <a:pt x="111" y="9461"/>
                    </a:cubicBezTo>
                    <a:cubicBezTo>
                      <a:pt x="1756" y="12566"/>
                      <a:pt x="11920" y="17513"/>
                      <a:pt x="14050" y="18493"/>
                    </a:cubicBezTo>
                    <a:lnTo>
                      <a:pt x="12294" y="20186"/>
                    </a:lnTo>
                    <a:cubicBezTo>
                      <a:pt x="12070" y="20386"/>
                      <a:pt x="12144" y="20651"/>
                      <a:pt x="12518" y="20784"/>
                    </a:cubicBezTo>
                    <a:cubicBezTo>
                      <a:pt x="12929" y="20950"/>
                      <a:pt x="13639" y="20933"/>
                      <a:pt x="14648" y="20153"/>
                    </a:cubicBezTo>
                    <a:lnTo>
                      <a:pt x="16255" y="20601"/>
                    </a:lnTo>
                    <a:cubicBezTo>
                      <a:pt x="16928" y="20535"/>
                      <a:pt x="17825" y="20402"/>
                      <a:pt x="18759" y="20153"/>
                    </a:cubicBezTo>
                    <a:cubicBezTo>
                      <a:pt x="19992" y="19838"/>
                      <a:pt x="20777" y="19472"/>
                      <a:pt x="21263" y="19207"/>
                    </a:cubicBezTo>
                    <a:cubicBezTo>
                      <a:pt x="21338" y="19157"/>
                      <a:pt x="20627" y="18609"/>
                      <a:pt x="20515" y="18526"/>
                    </a:cubicBezTo>
                    <a:close/>
                  </a:path>
                </a:pathLst>
              </a:custGeom>
              <a:solidFill>
                <a:srgbClr val="D28A7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29" name="Freeform: Shape 650"/>
              <p:cNvSpPr/>
              <p:nvPr/>
            </p:nvSpPr>
            <p:spPr>
              <a:xfrm>
                <a:off x="457069" y="412950"/>
                <a:ext cx="85665" cy="20061"/>
              </a:xfrm>
              <a:custGeom>
                <a:avLst/>
                <a:gdLst/>
                <a:ahLst/>
                <a:cxnLst>
                  <a:cxn ang="0">
                    <a:pos x="wd2" y="hd2"/>
                  </a:cxn>
                  <a:cxn ang="5400000">
                    <a:pos x="wd2" y="hd2"/>
                  </a:cxn>
                  <a:cxn ang="10800000">
                    <a:pos x="wd2" y="hd2"/>
                  </a:cxn>
                  <a:cxn ang="16200000">
                    <a:pos x="wd2" y="hd2"/>
                  </a:cxn>
                </a:cxnLst>
                <a:rect l="0" t="0" r="r" b="b"/>
                <a:pathLst>
                  <a:path w="21600" h="16494" fill="norm" stroke="1" extrusionOk="0">
                    <a:moveTo>
                      <a:pt x="21024" y="6383"/>
                    </a:moveTo>
                    <a:cubicBezTo>
                      <a:pt x="21312" y="5924"/>
                      <a:pt x="21456" y="5464"/>
                      <a:pt x="21600" y="5005"/>
                    </a:cubicBezTo>
                    <a:cubicBezTo>
                      <a:pt x="18720" y="1788"/>
                      <a:pt x="10080" y="-5106"/>
                      <a:pt x="0" y="6383"/>
                    </a:cubicBezTo>
                    <a:cubicBezTo>
                      <a:pt x="0" y="6383"/>
                      <a:pt x="15696" y="5005"/>
                      <a:pt x="21312" y="16494"/>
                    </a:cubicBezTo>
                    <a:cubicBezTo>
                      <a:pt x="21024" y="14656"/>
                      <a:pt x="20880" y="13277"/>
                      <a:pt x="20592" y="11898"/>
                    </a:cubicBezTo>
                    <a:cubicBezTo>
                      <a:pt x="20304" y="10060"/>
                      <a:pt x="20448" y="7762"/>
                      <a:pt x="21024" y="6383"/>
                    </a:cubicBezTo>
                    <a:close/>
                  </a:path>
                </a:pathLst>
              </a:custGeom>
              <a:solidFill>
                <a:srgbClr val="BA6B5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30" name="Freeform: Shape 738"/>
              <p:cNvSpPr/>
              <p:nvPr/>
            </p:nvSpPr>
            <p:spPr>
              <a:xfrm>
                <a:off x="417972" y="1209740"/>
                <a:ext cx="97739" cy="208701"/>
              </a:xfrm>
              <a:prstGeom prst="rect">
                <a:avLst/>
              </a:prstGeom>
              <a:solidFill>
                <a:srgbClr val="BBC4C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31" name="Freeform: Shape 739"/>
              <p:cNvSpPr/>
              <p:nvPr/>
            </p:nvSpPr>
            <p:spPr>
              <a:xfrm>
                <a:off x="387500" y="1366828"/>
                <a:ext cx="157532" cy="148201"/>
              </a:xfrm>
              <a:custGeom>
                <a:avLst/>
                <a:gdLst/>
                <a:ahLst/>
                <a:cxnLst>
                  <a:cxn ang="0">
                    <a:pos x="wd2" y="hd2"/>
                  </a:cxn>
                  <a:cxn ang="5400000">
                    <a:pos x="wd2" y="hd2"/>
                  </a:cxn>
                  <a:cxn ang="10800000">
                    <a:pos x="wd2" y="hd2"/>
                  </a:cxn>
                  <a:cxn ang="16200000">
                    <a:pos x="wd2" y="hd2"/>
                  </a:cxn>
                </a:cxnLst>
                <a:rect l="0" t="0" r="r" b="b"/>
                <a:pathLst>
                  <a:path w="21600" h="21253" fill="norm" stroke="1" extrusionOk="0">
                    <a:moveTo>
                      <a:pt x="21600" y="3513"/>
                    </a:moveTo>
                    <a:cubicBezTo>
                      <a:pt x="21600" y="1296"/>
                      <a:pt x="19636" y="-347"/>
                      <a:pt x="17516" y="64"/>
                    </a:cubicBezTo>
                    <a:cubicBezTo>
                      <a:pt x="15631" y="474"/>
                      <a:pt x="13510" y="803"/>
                      <a:pt x="11075" y="803"/>
                    </a:cubicBezTo>
                    <a:cubicBezTo>
                      <a:pt x="8483" y="803"/>
                      <a:pt x="6127" y="474"/>
                      <a:pt x="4084" y="64"/>
                    </a:cubicBezTo>
                    <a:cubicBezTo>
                      <a:pt x="1964" y="-347"/>
                      <a:pt x="0" y="1296"/>
                      <a:pt x="0" y="3513"/>
                    </a:cubicBezTo>
                    <a:lnTo>
                      <a:pt x="0" y="21253"/>
                    </a:lnTo>
                    <a:cubicBezTo>
                      <a:pt x="7462" y="18871"/>
                      <a:pt x="14845" y="15915"/>
                      <a:pt x="21600" y="12219"/>
                    </a:cubicBezTo>
                    <a:close/>
                  </a:path>
                </a:pathLst>
              </a:custGeom>
              <a:solidFill>
                <a:srgbClr val="92999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32" name="Freeform: Shape 740"/>
              <p:cNvSpPr/>
              <p:nvPr/>
            </p:nvSpPr>
            <p:spPr>
              <a:xfrm>
                <a:off x="387500" y="1452359"/>
                <a:ext cx="157532" cy="1109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14845" y="5010"/>
                      <a:pt x="7462" y="8907"/>
                      <a:pt x="0" y="12247"/>
                    </a:cubicBezTo>
                    <a:lnTo>
                      <a:pt x="0" y="21600"/>
                    </a:lnTo>
                    <a:cubicBezTo>
                      <a:pt x="7383" y="18260"/>
                      <a:pt x="14688" y="14586"/>
                      <a:pt x="21600" y="10132"/>
                    </a:cubicBezTo>
                    <a:close/>
                  </a:path>
                </a:pathLst>
              </a:custGeom>
              <a:solidFill>
                <a:srgbClr val="BBC4C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33" name="Freeform: Shape 741"/>
              <p:cNvSpPr/>
              <p:nvPr/>
            </p:nvSpPr>
            <p:spPr>
              <a:xfrm>
                <a:off x="347832" y="1504679"/>
                <a:ext cx="239747" cy="1385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566" y="9193"/>
                    </a:moveTo>
                    <a:lnTo>
                      <a:pt x="3566" y="10621"/>
                    </a:lnTo>
                    <a:lnTo>
                      <a:pt x="3204" y="10621"/>
                    </a:lnTo>
                    <a:cubicBezTo>
                      <a:pt x="1447" y="10621"/>
                      <a:pt x="0" y="13031"/>
                      <a:pt x="0" y="16155"/>
                    </a:cubicBezTo>
                    <a:cubicBezTo>
                      <a:pt x="0" y="19101"/>
                      <a:pt x="1447" y="21600"/>
                      <a:pt x="3204" y="21600"/>
                    </a:cubicBezTo>
                    <a:lnTo>
                      <a:pt x="18448" y="21600"/>
                    </a:lnTo>
                    <a:cubicBezTo>
                      <a:pt x="20205" y="21600"/>
                      <a:pt x="21600" y="19101"/>
                      <a:pt x="21600" y="16155"/>
                    </a:cubicBezTo>
                    <a:cubicBezTo>
                      <a:pt x="21600" y="13031"/>
                      <a:pt x="20205" y="10621"/>
                      <a:pt x="18448" y="10621"/>
                    </a:cubicBezTo>
                    <a:lnTo>
                      <a:pt x="17776" y="10621"/>
                    </a:lnTo>
                    <a:lnTo>
                      <a:pt x="17776" y="0"/>
                    </a:lnTo>
                    <a:cubicBezTo>
                      <a:pt x="13229" y="3570"/>
                      <a:pt x="8423" y="6516"/>
                      <a:pt x="3566" y="9193"/>
                    </a:cubicBezTo>
                    <a:close/>
                  </a:path>
                </a:pathLst>
              </a:custGeom>
              <a:solidFill>
                <a:srgbClr val="92999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34" name="Freeform: Shape 742"/>
              <p:cNvSpPr/>
              <p:nvPr/>
            </p:nvSpPr>
            <p:spPr>
              <a:xfrm>
                <a:off x="62092" y="1587770"/>
                <a:ext cx="347259" cy="195176"/>
              </a:xfrm>
              <a:custGeom>
                <a:avLst/>
                <a:gdLst/>
                <a:ahLst/>
                <a:cxnLst>
                  <a:cxn ang="0">
                    <a:pos x="wd2" y="hd2"/>
                  </a:cxn>
                  <a:cxn ang="5400000">
                    <a:pos x="wd2" y="hd2"/>
                  </a:cxn>
                  <a:cxn ang="10800000">
                    <a:pos x="wd2" y="hd2"/>
                  </a:cxn>
                  <a:cxn ang="16200000">
                    <a:pos x="wd2" y="hd2"/>
                  </a:cxn>
                </a:cxnLst>
                <a:rect l="0" t="0" r="r" b="b"/>
                <a:pathLst>
                  <a:path w="21600" h="21255" fill="norm" stroke="1" extrusionOk="0">
                    <a:moveTo>
                      <a:pt x="1749" y="21255"/>
                    </a:moveTo>
                    <a:lnTo>
                      <a:pt x="0" y="19757"/>
                    </a:lnTo>
                    <a:cubicBezTo>
                      <a:pt x="643" y="17572"/>
                      <a:pt x="1392" y="15449"/>
                      <a:pt x="2249" y="13576"/>
                    </a:cubicBezTo>
                    <a:cubicBezTo>
                      <a:pt x="4784" y="8020"/>
                      <a:pt x="7640" y="5398"/>
                      <a:pt x="8747" y="4400"/>
                    </a:cubicBezTo>
                    <a:cubicBezTo>
                      <a:pt x="13531" y="-95"/>
                      <a:pt x="18387" y="-345"/>
                      <a:pt x="21600" y="217"/>
                    </a:cubicBezTo>
                    <a:lnTo>
                      <a:pt x="21386" y="3650"/>
                    </a:lnTo>
                    <a:cubicBezTo>
                      <a:pt x="18458" y="3151"/>
                      <a:pt x="14031" y="3338"/>
                      <a:pt x="9640" y="7396"/>
                    </a:cubicBezTo>
                    <a:cubicBezTo>
                      <a:pt x="8676" y="8332"/>
                      <a:pt x="6069" y="10705"/>
                      <a:pt x="3784" y="15699"/>
                    </a:cubicBezTo>
                    <a:cubicBezTo>
                      <a:pt x="2999" y="17447"/>
                      <a:pt x="2321" y="19257"/>
                      <a:pt x="1749" y="21255"/>
                    </a:cubicBezTo>
                    <a:close/>
                  </a:path>
                </a:pathLst>
              </a:custGeom>
              <a:solidFill>
                <a:srgbClr val="92999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35" name="Freeform: Shape 743"/>
              <p:cNvSpPr/>
              <p:nvPr/>
            </p:nvSpPr>
            <p:spPr>
              <a:xfrm>
                <a:off x="0" y="1757072"/>
                <a:ext cx="118436" cy="1184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48"/>
                    </a:moveTo>
                    <a:cubicBezTo>
                      <a:pt x="21600" y="16696"/>
                      <a:pt x="16800" y="21600"/>
                      <a:pt x="10852" y="21600"/>
                    </a:cubicBezTo>
                    <a:cubicBezTo>
                      <a:pt x="4904" y="21600"/>
                      <a:pt x="0" y="16696"/>
                      <a:pt x="0" y="10748"/>
                    </a:cubicBezTo>
                    <a:cubicBezTo>
                      <a:pt x="0" y="4800"/>
                      <a:pt x="4904" y="0"/>
                      <a:pt x="10852" y="0"/>
                    </a:cubicBezTo>
                    <a:cubicBezTo>
                      <a:pt x="16800" y="0"/>
                      <a:pt x="21600" y="4800"/>
                      <a:pt x="21600" y="10748"/>
                    </a:cubicBezTo>
                    <a:close/>
                  </a:path>
                </a:pathLst>
              </a:custGeom>
              <a:solidFill>
                <a:srgbClr val="92999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36" name="Freeform: Shape 744"/>
              <p:cNvSpPr/>
              <p:nvPr/>
            </p:nvSpPr>
            <p:spPr>
              <a:xfrm>
                <a:off x="535834" y="1592362"/>
                <a:ext cx="347259" cy="195184"/>
              </a:xfrm>
              <a:custGeom>
                <a:avLst/>
                <a:gdLst/>
                <a:ahLst/>
                <a:cxnLst>
                  <a:cxn ang="0">
                    <a:pos x="wd2" y="hd2"/>
                  </a:cxn>
                  <a:cxn ang="5400000">
                    <a:pos x="wd2" y="hd2"/>
                  </a:cxn>
                  <a:cxn ang="10800000">
                    <a:pos x="wd2" y="hd2"/>
                  </a:cxn>
                  <a:cxn ang="16200000">
                    <a:pos x="wd2" y="hd2"/>
                  </a:cxn>
                </a:cxnLst>
                <a:rect l="0" t="0" r="r" b="b"/>
                <a:pathLst>
                  <a:path w="21600" h="21256" fill="norm" stroke="1" extrusionOk="0">
                    <a:moveTo>
                      <a:pt x="19815" y="21256"/>
                    </a:moveTo>
                    <a:lnTo>
                      <a:pt x="21600" y="19758"/>
                    </a:lnTo>
                    <a:cubicBezTo>
                      <a:pt x="20993" y="17510"/>
                      <a:pt x="20208" y="15450"/>
                      <a:pt x="19351" y="13515"/>
                    </a:cubicBezTo>
                    <a:cubicBezTo>
                      <a:pt x="16816" y="8021"/>
                      <a:pt x="13960" y="5337"/>
                      <a:pt x="12889" y="4338"/>
                    </a:cubicBezTo>
                    <a:cubicBezTo>
                      <a:pt x="8069" y="-94"/>
                      <a:pt x="3213" y="-344"/>
                      <a:pt x="0" y="218"/>
                    </a:cubicBezTo>
                    <a:lnTo>
                      <a:pt x="214" y="3651"/>
                    </a:lnTo>
                    <a:cubicBezTo>
                      <a:pt x="3142" y="3090"/>
                      <a:pt x="7605" y="3339"/>
                      <a:pt x="11960" y="7397"/>
                    </a:cubicBezTo>
                    <a:cubicBezTo>
                      <a:pt x="12960" y="8333"/>
                      <a:pt x="15566" y="10706"/>
                      <a:pt x="17816" y="15700"/>
                    </a:cubicBezTo>
                    <a:cubicBezTo>
                      <a:pt x="18601" y="17385"/>
                      <a:pt x="19279" y="19258"/>
                      <a:pt x="19815" y="21256"/>
                    </a:cubicBezTo>
                    <a:close/>
                  </a:path>
                </a:pathLst>
              </a:custGeom>
              <a:solidFill>
                <a:srgbClr val="92999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37" name="Freeform: Shape 745"/>
              <p:cNvSpPr/>
              <p:nvPr/>
            </p:nvSpPr>
            <p:spPr>
              <a:xfrm>
                <a:off x="825599" y="1761098"/>
                <a:ext cx="119012" cy="1184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52"/>
                    </a:moveTo>
                    <a:cubicBezTo>
                      <a:pt x="0" y="16904"/>
                      <a:pt x="4881" y="21600"/>
                      <a:pt x="10800" y="21600"/>
                    </a:cubicBezTo>
                    <a:cubicBezTo>
                      <a:pt x="16719" y="21600"/>
                      <a:pt x="21600" y="16904"/>
                      <a:pt x="21600" y="10852"/>
                    </a:cubicBezTo>
                    <a:cubicBezTo>
                      <a:pt x="21600" y="4904"/>
                      <a:pt x="16719" y="0"/>
                      <a:pt x="10800" y="0"/>
                    </a:cubicBezTo>
                    <a:cubicBezTo>
                      <a:pt x="4881" y="0"/>
                      <a:pt x="0" y="4904"/>
                      <a:pt x="0" y="10852"/>
                    </a:cubicBezTo>
                    <a:close/>
                  </a:path>
                </a:pathLst>
              </a:custGeom>
              <a:solidFill>
                <a:srgbClr val="92999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38" name="Freeform: Shape 746"/>
              <p:cNvSpPr/>
              <p:nvPr/>
            </p:nvSpPr>
            <p:spPr>
              <a:xfrm>
                <a:off x="408775" y="1754198"/>
                <a:ext cx="118436" cy="1184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48"/>
                    </a:moveTo>
                    <a:cubicBezTo>
                      <a:pt x="21600" y="16800"/>
                      <a:pt x="16800" y="21600"/>
                      <a:pt x="10748" y="21600"/>
                    </a:cubicBezTo>
                    <a:cubicBezTo>
                      <a:pt x="4800" y="21600"/>
                      <a:pt x="0" y="16800"/>
                      <a:pt x="0" y="10748"/>
                    </a:cubicBezTo>
                    <a:cubicBezTo>
                      <a:pt x="0" y="4800"/>
                      <a:pt x="4800" y="0"/>
                      <a:pt x="10748" y="0"/>
                    </a:cubicBezTo>
                    <a:cubicBezTo>
                      <a:pt x="16800" y="0"/>
                      <a:pt x="21600" y="4800"/>
                      <a:pt x="21600" y="10748"/>
                    </a:cubicBezTo>
                    <a:close/>
                  </a:path>
                </a:pathLst>
              </a:custGeom>
              <a:solidFill>
                <a:srgbClr val="92999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39" name="Freeform: Shape 747"/>
              <p:cNvSpPr/>
              <p:nvPr/>
            </p:nvSpPr>
            <p:spPr>
              <a:xfrm>
                <a:off x="447868" y="1605292"/>
                <a:ext cx="40246" cy="160981"/>
              </a:xfrm>
              <a:prstGeom prst="rect">
                <a:avLst/>
              </a:prstGeom>
              <a:solidFill>
                <a:srgbClr val="92999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40" name="Freeform: Shape 748"/>
              <p:cNvSpPr/>
              <p:nvPr/>
            </p:nvSpPr>
            <p:spPr>
              <a:xfrm>
                <a:off x="80290" y="876856"/>
                <a:ext cx="48495" cy="143733"/>
              </a:xfrm>
              <a:custGeom>
                <a:avLst/>
                <a:gdLst/>
                <a:ahLst/>
                <a:cxnLst>
                  <a:cxn ang="0">
                    <a:pos x="wd2" y="hd2"/>
                  </a:cxn>
                  <a:cxn ang="5400000">
                    <a:pos x="wd2" y="hd2"/>
                  </a:cxn>
                  <a:cxn ang="10800000">
                    <a:pos x="wd2" y="hd2"/>
                  </a:cxn>
                  <a:cxn ang="16200000">
                    <a:pos x="wd2" y="hd2"/>
                  </a:cxn>
                </a:cxnLst>
                <a:rect l="0" t="0" r="r" b="b"/>
                <a:pathLst>
                  <a:path w="19406" h="21600" fill="norm" stroke="1" extrusionOk="0">
                    <a:moveTo>
                      <a:pt x="19406" y="602"/>
                    </a:moveTo>
                    <a:lnTo>
                      <a:pt x="3945" y="0"/>
                    </a:lnTo>
                    <a:cubicBezTo>
                      <a:pt x="3263" y="775"/>
                      <a:pt x="-2194" y="10499"/>
                      <a:pt x="989" y="21600"/>
                    </a:cubicBezTo>
                    <a:cubicBezTo>
                      <a:pt x="5991" y="19018"/>
                      <a:pt x="10993" y="16437"/>
                      <a:pt x="15995" y="13855"/>
                    </a:cubicBezTo>
                    <a:cubicBezTo>
                      <a:pt x="15995" y="6368"/>
                      <a:pt x="19179" y="688"/>
                      <a:pt x="19406" y="602"/>
                    </a:cubicBezTo>
                    <a:close/>
                  </a:path>
                </a:pathLst>
              </a:custGeom>
              <a:solidFill>
                <a:srgbClr val="BBC4C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41" name="Freeform: Shape 749"/>
              <p:cNvSpPr/>
              <p:nvPr/>
            </p:nvSpPr>
            <p:spPr>
              <a:xfrm>
                <a:off x="83364" y="969418"/>
                <a:ext cx="79916" cy="2058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669" y="15884"/>
                    </a:moveTo>
                    <a:cubicBezTo>
                      <a:pt x="13423" y="12094"/>
                      <a:pt x="11109" y="7762"/>
                      <a:pt x="10337" y="3791"/>
                    </a:cubicBezTo>
                    <a:cubicBezTo>
                      <a:pt x="10183" y="2467"/>
                      <a:pt x="10183" y="1203"/>
                      <a:pt x="10183" y="0"/>
                    </a:cubicBezTo>
                    <a:cubicBezTo>
                      <a:pt x="6789" y="1805"/>
                      <a:pt x="3394" y="3610"/>
                      <a:pt x="0" y="5415"/>
                    </a:cubicBezTo>
                    <a:cubicBezTo>
                      <a:pt x="309" y="5957"/>
                      <a:pt x="463" y="6498"/>
                      <a:pt x="617" y="6979"/>
                    </a:cubicBezTo>
                    <a:cubicBezTo>
                      <a:pt x="2160" y="11071"/>
                      <a:pt x="5554" y="15222"/>
                      <a:pt x="12034" y="18892"/>
                    </a:cubicBezTo>
                    <a:cubicBezTo>
                      <a:pt x="13577" y="19855"/>
                      <a:pt x="15429" y="20758"/>
                      <a:pt x="17589" y="21600"/>
                    </a:cubicBezTo>
                    <a:cubicBezTo>
                      <a:pt x="18977" y="20336"/>
                      <a:pt x="20366" y="19013"/>
                      <a:pt x="21600" y="17689"/>
                    </a:cubicBezTo>
                    <a:cubicBezTo>
                      <a:pt x="20674" y="17087"/>
                      <a:pt x="19594" y="16486"/>
                      <a:pt x="18669" y="15884"/>
                    </a:cubicBezTo>
                    <a:close/>
                  </a:path>
                </a:pathLst>
              </a:custGeom>
              <a:solidFill>
                <a:srgbClr val="92999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42" name="Freeform: Shape 750"/>
              <p:cNvSpPr/>
              <p:nvPr/>
            </p:nvSpPr>
            <p:spPr>
              <a:xfrm>
                <a:off x="148905" y="1138449"/>
                <a:ext cx="104638" cy="919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069" y="0"/>
                    </a:moveTo>
                    <a:cubicBezTo>
                      <a:pt x="2125" y="2952"/>
                      <a:pt x="1062" y="5903"/>
                      <a:pt x="0" y="8720"/>
                    </a:cubicBezTo>
                    <a:cubicBezTo>
                      <a:pt x="4485" y="14087"/>
                      <a:pt x="10387" y="18514"/>
                      <a:pt x="17941" y="21600"/>
                    </a:cubicBezTo>
                    <a:lnTo>
                      <a:pt x="21600" y="15965"/>
                    </a:lnTo>
                    <a:cubicBezTo>
                      <a:pt x="13102" y="12477"/>
                      <a:pt x="7200" y="6842"/>
                      <a:pt x="3069" y="0"/>
                    </a:cubicBezTo>
                    <a:close/>
                  </a:path>
                </a:pathLst>
              </a:custGeom>
              <a:solidFill>
                <a:srgbClr val="BBC4C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43" name="Freeform: Shape 751"/>
              <p:cNvSpPr/>
              <p:nvPr/>
            </p:nvSpPr>
            <p:spPr>
              <a:xfrm>
                <a:off x="23618" y="483444"/>
                <a:ext cx="157544" cy="449197"/>
              </a:xfrm>
              <a:custGeom>
                <a:avLst/>
                <a:gdLst/>
                <a:ahLst/>
                <a:cxnLst>
                  <a:cxn ang="0">
                    <a:pos x="wd2" y="hd2"/>
                  </a:cxn>
                  <a:cxn ang="5400000">
                    <a:pos x="wd2" y="hd2"/>
                  </a:cxn>
                  <a:cxn ang="10800000">
                    <a:pos x="wd2" y="hd2"/>
                  </a:cxn>
                  <a:cxn ang="16200000">
                    <a:pos x="wd2" y="hd2"/>
                  </a:cxn>
                </a:cxnLst>
                <a:rect l="0" t="0" r="r" b="b"/>
                <a:pathLst>
                  <a:path w="17839" h="20683" fill="norm" stroke="1" extrusionOk="0">
                    <a:moveTo>
                      <a:pt x="10178" y="2281"/>
                    </a:moveTo>
                    <a:cubicBezTo>
                      <a:pt x="10178" y="2281"/>
                      <a:pt x="5508" y="-839"/>
                      <a:pt x="1681" y="219"/>
                    </a:cubicBezTo>
                    <a:cubicBezTo>
                      <a:pt x="-2146" y="1276"/>
                      <a:pt x="1292" y="4872"/>
                      <a:pt x="4730" y="7436"/>
                    </a:cubicBezTo>
                    <a:cubicBezTo>
                      <a:pt x="8232" y="10027"/>
                      <a:pt x="10113" y="12380"/>
                      <a:pt x="7130" y="15262"/>
                    </a:cubicBezTo>
                    <a:cubicBezTo>
                      <a:pt x="5962" y="16425"/>
                      <a:pt x="2459" y="20602"/>
                      <a:pt x="7973" y="20682"/>
                    </a:cubicBezTo>
                    <a:cubicBezTo>
                      <a:pt x="13422" y="20761"/>
                      <a:pt x="19454" y="15024"/>
                      <a:pt x="17443" y="10001"/>
                    </a:cubicBezTo>
                    <a:cubicBezTo>
                      <a:pt x="15432" y="5004"/>
                      <a:pt x="10178" y="2281"/>
                      <a:pt x="10178" y="2281"/>
                    </a:cubicBezTo>
                    <a:close/>
                  </a:path>
                </a:pathLst>
              </a:custGeom>
              <a:solidFill>
                <a:srgbClr val="4484F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44" name="Freeform: Shape 752"/>
              <p:cNvSpPr/>
              <p:nvPr/>
            </p:nvSpPr>
            <p:spPr>
              <a:xfrm>
                <a:off x="204673" y="1143573"/>
                <a:ext cx="538710" cy="159305"/>
              </a:xfrm>
              <a:custGeom>
                <a:avLst/>
                <a:gdLst/>
                <a:ahLst/>
                <a:cxnLst>
                  <a:cxn ang="0">
                    <a:pos x="wd2" y="hd2"/>
                  </a:cxn>
                  <a:cxn ang="5400000">
                    <a:pos x="wd2" y="hd2"/>
                  </a:cxn>
                  <a:cxn ang="10800000">
                    <a:pos x="wd2" y="hd2"/>
                  </a:cxn>
                  <a:cxn ang="16200000">
                    <a:pos x="wd2" y="hd2"/>
                  </a:cxn>
                </a:cxnLst>
                <a:rect l="0" t="0" r="r" b="b"/>
                <a:pathLst>
                  <a:path w="21600" h="21529" fill="norm" stroke="1" extrusionOk="0">
                    <a:moveTo>
                      <a:pt x="21600" y="10923"/>
                    </a:moveTo>
                    <a:cubicBezTo>
                      <a:pt x="21600" y="15955"/>
                      <a:pt x="20472" y="20135"/>
                      <a:pt x="18998" y="20523"/>
                    </a:cubicBezTo>
                    <a:cubicBezTo>
                      <a:pt x="16419" y="21142"/>
                      <a:pt x="13655" y="21529"/>
                      <a:pt x="10708" y="21529"/>
                    </a:cubicBezTo>
                    <a:cubicBezTo>
                      <a:pt x="7852" y="21529"/>
                      <a:pt x="5135" y="21142"/>
                      <a:pt x="2625" y="20523"/>
                    </a:cubicBezTo>
                    <a:cubicBezTo>
                      <a:pt x="1151" y="20058"/>
                      <a:pt x="0" y="15955"/>
                      <a:pt x="0" y="10923"/>
                    </a:cubicBezTo>
                    <a:cubicBezTo>
                      <a:pt x="0" y="6045"/>
                      <a:pt x="1105" y="2019"/>
                      <a:pt x="2533" y="1477"/>
                    </a:cubicBezTo>
                    <a:cubicBezTo>
                      <a:pt x="4974" y="548"/>
                      <a:pt x="7645" y="6"/>
                      <a:pt x="10547" y="6"/>
                    </a:cubicBezTo>
                    <a:cubicBezTo>
                      <a:pt x="13632" y="-71"/>
                      <a:pt x="16488" y="548"/>
                      <a:pt x="19067" y="1477"/>
                    </a:cubicBezTo>
                    <a:cubicBezTo>
                      <a:pt x="20518" y="2019"/>
                      <a:pt x="21600" y="6045"/>
                      <a:pt x="21600" y="10923"/>
                    </a:cubicBezTo>
                    <a:close/>
                  </a:path>
                </a:pathLst>
              </a:custGeom>
              <a:solidFill>
                <a:srgbClr val="4484F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45" name="Freeform: Shape 791"/>
              <p:cNvSpPr/>
              <p:nvPr/>
            </p:nvSpPr>
            <p:spPr>
              <a:xfrm>
                <a:off x="695214" y="68505"/>
                <a:ext cx="102022" cy="231131"/>
              </a:xfrm>
              <a:custGeom>
                <a:avLst/>
                <a:gdLst/>
                <a:ahLst/>
                <a:cxnLst>
                  <a:cxn ang="0">
                    <a:pos x="wd2" y="hd2"/>
                  </a:cxn>
                  <a:cxn ang="5400000">
                    <a:pos x="wd2" y="hd2"/>
                  </a:cxn>
                  <a:cxn ang="10800000">
                    <a:pos x="wd2" y="hd2"/>
                  </a:cxn>
                  <a:cxn ang="16200000">
                    <a:pos x="wd2" y="hd2"/>
                  </a:cxn>
                </a:cxnLst>
                <a:rect l="0" t="0" r="r" b="b"/>
                <a:pathLst>
                  <a:path w="11304" h="21494" fill="norm" stroke="1" extrusionOk="0">
                    <a:moveTo>
                      <a:pt x="5117" y="0"/>
                    </a:moveTo>
                    <a:cubicBezTo>
                      <a:pt x="5117" y="0"/>
                      <a:pt x="13668" y="4907"/>
                      <a:pt x="9804" y="11467"/>
                    </a:cubicBezTo>
                    <a:cubicBezTo>
                      <a:pt x="9804" y="11467"/>
                      <a:pt x="15505" y="21600"/>
                      <a:pt x="4673" y="21493"/>
                    </a:cubicBezTo>
                    <a:cubicBezTo>
                      <a:pt x="-6095" y="21333"/>
                      <a:pt x="5117" y="0"/>
                      <a:pt x="5117" y="0"/>
                    </a:cubicBezTo>
                    <a:close/>
                  </a:path>
                </a:pathLst>
              </a:custGeom>
              <a:solidFill>
                <a:srgbClr val="00000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46" name="Freeform: Shape 792"/>
              <p:cNvSpPr/>
              <p:nvPr/>
            </p:nvSpPr>
            <p:spPr>
              <a:xfrm>
                <a:off x="970481" y="1557573"/>
                <a:ext cx="169030" cy="2414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153" y="0"/>
                    </a:moveTo>
                    <a:cubicBezTo>
                      <a:pt x="8713" y="154"/>
                      <a:pt x="10617" y="4618"/>
                      <a:pt x="10763" y="5028"/>
                    </a:cubicBezTo>
                    <a:cubicBezTo>
                      <a:pt x="11569" y="7696"/>
                      <a:pt x="12374" y="10364"/>
                      <a:pt x="13692" y="12929"/>
                    </a:cubicBezTo>
                    <a:cubicBezTo>
                      <a:pt x="14937" y="15443"/>
                      <a:pt x="17134" y="17342"/>
                      <a:pt x="19769" y="19189"/>
                    </a:cubicBezTo>
                    <a:cubicBezTo>
                      <a:pt x="20502" y="19753"/>
                      <a:pt x="21161" y="20112"/>
                      <a:pt x="21600" y="20420"/>
                    </a:cubicBezTo>
                    <a:cubicBezTo>
                      <a:pt x="20868" y="20574"/>
                      <a:pt x="20062" y="20625"/>
                      <a:pt x="19330" y="20779"/>
                    </a:cubicBezTo>
                    <a:lnTo>
                      <a:pt x="16182" y="21600"/>
                    </a:lnTo>
                    <a:lnTo>
                      <a:pt x="805" y="12467"/>
                    </a:lnTo>
                    <a:lnTo>
                      <a:pt x="0" y="2719"/>
                    </a:lnTo>
                    <a:close/>
                  </a:path>
                </a:pathLst>
              </a:custGeom>
              <a:solidFill>
                <a:srgbClr val="60352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47" name="Freeform: Shape 793"/>
              <p:cNvSpPr/>
              <p:nvPr/>
            </p:nvSpPr>
            <p:spPr>
              <a:xfrm>
                <a:off x="928809" y="1586785"/>
                <a:ext cx="260360" cy="239281"/>
              </a:xfrm>
              <a:custGeom>
                <a:avLst/>
                <a:gdLst/>
                <a:ahLst/>
                <a:cxnLst>
                  <a:cxn ang="0">
                    <a:pos x="wd2" y="hd2"/>
                  </a:cxn>
                  <a:cxn ang="5400000">
                    <a:pos x="wd2" y="hd2"/>
                  </a:cxn>
                  <a:cxn ang="10800000">
                    <a:pos x="wd2" y="hd2"/>
                  </a:cxn>
                  <a:cxn ang="16200000">
                    <a:pos x="wd2" y="hd2"/>
                  </a:cxn>
                </a:cxnLst>
                <a:rect l="0" t="0" r="r" b="b"/>
                <a:pathLst>
                  <a:path w="21311" h="21104" fill="norm" stroke="1" extrusionOk="0">
                    <a:moveTo>
                      <a:pt x="21153" y="19789"/>
                    </a:moveTo>
                    <a:cubicBezTo>
                      <a:pt x="19932" y="18170"/>
                      <a:pt x="17538" y="15540"/>
                      <a:pt x="15002" y="15540"/>
                    </a:cubicBezTo>
                    <a:lnTo>
                      <a:pt x="12936" y="15540"/>
                    </a:lnTo>
                    <a:cubicBezTo>
                      <a:pt x="11809" y="15540"/>
                      <a:pt x="10682" y="14983"/>
                      <a:pt x="9978" y="14022"/>
                    </a:cubicBezTo>
                    <a:cubicBezTo>
                      <a:pt x="8099" y="11594"/>
                      <a:pt x="4719" y="6384"/>
                      <a:pt x="3404" y="111"/>
                    </a:cubicBezTo>
                    <a:cubicBezTo>
                      <a:pt x="3310" y="-496"/>
                      <a:pt x="868" y="1578"/>
                      <a:pt x="774" y="1831"/>
                    </a:cubicBezTo>
                    <a:cubicBezTo>
                      <a:pt x="117" y="2893"/>
                      <a:pt x="-71" y="4158"/>
                      <a:pt x="23" y="5423"/>
                    </a:cubicBezTo>
                    <a:lnTo>
                      <a:pt x="633" y="21104"/>
                    </a:lnTo>
                    <a:lnTo>
                      <a:pt x="1619" y="21104"/>
                    </a:lnTo>
                    <a:lnTo>
                      <a:pt x="1995" y="11037"/>
                    </a:lnTo>
                    <a:cubicBezTo>
                      <a:pt x="2277" y="11493"/>
                      <a:pt x="2606" y="11948"/>
                      <a:pt x="2887" y="12302"/>
                    </a:cubicBezTo>
                    <a:cubicBezTo>
                      <a:pt x="3873" y="13719"/>
                      <a:pt x="4859" y="15084"/>
                      <a:pt x="5846" y="16450"/>
                    </a:cubicBezTo>
                    <a:cubicBezTo>
                      <a:pt x="6033" y="16703"/>
                      <a:pt x="8945" y="21104"/>
                      <a:pt x="9273" y="21104"/>
                    </a:cubicBezTo>
                    <a:lnTo>
                      <a:pt x="20543" y="21104"/>
                    </a:lnTo>
                    <a:cubicBezTo>
                      <a:pt x="21200" y="21104"/>
                      <a:pt x="21529" y="20345"/>
                      <a:pt x="21153" y="19789"/>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48" name="Freeform: Shape 794"/>
              <p:cNvSpPr/>
              <p:nvPr/>
            </p:nvSpPr>
            <p:spPr>
              <a:xfrm>
                <a:off x="327875" y="988392"/>
                <a:ext cx="738619" cy="658296"/>
              </a:xfrm>
              <a:custGeom>
                <a:avLst/>
                <a:gdLst/>
                <a:ahLst/>
                <a:cxnLst>
                  <a:cxn ang="0">
                    <a:pos x="wd2" y="hd2"/>
                  </a:cxn>
                  <a:cxn ang="5400000">
                    <a:pos x="wd2" y="hd2"/>
                  </a:cxn>
                  <a:cxn ang="10800000">
                    <a:pos x="wd2" y="hd2"/>
                  </a:cxn>
                  <a:cxn ang="16200000">
                    <a:pos x="wd2" y="hd2"/>
                  </a:cxn>
                </a:cxnLst>
                <a:rect l="0" t="0" r="r" b="b"/>
                <a:pathLst>
                  <a:path w="21428" h="21600" fill="norm" stroke="1" extrusionOk="0">
                    <a:moveTo>
                      <a:pt x="461" y="0"/>
                    </a:moveTo>
                    <a:cubicBezTo>
                      <a:pt x="461" y="0"/>
                      <a:pt x="-172" y="2111"/>
                      <a:pt x="45" y="4505"/>
                    </a:cubicBezTo>
                    <a:cubicBezTo>
                      <a:pt x="178" y="6050"/>
                      <a:pt x="1145" y="7370"/>
                      <a:pt x="2495" y="7879"/>
                    </a:cubicBezTo>
                    <a:cubicBezTo>
                      <a:pt x="4245" y="8576"/>
                      <a:pt x="7511" y="9349"/>
                      <a:pt x="13545" y="9763"/>
                    </a:cubicBezTo>
                    <a:cubicBezTo>
                      <a:pt x="14078" y="9801"/>
                      <a:pt x="14495" y="10216"/>
                      <a:pt x="14578" y="10743"/>
                    </a:cubicBezTo>
                    <a:lnTo>
                      <a:pt x="16511" y="21600"/>
                    </a:lnTo>
                    <a:lnTo>
                      <a:pt x="21428" y="19414"/>
                    </a:lnTo>
                    <a:lnTo>
                      <a:pt x="19961" y="10027"/>
                    </a:lnTo>
                    <a:cubicBezTo>
                      <a:pt x="19745" y="8142"/>
                      <a:pt x="18728" y="6427"/>
                      <a:pt x="17178" y="5447"/>
                    </a:cubicBezTo>
                    <a:cubicBezTo>
                      <a:pt x="14411" y="3694"/>
                      <a:pt x="10028" y="942"/>
                      <a:pt x="8095" y="0"/>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49" name="Freeform: Shape 795"/>
              <p:cNvSpPr/>
              <p:nvPr/>
            </p:nvSpPr>
            <p:spPr>
              <a:xfrm>
                <a:off x="896890" y="1624838"/>
                <a:ext cx="169030" cy="2403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153" y="0"/>
                    </a:moveTo>
                    <a:cubicBezTo>
                      <a:pt x="8713" y="103"/>
                      <a:pt x="10544" y="4537"/>
                      <a:pt x="10690" y="5000"/>
                    </a:cubicBezTo>
                    <a:cubicBezTo>
                      <a:pt x="11569" y="7681"/>
                      <a:pt x="12374" y="10362"/>
                      <a:pt x="13692" y="12939"/>
                    </a:cubicBezTo>
                    <a:cubicBezTo>
                      <a:pt x="14937" y="15517"/>
                      <a:pt x="17134" y="17321"/>
                      <a:pt x="19769" y="19229"/>
                    </a:cubicBezTo>
                    <a:cubicBezTo>
                      <a:pt x="20502" y="19744"/>
                      <a:pt x="21161" y="20208"/>
                      <a:pt x="21600" y="20466"/>
                    </a:cubicBezTo>
                    <a:cubicBezTo>
                      <a:pt x="20795" y="20569"/>
                      <a:pt x="20062" y="20672"/>
                      <a:pt x="19257" y="20775"/>
                    </a:cubicBezTo>
                    <a:lnTo>
                      <a:pt x="16182" y="21600"/>
                    </a:lnTo>
                    <a:lnTo>
                      <a:pt x="732" y="12475"/>
                    </a:lnTo>
                    <a:lnTo>
                      <a:pt x="0" y="2681"/>
                    </a:lnTo>
                    <a:close/>
                  </a:path>
                </a:pathLst>
              </a:custGeom>
              <a:solidFill>
                <a:srgbClr val="93544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50" name="Freeform: Shape 796"/>
              <p:cNvSpPr/>
              <p:nvPr/>
            </p:nvSpPr>
            <p:spPr>
              <a:xfrm>
                <a:off x="854676" y="1653498"/>
                <a:ext cx="260593" cy="239834"/>
              </a:xfrm>
              <a:custGeom>
                <a:avLst/>
                <a:gdLst/>
                <a:ahLst/>
                <a:cxnLst>
                  <a:cxn ang="0">
                    <a:pos x="wd2" y="hd2"/>
                  </a:cxn>
                  <a:cxn ang="5400000">
                    <a:pos x="wd2" y="hd2"/>
                  </a:cxn>
                  <a:cxn ang="10800000">
                    <a:pos x="wd2" y="hd2"/>
                  </a:cxn>
                  <a:cxn ang="16200000">
                    <a:pos x="wd2" y="hd2"/>
                  </a:cxn>
                </a:cxnLst>
                <a:rect l="0" t="0" r="r" b="b"/>
                <a:pathLst>
                  <a:path w="21284" h="21103" fill="norm" stroke="1" extrusionOk="0">
                    <a:moveTo>
                      <a:pt x="21104" y="19740"/>
                    </a:moveTo>
                    <a:cubicBezTo>
                      <a:pt x="19886" y="18075"/>
                      <a:pt x="17543" y="15552"/>
                      <a:pt x="14966" y="15552"/>
                    </a:cubicBezTo>
                    <a:lnTo>
                      <a:pt x="12952" y="15552"/>
                    </a:lnTo>
                    <a:cubicBezTo>
                      <a:pt x="11780" y="15552"/>
                      <a:pt x="10703" y="14996"/>
                      <a:pt x="9953" y="13987"/>
                    </a:cubicBezTo>
                    <a:cubicBezTo>
                      <a:pt x="8126" y="11565"/>
                      <a:pt x="4705" y="6367"/>
                      <a:pt x="3440" y="109"/>
                    </a:cubicBezTo>
                    <a:cubicBezTo>
                      <a:pt x="3346" y="-497"/>
                      <a:pt x="910" y="1623"/>
                      <a:pt x="769" y="1774"/>
                    </a:cubicBezTo>
                    <a:cubicBezTo>
                      <a:pt x="160" y="2884"/>
                      <a:pt x="-74" y="4146"/>
                      <a:pt x="20" y="5357"/>
                    </a:cubicBezTo>
                    <a:cubicBezTo>
                      <a:pt x="20" y="5408"/>
                      <a:pt x="20" y="5408"/>
                      <a:pt x="20" y="5408"/>
                    </a:cubicBezTo>
                    <a:lnTo>
                      <a:pt x="676" y="21103"/>
                    </a:lnTo>
                    <a:lnTo>
                      <a:pt x="1660" y="21103"/>
                    </a:lnTo>
                    <a:lnTo>
                      <a:pt x="2034" y="11010"/>
                    </a:lnTo>
                    <a:cubicBezTo>
                      <a:pt x="2316" y="11464"/>
                      <a:pt x="2597" y="11867"/>
                      <a:pt x="2878" y="12271"/>
                    </a:cubicBezTo>
                    <a:cubicBezTo>
                      <a:pt x="3909" y="13634"/>
                      <a:pt x="4846" y="15047"/>
                      <a:pt x="5877" y="16410"/>
                    </a:cubicBezTo>
                    <a:cubicBezTo>
                      <a:pt x="6064" y="16662"/>
                      <a:pt x="8922" y="21103"/>
                      <a:pt x="9297" y="21103"/>
                    </a:cubicBezTo>
                    <a:lnTo>
                      <a:pt x="20542" y="21103"/>
                    </a:lnTo>
                    <a:cubicBezTo>
                      <a:pt x="21151" y="21103"/>
                      <a:pt x="21526" y="20296"/>
                      <a:pt x="21104" y="19740"/>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51" name="Freeform: Shape 797"/>
              <p:cNvSpPr/>
              <p:nvPr/>
            </p:nvSpPr>
            <p:spPr>
              <a:xfrm>
                <a:off x="288417" y="977469"/>
                <a:ext cx="728632" cy="700265"/>
              </a:xfrm>
              <a:custGeom>
                <a:avLst/>
                <a:gdLst/>
                <a:ahLst/>
                <a:cxnLst>
                  <a:cxn ang="0">
                    <a:pos x="wd2" y="hd2"/>
                  </a:cxn>
                  <a:cxn ang="5400000">
                    <a:pos x="wd2" y="hd2"/>
                  </a:cxn>
                  <a:cxn ang="10800000">
                    <a:pos x="wd2" y="hd2"/>
                  </a:cxn>
                  <a:cxn ang="16200000">
                    <a:pos x="wd2" y="hd2"/>
                  </a:cxn>
                </a:cxnLst>
                <a:rect l="0" t="0" r="r" b="b"/>
                <a:pathLst>
                  <a:path w="21437" h="21600" fill="norm" stroke="1" extrusionOk="0">
                    <a:moveTo>
                      <a:pt x="479" y="0"/>
                    </a:moveTo>
                    <a:cubicBezTo>
                      <a:pt x="479" y="0"/>
                      <a:pt x="-163" y="2073"/>
                      <a:pt x="40" y="4465"/>
                    </a:cubicBezTo>
                    <a:cubicBezTo>
                      <a:pt x="175" y="5971"/>
                      <a:pt x="1172" y="7265"/>
                      <a:pt x="2524" y="7797"/>
                    </a:cubicBezTo>
                    <a:cubicBezTo>
                      <a:pt x="4299" y="8452"/>
                      <a:pt x="7629" y="9232"/>
                      <a:pt x="13747" y="9639"/>
                    </a:cubicBezTo>
                    <a:cubicBezTo>
                      <a:pt x="14271" y="9675"/>
                      <a:pt x="14693" y="10082"/>
                      <a:pt x="14778" y="10614"/>
                    </a:cubicBezTo>
                    <a:lnTo>
                      <a:pt x="16502" y="21600"/>
                    </a:lnTo>
                    <a:lnTo>
                      <a:pt x="21437" y="20377"/>
                    </a:lnTo>
                    <a:lnTo>
                      <a:pt x="20237" y="9923"/>
                    </a:lnTo>
                    <a:cubicBezTo>
                      <a:pt x="20017" y="8027"/>
                      <a:pt x="18986" y="6344"/>
                      <a:pt x="17414" y="5369"/>
                    </a:cubicBezTo>
                    <a:cubicBezTo>
                      <a:pt x="14609" y="3632"/>
                      <a:pt x="10164" y="921"/>
                      <a:pt x="8203" y="0"/>
                    </a:cubicBezTo>
                    <a:close/>
                  </a:path>
                </a:pathLst>
              </a:custGeom>
              <a:solidFill>
                <a:srgbClr val="404C8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52" name="Freeform: Shape 798"/>
              <p:cNvSpPr/>
              <p:nvPr/>
            </p:nvSpPr>
            <p:spPr>
              <a:xfrm>
                <a:off x="470772" y="249608"/>
                <a:ext cx="203621" cy="236297"/>
              </a:xfrm>
              <a:custGeom>
                <a:avLst/>
                <a:gdLst/>
                <a:ahLst/>
                <a:cxnLst>
                  <a:cxn ang="0">
                    <a:pos x="wd2" y="hd2"/>
                  </a:cxn>
                  <a:cxn ang="5400000">
                    <a:pos x="wd2" y="hd2"/>
                  </a:cxn>
                  <a:cxn ang="10800000">
                    <a:pos x="wd2" y="hd2"/>
                  </a:cxn>
                  <a:cxn ang="16200000">
                    <a:pos x="wd2" y="hd2"/>
                  </a:cxn>
                </a:cxnLst>
                <a:rect l="0" t="0" r="r" b="b"/>
                <a:pathLst>
                  <a:path w="21310" h="21600" fill="norm" stroke="1" extrusionOk="0">
                    <a:moveTo>
                      <a:pt x="17230" y="21600"/>
                    </a:moveTo>
                    <a:cubicBezTo>
                      <a:pt x="16870" y="21023"/>
                      <a:pt x="14530" y="17196"/>
                      <a:pt x="16450" y="12897"/>
                    </a:cubicBezTo>
                    <a:cubicBezTo>
                      <a:pt x="17770" y="9751"/>
                      <a:pt x="20410" y="8231"/>
                      <a:pt x="21310" y="7812"/>
                    </a:cubicBezTo>
                    <a:cubicBezTo>
                      <a:pt x="18370" y="5190"/>
                      <a:pt x="15490" y="2621"/>
                      <a:pt x="12550" y="0"/>
                    </a:cubicBezTo>
                    <a:cubicBezTo>
                      <a:pt x="9610" y="3513"/>
                      <a:pt x="2950" y="8336"/>
                      <a:pt x="10" y="11796"/>
                    </a:cubicBezTo>
                    <a:cubicBezTo>
                      <a:pt x="-290" y="13893"/>
                      <a:pt x="6250" y="19188"/>
                      <a:pt x="17230" y="21600"/>
                    </a:cubicBezTo>
                    <a:close/>
                  </a:path>
                </a:pathLst>
              </a:custGeom>
              <a:solidFill>
                <a:srgbClr val="93544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53" name="Freeform: Shape 799"/>
              <p:cNvSpPr/>
              <p:nvPr/>
            </p:nvSpPr>
            <p:spPr>
              <a:xfrm>
                <a:off x="471440" y="251907"/>
                <a:ext cx="203526" cy="1264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4172"/>
                    </a:moveTo>
                    <a:cubicBezTo>
                      <a:pt x="18801" y="9578"/>
                      <a:pt x="15941" y="4887"/>
                      <a:pt x="13143" y="195"/>
                    </a:cubicBezTo>
                    <a:cubicBezTo>
                      <a:pt x="12899" y="195"/>
                      <a:pt x="12777" y="98"/>
                      <a:pt x="12534" y="0"/>
                    </a:cubicBezTo>
                    <a:cubicBezTo>
                      <a:pt x="9857" y="5669"/>
                      <a:pt x="3225" y="15638"/>
                      <a:pt x="0" y="21600"/>
                    </a:cubicBezTo>
                    <a:cubicBezTo>
                      <a:pt x="2251" y="20232"/>
                      <a:pt x="7423" y="21209"/>
                      <a:pt x="9796" y="20329"/>
                    </a:cubicBezTo>
                    <a:cubicBezTo>
                      <a:pt x="14055" y="18766"/>
                      <a:pt x="16915" y="13683"/>
                      <a:pt x="21296" y="14367"/>
                    </a:cubicBezTo>
                    <a:cubicBezTo>
                      <a:pt x="21417" y="14270"/>
                      <a:pt x="21539" y="14172"/>
                      <a:pt x="21600" y="14172"/>
                    </a:cubicBezTo>
                    <a:close/>
                  </a:path>
                </a:pathLst>
              </a:custGeom>
              <a:solidFill>
                <a:srgbClr val="60352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54" name="Freeform: Shape 800"/>
              <p:cNvSpPr/>
              <p:nvPr/>
            </p:nvSpPr>
            <p:spPr>
              <a:xfrm>
                <a:off x="570932" y="71379"/>
                <a:ext cx="202751" cy="279732"/>
              </a:xfrm>
              <a:custGeom>
                <a:avLst/>
                <a:gdLst/>
                <a:ahLst/>
                <a:cxnLst>
                  <a:cxn ang="0">
                    <a:pos x="wd2" y="hd2"/>
                  </a:cxn>
                  <a:cxn ang="5400000">
                    <a:pos x="wd2" y="hd2"/>
                  </a:cxn>
                  <a:cxn ang="10800000">
                    <a:pos x="wd2" y="hd2"/>
                  </a:cxn>
                  <a:cxn ang="16200000">
                    <a:pos x="wd2" y="hd2"/>
                  </a:cxn>
                </a:cxnLst>
                <a:rect l="0" t="0" r="r" b="b"/>
                <a:pathLst>
                  <a:path w="19841" h="21404" fill="norm" stroke="1" extrusionOk="0">
                    <a:moveTo>
                      <a:pt x="13799" y="0"/>
                    </a:moveTo>
                    <a:cubicBezTo>
                      <a:pt x="14641" y="922"/>
                      <a:pt x="15651" y="1624"/>
                      <a:pt x="16380" y="2546"/>
                    </a:cubicBezTo>
                    <a:cubicBezTo>
                      <a:pt x="17166" y="3600"/>
                      <a:pt x="18007" y="4829"/>
                      <a:pt x="17839" y="7595"/>
                    </a:cubicBezTo>
                    <a:cubicBezTo>
                      <a:pt x="17670" y="9176"/>
                      <a:pt x="18736" y="9702"/>
                      <a:pt x="19297" y="11327"/>
                    </a:cubicBezTo>
                    <a:cubicBezTo>
                      <a:pt x="21205" y="16551"/>
                      <a:pt x="17502" y="13785"/>
                      <a:pt x="17278" y="15322"/>
                    </a:cubicBezTo>
                    <a:cubicBezTo>
                      <a:pt x="16492" y="21380"/>
                      <a:pt x="13407" y="21600"/>
                      <a:pt x="12284" y="21337"/>
                    </a:cubicBezTo>
                    <a:cubicBezTo>
                      <a:pt x="7908" y="20415"/>
                      <a:pt x="5215" y="17561"/>
                      <a:pt x="2354" y="15015"/>
                    </a:cubicBezTo>
                    <a:cubicBezTo>
                      <a:pt x="503" y="13346"/>
                      <a:pt x="-395" y="11107"/>
                      <a:pt x="166" y="8956"/>
                    </a:cubicBezTo>
                    <a:cubicBezTo>
                      <a:pt x="615" y="6980"/>
                      <a:pt x="2242" y="4873"/>
                      <a:pt x="6394" y="3951"/>
                    </a:cubicBezTo>
                    <a:cubicBezTo>
                      <a:pt x="15595" y="1976"/>
                      <a:pt x="13799" y="0"/>
                      <a:pt x="13799" y="0"/>
                    </a:cubicBezTo>
                    <a:close/>
                  </a:path>
                </a:pathLst>
              </a:custGeom>
              <a:solidFill>
                <a:srgbClr val="93544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55" name="Freeform: Shape 801"/>
              <p:cNvSpPr/>
              <p:nvPr/>
            </p:nvSpPr>
            <p:spPr>
              <a:xfrm>
                <a:off x="251888" y="364148"/>
                <a:ext cx="452167" cy="683463"/>
              </a:xfrm>
              <a:custGeom>
                <a:avLst/>
                <a:gdLst/>
                <a:ahLst/>
                <a:cxnLst>
                  <a:cxn ang="0">
                    <a:pos x="wd2" y="hd2"/>
                  </a:cxn>
                  <a:cxn ang="5400000">
                    <a:pos x="wd2" y="hd2"/>
                  </a:cxn>
                  <a:cxn ang="10800000">
                    <a:pos x="wd2" y="hd2"/>
                  </a:cxn>
                  <a:cxn ang="16200000">
                    <a:pos x="wd2" y="hd2"/>
                  </a:cxn>
                </a:cxnLst>
                <a:rect l="0" t="0" r="r" b="b"/>
                <a:pathLst>
                  <a:path w="21262" h="21274" fill="norm" stroke="1" extrusionOk="0">
                    <a:moveTo>
                      <a:pt x="17682" y="15284"/>
                    </a:moveTo>
                    <a:cubicBezTo>
                      <a:pt x="17898" y="13889"/>
                      <a:pt x="18816" y="12673"/>
                      <a:pt x="19869" y="11475"/>
                    </a:cubicBezTo>
                    <a:cubicBezTo>
                      <a:pt x="21381" y="9741"/>
                      <a:pt x="21543" y="8507"/>
                      <a:pt x="20922" y="6594"/>
                    </a:cubicBezTo>
                    <a:cubicBezTo>
                      <a:pt x="20679" y="5843"/>
                      <a:pt x="19788" y="4019"/>
                      <a:pt x="18573" y="3751"/>
                    </a:cubicBezTo>
                    <a:cubicBezTo>
                      <a:pt x="12606" y="2428"/>
                      <a:pt x="11553" y="-326"/>
                      <a:pt x="9960" y="32"/>
                    </a:cubicBezTo>
                    <a:cubicBezTo>
                      <a:pt x="5613" y="944"/>
                      <a:pt x="807" y="4430"/>
                      <a:pt x="2832" y="14694"/>
                    </a:cubicBezTo>
                    <a:cubicBezTo>
                      <a:pt x="3021" y="15606"/>
                      <a:pt x="510" y="18109"/>
                      <a:pt x="24" y="18896"/>
                    </a:cubicBezTo>
                    <a:cubicBezTo>
                      <a:pt x="-57" y="19039"/>
                      <a:pt x="78" y="19218"/>
                      <a:pt x="294" y="19289"/>
                    </a:cubicBezTo>
                    <a:lnTo>
                      <a:pt x="7800" y="20720"/>
                    </a:lnTo>
                    <a:cubicBezTo>
                      <a:pt x="8097" y="20809"/>
                      <a:pt x="8448" y="20755"/>
                      <a:pt x="8637" y="20595"/>
                    </a:cubicBezTo>
                    <a:lnTo>
                      <a:pt x="9258" y="20094"/>
                    </a:lnTo>
                    <a:cubicBezTo>
                      <a:pt x="9420" y="19969"/>
                      <a:pt x="9717" y="19987"/>
                      <a:pt x="9825" y="20112"/>
                    </a:cubicBezTo>
                    <a:lnTo>
                      <a:pt x="10392" y="20738"/>
                    </a:lnTo>
                    <a:cubicBezTo>
                      <a:pt x="10527" y="20881"/>
                      <a:pt x="10743" y="20952"/>
                      <a:pt x="10986" y="20970"/>
                    </a:cubicBezTo>
                    <a:lnTo>
                      <a:pt x="17736" y="21274"/>
                    </a:lnTo>
                    <a:cubicBezTo>
                      <a:pt x="18060" y="21274"/>
                      <a:pt x="18303" y="21059"/>
                      <a:pt x="18195" y="20845"/>
                    </a:cubicBezTo>
                    <a:cubicBezTo>
                      <a:pt x="17277" y="19361"/>
                      <a:pt x="17439" y="16929"/>
                      <a:pt x="17682" y="15284"/>
                    </a:cubicBezTo>
                    <a:close/>
                  </a:path>
                </a:pathLst>
              </a:custGeom>
              <a:solidFill>
                <a:srgbClr val="F35C3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56" name="Freeform: Shape 802"/>
              <p:cNvSpPr/>
              <p:nvPr/>
            </p:nvSpPr>
            <p:spPr>
              <a:xfrm>
                <a:off x="493282" y="364501"/>
                <a:ext cx="494623" cy="426869"/>
              </a:xfrm>
              <a:custGeom>
                <a:avLst/>
                <a:gdLst/>
                <a:ahLst/>
                <a:cxnLst>
                  <a:cxn ang="0">
                    <a:pos x="wd2" y="hd2"/>
                  </a:cxn>
                  <a:cxn ang="5400000">
                    <a:pos x="wd2" y="hd2"/>
                  </a:cxn>
                  <a:cxn ang="10800000">
                    <a:pos x="wd2" y="hd2"/>
                  </a:cxn>
                  <a:cxn ang="16200000">
                    <a:pos x="wd2" y="hd2"/>
                  </a:cxn>
                </a:cxnLst>
                <a:rect l="0" t="0" r="r" b="b"/>
                <a:pathLst>
                  <a:path w="19855" h="20721" fill="norm" stroke="1" extrusionOk="0">
                    <a:moveTo>
                      <a:pt x="6962" y="9453"/>
                    </a:moveTo>
                    <a:cubicBezTo>
                      <a:pt x="4864" y="8310"/>
                      <a:pt x="2651" y="7975"/>
                      <a:pt x="1084" y="10345"/>
                    </a:cubicBezTo>
                    <a:cubicBezTo>
                      <a:pt x="-1383" y="14107"/>
                      <a:pt x="692" y="18176"/>
                      <a:pt x="3988" y="16978"/>
                    </a:cubicBezTo>
                    <a:cubicBezTo>
                      <a:pt x="4334" y="16866"/>
                      <a:pt x="5832" y="18065"/>
                      <a:pt x="6201" y="18260"/>
                    </a:cubicBezTo>
                    <a:cubicBezTo>
                      <a:pt x="9175" y="19849"/>
                      <a:pt x="12310" y="20824"/>
                      <a:pt x="15560" y="20713"/>
                    </a:cubicBezTo>
                    <a:cubicBezTo>
                      <a:pt x="16413" y="20685"/>
                      <a:pt x="17312" y="20573"/>
                      <a:pt x="18096" y="20211"/>
                    </a:cubicBezTo>
                    <a:cubicBezTo>
                      <a:pt x="18765" y="19876"/>
                      <a:pt x="19364" y="19319"/>
                      <a:pt x="19641" y="18539"/>
                    </a:cubicBezTo>
                    <a:cubicBezTo>
                      <a:pt x="20217" y="17006"/>
                      <a:pt x="19502" y="15110"/>
                      <a:pt x="19018" y="13661"/>
                    </a:cubicBezTo>
                    <a:cubicBezTo>
                      <a:pt x="18511" y="12184"/>
                      <a:pt x="17912" y="10763"/>
                      <a:pt x="17289" y="9369"/>
                    </a:cubicBezTo>
                    <a:cubicBezTo>
                      <a:pt x="16137" y="6777"/>
                      <a:pt x="14892" y="4269"/>
                      <a:pt x="13463" y="1900"/>
                    </a:cubicBezTo>
                    <a:cubicBezTo>
                      <a:pt x="13209" y="1454"/>
                      <a:pt x="12909" y="868"/>
                      <a:pt x="12518" y="562"/>
                    </a:cubicBezTo>
                    <a:cubicBezTo>
                      <a:pt x="11688" y="-135"/>
                      <a:pt x="9106" y="-776"/>
                      <a:pt x="8115" y="2513"/>
                    </a:cubicBezTo>
                    <a:cubicBezTo>
                      <a:pt x="8115" y="2513"/>
                      <a:pt x="6778" y="5857"/>
                      <a:pt x="10719" y="3098"/>
                    </a:cubicBezTo>
                    <a:cubicBezTo>
                      <a:pt x="10420" y="3321"/>
                      <a:pt x="12218" y="8449"/>
                      <a:pt x="12379" y="8979"/>
                    </a:cubicBezTo>
                    <a:cubicBezTo>
                      <a:pt x="13071" y="11209"/>
                      <a:pt x="13555" y="13578"/>
                      <a:pt x="14592" y="15612"/>
                    </a:cubicBezTo>
                    <a:cubicBezTo>
                      <a:pt x="14754" y="15947"/>
                      <a:pt x="14915" y="16281"/>
                      <a:pt x="15145" y="16560"/>
                    </a:cubicBezTo>
                    <a:cubicBezTo>
                      <a:pt x="13947" y="14943"/>
                      <a:pt x="12241" y="13550"/>
                      <a:pt x="10789" y="12323"/>
                    </a:cubicBezTo>
                    <a:cubicBezTo>
                      <a:pt x="9728" y="11404"/>
                      <a:pt x="8391" y="10233"/>
                      <a:pt x="6962" y="9453"/>
                    </a:cubicBezTo>
                    <a:close/>
                  </a:path>
                </a:pathLst>
              </a:custGeom>
              <a:solidFill>
                <a:srgbClr val="93544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57" name="Freeform: Shape 803"/>
              <p:cNvSpPr/>
              <p:nvPr/>
            </p:nvSpPr>
            <p:spPr>
              <a:xfrm>
                <a:off x="224533" y="-1"/>
                <a:ext cx="525330" cy="423244"/>
              </a:xfrm>
              <a:custGeom>
                <a:avLst/>
                <a:gdLst/>
                <a:ahLst/>
                <a:cxnLst>
                  <a:cxn ang="0">
                    <a:pos x="wd2" y="hd2"/>
                  </a:cxn>
                  <a:cxn ang="5400000">
                    <a:pos x="wd2" y="hd2"/>
                  </a:cxn>
                  <a:cxn ang="10800000">
                    <a:pos x="wd2" y="hd2"/>
                  </a:cxn>
                  <a:cxn ang="16200000">
                    <a:pos x="wd2" y="hd2"/>
                  </a:cxn>
                </a:cxnLst>
                <a:rect l="0" t="0" r="r" b="b"/>
                <a:pathLst>
                  <a:path w="18710" h="18197" fill="norm" stroke="1" extrusionOk="0">
                    <a:moveTo>
                      <a:pt x="18684" y="3855"/>
                    </a:moveTo>
                    <a:cubicBezTo>
                      <a:pt x="18684" y="3855"/>
                      <a:pt x="19114" y="7631"/>
                      <a:pt x="16475" y="6644"/>
                    </a:cubicBezTo>
                    <a:cubicBezTo>
                      <a:pt x="16475" y="6644"/>
                      <a:pt x="16475" y="9014"/>
                      <a:pt x="14757" y="7854"/>
                    </a:cubicBezTo>
                    <a:cubicBezTo>
                      <a:pt x="13059" y="6693"/>
                      <a:pt x="13489" y="8076"/>
                      <a:pt x="13714" y="9187"/>
                    </a:cubicBezTo>
                    <a:cubicBezTo>
                      <a:pt x="13939" y="10297"/>
                      <a:pt x="14655" y="9804"/>
                      <a:pt x="14655" y="9804"/>
                    </a:cubicBezTo>
                    <a:cubicBezTo>
                      <a:pt x="14655" y="9804"/>
                      <a:pt x="16864" y="14223"/>
                      <a:pt x="11321" y="13828"/>
                    </a:cubicBezTo>
                    <a:cubicBezTo>
                      <a:pt x="11321" y="13828"/>
                      <a:pt x="11341" y="18740"/>
                      <a:pt x="4428" y="18148"/>
                    </a:cubicBezTo>
                    <a:cubicBezTo>
                      <a:pt x="-2486" y="17555"/>
                      <a:pt x="-563" y="9261"/>
                      <a:pt x="5123" y="8199"/>
                    </a:cubicBezTo>
                    <a:cubicBezTo>
                      <a:pt x="5123" y="8199"/>
                      <a:pt x="5512" y="4003"/>
                      <a:pt x="8764" y="4003"/>
                    </a:cubicBezTo>
                    <a:cubicBezTo>
                      <a:pt x="8764" y="4003"/>
                      <a:pt x="8662" y="769"/>
                      <a:pt x="12016" y="1238"/>
                    </a:cubicBezTo>
                    <a:cubicBezTo>
                      <a:pt x="12016" y="1238"/>
                      <a:pt x="16721" y="-2860"/>
                      <a:pt x="18684" y="3855"/>
                    </a:cubicBezTo>
                    <a:close/>
                  </a:path>
                </a:pathLst>
              </a:custGeom>
              <a:solidFill>
                <a:srgbClr val="00000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2262" name="Group 1049"/>
            <p:cNvGrpSpPr/>
            <p:nvPr/>
          </p:nvGrpSpPr>
          <p:grpSpPr>
            <a:xfrm>
              <a:off x="865269" y="967067"/>
              <a:ext cx="405327" cy="367381"/>
              <a:chOff x="0" y="0"/>
              <a:chExt cx="405325" cy="367380"/>
            </a:xfrm>
          </p:grpSpPr>
          <p:sp>
            <p:nvSpPr>
              <p:cNvPr id="2259" name="Freeform: Shape 804"/>
              <p:cNvSpPr/>
              <p:nvPr/>
            </p:nvSpPr>
            <p:spPr>
              <a:xfrm>
                <a:off x="-1" y="-1"/>
                <a:ext cx="405327" cy="3673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929" y="0"/>
                    </a:moveTo>
                    <a:lnTo>
                      <a:pt x="3671" y="0"/>
                    </a:lnTo>
                    <a:cubicBezTo>
                      <a:pt x="1652" y="0"/>
                      <a:pt x="0" y="1789"/>
                      <a:pt x="0" y="4016"/>
                    </a:cubicBezTo>
                    <a:lnTo>
                      <a:pt x="0" y="13365"/>
                    </a:lnTo>
                    <a:cubicBezTo>
                      <a:pt x="0" y="15592"/>
                      <a:pt x="1652" y="17415"/>
                      <a:pt x="3671" y="17415"/>
                    </a:cubicBezTo>
                    <a:lnTo>
                      <a:pt x="17072" y="17415"/>
                    </a:lnTo>
                    <a:lnTo>
                      <a:pt x="21600" y="21600"/>
                    </a:lnTo>
                    <a:lnTo>
                      <a:pt x="21600" y="4016"/>
                    </a:lnTo>
                    <a:cubicBezTo>
                      <a:pt x="21600" y="1789"/>
                      <a:pt x="19948" y="0"/>
                      <a:pt x="17929" y="0"/>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60" name="Freeform: Shape 805"/>
              <p:cNvSpPr/>
              <p:nvPr/>
            </p:nvSpPr>
            <p:spPr>
              <a:xfrm>
                <a:off x="179377" y="37945"/>
                <a:ext cx="47146" cy="1690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696" y="21600"/>
                    </a:moveTo>
                    <a:lnTo>
                      <a:pt x="3904" y="21600"/>
                    </a:lnTo>
                    <a:lnTo>
                      <a:pt x="0" y="0"/>
                    </a:lnTo>
                    <a:lnTo>
                      <a:pt x="21600" y="0"/>
                    </a:ln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61" name="Freeform: Shape 806"/>
              <p:cNvSpPr/>
              <p:nvPr/>
            </p:nvSpPr>
            <p:spPr>
              <a:xfrm>
                <a:off x="182827" y="223070"/>
                <a:ext cx="39671" cy="396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663"/>
                      <a:pt x="16971" y="21600"/>
                      <a:pt x="11109" y="21600"/>
                    </a:cubicBezTo>
                    <a:cubicBezTo>
                      <a:pt x="4937" y="21600"/>
                      <a:pt x="0" y="16663"/>
                      <a:pt x="0" y="10800"/>
                    </a:cubicBezTo>
                    <a:cubicBezTo>
                      <a:pt x="0" y="4629"/>
                      <a:pt x="4937" y="0"/>
                      <a:pt x="11109" y="0"/>
                    </a:cubicBezTo>
                    <a:cubicBezTo>
                      <a:pt x="16971" y="0"/>
                      <a:pt x="21600" y="4629"/>
                      <a:pt x="21600" y="1080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2265" name="Group 1"/>
            <p:cNvGrpSpPr/>
            <p:nvPr/>
          </p:nvGrpSpPr>
          <p:grpSpPr>
            <a:xfrm>
              <a:off x="5267506" y="949819"/>
              <a:ext cx="574356" cy="367381"/>
              <a:chOff x="0" y="0"/>
              <a:chExt cx="574354" cy="367380"/>
            </a:xfrm>
          </p:grpSpPr>
          <p:sp>
            <p:nvSpPr>
              <p:cNvPr id="2263" name="Freeform: Shape 807"/>
              <p:cNvSpPr/>
              <p:nvPr/>
            </p:nvSpPr>
            <p:spPr>
              <a:xfrm>
                <a:off x="0" y="-1"/>
                <a:ext cx="574355" cy="3673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50" y="0"/>
                    </a:moveTo>
                    <a:lnTo>
                      <a:pt x="17950" y="0"/>
                    </a:lnTo>
                    <a:cubicBezTo>
                      <a:pt x="19958" y="0"/>
                      <a:pt x="21600" y="2565"/>
                      <a:pt x="21600" y="5737"/>
                    </a:cubicBezTo>
                    <a:lnTo>
                      <a:pt x="21600" y="11711"/>
                    </a:lnTo>
                    <a:cubicBezTo>
                      <a:pt x="21600" y="14884"/>
                      <a:pt x="19958" y="17449"/>
                      <a:pt x="17950" y="17449"/>
                    </a:cubicBezTo>
                    <a:lnTo>
                      <a:pt x="3197" y="17449"/>
                    </a:lnTo>
                    <a:lnTo>
                      <a:pt x="0" y="21600"/>
                    </a:lnTo>
                    <a:lnTo>
                      <a:pt x="0" y="5737"/>
                    </a:lnTo>
                    <a:cubicBezTo>
                      <a:pt x="0" y="2565"/>
                      <a:pt x="1642" y="0"/>
                      <a:pt x="3650" y="0"/>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64" name="Freeform: Shape 1051"/>
              <p:cNvSpPr/>
              <p:nvPr/>
            </p:nvSpPr>
            <p:spPr>
              <a:xfrm>
                <a:off x="83939" y="80489"/>
                <a:ext cx="407052" cy="1259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9529"/>
                    </a:moveTo>
                    <a:lnTo>
                      <a:pt x="21600" y="19529"/>
                    </a:lnTo>
                    <a:lnTo>
                      <a:pt x="21600" y="21600"/>
                    </a:lnTo>
                    <a:lnTo>
                      <a:pt x="0" y="21600"/>
                    </a:lnTo>
                    <a:close/>
                    <a:moveTo>
                      <a:pt x="0" y="12921"/>
                    </a:moveTo>
                    <a:lnTo>
                      <a:pt x="21600" y="12921"/>
                    </a:lnTo>
                    <a:lnTo>
                      <a:pt x="21600" y="14992"/>
                    </a:lnTo>
                    <a:lnTo>
                      <a:pt x="0" y="14992"/>
                    </a:lnTo>
                    <a:close/>
                    <a:moveTo>
                      <a:pt x="0" y="6608"/>
                    </a:moveTo>
                    <a:lnTo>
                      <a:pt x="21600" y="6608"/>
                    </a:lnTo>
                    <a:lnTo>
                      <a:pt x="21600" y="8581"/>
                    </a:lnTo>
                    <a:lnTo>
                      <a:pt x="0" y="8581"/>
                    </a:lnTo>
                    <a:close/>
                    <a:moveTo>
                      <a:pt x="0" y="0"/>
                    </a:moveTo>
                    <a:lnTo>
                      <a:pt x="21600" y="0"/>
                    </a:lnTo>
                    <a:lnTo>
                      <a:pt x="21600" y="2071"/>
                    </a:lnTo>
                    <a:lnTo>
                      <a:pt x="0" y="2071"/>
                    </a:ln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sp>
        <p:nvSpPr>
          <p:cNvPr id="2267" name="TextBox 284"/>
          <p:cNvSpPr txBox="1"/>
          <p:nvPr/>
        </p:nvSpPr>
        <p:spPr>
          <a:xfrm>
            <a:off x="1366280" y="462738"/>
            <a:ext cx="21244561" cy="141948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p>
            <a:pPr algn="ctr">
              <a:defRPr sz="5900">
                <a:solidFill>
                  <a:srgbClr val="FFFFFF"/>
                </a:solidFill>
                <a:latin typeface="Poppins Bold"/>
                <a:ea typeface="Poppins Bold"/>
                <a:cs typeface="Poppins Bold"/>
                <a:sym typeface="Poppins Bold"/>
              </a:defRPr>
            </a:pPr>
            <a:r>
              <a:t> </a:t>
            </a:r>
            <a:r>
              <a:rPr b="1" sz="8100">
                <a:latin typeface="+mn-lt"/>
                <a:ea typeface="+mn-ea"/>
                <a:cs typeface="+mn-cs"/>
                <a:sym typeface="TH Sarabun New"/>
              </a:rPr>
              <a:t>การจัดการความรู้สู่การปฏิบัติในสถานศึกษา</a:t>
            </a:r>
          </a:p>
        </p:txBody>
      </p:sp>
      <p:sp>
        <p:nvSpPr>
          <p:cNvPr id="2268" name="การจัดการความรู้เพื่อให้ทุกคนมีการสร้างความรู้แลกเปลี่ยนความรู้ และใช้ความรู้เพื่อทำให้สถานศึกษาเป็นองค์กรแห่งการเรียนรู้ (Learning organization)"/>
          <p:cNvSpPr txBox="1"/>
          <p:nvPr/>
        </p:nvSpPr>
        <p:spPr>
          <a:xfrm>
            <a:off x="1895799" y="2143036"/>
            <a:ext cx="20815110" cy="73698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914216">
              <a:lnSpc>
                <a:spcPct val="90000"/>
              </a:lnSpc>
              <a:defRPr b="1" sz="3900">
                <a:solidFill>
                  <a:srgbClr val="000000"/>
                </a:solidFill>
                <a:latin typeface="+mn-lt"/>
                <a:ea typeface="+mn-ea"/>
                <a:cs typeface="+mn-cs"/>
                <a:sym typeface="TH Sarabun New"/>
              </a:defRPr>
            </a:lvl1pPr>
          </a:lstStyle>
          <a:p>
            <a:pPr/>
            <a:r>
              <a:t>การจัดการความรู้เพื่อให้ทุกคนมีการสร้างความรู้แลกเปลี่ยนความรู้ และใช้ความรู้เพื่อทำให้สถานศึกษาเป็นองค์กรแห่งการเรียนรู้ (Learning organization)</a:t>
            </a:r>
          </a:p>
        </p:txBody>
      </p:sp>
      <p:grpSp>
        <p:nvGrpSpPr>
          <p:cNvPr id="2275" name="Group"/>
          <p:cNvGrpSpPr/>
          <p:nvPr/>
        </p:nvGrpSpPr>
        <p:grpSpPr>
          <a:xfrm>
            <a:off x="857943" y="3274587"/>
            <a:ext cx="8776094" cy="1926864"/>
            <a:chOff x="0" y="0"/>
            <a:chExt cx="8776092" cy="1926862"/>
          </a:xfrm>
        </p:grpSpPr>
        <p:grpSp>
          <p:nvGrpSpPr>
            <p:cNvPr id="2272" name="Group"/>
            <p:cNvGrpSpPr/>
            <p:nvPr/>
          </p:nvGrpSpPr>
          <p:grpSpPr>
            <a:xfrm>
              <a:off x="-1" y="0"/>
              <a:ext cx="2014157" cy="1748786"/>
              <a:chOff x="0" y="0"/>
              <a:chExt cx="2014155" cy="1748785"/>
            </a:xfrm>
          </p:grpSpPr>
          <p:sp>
            <p:nvSpPr>
              <p:cNvPr id="2269" name="Freeform: Shape 883"/>
              <p:cNvSpPr/>
              <p:nvPr/>
            </p:nvSpPr>
            <p:spPr>
              <a:xfrm>
                <a:off x="-1" y="0"/>
                <a:ext cx="2014157" cy="1748786"/>
              </a:xfrm>
              <a:custGeom>
                <a:avLst/>
                <a:gdLst/>
                <a:ahLst/>
                <a:cxnLst>
                  <a:cxn ang="0">
                    <a:pos x="wd2" y="hd2"/>
                  </a:cxn>
                  <a:cxn ang="5400000">
                    <a:pos x="wd2" y="hd2"/>
                  </a:cxn>
                  <a:cxn ang="10800000">
                    <a:pos x="wd2" y="hd2"/>
                  </a:cxn>
                  <a:cxn ang="16200000">
                    <a:pos x="wd2" y="hd2"/>
                  </a:cxn>
                </a:cxnLst>
                <a:rect l="0" t="0" r="r" b="b"/>
                <a:pathLst>
                  <a:path w="20800" h="21250" fill="norm" stroke="1" extrusionOk="0">
                    <a:moveTo>
                      <a:pt x="7312" y="1049"/>
                    </a:moveTo>
                    <a:lnTo>
                      <a:pt x="1997" y="5133"/>
                    </a:lnTo>
                    <a:cubicBezTo>
                      <a:pt x="305" y="6439"/>
                      <a:pt x="-397" y="8647"/>
                      <a:pt x="222" y="10699"/>
                    </a:cubicBezTo>
                    <a:lnTo>
                      <a:pt x="2358" y="17643"/>
                    </a:lnTo>
                    <a:cubicBezTo>
                      <a:pt x="3019" y="19789"/>
                      <a:pt x="4990" y="21250"/>
                      <a:pt x="7209" y="21250"/>
                    </a:cubicBezTo>
                    <a:lnTo>
                      <a:pt x="13587" y="21250"/>
                    </a:lnTo>
                    <a:cubicBezTo>
                      <a:pt x="15806" y="21250"/>
                      <a:pt x="17777" y="19789"/>
                      <a:pt x="18437" y="17643"/>
                    </a:cubicBezTo>
                    <a:lnTo>
                      <a:pt x="20573" y="10699"/>
                    </a:lnTo>
                    <a:cubicBezTo>
                      <a:pt x="21203" y="8647"/>
                      <a:pt x="20491" y="6439"/>
                      <a:pt x="18798" y="5133"/>
                    </a:cubicBezTo>
                    <a:lnTo>
                      <a:pt x="13484" y="1049"/>
                    </a:lnTo>
                    <a:cubicBezTo>
                      <a:pt x="11667" y="-350"/>
                      <a:pt x="9128" y="-350"/>
                      <a:pt x="7312" y="1049"/>
                    </a:cubicBezTo>
                    <a:close/>
                  </a:path>
                </a:pathLst>
              </a:custGeom>
              <a:solidFill>
                <a:srgbClr val="13B5A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70" name="Freeform: Shape 884"/>
              <p:cNvSpPr/>
              <p:nvPr/>
            </p:nvSpPr>
            <p:spPr>
              <a:xfrm>
                <a:off x="160066" y="140380"/>
                <a:ext cx="1693029" cy="1469306"/>
              </a:xfrm>
              <a:custGeom>
                <a:avLst/>
                <a:gdLst/>
                <a:ahLst/>
                <a:cxnLst>
                  <a:cxn ang="0">
                    <a:pos x="wd2" y="hd2"/>
                  </a:cxn>
                  <a:cxn ang="5400000">
                    <a:pos x="wd2" y="hd2"/>
                  </a:cxn>
                  <a:cxn ang="10800000">
                    <a:pos x="wd2" y="hd2"/>
                  </a:cxn>
                  <a:cxn ang="16200000">
                    <a:pos x="wd2" y="hd2"/>
                  </a:cxn>
                </a:cxnLst>
                <a:rect l="0" t="0" r="r" b="b"/>
                <a:pathLst>
                  <a:path w="20794" h="21252" fill="norm" stroke="1" extrusionOk="0">
                    <a:moveTo>
                      <a:pt x="7307" y="1046"/>
                    </a:moveTo>
                    <a:lnTo>
                      <a:pt x="1993" y="5141"/>
                    </a:lnTo>
                    <a:cubicBezTo>
                      <a:pt x="300" y="6437"/>
                      <a:pt x="-400" y="8657"/>
                      <a:pt x="226" y="10705"/>
                    </a:cubicBezTo>
                    <a:lnTo>
                      <a:pt x="2361" y="17662"/>
                    </a:lnTo>
                    <a:cubicBezTo>
                      <a:pt x="3012" y="19796"/>
                      <a:pt x="4988" y="21252"/>
                      <a:pt x="7209" y="21252"/>
                    </a:cubicBezTo>
                    <a:lnTo>
                      <a:pt x="13579" y="21252"/>
                    </a:lnTo>
                    <a:cubicBezTo>
                      <a:pt x="15812" y="21252"/>
                      <a:pt x="17776" y="19796"/>
                      <a:pt x="18439" y="17662"/>
                    </a:cubicBezTo>
                    <a:lnTo>
                      <a:pt x="20562" y="10705"/>
                    </a:lnTo>
                    <a:cubicBezTo>
                      <a:pt x="21200" y="8657"/>
                      <a:pt x="20488" y="6437"/>
                      <a:pt x="18795" y="5141"/>
                    </a:cubicBezTo>
                    <a:lnTo>
                      <a:pt x="13480" y="1046"/>
                    </a:lnTo>
                    <a:cubicBezTo>
                      <a:pt x="11664" y="-348"/>
                      <a:pt x="9124" y="-348"/>
                      <a:pt x="7307" y="1046"/>
                    </a:cubicBezTo>
                    <a:close/>
                  </a:path>
                </a:pathLst>
              </a:custGeom>
              <a:solidFill>
                <a:srgbClr val="FFFFFF">
                  <a:alpha val="20000"/>
                </a:srgbClr>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71" name="Freeform: Shape 1041"/>
              <p:cNvSpPr/>
              <p:nvPr/>
            </p:nvSpPr>
            <p:spPr>
              <a:xfrm>
                <a:off x="584436" y="436290"/>
                <a:ext cx="846870" cy="8781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129" y="8195"/>
                    </a:moveTo>
                    <a:cubicBezTo>
                      <a:pt x="3925" y="8195"/>
                      <a:pt x="3798" y="8320"/>
                      <a:pt x="3798" y="8467"/>
                    </a:cubicBezTo>
                    <a:cubicBezTo>
                      <a:pt x="3798" y="8613"/>
                      <a:pt x="3925" y="8739"/>
                      <a:pt x="4129" y="8739"/>
                    </a:cubicBezTo>
                    <a:cubicBezTo>
                      <a:pt x="4307" y="8739"/>
                      <a:pt x="4460" y="8613"/>
                      <a:pt x="4460" y="8467"/>
                    </a:cubicBezTo>
                    <a:cubicBezTo>
                      <a:pt x="4460" y="8320"/>
                      <a:pt x="4307" y="8195"/>
                      <a:pt x="4129" y="8195"/>
                    </a:cubicBezTo>
                    <a:close/>
                    <a:moveTo>
                      <a:pt x="12581" y="7525"/>
                    </a:moveTo>
                    <a:cubicBezTo>
                      <a:pt x="12403" y="7525"/>
                      <a:pt x="12250" y="7651"/>
                      <a:pt x="12250" y="7797"/>
                    </a:cubicBezTo>
                    <a:cubicBezTo>
                      <a:pt x="12250" y="7944"/>
                      <a:pt x="12403" y="8069"/>
                      <a:pt x="12581" y="8069"/>
                    </a:cubicBezTo>
                    <a:cubicBezTo>
                      <a:pt x="12760" y="8069"/>
                      <a:pt x="12912" y="7944"/>
                      <a:pt x="12912" y="7797"/>
                    </a:cubicBezTo>
                    <a:cubicBezTo>
                      <a:pt x="12912" y="7651"/>
                      <a:pt x="12760" y="7525"/>
                      <a:pt x="12581" y="7525"/>
                    </a:cubicBezTo>
                    <a:close/>
                    <a:moveTo>
                      <a:pt x="15968" y="5495"/>
                    </a:moveTo>
                    <a:lnTo>
                      <a:pt x="13549" y="7441"/>
                    </a:lnTo>
                    <a:cubicBezTo>
                      <a:pt x="13600" y="7546"/>
                      <a:pt x="13651" y="7672"/>
                      <a:pt x="13651" y="7797"/>
                    </a:cubicBezTo>
                    <a:cubicBezTo>
                      <a:pt x="13651" y="8279"/>
                      <a:pt x="13142" y="8655"/>
                      <a:pt x="12581" y="8655"/>
                    </a:cubicBezTo>
                    <a:cubicBezTo>
                      <a:pt x="11996" y="8655"/>
                      <a:pt x="11512" y="8279"/>
                      <a:pt x="11512" y="7797"/>
                    </a:cubicBezTo>
                    <a:cubicBezTo>
                      <a:pt x="11512" y="7714"/>
                      <a:pt x="11538" y="7630"/>
                      <a:pt x="11563" y="7546"/>
                    </a:cubicBezTo>
                    <a:lnTo>
                      <a:pt x="8915" y="5851"/>
                    </a:lnTo>
                    <a:cubicBezTo>
                      <a:pt x="8737" y="5914"/>
                      <a:pt x="8559" y="5976"/>
                      <a:pt x="8330" y="5976"/>
                    </a:cubicBezTo>
                    <a:cubicBezTo>
                      <a:pt x="8151" y="5976"/>
                      <a:pt x="7973" y="5934"/>
                      <a:pt x="7846" y="5851"/>
                    </a:cubicBezTo>
                    <a:lnTo>
                      <a:pt x="5122" y="8195"/>
                    </a:lnTo>
                    <a:cubicBezTo>
                      <a:pt x="5147" y="8279"/>
                      <a:pt x="5198" y="8362"/>
                      <a:pt x="5198" y="8467"/>
                    </a:cubicBezTo>
                    <a:cubicBezTo>
                      <a:pt x="5198" y="8844"/>
                      <a:pt x="4893" y="9158"/>
                      <a:pt x="4485" y="9283"/>
                    </a:cubicBezTo>
                    <a:lnTo>
                      <a:pt x="4485" y="10413"/>
                    </a:lnTo>
                    <a:lnTo>
                      <a:pt x="16044" y="10413"/>
                    </a:lnTo>
                    <a:lnTo>
                      <a:pt x="16044" y="5537"/>
                    </a:lnTo>
                    <a:cubicBezTo>
                      <a:pt x="16018" y="5516"/>
                      <a:pt x="15993" y="5516"/>
                      <a:pt x="15968" y="5495"/>
                    </a:cubicBezTo>
                    <a:close/>
                    <a:moveTo>
                      <a:pt x="8330" y="4825"/>
                    </a:moveTo>
                    <a:cubicBezTo>
                      <a:pt x="8151" y="4825"/>
                      <a:pt x="8024" y="4972"/>
                      <a:pt x="8024" y="5097"/>
                    </a:cubicBezTo>
                    <a:cubicBezTo>
                      <a:pt x="8024" y="5244"/>
                      <a:pt x="8151" y="5390"/>
                      <a:pt x="8330" y="5390"/>
                    </a:cubicBezTo>
                    <a:cubicBezTo>
                      <a:pt x="8533" y="5390"/>
                      <a:pt x="8661" y="5244"/>
                      <a:pt x="8661" y="5097"/>
                    </a:cubicBezTo>
                    <a:cubicBezTo>
                      <a:pt x="8661" y="4972"/>
                      <a:pt x="8533" y="4825"/>
                      <a:pt x="8330" y="4825"/>
                    </a:cubicBezTo>
                    <a:close/>
                    <a:moveTo>
                      <a:pt x="16426" y="4448"/>
                    </a:moveTo>
                    <a:cubicBezTo>
                      <a:pt x="16248" y="4448"/>
                      <a:pt x="16069" y="4574"/>
                      <a:pt x="16069" y="4721"/>
                    </a:cubicBezTo>
                    <a:cubicBezTo>
                      <a:pt x="16069" y="4867"/>
                      <a:pt x="16248" y="4993"/>
                      <a:pt x="16426" y="4993"/>
                    </a:cubicBezTo>
                    <a:cubicBezTo>
                      <a:pt x="16604" y="4993"/>
                      <a:pt x="16757" y="4867"/>
                      <a:pt x="16757" y="4721"/>
                    </a:cubicBezTo>
                    <a:cubicBezTo>
                      <a:pt x="16757" y="4574"/>
                      <a:pt x="16604" y="4448"/>
                      <a:pt x="16426" y="4448"/>
                    </a:cubicBezTo>
                    <a:close/>
                    <a:moveTo>
                      <a:pt x="16426" y="3862"/>
                    </a:moveTo>
                    <a:cubicBezTo>
                      <a:pt x="17011" y="3862"/>
                      <a:pt x="17470" y="4239"/>
                      <a:pt x="17470" y="4721"/>
                    </a:cubicBezTo>
                    <a:cubicBezTo>
                      <a:pt x="17470" y="5097"/>
                      <a:pt x="17190" y="5411"/>
                      <a:pt x="16782" y="5537"/>
                    </a:cubicBezTo>
                    <a:lnTo>
                      <a:pt x="16782" y="10413"/>
                    </a:lnTo>
                    <a:lnTo>
                      <a:pt x="17648" y="10413"/>
                    </a:lnTo>
                    <a:cubicBezTo>
                      <a:pt x="17826" y="10413"/>
                      <a:pt x="18004" y="10560"/>
                      <a:pt x="18004" y="10727"/>
                    </a:cubicBezTo>
                    <a:cubicBezTo>
                      <a:pt x="18004" y="10895"/>
                      <a:pt x="17826" y="11020"/>
                      <a:pt x="17648" y="11020"/>
                    </a:cubicBezTo>
                    <a:lnTo>
                      <a:pt x="3034" y="11020"/>
                    </a:lnTo>
                    <a:cubicBezTo>
                      <a:pt x="2805" y="11020"/>
                      <a:pt x="2652" y="10895"/>
                      <a:pt x="2652" y="10727"/>
                    </a:cubicBezTo>
                    <a:cubicBezTo>
                      <a:pt x="2652" y="10560"/>
                      <a:pt x="2805" y="10413"/>
                      <a:pt x="3034" y="10413"/>
                    </a:cubicBezTo>
                    <a:lnTo>
                      <a:pt x="3772" y="10413"/>
                    </a:lnTo>
                    <a:lnTo>
                      <a:pt x="3772" y="9283"/>
                    </a:lnTo>
                    <a:cubicBezTo>
                      <a:pt x="3365" y="9158"/>
                      <a:pt x="3060" y="8844"/>
                      <a:pt x="3060" y="8467"/>
                    </a:cubicBezTo>
                    <a:cubicBezTo>
                      <a:pt x="3060" y="7986"/>
                      <a:pt x="3543" y="7588"/>
                      <a:pt x="4129" y="7588"/>
                    </a:cubicBezTo>
                    <a:cubicBezTo>
                      <a:pt x="4307" y="7588"/>
                      <a:pt x="4511" y="7651"/>
                      <a:pt x="4664" y="7734"/>
                    </a:cubicBezTo>
                    <a:lnTo>
                      <a:pt x="7362" y="5390"/>
                    </a:lnTo>
                    <a:cubicBezTo>
                      <a:pt x="7311" y="5307"/>
                      <a:pt x="7286" y="5202"/>
                      <a:pt x="7286" y="5097"/>
                    </a:cubicBezTo>
                    <a:cubicBezTo>
                      <a:pt x="7286" y="4637"/>
                      <a:pt x="7770" y="4239"/>
                      <a:pt x="8330" y="4239"/>
                    </a:cubicBezTo>
                    <a:cubicBezTo>
                      <a:pt x="8915" y="4239"/>
                      <a:pt x="9399" y="4637"/>
                      <a:pt x="9399" y="5097"/>
                    </a:cubicBezTo>
                    <a:cubicBezTo>
                      <a:pt x="9399" y="5202"/>
                      <a:pt x="9374" y="5286"/>
                      <a:pt x="9348" y="5369"/>
                    </a:cubicBezTo>
                    <a:lnTo>
                      <a:pt x="11996" y="7065"/>
                    </a:lnTo>
                    <a:cubicBezTo>
                      <a:pt x="12174" y="6981"/>
                      <a:pt x="12352" y="6939"/>
                      <a:pt x="12581" y="6939"/>
                    </a:cubicBezTo>
                    <a:cubicBezTo>
                      <a:pt x="12734" y="6939"/>
                      <a:pt x="12887" y="6960"/>
                      <a:pt x="13040" y="7023"/>
                    </a:cubicBezTo>
                    <a:lnTo>
                      <a:pt x="15458" y="5076"/>
                    </a:lnTo>
                    <a:cubicBezTo>
                      <a:pt x="15407" y="4972"/>
                      <a:pt x="15357" y="4846"/>
                      <a:pt x="15357" y="4721"/>
                    </a:cubicBezTo>
                    <a:cubicBezTo>
                      <a:pt x="15357" y="4239"/>
                      <a:pt x="15840" y="3862"/>
                      <a:pt x="16426" y="3862"/>
                    </a:cubicBezTo>
                    <a:close/>
                    <a:moveTo>
                      <a:pt x="1885" y="2558"/>
                    </a:moveTo>
                    <a:lnTo>
                      <a:pt x="1885" y="12142"/>
                    </a:lnTo>
                    <a:lnTo>
                      <a:pt x="18976" y="12142"/>
                    </a:lnTo>
                    <a:lnTo>
                      <a:pt x="18976" y="2558"/>
                    </a:lnTo>
                    <a:close/>
                    <a:moveTo>
                      <a:pt x="10469" y="0"/>
                    </a:moveTo>
                    <a:cubicBezTo>
                      <a:pt x="10876" y="0"/>
                      <a:pt x="11208" y="273"/>
                      <a:pt x="11208" y="608"/>
                    </a:cubicBezTo>
                    <a:cubicBezTo>
                      <a:pt x="11208" y="818"/>
                      <a:pt x="11055" y="1007"/>
                      <a:pt x="10825" y="1111"/>
                    </a:cubicBezTo>
                    <a:lnTo>
                      <a:pt x="10825" y="1971"/>
                    </a:lnTo>
                    <a:lnTo>
                      <a:pt x="21218" y="1971"/>
                    </a:lnTo>
                    <a:cubicBezTo>
                      <a:pt x="21422" y="1971"/>
                      <a:pt x="21600" y="2097"/>
                      <a:pt x="21600" y="2265"/>
                    </a:cubicBezTo>
                    <a:cubicBezTo>
                      <a:pt x="21600" y="2433"/>
                      <a:pt x="21422" y="2558"/>
                      <a:pt x="21218" y="2558"/>
                    </a:cubicBezTo>
                    <a:lnTo>
                      <a:pt x="19690" y="2558"/>
                    </a:lnTo>
                    <a:lnTo>
                      <a:pt x="19690" y="12750"/>
                    </a:lnTo>
                    <a:lnTo>
                      <a:pt x="10825" y="12750"/>
                    </a:lnTo>
                    <a:lnTo>
                      <a:pt x="10825" y="16756"/>
                    </a:lnTo>
                    <a:lnTo>
                      <a:pt x="16047" y="20530"/>
                    </a:lnTo>
                    <a:cubicBezTo>
                      <a:pt x="16200" y="20635"/>
                      <a:pt x="16200" y="20824"/>
                      <a:pt x="16073" y="20950"/>
                    </a:cubicBezTo>
                    <a:cubicBezTo>
                      <a:pt x="16022" y="21013"/>
                      <a:pt x="15920" y="21055"/>
                      <a:pt x="15792" y="21055"/>
                    </a:cubicBezTo>
                    <a:cubicBezTo>
                      <a:pt x="15742" y="21055"/>
                      <a:pt x="15640" y="21034"/>
                      <a:pt x="15589" y="20971"/>
                    </a:cubicBezTo>
                    <a:lnTo>
                      <a:pt x="10825" y="17553"/>
                    </a:lnTo>
                    <a:lnTo>
                      <a:pt x="10825" y="21285"/>
                    </a:lnTo>
                    <a:cubicBezTo>
                      <a:pt x="10825" y="21474"/>
                      <a:pt x="10647" y="21600"/>
                      <a:pt x="10469" y="21600"/>
                    </a:cubicBezTo>
                    <a:cubicBezTo>
                      <a:pt x="10265" y="21600"/>
                      <a:pt x="10087" y="21474"/>
                      <a:pt x="10087" y="21285"/>
                    </a:cubicBezTo>
                    <a:lnTo>
                      <a:pt x="10087" y="17532"/>
                    </a:lnTo>
                    <a:lnTo>
                      <a:pt x="5222" y="20971"/>
                    </a:lnTo>
                    <a:cubicBezTo>
                      <a:pt x="5171" y="21034"/>
                      <a:pt x="5069" y="21055"/>
                      <a:pt x="4992" y="21055"/>
                    </a:cubicBezTo>
                    <a:cubicBezTo>
                      <a:pt x="4891" y="21055"/>
                      <a:pt x="4789" y="21013"/>
                      <a:pt x="4712" y="20950"/>
                    </a:cubicBezTo>
                    <a:cubicBezTo>
                      <a:pt x="4585" y="20824"/>
                      <a:pt x="4610" y="20635"/>
                      <a:pt x="4763" y="20530"/>
                    </a:cubicBezTo>
                    <a:lnTo>
                      <a:pt x="10087" y="16756"/>
                    </a:lnTo>
                    <a:lnTo>
                      <a:pt x="10087" y="12750"/>
                    </a:lnTo>
                    <a:lnTo>
                      <a:pt x="1172" y="12750"/>
                    </a:lnTo>
                    <a:lnTo>
                      <a:pt x="1172" y="2558"/>
                    </a:lnTo>
                    <a:lnTo>
                      <a:pt x="357" y="2558"/>
                    </a:lnTo>
                    <a:cubicBezTo>
                      <a:pt x="153" y="2558"/>
                      <a:pt x="0" y="2433"/>
                      <a:pt x="0" y="2265"/>
                    </a:cubicBezTo>
                    <a:cubicBezTo>
                      <a:pt x="0" y="2097"/>
                      <a:pt x="153" y="1971"/>
                      <a:pt x="357" y="1971"/>
                    </a:cubicBezTo>
                    <a:lnTo>
                      <a:pt x="10087" y="1971"/>
                    </a:lnTo>
                    <a:lnTo>
                      <a:pt x="10087" y="1111"/>
                    </a:lnTo>
                    <a:cubicBezTo>
                      <a:pt x="9883" y="1007"/>
                      <a:pt x="9730" y="818"/>
                      <a:pt x="9730" y="608"/>
                    </a:cubicBezTo>
                    <a:cubicBezTo>
                      <a:pt x="9730" y="273"/>
                      <a:pt x="10061" y="0"/>
                      <a:pt x="10469"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sp>
          <p:nvSpPr>
            <p:cNvPr id="2273" name="TextBox 278"/>
            <p:cNvSpPr/>
            <p:nvPr/>
          </p:nvSpPr>
          <p:spPr>
            <a:xfrm>
              <a:off x="1824063" y="1910588"/>
              <a:ext cx="695203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pc="-32" sz="3700">
                  <a:solidFill>
                    <a:srgbClr val="13B5A0"/>
                  </a:solidFill>
                  <a:latin typeface="+mn-lt"/>
                  <a:ea typeface="+mn-ea"/>
                  <a:cs typeface="+mn-cs"/>
                  <a:sym typeface="TH Sarabun New"/>
                </a:defRPr>
              </a:lvl1pPr>
            </a:lstStyle>
            <a:p>
              <a:pPr/>
              <a:r>
                <a:t>1. บุคคลที่รอบรู้ (Personal mastery)</a:t>
              </a:r>
            </a:p>
          </p:txBody>
        </p:sp>
        <p:sp>
          <p:nvSpPr>
            <p:cNvPr id="2274" name="ผู้บริหารสถานศึกษาและครู ต้องเป็นแบบอย่าง ในการแสวงหาความรู้ มีการแลกเปลี่ยนความรู้ โดยเผยแพร่ความรู้ที่ตนได้ศึกษาให้แก่กัน เครื่องมือ ที่สำคัญในการพัฒนาตนเองให้เป็นบุคคลแห่งการเรียนรู้ คือ การอ่าน เพราะการอ่านเป็นการรับข้อมูสารสนเทศที่เป็นความรู้ความคิด"/>
            <p:cNvSpPr/>
            <p:nvPr/>
          </p:nvSpPr>
          <p:spPr>
            <a:xfrm>
              <a:off x="407003" y="1926862"/>
              <a:ext cx="7274485"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914216">
                <a:lnSpc>
                  <a:spcPct val="90000"/>
                </a:lnSpc>
                <a:defRPr sz="3300">
                  <a:solidFill>
                    <a:srgbClr val="535353"/>
                  </a:solidFill>
                  <a:latin typeface="+mn-lt"/>
                  <a:ea typeface="+mn-ea"/>
                  <a:cs typeface="+mn-cs"/>
                  <a:sym typeface="TH Sarabun New"/>
                </a:defRPr>
              </a:lvl1pPr>
            </a:lstStyle>
            <a:p>
              <a:pPr/>
              <a:r>
                <a:t>ผู้บริหารสถานศึกษาและครู ต้องเป็นแบบอย่าง ในการแสวงหาความรู้ มีการแลกเปลี่ยนความรู้ โดยเผยแพร่ความรู้ที่ตนได้ศึกษาให้แก่กัน เครื่องมือ ที่สำคัญในการพัฒนาตนเองให้เป็นบุคคลแห่งการเรียนรู้ คือ การอ่าน เพราะการอ่านเป็นการรับข้อมูสารสนเทศที่เป็นความรู้ความคิดที่หลากหลาย</a:t>
              </a:r>
            </a:p>
          </p:txBody>
        </p:sp>
      </p:grpSp>
      <p:grpSp>
        <p:nvGrpSpPr>
          <p:cNvPr id="2282" name="Group"/>
          <p:cNvGrpSpPr/>
          <p:nvPr/>
        </p:nvGrpSpPr>
        <p:grpSpPr>
          <a:xfrm>
            <a:off x="576868" y="8078306"/>
            <a:ext cx="8961800" cy="5008909"/>
            <a:chOff x="0" y="0"/>
            <a:chExt cx="8961799" cy="5008907"/>
          </a:xfrm>
        </p:grpSpPr>
        <p:grpSp>
          <p:nvGrpSpPr>
            <p:cNvPr id="2279" name="Group"/>
            <p:cNvGrpSpPr/>
            <p:nvPr/>
          </p:nvGrpSpPr>
          <p:grpSpPr>
            <a:xfrm>
              <a:off x="-1" y="0"/>
              <a:ext cx="2014157" cy="1748786"/>
              <a:chOff x="0" y="0"/>
              <a:chExt cx="2014155" cy="1748785"/>
            </a:xfrm>
          </p:grpSpPr>
          <p:sp>
            <p:nvSpPr>
              <p:cNvPr id="2276" name="Freeform: Shape 956"/>
              <p:cNvSpPr/>
              <p:nvPr/>
            </p:nvSpPr>
            <p:spPr>
              <a:xfrm>
                <a:off x="0" y="0"/>
                <a:ext cx="2014156" cy="1748786"/>
              </a:xfrm>
              <a:custGeom>
                <a:avLst/>
                <a:gdLst/>
                <a:ahLst/>
                <a:cxnLst>
                  <a:cxn ang="0">
                    <a:pos x="wd2" y="hd2"/>
                  </a:cxn>
                  <a:cxn ang="5400000">
                    <a:pos x="wd2" y="hd2"/>
                  </a:cxn>
                  <a:cxn ang="10800000">
                    <a:pos x="wd2" y="hd2"/>
                  </a:cxn>
                  <a:cxn ang="16200000">
                    <a:pos x="wd2" y="hd2"/>
                  </a:cxn>
                </a:cxnLst>
                <a:rect l="0" t="0" r="r" b="b"/>
                <a:pathLst>
                  <a:path w="20800" h="21250" fill="norm" stroke="1" extrusionOk="0">
                    <a:moveTo>
                      <a:pt x="7312" y="1049"/>
                    </a:moveTo>
                    <a:lnTo>
                      <a:pt x="1997" y="5133"/>
                    </a:lnTo>
                    <a:cubicBezTo>
                      <a:pt x="305" y="6439"/>
                      <a:pt x="-397" y="8657"/>
                      <a:pt x="222" y="10699"/>
                    </a:cubicBezTo>
                    <a:lnTo>
                      <a:pt x="2358" y="17653"/>
                    </a:lnTo>
                    <a:cubicBezTo>
                      <a:pt x="3019" y="19789"/>
                      <a:pt x="4990" y="21250"/>
                      <a:pt x="7209" y="21250"/>
                    </a:cubicBezTo>
                    <a:lnTo>
                      <a:pt x="13587" y="21250"/>
                    </a:lnTo>
                    <a:cubicBezTo>
                      <a:pt x="15806" y="21250"/>
                      <a:pt x="17777" y="19789"/>
                      <a:pt x="18437" y="17653"/>
                    </a:cubicBezTo>
                    <a:lnTo>
                      <a:pt x="20573" y="10699"/>
                    </a:lnTo>
                    <a:cubicBezTo>
                      <a:pt x="21203" y="8657"/>
                      <a:pt x="20491" y="6439"/>
                      <a:pt x="18798" y="5133"/>
                    </a:cubicBezTo>
                    <a:lnTo>
                      <a:pt x="13484" y="1049"/>
                    </a:lnTo>
                    <a:cubicBezTo>
                      <a:pt x="11667" y="-350"/>
                      <a:pt x="9128" y="-350"/>
                      <a:pt x="7312" y="1049"/>
                    </a:cubicBezTo>
                    <a:close/>
                  </a:path>
                </a:pathLst>
              </a:custGeom>
              <a:solidFill>
                <a:srgbClr val="F35C3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77" name="Freeform: Shape 957"/>
              <p:cNvSpPr/>
              <p:nvPr/>
            </p:nvSpPr>
            <p:spPr>
              <a:xfrm>
                <a:off x="160066" y="139527"/>
                <a:ext cx="1693029" cy="1470159"/>
              </a:xfrm>
              <a:custGeom>
                <a:avLst/>
                <a:gdLst/>
                <a:ahLst/>
                <a:cxnLst>
                  <a:cxn ang="0">
                    <a:pos x="wd2" y="hd2"/>
                  </a:cxn>
                  <a:cxn ang="5400000">
                    <a:pos x="wd2" y="hd2"/>
                  </a:cxn>
                  <a:cxn ang="10800000">
                    <a:pos x="wd2" y="hd2"/>
                  </a:cxn>
                  <a:cxn ang="16200000">
                    <a:pos x="wd2" y="hd2"/>
                  </a:cxn>
                </a:cxnLst>
                <a:rect l="0" t="0" r="r" b="b"/>
                <a:pathLst>
                  <a:path w="20794" h="21252" fill="norm" stroke="1" extrusionOk="0">
                    <a:moveTo>
                      <a:pt x="7307" y="1045"/>
                    </a:moveTo>
                    <a:lnTo>
                      <a:pt x="1993" y="5138"/>
                    </a:lnTo>
                    <a:cubicBezTo>
                      <a:pt x="300" y="6433"/>
                      <a:pt x="-400" y="8652"/>
                      <a:pt x="226" y="10686"/>
                    </a:cubicBezTo>
                    <a:lnTo>
                      <a:pt x="2361" y="17640"/>
                    </a:lnTo>
                    <a:cubicBezTo>
                      <a:pt x="3012" y="19785"/>
                      <a:pt x="4988" y="21252"/>
                      <a:pt x="7209" y="21252"/>
                    </a:cubicBezTo>
                    <a:lnTo>
                      <a:pt x="13579" y="21252"/>
                    </a:lnTo>
                    <a:cubicBezTo>
                      <a:pt x="15812" y="21252"/>
                      <a:pt x="17776" y="19785"/>
                      <a:pt x="18439" y="17640"/>
                    </a:cubicBezTo>
                    <a:lnTo>
                      <a:pt x="20562" y="10686"/>
                    </a:lnTo>
                    <a:cubicBezTo>
                      <a:pt x="21200" y="8652"/>
                      <a:pt x="20488" y="6433"/>
                      <a:pt x="18795" y="5138"/>
                    </a:cubicBezTo>
                    <a:lnTo>
                      <a:pt x="13480" y="1045"/>
                    </a:lnTo>
                    <a:cubicBezTo>
                      <a:pt x="11664" y="-348"/>
                      <a:pt x="9124" y="-348"/>
                      <a:pt x="7307" y="1045"/>
                    </a:cubicBezTo>
                    <a:close/>
                  </a:path>
                </a:pathLst>
              </a:custGeom>
              <a:solidFill>
                <a:srgbClr val="FFFFFF">
                  <a:alpha val="20000"/>
                </a:srgbClr>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78" name="Freeform: Shape 1042"/>
              <p:cNvSpPr/>
              <p:nvPr/>
            </p:nvSpPr>
            <p:spPr>
              <a:xfrm>
                <a:off x="432461" y="519888"/>
                <a:ext cx="1149933" cy="839759"/>
              </a:xfrm>
              <a:custGeom>
                <a:avLst/>
                <a:gdLst/>
                <a:ahLst/>
                <a:cxnLst>
                  <a:cxn ang="0">
                    <a:pos x="wd2" y="hd2"/>
                  </a:cxn>
                  <a:cxn ang="5400000">
                    <a:pos x="wd2" y="hd2"/>
                  </a:cxn>
                  <a:cxn ang="10800000">
                    <a:pos x="wd2" y="hd2"/>
                  </a:cxn>
                  <a:cxn ang="16200000">
                    <a:pos x="wd2" y="hd2"/>
                  </a:cxn>
                </a:cxnLst>
                <a:rect l="0" t="0" r="r" b="b"/>
                <a:pathLst>
                  <a:path w="21583" h="21590" fill="norm" stroke="1" extrusionOk="0">
                    <a:moveTo>
                      <a:pt x="9300" y="19946"/>
                    </a:moveTo>
                    <a:lnTo>
                      <a:pt x="9225" y="20034"/>
                    </a:lnTo>
                    <a:cubicBezTo>
                      <a:pt x="9112" y="20122"/>
                      <a:pt x="9112" y="20319"/>
                      <a:pt x="9206" y="20472"/>
                    </a:cubicBezTo>
                    <a:lnTo>
                      <a:pt x="9281" y="20582"/>
                    </a:lnTo>
                    <a:cubicBezTo>
                      <a:pt x="9375" y="20735"/>
                      <a:pt x="9544" y="20779"/>
                      <a:pt x="9656" y="20691"/>
                    </a:cubicBezTo>
                    <a:lnTo>
                      <a:pt x="9825" y="20538"/>
                    </a:lnTo>
                    <a:lnTo>
                      <a:pt x="9356" y="20012"/>
                    </a:lnTo>
                    <a:close/>
                    <a:moveTo>
                      <a:pt x="8419" y="18916"/>
                    </a:moveTo>
                    <a:lnTo>
                      <a:pt x="8194" y="19113"/>
                    </a:lnTo>
                    <a:cubicBezTo>
                      <a:pt x="8138" y="19157"/>
                      <a:pt x="8119" y="19245"/>
                      <a:pt x="8119" y="19289"/>
                    </a:cubicBezTo>
                    <a:cubicBezTo>
                      <a:pt x="8100" y="19398"/>
                      <a:pt x="8138" y="19486"/>
                      <a:pt x="8194" y="19574"/>
                    </a:cubicBezTo>
                    <a:lnTo>
                      <a:pt x="8231" y="19639"/>
                    </a:lnTo>
                    <a:cubicBezTo>
                      <a:pt x="8288" y="19727"/>
                      <a:pt x="8381" y="19793"/>
                      <a:pt x="8456" y="19793"/>
                    </a:cubicBezTo>
                    <a:cubicBezTo>
                      <a:pt x="8494" y="19815"/>
                      <a:pt x="8569" y="19837"/>
                      <a:pt x="8625" y="19771"/>
                    </a:cubicBezTo>
                    <a:lnTo>
                      <a:pt x="8887" y="19530"/>
                    </a:lnTo>
                    <a:lnTo>
                      <a:pt x="8925" y="19508"/>
                    </a:lnTo>
                    <a:close/>
                    <a:moveTo>
                      <a:pt x="7519" y="17864"/>
                    </a:moveTo>
                    <a:lnTo>
                      <a:pt x="7256" y="18105"/>
                    </a:lnTo>
                    <a:cubicBezTo>
                      <a:pt x="7200" y="18171"/>
                      <a:pt x="7162" y="18258"/>
                      <a:pt x="7144" y="18346"/>
                    </a:cubicBezTo>
                    <a:cubicBezTo>
                      <a:pt x="7144" y="18456"/>
                      <a:pt x="7162" y="18543"/>
                      <a:pt x="7219" y="18631"/>
                    </a:cubicBezTo>
                    <a:lnTo>
                      <a:pt x="7256" y="18697"/>
                    </a:lnTo>
                    <a:cubicBezTo>
                      <a:pt x="7312" y="18763"/>
                      <a:pt x="7388" y="18828"/>
                      <a:pt x="7462" y="18828"/>
                    </a:cubicBezTo>
                    <a:cubicBezTo>
                      <a:pt x="7556" y="18850"/>
                      <a:pt x="7631" y="18828"/>
                      <a:pt x="7687" y="18763"/>
                    </a:cubicBezTo>
                    <a:lnTo>
                      <a:pt x="8044" y="18456"/>
                    </a:lnTo>
                    <a:close/>
                    <a:moveTo>
                      <a:pt x="6844" y="17075"/>
                    </a:moveTo>
                    <a:cubicBezTo>
                      <a:pt x="6863" y="17075"/>
                      <a:pt x="6863" y="17097"/>
                      <a:pt x="6881" y="17119"/>
                    </a:cubicBezTo>
                    <a:lnTo>
                      <a:pt x="6900" y="17163"/>
                    </a:lnTo>
                    <a:cubicBezTo>
                      <a:pt x="6937" y="17206"/>
                      <a:pt x="6994" y="17272"/>
                      <a:pt x="7050" y="17294"/>
                    </a:cubicBezTo>
                    <a:close/>
                    <a:moveTo>
                      <a:pt x="8154" y="10357"/>
                    </a:moveTo>
                    <a:cubicBezTo>
                      <a:pt x="7987" y="10352"/>
                      <a:pt x="7819" y="10401"/>
                      <a:pt x="7669" y="10500"/>
                    </a:cubicBezTo>
                    <a:lnTo>
                      <a:pt x="5512" y="13042"/>
                    </a:lnTo>
                    <a:cubicBezTo>
                      <a:pt x="5194" y="13568"/>
                      <a:pt x="5231" y="14313"/>
                      <a:pt x="5625" y="14774"/>
                    </a:cubicBezTo>
                    <a:lnTo>
                      <a:pt x="8719" y="18390"/>
                    </a:lnTo>
                    <a:lnTo>
                      <a:pt x="9731" y="19574"/>
                    </a:lnTo>
                    <a:lnTo>
                      <a:pt x="10819" y="20823"/>
                    </a:lnTo>
                    <a:cubicBezTo>
                      <a:pt x="10969" y="20998"/>
                      <a:pt x="11213" y="20998"/>
                      <a:pt x="11363" y="20823"/>
                    </a:cubicBezTo>
                    <a:lnTo>
                      <a:pt x="11456" y="20713"/>
                    </a:lnTo>
                    <a:cubicBezTo>
                      <a:pt x="11531" y="20626"/>
                      <a:pt x="11569" y="20516"/>
                      <a:pt x="11569" y="20385"/>
                    </a:cubicBezTo>
                    <a:cubicBezTo>
                      <a:pt x="11569" y="20275"/>
                      <a:pt x="11531" y="20143"/>
                      <a:pt x="11456" y="20078"/>
                    </a:cubicBezTo>
                    <a:lnTo>
                      <a:pt x="9356" y="17623"/>
                    </a:lnTo>
                    <a:cubicBezTo>
                      <a:pt x="9262" y="17513"/>
                      <a:pt x="9262" y="17316"/>
                      <a:pt x="9356" y="17185"/>
                    </a:cubicBezTo>
                    <a:cubicBezTo>
                      <a:pt x="9469" y="17075"/>
                      <a:pt x="9637" y="17075"/>
                      <a:pt x="9731" y="17185"/>
                    </a:cubicBezTo>
                    <a:lnTo>
                      <a:pt x="12319" y="20209"/>
                    </a:lnTo>
                    <a:cubicBezTo>
                      <a:pt x="12488" y="20385"/>
                      <a:pt x="12750" y="20385"/>
                      <a:pt x="12919" y="20209"/>
                    </a:cubicBezTo>
                    <a:lnTo>
                      <a:pt x="12975" y="20143"/>
                    </a:lnTo>
                    <a:cubicBezTo>
                      <a:pt x="13050" y="20034"/>
                      <a:pt x="13106" y="19924"/>
                      <a:pt x="13106" y="19793"/>
                    </a:cubicBezTo>
                    <a:cubicBezTo>
                      <a:pt x="13106" y="19661"/>
                      <a:pt x="13050" y="19552"/>
                      <a:pt x="12975" y="19442"/>
                    </a:cubicBezTo>
                    <a:lnTo>
                      <a:pt x="10387" y="16417"/>
                    </a:lnTo>
                    <a:cubicBezTo>
                      <a:pt x="10294" y="16308"/>
                      <a:pt x="10294" y="16111"/>
                      <a:pt x="10387" y="16001"/>
                    </a:cubicBezTo>
                    <a:cubicBezTo>
                      <a:pt x="10500" y="15869"/>
                      <a:pt x="10650" y="15869"/>
                      <a:pt x="10762" y="16001"/>
                    </a:cubicBezTo>
                    <a:lnTo>
                      <a:pt x="13350" y="19004"/>
                    </a:lnTo>
                    <a:lnTo>
                      <a:pt x="13781" y="19508"/>
                    </a:lnTo>
                    <a:cubicBezTo>
                      <a:pt x="13987" y="19749"/>
                      <a:pt x="14288" y="19793"/>
                      <a:pt x="14456" y="19595"/>
                    </a:cubicBezTo>
                    <a:lnTo>
                      <a:pt x="14512" y="19552"/>
                    </a:lnTo>
                    <a:cubicBezTo>
                      <a:pt x="14663" y="19332"/>
                      <a:pt x="14644" y="19004"/>
                      <a:pt x="14438" y="18763"/>
                    </a:cubicBezTo>
                    <a:lnTo>
                      <a:pt x="11419" y="15234"/>
                    </a:lnTo>
                    <a:cubicBezTo>
                      <a:pt x="11306" y="15102"/>
                      <a:pt x="11306" y="14905"/>
                      <a:pt x="11419" y="14795"/>
                    </a:cubicBezTo>
                    <a:cubicBezTo>
                      <a:pt x="11512" y="14664"/>
                      <a:pt x="11681" y="14664"/>
                      <a:pt x="11794" y="14795"/>
                    </a:cubicBezTo>
                    <a:lnTo>
                      <a:pt x="14362" y="17820"/>
                    </a:lnTo>
                    <a:cubicBezTo>
                      <a:pt x="14531" y="17995"/>
                      <a:pt x="14813" y="17995"/>
                      <a:pt x="14962" y="17820"/>
                    </a:cubicBezTo>
                    <a:lnTo>
                      <a:pt x="15019" y="17754"/>
                    </a:lnTo>
                    <a:cubicBezTo>
                      <a:pt x="15094" y="17667"/>
                      <a:pt x="15131" y="17535"/>
                      <a:pt x="15131" y="17404"/>
                    </a:cubicBezTo>
                    <a:cubicBezTo>
                      <a:pt x="15131" y="17272"/>
                      <a:pt x="15094" y="17141"/>
                      <a:pt x="15019" y="17053"/>
                    </a:cubicBezTo>
                    <a:lnTo>
                      <a:pt x="13462" y="15234"/>
                    </a:lnTo>
                    <a:lnTo>
                      <a:pt x="13181" y="14905"/>
                    </a:lnTo>
                    <a:lnTo>
                      <a:pt x="12994" y="14686"/>
                    </a:lnTo>
                    <a:cubicBezTo>
                      <a:pt x="12094" y="14730"/>
                      <a:pt x="11194" y="14313"/>
                      <a:pt x="10537" y="13480"/>
                    </a:cubicBezTo>
                    <a:cubicBezTo>
                      <a:pt x="10519" y="13458"/>
                      <a:pt x="10500" y="13458"/>
                      <a:pt x="10463" y="13480"/>
                    </a:cubicBezTo>
                    <a:cubicBezTo>
                      <a:pt x="10256" y="13656"/>
                      <a:pt x="9919" y="14006"/>
                      <a:pt x="9750" y="14467"/>
                    </a:cubicBezTo>
                    <a:cubicBezTo>
                      <a:pt x="9581" y="15015"/>
                      <a:pt x="9150" y="15365"/>
                      <a:pt x="8663" y="15365"/>
                    </a:cubicBezTo>
                    <a:cubicBezTo>
                      <a:pt x="8531" y="15365"/>
                      <a:pt x="8400" y="15343"/>
                      <a:pt x="8288" y="15300"/>
                    </a:cubicBezTo>
                    <a:cubicBezTo>
                      <a:pt x="8081" y="15212"/>
                      <a:pt x="7894" y="15037"/>
                      <a:pt x="7763" y="14839"/>
                    </a:cubicBezTo>
                    <a:cubicBezTo>
                      <a:pt x="7519" y="14489"/>
                      <a:pt x="7444" y="14006"/>
                      <a:pt x="7575" y="13568"/>
                    </a:cubicBezTo>
                    <a:cubicBezTo>
                      <a:pt x="7856" y="12669"/>
                      <a:pt x="8569" y="11705"/>
                      <a:pt x="9169" y="11004"/>
                    </a:cubicBezTo>
                    <a:lnTo>
                      <a:pt x="8625" y="10543"/>
                    </a:lnTo>
                    <a:cubicBezTo>
                      <a:pt x="8484" y="10423"/>
                      <a:pt x="8320" y="10363"/>
                      <a:pt x="8154" y="10357"/>
                    </a:cubicBezTo>
                    <a:close/>
                    <a:moveTo>
                      <a:pt x="12387" y="9900"/>
                    </a:moveTo>
                    <a:cubicBezTo>
                      <a:pt x="11714" y="9793"/>
                      <a:pt x="11006" y="9985"/>
                      <a:pt x="10425" y="10500"/>
                    </a:cubicBezTo>
                    <a:cubicBezTo>
                      <a:pt x="10406" y="10522"/>
                      <a:pt x="10406" y="10522"/>
                      <a:pt x="10406" y="10543"/>
                    </a:cubicBezTo>
                    <a:cubicBezTo>
                      <a:pt x="10387" y="10543"/>
                      <a:pt x="10387" y="10543"/>
                      <a:pt x="10387" y="10565"/>
                    </a:cubicBezTo>
                    <a:cubicBezTo>
                      <a:pt x="10050" y="10850"/>
                      <a:pt x="8475" y="12450"/>
                      <a:pt x="8081" y="13765"/>
                    </a:cubicBezTo>
                    <a:cubicBezTo>
                      <a:pt x="8006" y="14006"/>
                      <a:pt x="8044" y="14269"/>
                      <a:pt x="8175" y="14445"/>
                    </a:cubicBezTo>
                    <a:cubicBezTo>
                      <a:pt x="8250" y="14576"/>
                      <a:pt x="8344" y="14664"/>
                      <a:pt x="8456" y="14708"/>
                    </a:cubicBezTo>
                    <a:cubicBezTo>
                      <a:pt x="8794" y="14839"/>
                      <a:pt x="9150" y="14642"/>
                      <a:pt x="9262" y="14248"/>
                    </a:cubicBezTo>
                    <a:cubicBezTo>
                      <a:pt x="9450" y="13656"/>
                      <a:pt x="9844" y="13239"/>
                      <a:pt x="10162" y="12976"/>
                    </a:cubicBezTo>
                    <a:cubicBezTo>
                      <a:pt x="10406" y="12779"/>
                      <a:pt x="10725" y="12823"/>
                      <a:pt x="10912" y="13064"/>
                    </a:cubicBezTo>
                    <a:cubicBezTo>
                      <a:pt x="11850" y="14248"/>
                      <a:pt x="13406" y="14401"/>
                      <a:pt x="14475" y="13437"/>
                    </a:cubicBezTo>
                    <a:cubicBezTo>
                      <a:pt x="14606" y="13327"/>
                      <a:pt x="14775" y="13349"/>
                      <a:pt x="14869" y="13480"/>
                    </a:cubicBezTo>
                    <a:cubicBezTo>
                      <a:pt x="14962" y="13634"/>
                      <a:pt x="14925" y="13831"/>
                      <a:pt x="14813" y="13919"/>
                    </a:cubicBezTo>
                    <a:cubicBezTo>
                      <a:pt x="14456" y="14248"/>
                      <a:pt x="14062" y="14467"/>
                      <a:pt x="13650" y="14598"/>
                    </a:cubicBezTo>
                    <a:lnTo>
                      <a:pt x="14869" y="16001"/>
                    </a:lnTo>
                    <a:lnTo>
                      <a:pt x="16088" y="14927"/>
                    </a:lnTo>
                    <a:cubicBezTo>
                      <a:pt x="16181" y="14839"/>
                      <a:pt x="16237" y="14730"/>
                      <a:pt x="16256" y="14576"/>
                    </a:cubicBezTo>
                    <a:cubicBezTo>
                      <a:pt x="16275" y="14445"/>
                      <a:pt x="16237" y="14313"/>
                      <a:pt x="16163" y="14182"/>
                    </a:cubicBezTo>
                    <a:lnTo>
                      <a:pt x="14306" y="11354"/>
                    </a:lnTo>
                    <a:cubicBezTo>
                      <a:pt x="14288" y="11311"/>
                      <a:pt x="14250" y="11267"/>
                      <a:pt x="14231" y="11245"/>
                    </a:cubicBezTo>
                    <a:cubicBezTo>
                      <a:pt x="14212" y="11223"/>
                      <a:pt x="14194" y="11157"/>
                      <a:pt x="14156" y="11113"/>
                    </a:cubicBezTo>
                    <a:cubicBezTo>
                      <a:pt x="14156" y="11113"/>
                      <a:pt x="14156" y="11113"/>
                      <a:pt x="14138" y="11091"/>
                    </a:cubicBezTo>
                    <a:cubicBezTo>
                      <a:pt x="13697" y="10412"/>
                      <a:pt x="13059" y="10006"/>
                      <a:pt x="12387" y="9900"/>
                    </a:cubicBezTo>
                    <a:close/>
                    <a:moveTo>
                      <a:pt x="15684" y="9852"/>
                    </a:moveTo>
                    <a:cubicBezTo>
                      <a:pt x="15739" y="9809"/>
                      <a:pt x="15831" y="9809"/>
                      <a:pt x="15868" y="9873"/>
                    </a:cubicBezTo>
                    <a:lnTo>
                      <a:pt x="16403" y="10650"/>
                    </a:lnTo>
                    <a:cubicBezTo>
                      <a:pt x="16458" y="10715"/>
                      <a:pt x="16458" y="10801"/>
                      <a:pt x="16403" y="10844"/>
                    </a:cubicBezTo>
                    <a:lnTo>
                      <a:pt x="16182" y="11081"/>
                    </a:lnTo>
                    <a:cubicBezTo>
                      <a:pt x="16126" y="11125"/>
                      <a:pt x="16034" y="11125"/>
                      <a:pt x="15979" y="11060"/>
                    </a:cubicBezTo>
                    <a:lnTo>
                      <a:pt x="15444" y="10283"/>
                    </a:lnTo>
                    <a:cubicBezTo>
                      <a:pt x="15426" y="10218"/>
                      <a:pt x="15426" y="10132"/>
                      <a:pt x="15444" y="10067"/>
                    </a:cubicBezTo>
                    <a:close/>
                    <a:moveTo>
                      <a:pt x="6651" y="8886"/>
                    </a:moveTo>
                    <a:cubicBezTo>
                      <a:pt x="6688" y="8865"/>
                      <a:pt x="6780" y="8865"/>
                      <a:pt x="6835" y="8886"/>
                    </a:cubicBezTo>
                    <a:lnTo>
                      <a:pt x="7038" y="9124"/>
                    </a:lnTo>
                    <a:cubicBezTo>
                      <a:pt x="7094" y="9210"/>
                      <a:pt x="7094" y="9296"/>
                      <a:pt x="7038" y="9361"/>
                    </a:cubicBezTo>
                    <a:lnTo>
                      <a:pt x="6448" y="10072"/>
                    </a:lnTo>
                    <a:cubicBezTo>
                      <a:pt x="6393" y="10115"/>
                      <a:pt x="6301" y="10115"/>
                      <a:pt x="6264" y="10072"/>
                    </a:cubicBezTo>
                    <a:lnTo>
                      <a:pt x="6042" y="9835"/>
                    </a:lnTo>
                    <a:cubicBezTo>
                      <a:pt x="6024" y="9770"/>
                      <a:pt x="6024" y="9663"/>
                      <a:pt x="6042" y="9598"/>
                    </a:cubicBezTo>
                    <a:close/>
                    <a:moveTo>
                      <a:pt x="15004" y="8798"/>
                    </a:moveTo>
                    <a:cubicBezTo>
                      <a:pt x="15041" y="8777"/>
                      <a:pt x="15114" y="8777"/>
                      <a:pt x="15132" y="8798"/>
                    </a:cubicBezTo>
                    <a:lnTo>
                      <a:pt x="15370" y="9140"/>
                    </a:lnTo>
                    <a:cubicBezTo>
                      <a:pt x="15407" y="9183"/>
                      <a:pt x="15407" y="9247"/>
                      <a:pt x="15370" y="9290"/>
                    </a:cubicBezTo>
                    <a:lnTo>
                      <a:pt x="15078" y="9568"/>
                    </a:lnTo>
                    <a:cubicBezTo>
                      <a:pt x="15041" y="9611"/>
                      <a:pt x="14968" y="9611"/>
                      <a:pt x="14931" y="9547"/>
                    </a:cubicBezTo>
                    <a:lnTo>
                      <a:pt x="14694" y="9226"/>
                    </a:lnTo>
                    <a:cubicBezTo>
                      <a:pt x="14675" y="9162"/>
                      <a:pt x="14675" y="9098"/>
                      <a:pt x="14730" y="9076"/>
                    </a:cubicBezTo>
                    <a:close/>
                    <a:moveTo>
                      <a:pt x="6769" y="7804"/>
                    </a:moveTo>
                    <a:lnTo>
                      <a:pt x="2719" y="12538"/>
                    </a:lnTo>
                    <a:lnTo>
                      <a:pt x="3506" y="13458"/>
                    </a:lnTo>
                    <a:cubicBezTo>
                      <a:pt x="3750" y="13743"/>
                      <a:pt x="4144" y="13743"/>
                      <a:pt x="4406" y="13458"/>
                    </a:cubicBezTo>
                    <a:lnTo>
                      <a:pt x="5100" y="12626"/>
                    </a:lnTo>
                    <a:cubicBezTo>
                      <a:pt x="5156" y="12560"/>
                      <a:pt x="5194" y="12494"/>
                      <a:pt x="5250" y="12428"/>
                    </a:cubicBezTo>
                    <a:lnTo>
                      <a:pt x="7162" y="10215"/>
                    </a:lnTo>
                    <a:cubicBezTo>
                      <a:pt x="7219" y="10127"/>
                      <a:pt x="7275" y="10083"/>
                      <a:pt x="7331" y="10017"/>
                    </a:cubicBezTo>
                    <a:lnTo>
                      <a:pt x="7894" y="9382"/>
                    </a:lnTo>
                    <a:cubicBezTo>
                      <a:pt x="7969" y="9316"/>
                      <a:pt x="7969" y="9206"/>
                      <a:pt x="7894" y="9119"/>
                    </a:cubicBezTo>
                    <a:close/>
                    <a:moveTo>
                      <a:pt x="15150" y="7738"/>
                    </a:moveTo>
                    <a:lnTo>
                      <a:pt x="13931" y="8943"/>
                    </a:lnTo>
                    <a:cubicBezTo>
                      <a:pt x="13894" y="8965"/>
                      <a:pt x="13875" y="9009"/>
                      <a:pt x="13875" y="9053"/>
                    </a:cubicBezTo>
                    <a:cubicBezTo>
                      <a:pt x="13875" y="9097"/>
                      <a:pt x="13875" y="9141"/>
                      <a:pt x="13894" y="9163"/>
                    </a:cubicBezTo>
                    <a:lnTo>
                      <a:pt x="17044" y="13634"/>
                    </a:lnTo>
                    <a:cubicBezTo>
                      <a:pt x="17156" y="13787"/>
                      <a:pt x="17306" y="13875"/>
                      <a:pt x="17475" y="13897"/>
                    </a:cubicBezTo>
                    <a:cubicBezTo>
                      <a:pt x="17644" y="13919"/>
                      <a:pt x="17813" y="13853"/>
                      <a:pt x="17944" y="13722"/>
                    </a:cubicBezTo>
                    <a:lnTo>
                      <a:pt x="18787" y="12911"/>
                    </a:lnTo>
                    <a:close/>
                    <a:moveTo>
                      <a:pt x="21038" y="702"/>
                    </a:moveTo>
                    <a:lnTo>
                      <a:pt x="15319" y="6708"/>
                    </a:lnTo>
                    <a:cubicBezTo>
                      <a:pt x="15262" y="6795"/>
                      <a:pt x="15244" y="6883"/>
                      <a:pt x="15300" y="6971"/>
                    </a:cubicBezTo>
                    <a:lnTo>
                      <a:pt x="17381" y="9930"/>
                    </a:lnTo>
                    <a:lnTo>
                      <a:pt x="19481" y="12889"/>
                    </a:lnTo>
                    <a:cubicBezTo>
                      <a:pt x="19500" y="12932"/>
                      <a:pt x="19538" y="12954"/>
                      <a:pt x="19575" y="12954"/>
                    </a:cubicBezTo>
                    <a:cubicBezTo>
                      <a:pt x="19613" y="12954"/>
                      <a:pt x="19650" y="12954"/>
                      <a:pt x="19669" y="12932"/>
                    </a:cubicBezTo>
                    <a:lnTo>
                      <a:pt x="20606" y="11639"/>
                    </a:lnTo>
                    <a:cubicBezTo>
                      <a:pt x="20869" y="11354"/>
                      <a:pt x="21019" y="10960"/>
                      <a:pt x="21038" y="10543"/>
                    </a:cubicBezTo>
                    <a:close/>
                    <a:moveTo>
                      <a:pt x="544" y="637"/>
                    </a:moveTo>
                    <a:lnTo>
                      <a:pt x="544" y="9908"/>
                    </a:lnTo>
                    <a:cubicBezTo>
                      <a:pt x="544" y="10324"/>
                      <a:pt x="656" y="10719"/>
                      <a:pt x="881" y="11048"/>
                    </a:cubicBezTo>
                    <a:lnTo>
                      <a:pt x="1856" y="12450"/>
                    </a:lnTo>
                    <a:cubicBezTo>
                      <a:pt x="1913" y="12516"/>
                      <a:pt x="1987" y="12516"/>
                      <a:pt x="2044" y="12450"/>
                    </a:cubicBezTo>
                    <a:lnTo>
                      <a:pt x="6694" y="7015"/>
                    </a:lnTo>
                    <a:cubicBezTo>
                      <a:pt x="6712" y="6993"/>
                      <a:pt x="6731" y="6927"/>
                      <a:pt x="6731" y="6883"/>
                    </a:cubicBezTo>
                    <a:cubicBezTo>
                      <a:pt x="6731" y="6861"/>
                      <a:pt x="6712" y="6817"/>
                      <a:pt x="6694" y="6795"/>
                    </a:cubicBezTo>
                    <a:close/>
                    <a:moveTo>
                      <a:pt x="600" y="9"/>
                    </a:moveTo>
                    <a:cubicBezTo>
                      <a:pt x="698" y="28"/>
                      <a:pt x="797" y="78"/>
                      <a:pt x="881" y="154"/>
                    </a:cubicBezTo>
                    <a:lnTo>
                      <a:pt x="7069" y="6335"/>
                    </a:lnTo>
                    <a:cubicBezTo>
                      <a:pt x="7200" y="6467"/>
                      <a:pt x="7275" y="6686"/>
                      <a:pt x="7275" y="6883"/>
                    </a:cubicBezTo>
                    <a:cubicBezTo>
                      <a:pt x="7275" y="7058"/>
                      <a:pt x="7219" y="7234"/>
                      <a:pt x="7144" y="7365"/>
                    </a:cubicBezTo>
                    <a:lnTo>
                      <a:pt x="8288" y="8702"/>
                    </a:lnTo>
                    <a:cubicBezTo>
                      <a:pt x="8531" y="8987"/>
                      <a:pt x="8531" y="9448"/>
                      <a:pt x="8325" y="9754"/>
                    </a:cubicBezTo>
                    <a:cubicBezTo>
                      <a:pt x="8531" y="9776"/>
                      <a:pt x="8756" y="9886"/>
                      <a:pt x="8944" y="10039"/>
                    </a:cubicBezTo>
                    <a:lnTo>
                      <a:pt x="9563" y="10565"/>
                    </a:lnTo>
                    <a:cubicBezTo>
                      <a:pt x="9769" y="10346"/>
                      <a:pt x="9956" y="10171"/>
                      <a:pt x="10031" y="10083"/>
                    </a:cubicBezTo>
                    <a:cubicBezTo>
                      <a:pt x="10050" y="10083"/>
                      <a:pt x="10050" y="10061"/>
                      <a:pt x="10088" y="10039"/>
                    </a:cubicBezTo>
                    <a:cubicBezTo>
                      <a:pt x="10088" y="10039"/>
                      <a:pt x="10088" y="10017"/>
                      <a:pt x="10106" y="10017"/>
                    </a:cubicBezTo>
                    <a:cubicBezTo>
                      <a:pt x="11137" y="9097"/>
                      <a:pt x="12525" y="9031"/>
                      <a:pt x="13594" y="9732"/>
                    </a:cubicBezTo>
                    <a:lnTo>
                      <a:pt x="13481" y="9579"/>
                    </a:lnTo>
                    <a:cubicBezTo>
                      <a:pt x="13369" y="9404"/>
                      <a:pt x="13312" y="9206"/>
                      <a:pt x="13350" y="8987"/>
                    </a:cubicBezTo>
                    <a:cubicBezTo>
                      <a:pt x="13350" y="8790"/>
                      <a:pt x="13444" y="8593"/>
                      <a:pt x="13575" y="8461"/>
                    </a:cubicBezTo>
                    <a:lnTo>
                      <a:pt x="14813" y="7256"/>
                    </a:lnTo>
                    <a:cubicBezTo>
                      <a:pt x="14663" y="6927"/>
                      <a:pt x="14719" y="6511"/>
                      <a:pt x="14981" y="6248"/>
                    </a:cubicBezTo>
                    <a:lnTo>
                      <a:pt x="20738" y="198"/>
                    </a:lnTo>
                    <a:cubicBezTo>
                      <a:pt x="20925" y="45"/>
                      <a:pt x="21131" y="45"/>
                      <a:pt x="21319" y="154"/>
                    </a:cubicBezTo>
                    <a:cubicBezTo>
                      <a:pt x="21487" y="286"/>
                      <a:pt x="21600" y="505"/>
                      <a:pt x="21581" y="746"/>
                    </a:cubicBezTo>
                    <a:lnTo>
                      <a:pt x="21581" y="10609"/>
                    </a:lnTo>
                    <a:cubicBezTo>
                      <a:pt x="21544" y="11135"/>
                      <a:pt x="21337" y="11661"/>
                      <a:pt x="21000" y="12078"/>
                    </a:cubicBezTo>
                    <a:lnTo>
                      <a:pt x="20025" y="13393"/>
                    </a:lnTo>
                    <a:cubicBezTo>
                      <a:pt x="19894" y="13524"/>
                      <a:pt x="19744" y="13590"/>
                      <a:pt x="19594" y="13590"/>
                    </a:cubicBezTo>
                    <a:cubicBezTo>
                      <a:pt x="19556" y="13590"/>
                      <a:pt x="19538" y="13590"/>
                      <a:pt x="19538" y="13568"/>
                    </a:cubicBezTo>
                    <a:cubicBezTo>
                      <a:pt x="19388" y="13546"/>
                      <a:pt x="19256" y="13480"/>
                      <a:pt x="19144" y="13371"/>
                    </a:cubicBezTo>
                    <a:lnTo>
                      <a:pt x="18300" y="14204"/>
                    </a:lnTo>
                    <a:cubicBezTo>
                      <a:pt x="18075" y="14401"/>
                      <a:pt x="17813" y="14511"/>
                      <a:pt x="17550" y="14511"/>
                    </a:cubicBezTo>
                    <a:cubicBezTo>
                      <a:pt x="17494" y="14511"/>
                      <a:pt x="17475" y="14511"/>
                      <a:pt x="17438" y="14511"/>
                    </a:cubicBezTo>
                    <a:cubicBezTo>
                      <a:pt x="17175" y="14489"/>
                      <a:pt x="16931" y="14357"/>
                      <a:pt x="16744" y="14160"/>
                    </a:cubicBezTo>
                    <a:cubicBezTo>
                      <a:pt x="16800" y="14313"/>
                      <a:pt x="16819" y="14489"/>
                      <a:pt x="16800" y="14664"/>
                    </a:cubicBezTo>
                    <a:cubicBezTo>
                      <a:pt x="16762" y="14971"/>
                      <a:pt x="16612" y="15256"/>
                      <a:pt x="16406" y="15431"/>
                    </a:cubicBezTo>
                    <a:lnTo>
                      <a:pt x="15262" y="16461"/>
                    </a:lnTo>
                    <a:lnTo>
                      <a:pt x="15394" y="16615"/>
                    </a:lnTo>
                    <a:cubicBezTo>
                      <a:pt x="15750" y="17053"/>
                      <a:pt x="15750" y="17754"/>
                      <a:pt x="15394" y="18193"/>
                    </a:cubicBezTo>
                    <a:lnTo>
                      <a:pt x="15337" y="18258"/>
                    </a:lnTo>
                    <a:cubicBezTo>
                      <a:pt x="15225" y="18390"/>
                      <a:pt x="15094" y="18478"/>
                      <a:pt x="14944" y="18522"/>
                    </a:cubicBezTo>
                    <a:cubicBezTo>
                      <a:pt x="15056" y="18719"/>
                      <a:pt x="15112" y="18938"/>
                      <a:pt x="15131" y="19157"/>
                    </a:cubicBezTo>
                    <a:cubicBezTo>
                      <a:pt x="15150" y="19464"/>
                      <a:pt x="15075" y="19771"/>
                      <a:pt x="14869" y="19990"/>
                    </a:cubicBezTo>
                    <a:lnTo>
                      <a:pt x="14831" y="20034"/>
                    </a:lnTo>
                    <a:cubicBezTo>
                      <a:pt x="14663" y="20253"/>
                      <a:pt x="14438" y="20341"/>
                      <a:pt x="14194" y="20341"/>
                    </a:cubicBezTo>
                    <a:cubicBezTo>
                      <a:pt x="14156" y="20341"/>
                      <a:pt x="14138" y="20341"/>
                      <a:pt x="14100" y="20341"/>
                    </a:cubicBezTo>
                    <a:cubicBezTo>
                      <a:pt x="13931" y="20319"/>
                      <a:pt x="13744" y="20253"/>
                      <a:pt x="13575" y="20122"/>
                    </a:cubicBezTo>
                    <a:cubicBezTo>
                      <a:pt x="13538" y="20297"/>
                      <a:pt x="13462" y="20450"/>
                      <a:pt x="13350" y="20582"/>
                    </a:cubicBezTo>
                    <a:lnTo>
                      <a:pt x="13294" y="20648"/>
                    </a:lnTo>
                    <a:cubicBezTo>
                      <a:pt x="13106" y="20867"/>
                      <a:pt x="12863" y="20954"/>
                      <a:pt x="12619" y="20954"/>
                    </a:cubicBezTo>
                    <a:cubicBezTo>
                      <a:pt x="12412" y="20954"/>
                      <a:pt x="12206" y="20889"/>
                      <a:pt x="12056" y="20735"/>
                    </a:cubicBezTo>
                    <a:cubicBezTo>
                      <a:pt x="12000" y="20911"/>
                      <a:pt x="11944" y="21042"/>
                      <a:pt x="11831" y="21152"/>
                    </a:cubicBezTo>
                    <a:lnTo>
                      <a:pt x="11738" y="21261"/>
                    </a:lnTo>
                    <a:cubicBezTo>
                      <a:pt x="11569" y="21480"/>
                      <a:pt x="11325" y="21590"/>
                      <a:pt x="11100" y="21590"/>
                    </a:cubicBezTo>
                    <a:cubicBezTo>
                      <a:pt x="10856" y="21590"/>
                      <a:pt x="10612" y="21480"/>
                      <a:pt x="10444" y="21261"/>
                    </a:cubicBezTo>
                    <a:lnTo>
                      <a:pt x="10200" y="20976"/>
                    </a:lnTo>
                    <a:lnTo>
                      <a:pt x="9975" y="21174"/>
                    </a:lnTo>
                    <a:cubicBezTo>
                      <a:pt x="9844" y="21305"/>
                      <a:pt x="9675" y="21349"/>
                      <a:pt x="9525" y="21349"/>
                    </a:cubicBezTo>
                    <a:cubicBezTo>
                      <a:pt x="9262" y="21349"/>
                      <a:pt x="9019" y="21217"/>
                      <a:pt x="8850" y="20954"/>
                    </a:cubicBezTo>
                    <a:lnTo>
                      <a:pt x="8775" y="20867"/>
                    </a:lnTo>
                    <a:cubicBezTo>
                      <a:pt x="8700" y="20713"/>
                      <a:pt x="8644" y="20582"/>
                      <a:pt x="8625" y="20428"/>
                    </a:cubicBezTo>
                    <a:cubicBezTo>
                      <a:pt x="8587" y="20428"/>
                      <a:pt x="8550" y="20428"/>
                      <a:pt x="8513" y="20428"/>
                    </a:cubicBezTo>
                    <a:cubicBezTo>
                      <a:pt x="8456" y="20428"/>
                      <a:pt x="8400" y="20428"/>
                      <a:pt x="8344" y="20428"/>
                    </a:cubicBezTo>
                    <a:cubicBezTo>
                      <a:pt x="8138" y="20363"/>
                      <a:pt x="7950" y="20231"/>
                      <a:pt x="7819" y="20012"/>
                    </a:cubicBezTo>
                    <a:lnTo>
                      <a:pt x="7781" y="19968"/>
                    </a:lnTo>
                    <a:cubicBezTo>
                      <a:pt x="7669" y="19815"/>
                      <a:pt x="7612" y="19639"/>
                      <a:pt x="7594" y="19442"/>
                    </a:cubicBezTo>
                    <a:cubicBezTo>
                      <a:pt x="7575" y="19442"/>
                      <a:pt x="7556" y="19464"/>
                      <a:pt x="7519" y="19464"/>
                    </a:cubicBezTo>
                    <a:cubicBezTo>
                      <a:pt x="7481" y="19464"/>
                      <a:pt x="7444" y="19464"/>
                      <a:pt x="7388" y="19442"/>
                    </a:cubicBezTo>
                    <a:cubicBezTo>
                      <a:pt x="7162" y="19420"/>
                      <a:pt x="6975" y="19289"/>
                      <a:pt x="6825" y="19069"/>
                    </a:cubicBezTo>
                    <a:lnTo>
                      <a:pt x="6787" y="19004"/>
                    </a:lnTo>
                    <a:cubicBezTo>
                      <a:pt x="6656" y="18806"/>
                      <a:pt x="6600" y="18522"/>
                      <a:pt x="6619" y="18280"/>
                    </a:cubicBezTo>
                    <a:cubicBezTo>
                      <a:pt x="6638" y="18105"/>
                      <a:pt x="6694" y="17974"/>
                      <a:pt x="6769" y="17820"/>
                    </a:cubicBezTo>
                    <a:cubicBezTo>
                      <a:pt x="6656" y="17754"/>
                      <a:pt x="6562" y="17667"/>
                      <a:pt x="6488" y="17535"/>
                    </a:cubicBezTo>
                    <a:lnTo>
                      <a:pt x="6450" y="17491"/>
                    </a:lnTo>
                    <a:cubicBezTo>
                      <a:pt x="6300" y="17272"/>
                      <a:pt x="6244" y="17031"/>
                      <a:pt x="6263" y="16790"/>
                    </a:cubicBezTo>
                    <a:cubicBezTo>
                      <a:pt x="6263" y="16658"/>
                      <a:pt x="6281" y="16549"/>
                      <a:pt x="6319" y="16439"/>
                    </a:cubicBezTo>
                    <a:lnTo>
                      <a:pt x="5250" y="15212"/>
                    </a:lnTo>
                    <a:cubicBezTo>
                      <a:pt x="4950" y="14861"/>
                      <a:pt x="4781" y="14379"/>
                      <a:pt x="4762" y="13897"/>
                    </a:cubicBezTo>
                    <a:cubicBezTo>
                      <a:pt x="4537" y="14160"/>
                      <a:pt x="4256" y="14291"/>
                      <a:pt x="3956" y="14291"/>
                    </a:cubicBezTo>
                    <a:cubicBezTo>
                      <a:pt x="3637" y="14291"/>
                      <a:pt x="3337" y="14138"/>
                      <a:pt x="3131" y="13897"/>
                    </a:cubicBezTo>
                    <a:lnTo>
                      <a:pt x="2325" y="12976"/>
                    </a:lnTo>
                    <a:cubicBezTo>
                      <a:pt x="2212" y="13064"/>
                      <a:pt x="2081" y="13108"/>
                      <a:pt x="1950" y="13108"/>
                    </a:cubicBezTo>
                    <a:cubicBezTo>
                      <a:pt x="1763" y="13108"/>
                      <a:pt x="1594" y="13042"/>
                      <a:pt x="1462" y="12889"/>
                    </a:cubicBezTo>
                    <a:lnTo>
                      <a:pt x="1444" y="12867"/>
                    </a:lnTo>
                    <a:lnTo>
                      <a:pt x="469" y="11442"/>
                    </a:lnTo>
                    <a:cubicBezTo>
                      <a:pt x="169" y="11004"/>
                      <a:pt x="0" y="10456"/>
                      <a:pt x="0" y="9908"/>
                    </a:cubicBezTo>
                    <a:lnTo>
                      <a:pt x="0" y="615"/>
                    </a:lnTo>
                    <a:cubicBezTo>
                      <a:pt x="0" y="374"/>
                      <a:pt x="113" y="154"/>
                      <a:pt x="319" y="45"/>
                    </a:cubicBezTo>
                    <a:cubicBezTo>
                      <a:pt x="403" y="1"/>
                      <a:pt x="502" y="-10"/>
                      <a:pt x="600" y="9"/>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sp>
          <p:nvSpPr>
            <p:cNvPr id="2280" name="TextBox 278"/>
            <p:cNvSpPr txBox="1"/>
            <p:nvPr/>
          </p:nvSpPr>
          <p:spPr>
            <a:xfrm>
              <a:off x="2009769" y="1049142"/>
              <a:ext cx="6952031" cy="69964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p>
              <a:pPr>
                <a:defRPr b="1" spc="-32" sz="3700">
                  <a:solidFill>
                    <a:srgbClr val="13B5A0"/>
                  </a:solidFill>
                  <a:latin typeface="+mn-lt"/>
                  <a:ea typeface="+mn-ea"/>
                  <a:cs typeface="+mn-cs"/>
                  <a:sym typeface="TH Sarabun New"/>
                </a:defRPr>
              </a:pPr>
              <a:r>
                <a:rPr>
                  <a:solidFill>
                    <a:srgbClr val="E1664A"/>
                  </a:solidFill>
                </a:rPr>
                <a:t>2. โมเดลของความคิด (Mental model)</a:t>
              </a:r>
              <a:r>
                <a:t> </a:t>
              </a:r>
            </a:p>
          </p:txBody>
        </p:sp>
        <p:sp>
          <p:nvSpPr>
            <p:cNvPr id="2281" name="ทุกคนในสถานศึกษาต้องเปิดใจให้กว้างไว้ใจซึ่งกันและกัน ร่วมกันวางแผนในการปฏิบัติงาน แนวทางการทำงานจะต้องอยู่บนพื้นฐานแห่งเหตุผล โดยใช้กระบวนการแก้ปัญหาและดำเนินการ โดยให้ทุกคนมีส่วนร่วม เพื่อให้การจัดการความรู้ภายในสถานศึกษา ดำเนินไปตามวิสัยทัศน์และเป้าหมา"/>
            <p:cNvSpPr txBox="1"/>
            <p:nvPr/>
          </p:nvSpPr>
          <p:spPr>
            <a:xfrm>
              <a:off x="559015" y="1850353"/>
              <a:ext cx="6479355" cy="31585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914216">
                <a:lnSpc>
                  <a:spcPct val="90000"/>
                </a:lnSpc>
                <a:defRPr sz="3300">
                  <a:solidFill>
                    <a:srgbClr val="535353"/>
                  </a:solidFill>
                  <a:latin typeface="+mn-lt"/>
                  <a:ea typeface="+mn-ea"/>
                  <a:cs typeface="+mn-cs"/>
                  <a:sym typeface="TH Sarabun New"/>
                </a:defRPr>
              </a:lvl1pPr>
            </a:lstStyle>
            <a:p>
              <a:pPr/>
              <a:r>
                <a:t>ทุกคนในสถานศึกษาต้องเปิดใจให้กว้างไว้ใจซึ่งกันและกัน ร่วมกันวางแผนในการปฏิบัติงาน แนวทางการทำงานจะต้องอยู่บนพื้นฐานแห่งเหตุผล โดยใช้กระบวนการแก้ปัญหาและดำเนินการ โดยให้ทุกคนมีส่วนร่วม เพื่อให้การจัดการความรู้ภายในสถานศึกษา ดำเนินไปตามวิสัยทัศน์และเป้าหมายที่ตกลงกัน</a:t>
              </a:r>
            </a:p>
          </p:txBody>
        </p:sp>
      </p:grpSp>
      <p:grpSp>
        <p:nvGrpSpPr>
          <p:cNvPr id="2289" name="Group"/>
          <p:cNvGrpSpPr/>
          <p:nvPr/>
        </p:nvGrpSpPr>
        <p:grpSpPr>
          <a:xfrm>
            <a:off x="15242619" y="3204792"/>
            <a:ext cx="9140185" cy="3196159"/>
            <a:chOff x="0" y="0"/>
            <a:chExt cx="9140183" cy="3196158"/>
          </a:xfrm>
        </p:grpSpPr>
        <p:grpSp>
          <p:nvGrpSpPr>
            <p:cNvPr id="2286" name="Group"/>
            <p:cNvGrpSpPr/>
            <p:nvPr/>
          </p:nvGrpSpPr>
          <p:grpSpPr>
            <a:xfrm>
              <a:off x="-1" y="0"/>
              <a:ext cx="2014157" cy="1748786"/>
              <a:chOff x="0" y="0"/>
              <a:chExt cx="2014155" cy="1748785"/>
            </a:xfrm>
          </p:grpSpPr>
          <p:sp>
            <p:nvSpPr>
              <p:cNvPr id="2283" name="Freeform: Shape 1029"/>
              <p:cNvSpPr/>
              <p:nvPr/>
            </p:nvSpPr>
            <p:spPr>
              <a:xfrm>
                <a:off x="0" y="0"/>
                <a:ext cx="2014156" cy="1748786"/>
              </a:xfrm>
              <a:custGeom>
                <a:avLst/>
                <a:gdLst/>
                <a:ahLst/>
                <a:cxnLst>
                  <a:cxn ang="0">
                    <a:pos x="wd2" y="hd2"/>
                  </a:cxn>
                  <a:cxn ang="5400000">
                    <a:pos x="wd2" y="hd2"/>
                  </a:cxn>
                  <a:cxn ang="10800000">
                    <a:pos x="wd2" y="hd2"/>
                  </a:cxn>
                  <a:cxn ang="16200000">
                    <a:pos x="wd2" y="hd2"/>
                  </a:cxn>
                </a:cxnLst>
                <a:rect l="0" t="0" r="r" b="b"/>
                <a:pathLst>
                  <a:path w="20800" h="21250" fill="norm" stroke="1" extrusionOk="0">
                    <a:moveTo>
                      <a:pt x="7312" y="1049"/>
                    </a:moveTo>
                    <a:lnTo>
                      <a:pt x="1997" y="5143"/>
                    </a:lnTo>
                    <a:cubicBezTo>
                      <a:pt x="305" y="6439"/>
                      <a:pt x="-397" y="8657"/>
                      <a:pt x="222" y="10699"/>
                    </a:cubicBezTo>
                    <a:lnTo>
                      <a:pt x="2358" y="17653"/>
                    </a:lnTo>
                    <a:cubicBezTo>
                      <a:pt x="3019" y="19789"/>
                      <a:pt x="4990" y="21250"/>
                      <a:pt x="7209" y="21250"/>
                    </a:cubicBezTo>
                    <a:lnTo>
                      <a:pt x="13587" y="21250"/>
                    </a:lnTo>
                    <a:cubicBezTo>
                      <a:pt x="15806" y="21250"/>
                      <a:pt x="17777" y="19789"/>
                      <a:pt x="18437" y="17653"/>
                    </a:cubicBezTo>
                    <a:lnTo>
                      <a:pt x="20573" y="10699"/>
                    </a:lnTo>
                    <a:cubicBezTo>
                      <a:pt x="21203" y="8657"/>
                      <a:pt x="20491" y="6439"/>
                      <a:pt x="18798" y="5143"/>
                    </a:cubicBezTo>
                    <a:lnTo>
                      <a:pt x="13484" y="1049"/>
                    </a:lnTo>
                    <a:cubicBezTo>
                      <a:pt x="11667" y="-350"/>
                      <a:pt x="9128" y="-350"/>
                      <a:pt x="7312" y="1049"/>
                    </a:cubicBezTo>
                    <a:close/>
                  </a:path>
                </a:pathLst>
              </a:custGeom>
              <a:solidFill>
                <a:srgbClr val="EAB047"/>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84" name="Freeform: Shape 1030"/>
              <p:cNvSpPr/>
              <p:nvPr/>
            </p:nvSpPr>
            <p:spPr>
              <a:xfrm>
                <a:off x="160066" y="140381"/>
                <a:ext cx="1693028" cy="1468452"/>
              </a:xfrm>
              <a:custGeom>
                <a:avLst/>
                <a:gdLst/>
                <a:ahLst/>
                <a:cxnLst>
                  <a:cxn ang="0">
                    <a:pos x="wd2" y="hd2"/>
                  </a:cxn>
                  <a:cxn ang="5400000">
                    <a:pos x="wd2" y="hd2"/>
                  </a:cxn>
                  <a:cxn ang="10800000">
                    <a:pos x="wd2" y="hd2"/>
                  </a:cxn>
                  <a:cxn ang="16200000">
                    <a:pos x="wd2" y="hd2"/>
                  </a:cxn>
                </a:cxnLst>
                <a:rect l="0" t="0" r="r" b="b"/>
                <a:pathLst>
                  <a:path w="20794" h="21251" fill="norm" stroke="1" extrusionOk="0">
                    <a:moveTo>
                      <a:pt x="7307" y="1046"/>
                    </a:moveTo>
                    <a:lnTo>
                      <a:pt x="1993" y="5131"/>
                    </a:lnTo>
                    <a:cubicBezTo>
                      <a:pt x="300" y="6427"/>
                      <a:pt x="-400" y="8649"/>
                      <a:pt x="226" y="10698"/>
                    </a:cubicBezTo>
                    <a:lnTo>
                      <a:pt x="2361" y="17659"/>
                    </a:lnTo>
                    <a:cubicBezTo>
                      <a:pt x="3012" y="19795"/>
                      <a:pt x="4988" y="21251"/>
                      <a:pt x="7209" y="21251"/>
                    </a:cubicBezTo>
                    <a:lnTo>
                      <a:pt x="13579" y="21251"/>
                    </a:lnTo>
                    <a:cubicBezTo>
                      <a:pt x="15812" y="21251"/>
                      <a:pt x="17776" y="19795"/>
                      <a:pt x="18439" y="17659"/>
                    </a:cubicBezTo>
                    <a:lnTo>
                      <a:pt x="20562" y="10698"/>
                    </a:lnTo>
                    <a:cubicBezTo>
                      <a:pt x="21200" y="8649"/>
                      <a:pt x="20488" y="6427"/>
                      <a:pt x="18795" y="5131"/>
                    </a:cubicBezTo>
                    <a:lnTo>
                      <a:pt x="13480" y="1046"/>
                    </a:lnTo>
                    <a:cubicBezTo>
                      <a:pt x="11664" y="-349"/>
                      <a:pt x="9124" y="-349"/>
                      <a:pt x="7307" y="1046"/>
                    </a:cubicBezTo>
                    <a:close/>
                  </a:path>
                </a:pathLst>
              </a:custGeom>
              <a:solidFill>
                <a:srgbClr val="FFFFFF">
                  <a:alpha val="20000"/>
                </a:srgbClr>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85" name="Freeform 168"/>
              <p:cNvSpPr/>
              <p:nvPr/>
            </p:nvSpPr>
            <p:spPr>
              <a:xfrm>
                <a:off x="613619" y="426618"/>
                <a:ext cx="786917" cy="8955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36" y="20234"/>
                    </a:moveTo>
                    <a:lnTo>
                      <a:pt x="11917" y="20234"/>
                    </a:lnTo>
                    <a:cubicBezTo>
                      <a:pt x="12035" y="20234"/>
                      <a:pt x="12124" y="20322"/>
                      <a:pt x="12124" y="20410"/>
                    </a:cubicBezTo>
                    <a:cubicBezTo>
                      <a:pt x="12124" y="20527"/>
                      <a:pt x="12035" y="20615"/>
                      <a:pt x="11917" y="20615"/>
                    </a:cubicBezTo>
                    <a:lnTo>
                      <a:pt x="10736" y="20615"/>
                    </a:lnTo>
                    <a:cubicBezTo>
                      <a:pt x="10618" y="20615"/>
                      <a:pt x="10529" y="20527"/>
                      <a:pt x="10529" y="20410"/>
                    </a:cubicBezTo>
                    <a:cubicBezTo>
                      <a:pt x="10529" y="20322"/>
                      <a:pt x="10618" y="20234"/>
                      <a:pt x="10736" y="20234"/>
                    </a:cubicBezTo>
                    <a:close/>
                    <a:moveTo>
                      <a:pt x="7991" y="19856"/>
                    </a:moveTo>
                    <a:lnTo>
                      <a:pt x="7991" y="20395"/>
                    </a:lnTo>
                    <a:cubicBezTo>
                      <a:pt x="7991" y="20744"/>
                      <a:pt x="8231" y="20997"/>
                      <a:pt x="8532" y="20997"/>
                    </a:cubicBezTo>
                    <a:lnTo>
                      <a:pt x="14120" y="20997"/>
                    </a:lnTo>
                    <a:cubicBezTo>
                      <a:pt x="14420" y="20997"/>
                      <a:pt x="14660" y="20744"/>
                      <a:pt x="14660" y="20395"/>
                    </a:cubicBezTo>
                    <a:lnTo>
                      <a:pt x="14660" y="19856"/>
                    </a:lnTo>
                    <a:close/>
                    <a:moveTo>
                      <a:pt x="8322" y="9864"/>
                    </a:moveTo>
                    <a:cubicBezTo>
                      <a:pt x="8261" y="10023"/>
                      <a:pt x="8141" y="10181"/>
                      <a:pt x="7991" y="10277"/>
                    </a:cubicBezTo>
                    <a:lnTo>
                      <a:pt x="7991" y="19221"/>
                    </a:lnTo>
                    <a:lnTo>
                      <a:pt x="14660" y="19221"/>
                    </a:lnTo>
                    <a:lnTo>
                      <a:pt x="14660" y="14146"/>
                    </a:lnTo>
                    <a:lnTo>
                      <a:pt x="14600" y="14178"/>
                    </a:lnTo>
                    <a:cubicBezTo>
                      <a:pt x="14540" y="14241"/>
                      <a:pt x="14450" y="14273"/>
                      <a:pt x="14360" y="14273"/>
                    </a:cubicBezTo>
                    <a:cubicBezTo>
                      <a:pt x="14330" y="14273"/>
                      <a:pt x="14270" y="14241"/>
                      <a:pt x="14210" y="14241"/>
                    </a:cubicBezTo>
                    <a:cubicBezTo>
                      <a:pt x="14090" y="14178"/>
                      <a:pt x="13999" y="14019"/>
                      <a:pt x="13999" y="13861"/>
                    </a:cubicBezTo>
                    <a:lnTo>
                      <a:pt x="13999" y="12402"/>
                    </a:lnTo>
                    <a:cubicBezTo>
                      <a:pt x="13519" y="12370"/>
                      <a:pt x="13128" y="11958"/>
                      <a:pt x="13128" y="11450"/>
                    </a:cubicBezTo>
                    <a:lnTo>
                      <a:pt x="13128" y="9864"/>
                    </a:lnTo>
                    <a:close/>
                    <a:moveTo>
                      <a:pt x="18788" y="9307"/>
                    </a:moveTo>
                    <a:cubicBezTo>
                      <a:pt x="18989" y="9307"/>
                      <a:pt x="19133" y="9490"/>
                      <a:pt x="19133" y="9703"/>
                    </a:cubicBezTo>
                    <a:cubicBezTo>
                      <a:pt x="19133" y="9885"/>
                      <a:pt x="18989" y="10038"/>
                      <a:pt x="18788" y="10038"/>
                    </a:cubicBezTo>
                    <a:cubicBezTo>
                      <a:pt x="18615" y="10038"/>
                      <a:pt x="18471" y="9885"/>
                      <a:pt x="18471" y="9703"/>
                    </a:cubicBezTo>
                    <a:cubicBezTo>
                      <a:pt x="18471" y="9490"/>
                      <a:pt x="18615" y="9307"/>
                      <a:pt x="18788" y="9307"/>
                    </a:cubicBezTo>
                    <a:close/>
                    <a:moveTo>
                      <a:pt x="17373" y="9307"/>
                    </a:moveTo>
                    <a:cubicBezTo>
                      <a:pt x="17546" y="9307"/>
                      <a:pt x="17719" y="9490"/>
                      <a:pt x="17719" y="9703"/>
                    </a:cubicBezTo>
                    <a:cubicBezTo>
                      <a:pt x="17719" y="9885"/>
                      <a:pt x="17546" y="10038"/>
                      <a:pt x="17373" y="10038"/>
                    </a:cubicBezTo>
                    <a:cubicBezTo>
                      <a:pt x="17171" y="10038"/>
                      <a:pt x="17027" y="9885"/>
                      <a:pt x="17027" y="9703"/>
                    </a:cubicBezTo>
                    <a:cubicBezTo>
                      <a:pt x="17027" y="9490"/>
                      <a:pt x="17171" y="9307"/>
                      <a:pt x="17373" y="9307"/>
                    </a:cubicBezTo>
                    <a:close/>
                    <a:moveTo>
                      <a:pt x="15929" y="9307"/>
                    </a:moveTo>
                    <a:cubicBezTo>
                      <a:pt x="16102" y="9307"/>
                      <a:pt x="16275" y="9490"/>
                      <a:pt x="16275" y="9703"/>
                    </a:cubicBezTo>
                    <a:cubicBezTo>
                      <a:pt x="16275" y="9885"/>
                      <a:pt x="16102" y="10038"/>
                      <a:pt x="15929" y="10038"/>
                    </a:cubicBezTo>
                    <a:cubicBezTo>
                      <a:pt x="15756" y="10038"/>
                      <a:pt x="15583" y="9885"/>
                      <a:pt x="15583" y="9703"/>
                    </a:cubicBezTo>
                    <a:cubicBezTo>
                      <a:pt x="15583" y="9490"/>
                      <a:pt x="15756" y="9307"/>
                      <a:pt x="15929" y="9307"/>
                    </a:cubicBezTo>
                    <a:close/>
                    <a:moveTo>
                      <a:pt x="3427" y="8513"/>
                    </a:moveTo>
                    <a:lnTo>
                      <a:pt x="6050" y="8513"/>
                    </a:lnTo>
                    <a:cubicBezTo>
                      <a:pt x="6199" y="8513"/>
                      <a:pt x="6348" y="8634"/>
                      <a:pt x="6348" y="8815"/>
                    </a:cubicBezTo>
                    <a:cubicBezTo>
                      <a:pt x="6348" y="8966"/>
                      <a:pt x="6199" y="9116"/>
                      <a:pt x="6050" y="9116"/>
                    </a:cubicBezTo>
                    <a:lnTo>
                      <a:pt x="3427" y="9116"/>
                    </a:lnTo>
                    <a:cubicBezTo>
                      <a:pt x="3278" y="9116"/>
                      <a:pt x="3129" y="8966"/>
                      <a:pt x="3129" y="8815"/>
                    </a:cubicBezTo>
                    <a:cubicBezTo>
                      <a:pt x="3129" y="8634"/>
                      <a:pt x="3278" y="8513"/>
                      <a:pt x="3427" y="8513"/>
                    </a:cubicBezTo>
                    <a:close/>
                    <a:moveTo>
                      <a:pt x="11099" y="8418"/>
                    </a:moveTo>
                    <a:lnTo>
                      <a:pt x="11948" y="8418"/>
                    </a:lnTo>
                    <a:cubicBezTo>
                      <a:pt x="12036" y="8418"/>
                      <a:pt x="12124" y="8536"/>
                      <a:pt x="12124" y="8624"/>
                    </a:cubicBezTo>
                    <a:cubicBezTo>
                      <a:pt x="12124" y="8742"/>
                      <a:pt x="12036" y="8831"/>
                      <a:pt x="11948" y="8831"/>
                    </a:cubicBezTo>
                    <a:lnTo>
                      <a:pt x="11099" y="8831"/>
                    </a:lnTo>
                    <a:cubicBezTo>
                      <a:pt x="11070" y="8831"/>
                      <a:pt x="11041" y="8801"/>
                      <a:pt x="11041" y="8742"/>
                    </a:cubicBezTo>
                    <a:cubicBezTo>
                      <a:pt x="11070" y="8713"/>
                      <a:pt x="11070" y="8654"/>
                      <a:pt x="11070" y="8624"/>
                    </a:cubicBezTo>
                    <a:cubicBezTo>
                      <a:pt x="11070" y="8595"/>
                      <a:pt x="11070" y="8536"/>
                      <a:pt x="11041" y="8506"/>
                    </a:cubicBezTo>
                    <a:cubicBezTo>
                      <a:pt x="11041" y="8477"/>
                      <a:pt x="11070" y="8418"/>
                      <a:pt x="11099" y="8418"/>
                    </a:cubicBezTo>
                    <a:close/>
                    <a:moveTo>
                      <a:pt x="10724" y="8418"/>
                    </a:moveTo>
                    <a:cubicBezTo>
                      <a:pt x="10807" y="8418"/>
                      <a:pt x="10890" y="8536"/>
                      <a:pt x="10890" y="8624"/>
                    </a:cubicBezTo>
                    <a:cubicBezTo>
                      <a:pt x="10890" y="8742"/>
                      <a:pt x="10807" y="8831"/>
                      <a:pt x="10724" y="8831"/>
                    </a:cubicBezTo>
                    <a:cubicBezTo>
                      <a:pt x="10613" y="8831"/>
                      <a:pt x="10529" y="8742"/>
                      <a:pt x="10529" y="8624"/>
                    </a:cubicBezTo>
                    <a:cubicBezTo>
                      <a:pt x="10529" y="8536"/>
                      <a:pt x="10613" y="8418"/>
                      <a:pt x="10724" y="8418"/>
                    </a:cubicBezTo>
                    <a:close/>
                    <a:moveTo>
                      <a:pt x="8472" y="8088"/>
                    </a:moveTo>
                    <a:lnTo>
                      <a:pt x="8472" y="9230"/>
                    </a:lnTo>
                    <a:lnTo>
                      <a:pt x="13128" y="9230"/>
                    </a:lnTo>
                    <a:lnTo>
                      <a:pt x="13128" y="8152"/>
                    </a:lnTo>
                    <a:cubicBezTo>
                      <a:pt x="13128" y="8120"/>
                      <a:pt x="13128" y="8120"/>
                      <a:pt x="13128" y="8088"/>
                    </a:cubicBezTo>
                    <a:lnTo>
                      <a:pt x="10995" y="8088"/>
                    </a:lnTo>
                    <a:close/>
                    <a:moveTo>
                      <a:pt x="14330" y="7454"/>
                    </a:moveTo>
                    <a:cubicBezTo>
                      <a:pt x="13999" y="7454"/>
                      <a:pt x="13729" y="7771"/>
                      <a:pt x="13729" y="8152"/>
                    </a:cubicBezTo>
                    <a:lnTo>
                      <a:pt x="13729" y="11450"/>
                    </a:lnTo>
                    <a:cubicBezTo>
                      <a:pt x="13729" y="11609"/>
                      <a:pt x="13849" y="11767"/>
                      <a:pt x="14029" y="11767"/>
                    </a:cubicBezTo>
                    <a:cubicBezTo>
                      <a:pt x="14330" y="11767"/>
                      <a:pt x="14600" y="12021"/>
                      <a:pt x="14600" y="12370"/>
                    </a:cubicBezTo>
                    <a:lnTo>
                      <a:pt x="14600" y="13353"/>
                    </a:lnTo>
                    <a:lnTo>
                      <a:pt x="15922" y="12021"/>
                    </a:lnTo>
                    <a:cubicBezTo>
                      <a:pt x="16102" y="11863"/>
                      <a:pt x="16313" y="11767"/>
                      <a:pt x="16553" y="11767"/>
                    </a:cubicBezTo>
                    <a:lnTo>
                      <a:pt x="20368" y="11767"/>
                    </a:lnTo>
                    <a:cubicBezTo>
                      <a:pt x="20699" y="11767"/>
                      <a:pt x="20999" y="11450"/>
                      <a:pt x="20999" y="11101"/>
                    </a:cubicBezTo>
                    <a:lnTo>
                      <a:pt x="20999" y="8152"/>
                    </a:lnTo>
                    <a:cubicBezTo>
                      <a:pt x="20999" y="7771"/>
                      <a:pt x="20699" y="7454"/>
                      <a:pt x="20368" y="7454"/>
                    </a:cubicBezTo>
                    <a:close/>
                    <a:moveTo>
                      <a:pt x="2104" y="7115"/>
                    </a:moveTo>
                    <a:lnTo>
                      <a:pt x="6049" y="7115"/>
                    </a:lnTo>
                    <a:cubicBezTo>
                      <a:pt x="6198" y="7115"/>
                      <a:pt x="6348" y="7266"/>
                      <a:pt x="6348" y="7417"/>
                    </a:cubicBezTo>
                    <a:cubicBezTo>
                      <a:pt x="6348" y="7598"/>
                      <a:pt x="6198" y="7719"/>
                      <a:pt x="6049" y="7719"/>
                    </a:cubicBezTo>
                    <a:lnTo>
                      <a:pt x="2104" y="7719"/>
                    </a:lnTo>
                    <a:cubicBezTo>
                      <a:pt x="1955" y="7719"/>
                      <a:pt x="1835" y="7598"/>
                      <a:pt x="1835" y="7417"/>
                    </a:cubicBezTo>
                    <a:cubicBezTo>
                      <a:pt x="1835" y="7266"/>
                      <a:pt x="1955" y="7115"/>
                      <a:pt x="2104" y="7115"/>
                    </a:cubicBezTo>
                    <a:close/>
                    <a:moveTo>
                      <a:pt x="2104" y="5718"/>
                    </a:moveTo>
                    <a:lnTo>
                      <a:pt x="6049" y="5718"/>
                    </a:lnTo>
                    <a:cubicBezTo>
                      <a:pt x="6198" y="5718"/>
                      <a:pt x="6348" y="5869"/>
                      <a:pt x="6348" y="6020"/>
                    </a:cubicBezTo>
                    <a:cubicBezTo>
                      <a:pt x="6348" y="6202"/>
                      <a:pt x="6198" y="6353"/>
                      <a:pt x="6049" y="6353"/>
                    </a:cubicBezTo>
                    <a:lnTo>
                      <a:pt x="2104" y="6353"/>
                    </a:lnTo>
                    <a:cubicBezTo>
                      <a:pt x="1955" y="6353"/>
                      <a:pt x="1835" y="6202"/>
                      <a:pt x="1835" y="6020"/>
                    </a:cubicBezTo>
                    <a:cubicBezTo>
                      <a:pt x="1835" y="5869"/>
                      <a:pt x="1955" y="5718"/>
                      <a:pt x="2104" y="5718"/>
                    </a:cubicBezTo>
                    <a:close/>
                    <a:moveTo>
                      <a:pt x="1202" y="4282"/>
                    </a:moveTo>
                    <a:cubicBezTo>
                      <a:pt x="871" y="4282"/>
                      <a:pt x="601" y="4567"/>
                      <a:pt x="601" y="4948"/>
                    </a:cubicBezTo>
                    <a:lnTo>
                      <a:pt x="601" y="9262"/>
                    </a:lnTo>
                    <a:cubicBezTo>
                      <a:pt x="601" y="9642"/>
                      <a:pt x="871" y="9959"/>
                      <a:pt x="1202" y="9959"/>
                    </a:cubicBezTo>
                    <a:lnTo>
                      <a:pt x="4476" y="9959"/>
                    </a:lnTo>
                    <a:cubicBezTo>
                      <a:pt x="4717" y="9959"/>
                      <a:pt x="4897" y="10023"/>
                      <a:pt x="5077" y="10213"/>
                    </a:cubicBezTo>
                    <a:lnTo>
                      <a:pt x="6429" y="11514"/>
                    </a:lnTo>
                    <a:lnTo>
                      <a:pt x="6429" y="10404"/>
                    </a:lnTo>
                    <a:cubicBezTo>
                      <a:pt x="6429" y="10181"/>
                      <a:pt x="6639" y="9959"/>
                      <a:pt x="6880" y="9959"/>
                    </a:cubicBezTo>
                    <a:lnTo>
                      <a:pt x="7240" y="9959"/>
                    </a:lnTo>
                    <a:cubicBezTo>
                      <a:pt x="7571" y="9959"/>
                      <a:pt x="7871" y="9642"/>
                      <a:pt x="7871" y="9262"/>
                    </a:cubicBezTo>
                    <a:lnTo>
                      <a:pt x="7871" y="4948"/>
                    </a:lnTo>
                    <a:cubicBezTo>
                      <a:pt x="7871" y="4567"/>
                      <a:pt x="7571" y="4282"/>
                      <a:pt x="7240" y="4282"/>
                    </a:cubicBezTo>
                    <a:close/>
                    <a:moveTo>
                      <a:pt x="11457" y="4161"/>
                    </a:moveTo>
                    <a:lnTo>
                      <a:pt x="12760" y="4161"/>
                    </a:lnTo>
                    <a:cubicBezTo>
                      <a:pt x="12908" y="4161"/>
                      <a:pt x="13026" y="4312"/>
                      <a:pt x="13026" y="4464"/>
                    </a:cubicBezTo>
                    <a:cubicBezTo>
                      <a:pt x="13026" y="4645"/>
                      <a:pt x="12908" y="4796"/>
                      <a:pt x="12760" y="4796"/>
                    </a:cubicBezTo>
                    <a:lnTo>
                      <a:pt x="11457" y="4796"/>
                    </a:lnTo>
                    <a:cubicBezTo>
                      <a:pt x="11309" y="4796"/>
                      <a:pt x="11161" y="4645"/>
                      <a:pt x="11161" y="4464"/>
                    </a:cubicBezTo>
                    <a:cubicBezTo>
                      <a:pt x="11161" y="4312"/>
                      <a:pt x="11309" y="4161"/>
                      <a:pt x="11457" y="4161"/>
                    </a:cubicBezTo>
                    <a:close/>
                    <a:moveTo>
                      <a:pt x="11460" y="2764"/>
                    </a:moveTo>
                    <a:lnTo>
                      <a:pt x="15375" y="2764"/>
                    </a:lnTo>
                    <a:cubicBezTo>
                      <a:pt x="15554" y="2764"/>
                      <a:pt x="15704" y="2915"/>
                      <a:pt x="15704" y="3096"/>
                    </a:cubicBezTo>
                    <a:cubicBezTo>
                      <a:pt x="15704" y="3248"/>
                      <a:pt x="15554" y="3399"/>
                      <a:pt x="15375" y="3399"/>
                    </a:cubicBezTo>
                    <a:lnTo>
                      <a:pt x="11460" y="3399"/>
                    </a:lnTo>
                    <a:cubicBezTo>
                      <a:pt x="11310" y="3399"/>
                      <a:pt x="11161" y="3248"/>
                      <a:pt x="11161" y="3096"/>
                    </a:cubicBezTo>
                    <a:cubicBezTo>
                      <a:pt x="11161" y="2915"/>
                      <a:pt x="11310" y="2764"/>
                      <a:pt x="11460" y="2764"/>
                    </a:cubicBezTo>
                    <a:close/>
                    <a:moveTo>
                      <a:pt x="11458" y="1398"/>
                    </a:moveTo>
                    <a:lnTo>
                      <a:pt x="13420" y="1398"/>
                    </a:lnTo>
                    <a:cubicBezTo>
                      <a:pt x="13569" y="1398"/>
                      <a:pt x="13688" y="1518"/>
                      <a:pt x="13688" y="1699"/>
                    </a:cubicBezTo>
                    <a:cubicBezTo>
                      <a:pt x="13688" y="1850"/>
                      <a:pt x="13569" y="2001"/>
                      <a:pt x="13420" y="2001"/>
                    </a:cubicBezTo>
                    <a:lnTo>
                      <a:pt x="11458" y="2001"/>
                    </a:lnTo>
                    <a:cubicBezTo>
                      <a:pt x="11310" y="2001"/>
                      <a:pt x="11161" y="1850"/>
                      <a:pt x="11161" y="1699"/>
                    </a:cubicBezTo>
                    <a:cubicBezTo>
                      <a:pt x="11161" y="1518"/>
                      <a:pt x="11310" y="1398"/>
                      <a:pt x="11458" y="1398"/>
                    </a:cubicBezTo>
                    <a:close/>
                    <a:moveTo>
                      <a:pt x="10394" y="634"/>
                    </a:moveTo>
                    <a:cubicBezTo>
                      <a:pt x="10064" y="634"/>
                      <a:pt x="9794" y="920"/>
                      <a:pt x="9794" y="1300"/>
                    </a:cubicBezTo>
                    <a:lnTo>
                      <a:pt x="9794" y="4916"/>
                    </a:lnTo>
                    <a:cubicBezTo>
                      <a:pt x="9794" y="5265"/>
                      <a:pt x="10064" y="5582"/>
                      <a:pt x="10394" y="5582"/>
                    </a:cubicBezTo>
                    <a:lnTo>
                      <a:pt x="10755" y="5582"/>
                    </a:lnTo>
                    <a:cubicBezTo>
                      <a:pt x="10995" y="5582"/>
                      <a:pt x="11206" y="5773"/>
                      <a:pt x="11206" y="6058"/>
                    </a:cubicBezTo>
                    <a:lnTo>
                      <a:pt x="11206" y="7168"/>
                    </a:lnTo>
                    <a:lnTo>
                      <a:pt x="12557" y="5804"/>
                    </a:lnTo>
                    <a:cubicBezTo>
                      <a:pt x="12708" y="5646"/>
                      <a:pt x="12918" y="5582"/>
                      <a:pt x="13158" y="5582"/>
                    </a:cubicBezTo>
                    <a:lnTo>
                      <a:pt x="16433" y="5582"/>
                    </a:lnTo>
                    <a:cubicBezTo>
                      <a:pt x="16763" y="5582"/>
                      <a:pt x="17034" y="5265"/>
                      <a:pt x="17034" y="4916"/>
                    </a:cubicBezTo>
                    <a:lnTo>
                      <a:pt x="17034" y="1300"/>
                    </a:lnTo>
                    <a:cubicBezTo>
                      <a:pt x="17034" y="920"/>
                      <a:pt x="16763" y="634"/>
                      <a:pt x="16433" y="634"/>
                    </a:cubicBezTo>
                    <a:close/>
                    <a:moveTo>
                      <a:pt x="10394" y="0"/>
                    </a:moveTo>
                    <a:lnTo>
                      <a:pt x="16433" y="0"/>
                    </a:lnTo>
                    <a:cubicBezTo>
                      <a:pt x="17094" y="0"/>
                      <a:pt x="17634" y="603"/>
                      <a:pt x="17634" y="1300"/>
                    </a:cubicBezTo>
                    <a:lnTo>
                      <a:pt x="17634" y="4916"/>
                    </a:lnTo>
                    <a:cubicBezTo>
                      <a:pt x="17634" y="5614"/>
                      <a:pt x="17094" y="6217"/>
                      <a:pt x="16433" y="6217"/>
                    </a:cubicBezTo>
                    <a:lnTo>
                      <a:pt x="13158" y="6217"/>
                    </a:lnTo>
                    <a:cubicBezTo>
                      <a:pt x="13098" y="6217"/>
                      <a:pt x="13008" y="6217"/>
                      <a:pt x="12948" y="6280"/>
                    </a:cubicBezTo>
                    <a:lnTo>
                      <a:pt x="11776" y="7454"/>
                    </a:lnTo>
                    <a:lnTo>
                      <a:pt x="13308" y="7454"/>
                    </a:lnTo>
                    <a:cubicBezTo>
                      <a:pt x="13519" y="7073"/>
                      <a:pt x="13909" y="6851"/>
                      <a:pt x="14330" y="6851"/>
                    </a:cubicBezTo>
                    <a:lnTo>
                      <a:pt x="20368" y="6851"/>
                    </a:lnTo>
                    <a:cubicBezTo>
                      <a:pt x="21029" y="6851"/>
                      <a:pt x="21600" y="7422"/>
                      <a:pt x="21600" y="8152"/>
                    </a:cubicBezTo>
                    <a:lnTo>
                      <a:pt x="21600" y="11101"/>
                    </a:lnTo>
                    <a:cubicBezTo>
                      <a:pt x="21600" y="11799"/>
                      <a:pt x="21029" y="12402"/>
                      <a:pt x="20368" y="12402"/>
                    </a:cubicBezTo>
                    <a:lnTo>
                      <a:pt x="16553" y="12402"/>
                    </a:lnTo>
                    <a:cubicBezTo>
                      <a:pt x="16463" y="12402"/>
                      <a:pt x="16403" y="12402"/>
                      <a:pt x="16343" y="12465"/>
                    </a:cubicBezTo>
                    <a:lnTo>
                      <a:pt x="15231" y="13544"/>
                    </a:lnTo>
                    <a:lnTo>
                      <a:pt x="15231" y="20395"/>
                    </a:lnTo>
                    <a:cubicBezTo>
                      <a:pt x="15231" y="21093"/>
                      <a:pt x="14750" y="21600"/>
                      <a:pt x="14120" y="21600"/>
                    </a:cubicBezTo>
                    <a:lnTo>
                      <a:pt x="8532" y="21600"/>
                    </a:lnTo>
                    <a:cubicBezTo>
                      <a:pt x="7931" y="21600"/>
                      <a:pt x="7420" y="21093"/>
                      <a:pt x="7420" y="20395"/>
                    </a:cubicBezTo>
                    <a:lnTo>
                      <a:pt x="7420" y="10562"/>
                    </a:lnTo>
                    <a:cubicBezTo>
                      <a:pt x="7360" y="10562"/>
                      <a:pt x="7300" y="10562"/>
                      <a:pt x="7240" y="10562"/>
                    </a:cubicBezTo>
                    <a:lnTo>
                      <a:pt x="7030" y="10562"/>
                    </a:lnTo>
                    <a:lnTo>
                      <a:pt x="7030" y="12053"/>
                    </a:lnTo>
                    <a:cubicBezTo>
                      <a:pt x="7030" y="12211"/>
                      <a:pt x="6940" y="12370"/>
                      <a:pt x="6819" y="12402"/>
                    </a:cubicBezTo>
                    <a:cubicBezTo>
                      <a:pt x="6759" y="12465"/>
                      <a:pt x="6729" y="12465"/>
                      <a:pt x="6669" y="12465"/>
                    </a:cubicBezTo>
                    <a:cubicBezTo>
                      <a:pt x="6579" y="12465"/>
                      <a:pt x="6489" y="12433"/>
                      <a:pt x="6429" y="12370"/>
                    </a:cubicBezTo>
                    <a:lnTo>
                      <a:pt x="6399" y="12370"/>
                    </a:lnTo>
                    <a:lnTo>
                      <a:pt x="4687" y="10657"/>
                    </a:lnTo>
                    <a:cubicBezTo>
                      <a:pt x="4626" y="10594"/>
                      <a:pt x="4536" y="10562"/>
                      <a:pt x="4476" y="10562"/>
                    </a:cubicBezTo>
                    <a:lnTo>
                      <a:pt x="1202" y="10562"/>
                    </a:lnTo>
                    <a:cubicBezTo>
                      <a:pt x="541" y="10562"/>
                      <a:pt x="0" y="9991"/>
                      <a:pt x="0" y="9262"/>
                    </a:cubicBezTo>
                    <a:lnTo>
                      <a:pt x="0" y="4948"/>
                    </a:lnTo>
                    <a:cubicBezTo>
                      <a:pt x="0" y="4218"/>
                      <a:pt x="541" y="3648"/>
                      <a:pt x="1202" y="3648"/>
                    </a:cubicBezTo>
                    <a:lnTo>
                      <a:pt x="7240" y="3648"/>
                    </a:lnTo>
                    <a:cubicBezTo>
                      <a:pt x="7901" y="3648"/>
                      <a:pt x="8472" y="4218"/>
                      <a:pt x="8472" y="4948"/>
                    </a:cubicBezTo>
                    <a:lnTo>
                      <a:pt x="8472" y="7454"/>
                    </a:lnTo>
                    <a:lnTo>
                      <a:pt x="10605" y="7454"/>
                    </a:lnTo>
                    <a:lnTo>
                      <a:pt x="10605" y="6217"/>
                    </a:lnTo>
                    <a:lnTo>
                      <a:pt x="10394" y="6217"/>
                    </a:lnTo>
                    <a:cubicBezTo>
                      <a:pt x="9734" y="6217"/>
                      <a:pt x="9163" y="5614"/>
                      <a:pt x="9163" y="4916"/>
                    </a:cubicBezTo>
                    <a:lnTo>
                      <a:pt x="9163" y="1300"/>
                    </a:lnTo>
                    <a:cubicBezTo>
                      <a:pt x="9163" y="603"/>
                      <a:pt x="9734" y="0"/>
                      <a:pt x="10394"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grpSp>
        <p:sp>
          <p:nvSpPr>
            <p:cNvPr id="2287" name="TextBox 278"/>
            <p:cNvSpPr txBox="1"/>
            <p:nvPr/>
          </p:nvSpPr>
          <p:spPr>
            <a:xfrm>
              <a:off x="2188154" y="624211"/>
              <a:ext cx="6952030" cy="69964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pc="-32" sz="3700">
                  <a:solidFill>
                    <a:srgbClr val="B68E4A"/>
                  </a:solidFill>
                  <a:latin typeface="+mn-lt"/>
                  <a:ea typeface="+mn-ea"/>
                  <a:cs typeface="+mn-cs"/>
                  <a:sym typeface="TH Sarabun New"/>
                </a:defRPr>
              </a:lvl1pPr>
            </a:lstStyle>
            <a:p>
              <a:pPr/>
              <a:r>
                <a:t> 4. ทีมแห่งการเรียนรู้ (Team learning)</a:t>
              </a:r>
            </a:p>
          </p:txBody>
        </p:sp>
        <p:sp>
          <p:nvSpPr>
            <p:cNvPr id="2288" name="สถานศึกษาต้องมีเป้าหมายเชิงกลยุทธ์ ใช้การปฏิบัติงาน เป็นเครื่องมือในการแลกเปลี่ยนเรียนรู้ร่วมกัน มีการ แก้ปัญหาด้วยกัน เป็นการสร้างทีมงานแห่งการเรียน"/>
            <p:cNvSpPr txBox="1"/>
            <p:nvPr/>
          </p:nvSpPr>
          <p:spPr>
            <a:xfrm>
              <a:off x="1850037" y="1444065"/>
              <a:ext cx="7177852" cy="17520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defTabSz="914216">
                <a:lnSpc>
                  <a:spcPct val="90000"/>
                </a:lnSpc>
                <a:defRPr sz="3500">
                  <a:solidFill>
                    <a:srgbClr val="535353"/>
                  </a:solidFill>
                  <a:latin typeface="+mn-lt"/>
                  <a:ea typeface="+mn-ea"/>
                  <a:cs typeface="+mn-cs"/>
                  <a:sym typeface="TH Sarabun New"/>
                </a:defRPr>
              </a:pPr>
              <a:r>
                <a:t>สถานศึกษาต้องมีเป้าหมายเชิงกลยุทธ์ ใช้การปฏิบัติงาน</a:t>
              </a:r>
              <a:br/>
              <a:r>
                <a:t>เป็นเครื่องมือในการแลกเปลี่ยนเรียนรู้ร่วมกัน มีการ</a:t>
              </a:r>
              <a:br/>
              <a:r>
                <a:t>แก้ปัญหาด้วยกัน เป็นการสร้างทีมงานแห่งการเรียน</a:t>
              </a:r>
            </a:p>
          </p:txBody>
        </p:sp>
      </p:grpSp>
      <p:grpSp>
        <p:nvGrpSpPr>
          <p:cNvPr id="2296" name="Group"/>
          <p:cNvGrpSpPr/>
          <p:nvPr/>
        </p:nvGrpSpPr>
        <p:grpSpPr>
          <a:xfrm>
            <a:off x="15615868" y="7723524"/>
            <a:ext cx="7853687" cy="5232834"/>
            <a:chOff x="0" y="0"/>
            <a:chExt cx="7853685" cy="5232832"/>
          </a:xfrm>
        </p:grpSpPr>
        <p:grpSp>
          <p:nvGrpSpPr>
            <p:cNvPr id="2293" name="Group"/>
            <p:cNvGrpSpPr/>
            <p:nvPr/>
          </p:nvGrpSpPr>
          <p:grpSpPr>
            <a:xfrm>
              <a:off x="-1" y="0"/>
              <a:ext cx="2014157" cy="1748786"/>
              <a:chOff x="0" y="0"/>
              <a:chExt cx="2014155" cy="1748785"/>
            </a:xfrm>
          </p:grpSpPr>
          <p:sp>
            <p:nvSpPr>
              <p:cNvPr id="2290" name="Freeform: Shape 1029"/>
              <p:cNvSpPr/>
              <p:nvPr/>
            </p:nvSpPr>
            <p:spPr>
              <a:xfrm>
                <a:off x="0" y="0"/>
                <a:ext cx="2014156" cy="1748786"/>
              </a:xfrm>
              <a:custGeom>
                <a:avLst/>
                <a:gdLst/>
                <a:ahLst/>
                <a:cxnLst>
                  <a:cxn ang="0">
                    <a:pos x="wd2" y="hd2"/>
                  </a:cxn>
                  <a:cxn ang="5400000">
                    <a:pos x="wd2" y="hd2"/>
                  </a:cxn>
                  <a:cxn ang="10800000">
                    <a:pos x="wd2" y="hd2"/>
                  </a:cxn>
                  <a:cxn ang="16200000">
                    <a:pos x="wd2" y="hd2"/>
                  </a:cxn>
                </a:cxnLst>
                <a:rect l="0" t="0" r="r" b="b"/>
                <a:pathLst>
                  <a:path w="20800" h="21250" fill="norm" stroke="1" extrusionOk="0">
                    <a:moveTo>
                      <a:pt x="7312" y="1049"/>
                    </a:moveTo>
                    <a:lnTo>
                      <a:pt x="1997" y="5143"/>
                    </a:lnTo>
                    <a:cubicBezTo>
                      <a:pt x="305" y="6439"/>
                      <a:pt x="-397" y="8657"/>
                      <a:pt x="222" y="10699"/>
                    </a:cubicBezTo>
                    <a:lnTo>
                      <a:pt x="2358" y="17653"/>
                    </a:lnTo>
                    <a:cubicBezTo>
                      <a:pt x="3019" y="19789"/>
                      <a:pt x="4990" y="21250"/>
                      <a:pt x="7209" y="21250"/>
                    </a:cubicBezTo>
                    <a:lnTo>
                      <a:pt x="13587" y="21250"/>
                    </a:lnTo>
                    <a:cubicBezTo>
                      <a:pt x="15806" y="21250"/>
                      <a:pt x="17777" y="19789"/>
                      <a:pt x="18437" y="17653"/>
                    </a:cubicBezTo>
                    <a:lnTo>
                      <a:pt x="20573" y="10699"/>
                    </a:lnTo>
                    <a:cubicBezTo>
                      <a:pt x="21203" y="8657"/>
                      <a:pt x="20491" y="6439"/>
                      <a:pt x="18798" y="5143"/>
                    </a:cubicBezTo>
                    <a:lnTo>
                      <a:pt x="13484" y="1049"/>
                    </a:lnTo>
                    <a:cubicBezTo>
                      <a:pt x="11667" y="-350"/>
                      <a:pt x="9128" y="-350"/>
                      <a:pt x="7312" y="1049"/>
                    </a:cubicBezTo>
                    <a:close/>
                  </a:path>
                </a:pathLst>
              </a:custGeom>
              <a:solidFill>
                <a:srgbClr val="0055A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91" name="Freeform: Shape 1030"/>
              <p:cNvSpPr/>
              <p:nvPr/>
            </p:nvSpPr>
            <p:spPr>
              <a:xfrm>
                <a:off x="160066" y="140381"/>
                <a:ext cx="1693029" cy="1468452"/>
              </a:xfrm>
              <a:custGeom>
                <a:avLst/>
                <a:gdLst/>
                <a:ahLst/>
                <a:cxnLst>
                  <a:cxn ang="0">
                    <a:pos x="wd2" y="hd2"/>
                  </a:cxn>
                  <a:cxn ang="5400000">
                    <a:pos x="wd2" y="hd2"/>
                  </a:cxn>
                  <a:cxn ang="10800000">
                    <a:pos x="wd2" y="hd2"/>
                  </a:cxn>
                  <a:cxn ang="16200000">
                    <a:pos x="wd2" y="hd2"/>
                  </a:cxn>
                </a:cxnLst>
                <a:rect l="0" t="0" r="r" b="b"/>
                <a:pathLst>
                  <a:path w="20794" h="21251" fill="norm" stroke="1" extrusionOk="0">
                    <a:moveTo>
                      <a:pt x="7307" y="1046"/>
                    </a:moveTo>
                    <a:lnTo>
                      <a:pt x="1993" y="5131"/>
                    </a:lnTo>
                    <a:cubicBezTo>
                      <a:pt x="300" y="6427"/>
                      <a:pt x="-400" y="8649"/>
                      <a:pt x="226" y="10698"/>
                    </a:cubicBezTo>
                    <a:lnTo>
                      <a:pt x="2361" y="17659"/>
                    </a:lnTo>
                    <a:cubicBezTo>
                      <a:pt x="3012" y="19795"/>
                      <a:pt x="4988" y="21251"/>
                      <a:pt x="7209" y="21251"/>
                    </a:cubicBezTo>
                    <a:lnTo>
                      <a:pt x="13579" y="21251"/>
                    </a:lnTo>
                    <a:cubicBezTo>
                      <a:pt x="15812" y="21251"/>
                      <a:pt x="17776" y="19795"/>
                      <a:pt x="18439" y="17659"/>
                    </a:cubicBezTo>
                    <a:lnTo>
                      <a:pt x="20562" y="10698"/>
                    </a:lnTo>
                    <a:cubicBezTo>
                      <a:pt x="21200" y="8649"/>
                      <a:pt x="20488" y="6427"/>
                      <a:pt x="18795" y="5131"/>
                    </a:cubicBezTo>
                    <a:lnTo>
                      <a:pt x="13480" y="1046"/>
                    </a:lnTo>
                    <a:cubicBezTo>
                      <a:pt x="11664" y="-349"/>
                      <a:pt x="9124" y="-349"/>
                      <a:pt x="7307" y="1046"/>
                    </a:cubicBezTo>
                    <a:close/>
                  </a:path>
                </a:pathLst>
              </a:custGeom>
              <a:solidFill>
                <a:srgbClr val="FFFFFF">
                  <a:alpha val="20000"/>
                </a:srgbClr>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92" name="Freeform: Shape 1043"/>
              <p:cNvSpPr/>
              <p:nvPr/>
            </p:nvSpPr>
            <p:spPr>
              <a:xfrm>
                <a:off x="554442" y="426049"/>
                <a:ext cx="905650" cy="896902"/>
              </a:xfrm>
              <a:custGeom>
                <a:avLst/>
                <a:gdLst/>
                <a:ahLst/>
                <a:cxnLst>
                  <a:cxn ang="0">
                    <a:pos x="wd2" y="hd2"/>
                  </a:cxn>
                  <a:cxn ang="5400000">
                    <a:pos x="wd2" y="hd2"/>
                  </a:cxn>
                  <a:cxn ang="10800000">
                    <a:pos x="wd2" y="hd2"/>
                  </a:cxn>
                  <a:cxn ang="16200000">
                    <a:pos x="wd2" y="hd2"/>
                  </a:cxn>
                </a:cxnLst>
                <a:rect l="0" t="0" r="r" b="b"/>
                <a:pathLst>
                  <a:path w="21524" h="21600" fill="norm" stroke="1" extrusionOk="0">
                    <a:moveTo>
                      <a:pt x="1493" y="17860"/>
                    </a:moveTo>
                    <a:lnTo>
                      <a:pt x="1999" y="17860"/>
                    </a:lnTo>
                    <a:cubicBezTo>
                      <a:pt x="2045" y="17860"/>
                      <a:pt x="2091" y="17900"/>
                      <a:pt x="2091" y="17961"/>
                    </a:cubicBezTo>
                    <a:lnTo>
                      <a:pt x="2091" y="19012"/>
                    </a:lnTo>
                    <a:cubicBezTo>
                      <a:pt x="2091" y="19052"/>
                      <a:pt x="2045" y="19093"/>
                      <a:pt x="1999" y="19093"/>
                    </a:cubicBezTo>
                    <a:lnTo>
                      <a:pt x="1493" y="19093"/>
                    </a:lnTo>
                    <a:cubicBezTo>
                      <a:pt x="1447" y="19093"/>
                      <a:pt x="1378" y="19052"/>
                      <a:pt x="1378" y="19012"/>
                    </a:cubicBezTo>
                    <a:lnTo>
                      <a:pt x="1378" y="17961"/>
                    </a:lnTo>
                    <a:cubicBezTo>
                      <a:pt x="1378" y="17900"/>
                      <a:pt x="1447" y="17860"/>
                      <a:pt x="1493" y="17860"/>
                    </a:cubicBezTo>
                    <a:close/>
                    <a:moveTo>
                      <a:pt x="1493" y="16606"/>
                    </a:moveTo>
                    <a:lnTo>
                      <a:pt x="1999" y="16606"/>
                    </a:lnTo>
                    <a:cubicBezTo>
                      <a:pt x="2045" y="16606"/>
                      <a:pt x="2091" y="16646"/>
                      <a:pt x="2091" y="16705"/>
                    </a:cubicBezTo>
                    <a:lnTo>
                      <a:pt x="2091" y="17123"/>
                    </a:lnTo>
                    <a:cubicBezTo>
                      <a:pt x="2091" y="17163"/>
                      <a:pt x="2045" y="17222"/>
                      <a:pt x="1999" y="17222"/>
                    </a:cubicBezTo>
                    <a:lnTo>
                      <a:pt x="1493" y="17222"/>
                    </a:lnTo>
                    <a:cubicBezTo>
                      <a:pt x="1447" y="17222"/>
                      <a:pt x="1378" y="17163"/>
                      <a:pt x="1378" y="17123"/>
                    </a:cubicBezTo>
                    <a:lnTo>
                      <a:pt x="1378" y="16705"/>
                    </a:lnTo>
                    <a:cubicBezTo>
                      <a:pt x="1378" y="16646"/>
                      <a:pt x="1447" y="16606"/>
                      <a:pt x="1493" y="16606"/>
                    </a:cubicBezTo>
                    <a:close/>
                    <a:moveTo>
                      <a:pt x="4771" y="16508"/>
                    </a:moveTo>
                    <a:cubicBezTo>
                      <a:pt x="4700" y="16508"/>
                      <a:pt x="4652" y="16529"/>
                      <a:pt x="4652" y="16529"/>
                    </a:cubicBezTo>
                    <a:lnTo>
                      <a:pt x="3584" y="16591"/>
                    </a:lnTo>
                    <a:lnTo>
                      <a:pt x="3584" y="20471"/>
                    </a:lnTo>
                    <a:lnTo>
                      <a:pt x="4771" y="20532"/>
                    </a:lnTo>
                    <a:close/>
                    <a:moveTo>
                      <a:pt x="855" y="15954"/>
                    </a:moveTo>
                    <a:cubicBezTo>
                      <a:pt x="760" y="15954"/>
                      <a:pt x="688" y="16016"/>
                      <a:pt x="688" y="16098"/>
                    </a:cubicBezTo>
                    <a:lnTo>
                      <a:pt x="688" y="20840"/>
                    </a:lnTo>
                    <a:cubicBezTo>
                      <a:pt x="688" y="20922"/>
                      <a:pt x="760" y="21005"/>
                      <a:pt x="855" y="21005"/>
                    </a:cubicBezTo>
                    <a:lnTo>
                      <a:pt x="2730" y="21005"/>
                    </a:lnTo>
                    <a:cubicBezTo>
                      <a:pt x="2825" y="21005"/>
                      <a:pt x="2920" y="20922"/>
                      <a:pt x="2920" y="20840"/>
                    </a:cubicBezTo>
                    <a:lnTo>
                      <a:pt x="2920" y="16098"/>
                    </a:lnTo>
                    <a:cubicBezTo>
                      <a:pt x="2920" y="16016"/>
                      <a:pt x="2825" y="15954"/>
                      <a:pt x="2730" y="15954"/>
                    </a:cubicBezTo>
                    <a:close/>
                    <a:moveTo>
                      <a:pt x="13886" y="15133"/>
                    </a:moveTo>
                    <a:lnTo>
                      <a:pt x="12818" y="15194"/>
                    </a:lnTo>
                    <a:cubicBezTo>
                      <a:pt x="12770" y="15236"/>
                      <a:pt x="12723" y="15236"/>
                      <a:pt x="12675" y="15236"/>
                    </a:cubicBezTo>
                    <a:cubicBezTo>
                      <a:pt x="12651" y="15236"/>
                      <a:pt x="12604" y="15236"/>
                      <a:pt x="12556" y="15236"/>
                    </a:cubicBezTo>
                    <a:lnTo>
                      <a:pt x="8687" y="15523"/>
                    </a:lnTo>
                    <a:cubicBezTo>
                      <a:pt x="8189" y="15626"/>
                      <a:pt x="7667" y="15790"/>
                      <a:pt x="7168" y="15975"/>
                    </a:cubicBezTo>
                    <a:cubicBezTo>
                      <a:pt x="7002" y="16016"/>
                      <a:pt x="6836" y="16077"/>
                      <a:pt x="6670" y="16118"/>
                    </a:cubicBezTo>
                    <a:cubicBezTo>
                      <a:pt x="6266" y="16262"/>
                      <a:pt x="5815" y="16344"/>
                      <a:pt x="5459" y="16406"/>
                    </a:cubicBezTo>
                    <a:lnTo>
                      <a:pt x="5459" y="20553"/>
                    </a:lnTo>
                    <a:lnTo>
                      <a:pt x="9518" y="20697"/>
                    </a:lnTo>
                    <a:cubicBezTo>
                      <a:pt x="10919" y="20717"/>
                      <a:pt x="12533" y="20717"/>
                      <a:pt x="13838" y="20389"/>
                    </a:cubicBezTo>
                    <a:cubicBezTo>
                      <a:pt x="15737" y="19917"/>
                      <a:pt x="18253" y="18993"/>
                      <a:pt x="20081" y="18110"/>
                    </a:cubicBezTo>
                    <a:cubicBezTo>
                      <a:pt x="20437" y="17946"/>
                      <a:pt x="20722" y="17638"/>
                      <a:pt x="20817" y="17330"/>
                    </a:cubicBezTo>
                    <a:cubicBezTo>
                      <a:pt x="20888" y="17083"/>
                      <a:pt x="20840" y="16837"/>
                      <a:pt x="20674" y="16611"/>
                    </a:cubicBezTo>
                    <a:cubicBezTo>
                      <a:pt x="20437" y="16262"/>
                      <a:pt x="20033" y="15913"/>
                      <a:pt x="19108" y="16344"/>
                    </a:cubicBezTo>
                    <a:cubicBezTo>
                      <a:pt x="18206" y="16796"/>
                      <a:pt x="16829" y="17453"/>
                      <a:pt x="15239" y="17802"/>
                    </a:cubicBezTo>
                    <a:cubicBezTo>
                      <a:pt x="14954" y="18007"/>
                      <a:pt x="14645" y="18151"/>
                      <a:pt x="14265" y="18233"/>
                    </a:cubicBezTo>
                    <a:lnTo>
                      <a:pt x="14218" y="18254"/>
                    </a:lnTo>
                    <a:cubicBezTo>
                      <a:pt x="13292" y="18356"/>
                      <a:pt x="12509" y="18438"/>
                      <a:pt x="11631" y="18479"/>
                    </a:cubicBezTo>
                    <a:cubicBezTo>
                      <a:pt x="11298" y="18500"/>
                      <a:pt x="10966" y="18520"/>
                      <a:pt x="10634" y="18561"/>
                    </a:cubicBezTo>
                    <a:cubicBezTo>
                      <a:pt x="10610" y="18561"/>
                      <a:pt x="10610" y="18561"/>
                      <a:pt x="10586" y="18561"/>
                    </a:cubicBezTo>
                    <a:cubicBezTo>
                      <a:pt x="10420" y="18561"/>
                      <a:pt x="10278" y="18438"/>
                      <a:pt x="10254" y="18295"/>
                    </a:cubicBezTo>
                    <a:cubicBezTo>
                      <a:pt x="10254" y="18130"/>
                      <a:pt x="10373" y="17987"/>
                      <a:pt x="10563" y="17987"/>
                    </a:cubicBezTo>
                    <a:cubicBezTo>
                      <a:pt x="10919" y="17946"/>
                      <a:pt x="11251" y="17925"/>
                      <a:pt x="11583" y="17905"/>
                    </a:cubicBezTo>
                    <a:cubicBezTo>
                      <a:pt x="12414" y="17843"/>
                      <a:pt x="13197" y="17781"/>
                      <a:pt x="14099" y="17679"/>
                    </a:cubicBezTo>
                    <a:cubicBezTo>
                      <a:pt x="14693" y="17514"/>
                      <a:pt x="15286" y="17083"/>
                      <a:pt x="15215" y="16303"/>
                    </a:cubicBezTo>
                    <a:cubicBezTo>
                      <a:pt x="15144" y="15605"/>
                      <a:pt x="14550" y="15071"/>
                      <a:pt x="13886" y="15133"/>
                    </a:cubicBezTo>
                    <a:close/>
                    <a:moveTo>
                      <a:pt x="8284" y="7988"/>
                    </a:moveTo>
                    <a:lnTo>
                      <a:pt x="5317" y="13675"/>
                    </a:lnTo>
                    <a:cubicBezTo>
                      <a:pt x="5032" y="14291"/>
                      <a:pt x="4795" y="14825"/>
                      <a:pt x="4795" y="15482"/>
                    </a:cubicBezTo>
                    <a:cubicBezTo>
                      <a:pt x="4795" y="15626"/>
                      <a:pt x="4795" y="15769"/>
                      <a:pt x="4818" y="15913"/>
                    </a:cubicBezTo>
                    <a:cubicBezTo>
                      <a:pt x="5174" y="15872"/>
                      <a:pt x="5839" y="15769"/>
                      <a:pt x="6433" y="15585"/>
                    </a:cubicBezTo>
                    <a:cubicBezTo>
                      <a:pt x="6575" y="15523"/>
                      <a:pt x="6765" y="15482"/>
                      <a:pt x="6931" y="15420"/>
                    </a:cubicBezTo>
                    <a:cubicBezTo>
                      <a:pt x="7453" y="15236"/>
                      <a:pt x="7999" y="15051"/>
                      <a:pt x="8545" y="14948"/>
                    </a:cubicBezTo>
                    <a:lnTo>
                      <a:pt x="8593" y="14928"/>
                    </a:lnTo>
                    <a:lnTo>
                      <a:pt x="10681" y="14784"/>
                    </a:lnTo>
                    <a:cubicBezTo>
                      <a:pt x="10681" y="14763"/>
                      <a:pt x="10658" y="14743"/>
                      <a:pt x="10658" y="14702"/>
                    </a:cubicBezTo>
                    <a:cubicBezTo>
                      <a:pt x="10634" y="14558"/>
                      <a:pt x="10753" y="14394"/>
                      <a:pt x="10919" y="14353"/>
                    </a:cubicBezTo>
                    <a:cubicBezTo>
                      <a:pt x="11109" y="14332"/>
                      <a:pt x="11298" y="14435"/>
                      <a:pt x="11322" y="14599"/>
                    </a:cubicBezTo>
                    <a:cubicBezTo>
                      <a:pt x="11322" y="14661"/>
                      <a:pt x="11370" y="14681"/>
                      <a:pt x="11370" y="14722"/>
                    </a:cubicBezTo>
                    <a:lnTo>
                      <a:pt x="12533" y="14661"/>
                    </a:lnTo>
                    <a:cubicBezTo>
                      <a:pt x="12651" y="14517"/>
                      <a:pt x="12699" y="14394"/>
                      <a:pt x="12699" y="14230"/>
                    </a:cubicBezTo>
                    <a:cubicBezTo>
                      <a:pt x="12723" y="13839"/>
                      <a:pt x="12390" y="13490"/>
                      <a:pt x="11939" y="13470"/>
                    </a:cubicBezTo>
                    <a:lnTo>
                      <a:pt x="11868" y="13470"/>
                    </a:lnTo>
                    <a:cubicBezTo>
                      <a:pt x="11085" y="13408"/>
                      <a:pt x="10468" y="12813"/>
                      <a:pt x="10515" y="12115"/>
                    </a:cubicBezTo>
                    <a:cubicBezTo>
                      <a:pt x="10515" y="11766"/>
                      <a:pt x="10705" y="11437"/>
                      <a:pt x="10990" y="11191"/>
                    </a:cubicBezTo>
                    <a:cubicBezTo>
                      <a:pt x="11156" y="11047"/>
                      <a:pt x="11370" y="10965"/>
                      <a:pt x="11607" y="10904"/>
                    </a:cubicBezTo>
                    <a:lnTo>
                      <a:pt x="11607" y="10329"/>
                    </a:lnTo>
                    <a:cubicBezTo>
                      <a:pt x="11607" y="10165"/>
                      <a:pt x="11749" y="10021"/>
                      <a:pt x="11939" y="10021"/>
                    </a:cubicBezTo>
                    <a:cubicBezTo>
                      <a:pt x="12129" y="10021"/>
                      <a:pt x="12272" y="10165"/>
                      <a:pt x="12272" y="10329"/>
                    </a:cubicBezTo>
                    <a:lnTo>
                      <a:pt x="12272" y="10863"/>
                    </a:lnTo>
                    <a:cubicBezTo>
                      <a:pt x="12651" y="10924"/>
                      <a:pt x="13102" y="11088"/>
                      <a:pt x="13221" y="11540"/>
                    </a:cubicBezTo>
                    <a:cubicBezTo>
                      <a:pt x="13269" y="11704"/>
                      <a:pt x="13174" y="11848"/>
                      <a:pt x="12960" y="11889"/>
                    </a:cubicBezTo>
                    <a:cubicBezTo>
                      <a:pt x="12794" y="11930"/>
                      <a:pt x="12604" y="11827"/>
                      <a:pt x="12556" y="11663"/>
                    </a:cubicBezTo>
                    <a:cubicBezTo>
                      <a:pt x="12509" y="11437"/>
                      <a:pt x="12058" y="11437"/>
                      <a:pt x="12058" y="11437"/>
                    </a:cubicBezTo>
                    <a:cubicBezTo>
                      <a:pt x="11821" y="11417"/>
                      <a:pt x="11607" y="11478"/>
                      <a:pt x="11441" y="11622"/>
                    </a:cubicBezTo>
                    <a:cubicBezTo>
                      <a:pt x="11275" y="11766"/>
                      <a:pt x="11180" y="11930"/>
                      <a:pt x="11180" y="12135"/>
                    </a:cubicBezTo>
                    <a:cubicBezTo>
                      <a:pt x="11156" y="12526"/>
                      <a:pt x="11488" y="12854"/>
                      <a:pt x="11939" y="12895"/>
                    </a:cubicBezTo>
                    <a:lnTo>
                      <a:pt x="11987" y="12895"/>
                    </a:lnTo>
                    <a:cubicBezTo>
                      <a:pt x="12794" y="12936"/>
                      <a:pt x="13411" y="13532"/>
                      <a:pt x="13387" y="14250"/>
                    </a:cubicBezTo>
                    <a:cubicBezTo>
                      <a:pt x="13387" y="14353"/>
                      <a:pt x="13340" y="14476"/>
                      <a:pt x="13316" y="14579"/>
                    </a:cubicBezTo>
                    <a:lnTo>
                      <a:pt x="13838" y="14558"/>
                    </a:lnTo>
                    <a:cubicBezTo>
                      <a:pt x="14859" y="14455"/>
                      <a:pt x="15785" y="15236"/>
                      <a:pt x="15903" y="16262"/>
                    </a:cubicBezTo>
                    <a:cubicBezTo>
                      <a:pt x="15927" y="16550"/>
                      <a:pt x="15880" y="16816"/>
                      <a:pt x="15785" y="17042"/>
                    </a:cubicBezTo>
                    <a:cubicBezTo>
                      <a:pt x="16971" y="16714"/>
                      <a:pt x="17992" y="16221"/>
                      <a:pt x="18775" y="15851"/>
                    </a:cubicBezTo>
                    <a:cubicBezTo>
                      <a:pt x="18894" y="15790"/>
                      <a:pt x="18989" y="15749"/>
                      <a:pt x="19108" y="15728"/>
                    </a:cubicBezTo>
                    <a:cubicBezTo>
                      <a:pt x="19108" y="15646"/>
                      <a:pt x="19108" y="15544"/>
                      <a:pt x="19108" y="15482"/>
                    </a:cubicBezTo>
                    <a:cubicBezTo>
                      <a:pt x="19108" y="14784"/>
                      <a:pt x="18823" y="14230"/>
                      <a:pt x="18491" y="13511"/>
                    </a:cubicBezTo>
                    <a:lnTo>
                      <a:pt x="15618" y="7988"/>
                    </a:lnTo>
                    <a:close/>
                    <a:moveTo>
                      <a:pt x="13716" y="6941"/>
                    </a:moveTo>
                    <a:lnTo>
                      <a:pt x="14028" y="6941"/>
                    </a:lnTo>
                    <a:lnTo>
                      <a:pt x="14028" y="7086"/>
                    </a:lnTo>
                    <a:close/>
                    <a:moveTo>
                      <a:pt x="9874" y="6941"/>
                    </a:moveTo>
                    <a:lnTo>
                      <a:pt x="9874" y="7393"/>
                    </a:lnTo>
                    <a:lnTo>
                      <a:pt x="11607" y="7393"/>
                    </a:lnTo>
                    <a:lnTo>
                      <a:pt x="11607" y="6941"/>
                    </a:lnTo>
                    <a:close/>
                    <a:moveTo>
                      <a:pt x="8023" y="6941"/>
                    </a:moveTo>
                    <a:cubicBezTo>
                      <a:pt x="7880" y="6941"/>
                      <a:pt x="7785" y="7044"/>
                      <a:pt x="7785" y="7147"/>
                    </a:cubicBezTo>
                    <a:lnTo>
                      <a:pt x="7785" y="7208"/>
                    </a:lnTo>
                    <a:cubicBezTo>
                      <a:pt x="7785" y="7311"/>
                      <a:pt x="7880" y="7393"/>
                      <a:pt x="8023" y="7393"/>
                    </a:cubicBezTo>
                    <a:lnTo>
                      <a:pt x="9210" y="7393"/>
                    </a:lnTo>
                    <a:lnTo>
                      <a:pt x="9210" y="6941"/>
                    </a:lnTo>
                    <a:lnTo>
                      <a:pt x="8118" y="6941"/>
                    </a:lnTo>
                    <a:close/>
                    <a:moveTo>
                      <a:pt x="13482" y="5915"/>
                    </a:moveTo>
                    <a:lnTo>
                      <a:pt x="13482" y="6366"/>
                    </a:lnTo>
                    <a:lnTo>
                      <a:pt x="15880" y="6366"/>
                    </a:lnTo>
                    <a:cubicBezTo>
                      <a:pt x="15998" y="6366"/>
                      <a:pt x="16117" y="6284"/>
                      <a:pt x="16117" y="6182"/>
                    </a:cubicBezTo>
                    <a:lnTo>
                      <a:pt x="16117" y="6099"/>
                    </a:lnTo>
                    <a:cubicBezTo>
                      <a:pt x="16117" y="5997"/>
                      <a:pt x="15998" y="5915"/>
                      <a:pt x="15880" y="5915"/>
                    </a:cubicBezTo>
                    <a:close/>
                    <a:moveTo>
                      <a:pt x="11495" y="5915"/>
                    </a:moveTo>
                    <a:lnTo>
                      <a:pt x="12126" y="5915"/>
                    </a:lnTo>
                    <a:lnTo>
                      <a:pt x="12794" y="6182"/>
                    </a:lnTo>
                    <a:lnTo>
                      <a:pt x="12794" y="6366"/>
                    </a:lnTo>
                    <a:lnTo>
                      <a:pt x="12472" y="6366"/>
                    </a:lnTo>
                    <a:close/>
                    <a:moveTo>
                      <a:pt x="8023" y="5915"/>
                    </a:moveTo>
                    <a:cubicBezTo>
                      <a:pt x="7880" y="5915"/>
                      <a:pt x="7785" y="5997"/>
                      <a:pt x="7785" y="6099"/>
                    </a:cubicBezTo>
                    <a:lnTo>
                      <a:pt x="7785" y="6182"/>
                    </a:lnTo>
                    <a:cubicBezTo>
                      <a:pt x="7785" y="6284"/>
                      <a:pt x="7880" y="6366"/>
                      <a:pt x="8023" y="6366"/>
                    </a:cubicBezTo>
                    <a:lnTo>
                      <a:pt x="10396" y="6366"/>
                    </a:lnTo>
                    <a:lnTo>
                      <a:pt x="10396" y="5915"/>
                    </a:lnTo>
                    <a:close/>
                    <a:moveTo>
                      <a:pt x="7453" y="4046"/>
                    </a:moveTo>
                    <a:lnTo>
                      <a:pt x="10688" y="5340"/>
                    </a:lnTo>
                    <a:lnTo>
                      <a:pt x="10251" y="5340"/>
                    </a:lnTo>
                    <a:close/>
                    <a:moveTo>
                      <a:pt x="9233" y="3841"/>
                    </a:moveTo>
                    <a:cubicBezTo>
                      <a:pt x="8687" y="3821"/>
                      <a:pt x="8047" y="3903"/>
                      <a:pt x="7596" y="3964"/>
                    </a:cubicBezTo>
                    <a:cubicBezTo>
                      <a:pt x="7524" y="3985"/>
                      <a:pt x="7477" y="4026"/>
                      <a:pt x="7453" y="4046"/>
                    </a:cubicBezTo>
                    <a:cubicBezTo>
                      <a:pt x="7453" y="4067"/>
                      <a:pt x="7406" y="4129"/>
                      <a:pt x="7453" y="4190"/>
                    </a:cubicBezTo>
                    <a:lnTo>
                      <a:pt x="8047" y="5340"/>
                    </a:lnTo>
                    <a:lnTo>
                      <a:pt x="10251" y="5340"/>
                    </a:lnTo>
                    <a:lnTo>
                      <a:pt x="11495" y="5915"/>
                    </a:lnTo>
                    <a:lnTo>
                      <a:pt x="11085" y="5915"/>
                    </a:lnTo>
                    <a:lnTo>
                      <a:pt x="11085" y="6366"/>
                    </a:lnTo>
                    <a:lnTo>
                      <a:pt x="12472" y="6366"/>
                    </a:lnTo>
                    <a:lnTo>
                      <a:pt x="13716" y="6941"/>
                    </a:lnTo>
                    <a:lnTo>
                      <a:pt x="12295" y="6941"/>
                    </a:lnTo>
                    <a:lnTo>
                      <a:pt x="12295" y="7393"/>
                    </a:lnTo>
                    <a:lnTo>
                      <a:pt x="14028" y="7393"/>
                    </a:lnTo>
                    <a:lnTo>
                      <a:pt x="14028" y="7086"/>
                    </a:lnTo>
                    <a:lnTo>
                      <a:pt x="14693" y="7393"/>
                    </a:lnTo>
                    <a:lnTo>
                      <a:pt x="15880" y="7393"/>
                    </a:lnTo>
                    <a:cubicBezTo>
                      <a:pt x="15998" y="7393"/>
                      <a:pt x="16117" y="7311"/>
                      <a:pt x="16117" y="7208"/>
                    </a:cubicBezTo>
                    <a:lnTo>
                      <a:pt x="16117" y="7147"/>
                    </a:lnTo>
                    <a:cubicBezTo>
                      <a:pt x="16117" y="7044"/>
                      <a:pt x="15998" y="6941"/>
                      <a:pt x="15880" y="6941"/>
                    </a:cubicBezTo>
                    <a:lnTo>
                      <a:pt x="14693" y="6941"/>
                    </a:lnTo>
                    <a:lnTo>
                      <a:pt x="12794" y="6182"/>
                    </a:lnTo>
                    <a:lnTo>
                      <a:pt x="12794" y="5915"/>
                    </a:lnTo>
                    <a:lnTo>
                      <a:pt x="12126" y="5915"/>
                    </a:lnTo>
                    <a:lnTo>
                      <a:pt x="10688" y="5340"/>
                    </a:lnTo>
                    <a:lnTo>
                      <a:pt x="15856" y="5340"/>
                    </a:lnTo>
                    <a:lnTo>
                      <a:pt x="16449" y="4190"/>
                    </a:lnTo>
                    <a:cubicBezTo>
                      <a:pt x="16473" y="4129"/>
                      <a:pt x="16473" y="4067"/>
                      <a:pt x="16449" y="4005"/>
                    </a:cubicBezTo>
                    <a:cubicBezTo>
                      <a:pt x="16425" y="3964"/>
                      <a:pt x="16378" y="3923"/>
                      <a:pt x="16283" y="3903"/>
                    </a:cubicBezTo>
                    <a:cubicBezTo>
                      <a:pt x="15808" y="3821"/>
                      <a:pt x="15286" y="3800"/>
                      <a:pt x="14669" y="3841"/>
                    </a:cubicBezTo>
                    <a:cubicBezTo>
                      <a:pt x="14147" y="3882"/>
                      <a:pt x="13767" y="3985"/>
                      <a:pt x="13506" y="4170"/>
                    </a:cubicBezTo>
                    <a:lnTo>
                      <a:pt x="13292" y="4334"/>
                    </a:lnTo>
                    <a:lnTo>
                      <a:pt x="13079" y="4170"/>
                    </a:lnTo>
                    <a:cubicBezTo>
                      <a:pt x="12794" y="3964"/>
                      <a:pt x="12390" y="3841"/>
                      <a:pt x="11939" y="3841"/>
                    </a:cubicBezTo>
                    <a:cubicBezTo>
                      <a:pt x="11512" y="3841"/>
                      <a:pt x="11109" y="3964"/>
                      <a:pt x="10800" y="4170"/>
                    </a:cubicBezTo>
                    <a:lnTo>
                      <a:pt x="10586" y="4334"/>
                    </a:lnTo>
                    <a:lnTo>
                      <a:pt x="10373" y="4170"/>
                    </a:lnTo>
                    <a:cubicBezTo>
                      <a:pt x="10135" y="3964"/>
                      <a:pt x="9708" y="3862"/>
                      <a:pt x="9233" y="3841"/>
                    </a:cubicBezTo>
                    <a:close/>
                    <a:moveTo>
                      <a:pt x="9400" y="1870"/>
                    </a:moveTo>
                    <a:cubicBezTo>
                      <a:pt x="9589" y="1870"/>
                      <a:pt x="9756" y="1993"/>
                      <a:pt x="9756" y="2158"/>
                    </a:cubicBezTo>
                    <a:lnTo>
                      <a:pt x="9756" y="2486"/>
                    </a:lnTo>
                    <a:lnTo>
                      <a:pt x="10135" y="2486"/>
                    </a:lnTo>
                    <a:cubicBezTo>
                      <a:pt x="10325" y="2486"/>
                      <a:pt x="10468" y="2630"/>
                      <a:pt x="10468" y="2774"/>
                    </a:cubicBezTo>
                    <a:cubicBezTo>
                      <a:pt x="10468" y="2938"/>
                      <a:pt x="10325" y="3082"/>
                      <a:pt x="10135" y="3082"/>
                    </a:cubicBezTo>
                    <a:lnTo>
                      <a:pt x="9756" y="3082"/>
                    </a:lnTo>
                    <a:lnTo>
                      <a:pt x="9756" y="3307"/>
                    </a:lnTo>
                    <a:cubicBezTo>
                      <a:pt x="10064" y="3369"/>
                      <a:pt x="10349" y="3472"/>
                      <a:pt x="10586" y="3595"/>
                    </a:cubicBezTo>
                    <a:cubicBezTo>
                      <a:pt x="10966" y="3369"/>
                      <a:pt x="11441" y="3266"/>
                      <a:pt x="11939" y="3266"/>
                    </a:cubicBezTo>
                    <a:cubicBezTo>
                      <a:pt x="12438" y="3266"/>
                      <a:pt x="12913" y="3369"/>
                      <a:pt x="13292" y="3595"/>
                    </a:cubicBezTo>
                    <a:cubicBezTo>
                      <a:pt x="13648" y="3389"/>
                      <a:pt x="14076" y="3307"/>
                      <a:pt x="14622" y="3266"/>
                    </a:cubicBezTo>
                    <a:cubicBezTo>
                      <a:pt x="15286" y="3205"/>
                      <a:pt x="15903" y="3246"/>
                      <a:pt x="16425" y="3328"/>
                    </a:cubicBezTo>
                    <a:cubicBezTo>
                      <a:pt x="16687" y="3369"/>
                      <a:pt x="16900" y="3513"/>
                      <a:pt x="17043" y="3738"/>
                    </a:cubicBezTo>
                    <a:cubicBezTo>
                      <a:pt x="17161" y="3944"/>
                      <a:pt x="17161" y="4211"/>
                      <a:pt x="17043" y="4437"/>
                    </a:cubicBezTo>
                    <a:lnTo>
                      <a:pt x="16497" y="5525"/>
                    </a:lnTo>
                    <a:cubicBezTo>
                      <a:pt x="16663" y="5689"/>
                      <a:pt x="16782" y="5874"/>
                      <a:pt x="16782" y="6099"/>
                    </a:cubicBezTo>
                    <a:lnTo>
                      <a:pt x="16782" y="6182"/>
                    </a:lnTo>
                    <a:cubicBezTo>
                      <a:pt x="16782" y="6366"/>
                      <a:pt x="16710" y="6531"/>
                      <a:pt x="16568" y="6654"/>
                    </a:cubicBezTo>
                    <a:cubicBezTo>
                      <a:pt x="16710" y="6798"/>
                      <a:pt x="16782" y="6962"/>
                      <a:pt x="16782" y="7147"/>
                    </a:cubicBezTo>
                    <a:lnTo>
                      <a:pt x="16782" y="7208"/>
                    </a:lnTo>
                    <a:cubicBezTo>
                      <a:pt x="16782" y="7496"/>
                      <a:pt x="16592" y="7762"/>
                      <a:pt x="16307" y="7886"/>
                    </a:cubicBezTo>
                    <a:lnTo>
                      <a:pt x="19108" y="13285"/>
                    </a:lnTo>
                    <a:cubicBezTo>
                      <a:pt x="19464" y="14024"/>
                      <a:pt x="19772" y="14661"/>
                      <a:pt x="19772" y="15482"/>
                    </a:cubicBezTo>
                    <a:cubicBezTo>
                      <a:pt x="19772" y="15502"/>
                      <a:pt x="19772" y="15544"/>
                      <a:pt x="19772" y="15564"/>
                    </a:cubicBezTo>
                    <a:cubicBezTo>
                      <a:pt x="20389" y="15544"/>
                      <a:pt x="20888" y="15769"/>
                      <a:pt x="21244" y="16303"/>
                    </a:cubicBezTo>
                    <a:cubicBezTo>
                      <a:pt x="21505" y="16673"/>
                      <a:pt x="21600" y="17063"/>
                      <a:pt x="21458" y="17473"/>
                    </a:cubicBezTo>
                    <a:cubicBezTo>
                      <a:pt x="21315" y="17946"/>
                      <a:pt x="20935" y="18377"/>
                      <a:pt x="20413" y="18623"/>
                    </a:cubicBezTo>
                    <a:cubicBezTo>
                      <a:pt x="18538" y="19526"/>
                      <a:pt x="15951" y="20450"/>
                      <a:pt x="14028" y="20943"/>
                    </a:cubicBezTo>
                    <a:cubicBezTo>
                      <a:pt x="12913" y="21230"/>
                      <a:pt x="11631" y="21292"/>
                      <a:pt x="10396" y="21292"/>
                    </a:cubicBezTo>
                    <a:cubicBezTo>
                      <a:pt x="10088" y="21292"/>
                      <a:pt x="9779" y="21292"/>
                      <a:pt x="9471" y="21272"/>
                    </a:cubicBezTo>
                    <a:lnTo>
                      <a:pt x="3537" y="21066"/>
                    </a:lnTo>
                    <a:cubicBezTo>
                      <a:pt x="3442" y="21374"/>
                      <a:pt x="3109" y="21600"/>
                      <a:pt x="2730" y="21600"/>
                    </a:cubicBezTo>
                    <a:lnTo>
                      <a:pt x="855" y="21600"/>
                    </a:lnTo>
                    <a:cubicBezTo>
                      <a:pt x="404" y="21600"/>
                      <a:pt x="0" y="21251"/>
                      <a:pt x="0" y="20840"/>
                    </a:cubicBezTo>
                    <a:lnTo>
                      <a:pt x="0" y="16098"/>
                    </a:lnTo>
                    <a:cubicBezTo>
                      <a:pt x="0" y="15687"/>
                      <a:pt x="404" y="15359"/>
                      <a:pt x="855" y="15359"/>
                    </a:cubicBezTo>
                    <a:lnTo>
                      <a:pt x="2730" y="15359"/>
                    </a:lnTo>
                    <a:cubicBezTo>
                      <a:pt x="3157" y="15359"/>
                      <a:pt x="3537" y="15646"/>
                      <a:pt x="3584" y="16016"/>
                    </a:cubicBezTo>
                    <a:lnTo>
                      <a:pt x="4154" y="15975"/>
                    </a:lnTo>
                    <a:cubicBezTo>
                      <a:pt x="4106" y="15810"/>
                      <a:pt x="4106" y="15646"/>
                      <a:pt x="4106" y="15482"/>
                    </a:cubicBezTo>
                    <a:cubicBezTo>
                      <a:pt x="4106" y="14722"/>
                      <a:pt x="4391" y="14106"/>
                      <a:pt x="4700" y="13449"/>
                    </a:cubicBezTo>
                    <a:lnTo>
                      <a:pt x="4747" y="13367"/>
                    </a:lnTo>
                    <a:lnTo>
                      <a:pt x="7572" y="7886"/>
                    </a:lnTo>
                    <a:cubicBezTo>
                      <a:pt x="7311" y="7762"/>
                      <a:pt x="7097" y="7496"/>
                      <a:pt x="7097" y="7208"/>
                    </a:cubicBezTo>
                    <a:lnTo>
                      <a:pt x="7097" y="7147"/>
                    </a:lnTo>
                    <a:cubicBezTo>
                      <a:pt x="7097" y="6962"/>
                      <a:pt x="7192" y="6798"/>
                      <a:pt x="7311" y="6654"/>
                    </a:cubicBezTo>
                    <a:cubicBezTo>
                      <a:pt x="7192" y="6531"/>
                      <a:pt x="7097" y="6366"/>
                      <a:pt x="7097" y="6182"/>
                    </a:cubicBezTo>
                    <a:lnTo>
                      <a:pt x="7097" y="6099"/>
                    </a:lnTo>
                    <a:cubicBezTo>
                      <a:pt x="7097" y="5874"/>
                      <a:pt x="7216" y="5689"/>
                      <a:pt x="7406" y="5525"/>
                    </a:cubicBezTo>
                    <a:lnTo>
                      <a:pt x="6836" y="4437"/>
                    </a:lnTo>
                    <a:cubicBezTo>
                      <a:pt x="6741" y="4211"/>
                      <a:pt x="6741" y="3985"/>
                      <a:pt x="6860" y="3780"/>
                    </a:cubicBezTo>
                    <a:cubicBezTo>
                      <a:pt x="6978" y="3595"/>
                      <a:pt x="7192" y="3431"/>
                      <a:pt x="7453" y="3389"/>
                    </a:cubicBezTo>
                    <a:cubicBezTo>
                      <a:pt x="7904" y="3328"/>
                      <a:pt x="8521" y="3246"/>
                      <a:pt x="9067" y="3246"/>
                    </a:cubicBezTo>
                    <a:lnTo>
                      <a:pt x="9067" y="3082"/>
                    </a:lnTo>
                    <a:lnTo>
                      <a:pt x="8687" y="3082"/>
                    </a:lnTo>
                    <a:cubicBezTo>
                      <a:pt x="8474" y="3082"/>
                      <a:pt x="8331" y="2938"/>
                      <a:pt x="8331" y="2774"/>
                    </a:cubicBezTo>
                    <a:cubicBezTo>
                      <a:pt x="8331" y="2630"/>
                      <a:pt x="8474" y="2486"/>
                      <a:pt x="8687" y="2486"/>
                    </a:cubicBezTo>
                    <a:lnTo>
                      <a:pt x="9067" y="2486"/>
                    </a:lnTo>
                    <a:lnTo>
                      <a:pt x="9067" y="2158"/>
                    </a:lnTo>
                    <a:cubicBezTo>
                      <a:pt x="9067" y="1993"/>
                      <a:pt x="9210" y="1870"/>
                      <a:pt x="9400" y="1870"/>
                    </a:cubicBezTo>
                    <a:close/>
                    <a:moveTo>
                      <a:pt x="14127" y="0"/>
                    </a:moveTo>
                    <a:cubicBezTo>
                      <a:pt x="14315" y="0"/>
                      <a:pt x="14456" y="143"/>
                      <a:pt x="14456" y="306"/>
                    </a:cubicBezTo>
                    <a:lnTo>
                      <a:pt x="14456" y="876"/>
                    </a:lnTo>
                    <a:lnTo>
                      <a:pt x="15116" y="876"/>
                    </a:lnTo>
                    <a:cubicBezTo>
                      <a:pt x="15304" y="876"/>
                      <a:pt x="15446" y="998"/>
                      <a:pt x="15446" y="1161"/>
                    </a:cubicBezTo>
                    <a:cubicBezTo>
                      <a:pt x="15446" y="1324"/>
                      <a:pt x="15304" y="1446"/>
                      <a:pt x="15116" y="1446"/>
                    </a:cubicBezTo>
                    <a:lnTo>
                      <a:pt x="14456" y="1446"/>
                    </a:lnTo>
                    <a:lnTo>
                      <a:pt x="14456" y="2017"/>
                    </a:lnTo>
                    <a:cubicBezTo>
                      <a:pt x="14456" y="2180"/>
                      <a:pt x="14315" y="2302"/>
                      <a:pt x="14127" y="2302"/>
                    </a:cubicBezTo>
                    <a:cubicBezTo>
                      <a:pt x="13938" y="2302"/>
                      <a:pt x="13797" y="2180"/>
                      <a:pt x="13797" y="2017"/>
                    </a:cubicBezTo>
                    <a:lnTo>
                      <a:pt x="13797" y="1446"/>
                    </a:lnTo>
                    <a:lnTo>
                      <a:pt x="13137" y="1446"/>
                    </a:lnTo>
                    <a:cubicBezTo>
                      <a:pt x="12949" y="1446"/>
                      <a:pt x="12784" y="1324"/>
                      <a:pt x="12784" y="1161"/>
                    </a:cubicBezTo>
                    <a:cubicBezTo>
                      <a:pt x="12784" y="998"/>
                      <a:pt x="12949" y="876"/>
                      <a:pt x="13137" y="876"/>
                    </a:cubicBezTo>
                    <a:lnTo>
                      <a:pt x="13797" y="876"/>
                    </a:lnTo>
                    <a:lnTo>
                      <a:pt x="13797" y="306"/>
                    </a:lnTo>
                    <a:cubicBezTo>
                      <a:pt x="13797" y="143"/>
                      <a:pt x="13938" y="0"/>
                      <a:pt x="14127"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sp>
          <p:nvSpPr>
            <p:cNvPr id="2294" name="TextBox 278"/>
            <p:cNvSpPr txBox="1"/>
            <p:nvPr/>
          </p:nvSpPr>
          <p:spPr>
            <a:xfrm>
              <a:off x="1988407" y="1237044"/>
              <a:ext cx="5335731" cy="6996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pc="-32" sz="3700">
                  <a:solidFill>
                    <a:srgbClr val="2254A6"/>
                  </a:solidFill>
                  <a:latin typeface="+mn-lt"/>
                  <a:ea typeface="+mn-ea"/>
                  <a:cs typeface="+mn-cs"/>
                  <a:sym typeface="TH Sarabun New"/>
                </a:defRPr>
              </a:lvl1pPr>
            </a:lstStyle>
            <a:p>
              <a:pPr/>
              <a:r>
                <a:t>5. การคิดเชิงระบบ (System thinking) </a:t>
              </a:r>
            </a:p>
          </p:txBody>
        </p:sp>
        <p:sp>
          <p:nvSpPr>
            <p:cNvPr id="2295" name="สถานศึกษาต้องให้บุคคลและทีมงาน ทุกคนต้องเข้าใจเกี่ยวกับสิ่งสำคัญของการคิดเชิงระบบ คือ การใช้ข้อมูลย้อนกลับจากปัจจัยนำเข้า กระบวนการและผลผลิตส่งเสริมให้ทุกคนคิดอย่างสร้างสรรค์ คือ การคิดสังเคราะห์เพื่อสร้างสิ่ง ใหม่ขึ้นอาจจะสร้างขึ้นใหม่ทั้งหมดหรือสร้างจา"/>
            <p:cNvSpPr txBox="1"/>
            <p:nvPr/>
          </p:nvSpPr>
          <p:spPr>
            <a:xfrm>
              <a:off x="901656" y="1934769"/>
              <a:ext cx="6952030" cy="32980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914216">
                <a:lnSpc>
                  <a:spcPct val="90000"/>
                </a:lnSpc>
                <a:defRPr sz="3400">
                  <a:solidFill>
                    <a:srgbClr val="535353"/>
                  </a:solidFill>
                  <a:latin typeface="+mn-lt"/>
                  <a:ea typeface="+mn-ea"/>
                  <a:cs typeface="+mn-cs"/>
                  <a:sym typeface="TH Sarabun New"/>
                </a:defRPr>
              </a:lvl1pPr>
            </a:lstStyle>
            <a:p>
              <a:pPr/>
              <a:r>
                <a:t>สถานศึกษาต้องให้บุคคลและทีมงาน ทุกคนต้องเข้าใจเกี่ยวกับสิ่งสำคัญของการคิดเชิงระบบ คือ การใช้ข้อมูลย้อนกลับจากปัจจัยนำเข้า กระบวนการและผลผลิตส่งเสริมให้ทุกคนคิดอย่างสร้างสรรค์ คือ การคิดสังเคราะห์เพื่อสร้างสิ่ง ใหม่ขึ้นอาจจะสร้างขึ้นใหม่ทั้งหมดหรือสร้างจากสิ่งเดิมที่มีอยู่ เช่น เพิ่มเติม ตัดทอน ดัดแปลง ขยายย่อส่วน เปลี่ยนรูปแบบ </a:t>
              </a:r>
            </a:p>
          </p:txBody>
        </p:sp>
      </p:grpSp>
      <p:grpSp>
        <p:nvGrpSpPr>
          <p:cNvPr id="2303" name="Group"/>
          <p:cNvGrpSpPr/>
          <p:nvPr/>
        </p:nvGrpSpPr>
        <p:grpSpPr>
          <a:xfrm>
            <a:off x="8722883" y="8110252"/>
            <a:ext cx="6061534" cy="4945018"/>
            <a:chOff x="0" y="0"/>
            <a:chExt cx="6061532" cy="4945017"/>
          </a:xfrm>
        </p:grpSpPr>
        <p:grpSp>
          <p:nvGrpSpPr>
            <p:cNvPr id="2300" name="Group"/>
            <p:cNvGrpSpPr/>
            <p:nvPr/>
          </p:nvGrpSpPr>
          <p:grpSpPr>
            <a:xfrm>
              <a:off x="2023688" y="0"/>
              <a:ext cx="2014156" cy="1748786"/>
              <a:chOff x="0" y="0"/>
              <a:chExt cx="2014155" cy="1748785"/>
            </a:xfrm>
          </p:grpSpPr>
          <p:sp>
            <p:nvSpPr>
              <p:cNvPr id="2297" name="Freeform: Shape 1029"/>
              <p:cNvSpPr/>
              <p:nvPr/>
            </p:nvSpPr>
            <p:spPr>
              <a:xfrm>
                <a:off x="0" y="0"/>
                <a:ext cx="2014156" cy="1748786"/>
              </a:xfrm>
              <a:custGeom>
                <a:avLst/>
                <a:gdLst/>
                <a:ahLst/>
                <a:cxnLst>
                  <a:cxn ang="0">
                    <a:pos x="wd2" y="hd2"/>
                  </a:cxn>
                  <a:cxn ang="5400000">
                    <a:pos x="wd2" y="hd2"/>
                  </a:cxn>
                  <a:cxn ang="10800000">
                    <a:pos x="wd2" y="hd2"/>
                  </a:cxn>
                  <a:cxn ang="16200000">
                    <a:pos x="wd2" y="hd2"/>
                  </a:cxn>
                </a:cxnLst>
                <a:rect l="0" t="0" r="r" b="b"/>
                <a:pathLst>
                  <a:path w="20800" h="21250" fill="norm" stroke="1" extrusionOk="0">
                    <a:moveTo>
                      <a:pt x="7312" y="1049"/>
                    </a:moveTo>
                    <a:lnTo>
                      <a:pt x="1997" y="5143"/>
                    </a:lnTo>
                    <a:cubicBezTo>
                      <a:pt x="305" y="6439"/>
                      <a:pt x="-397" y="8657"/>
                      <a:pt x="222" y="10699"/>
                    </a:cubicBezTo>
                    <a:lnTo>
                      <a:pt x="2358" y="17653"/>
                    </a:lnTo>
                    <a:cubicBezTo>
                      <a:pt x="3019" y="19789"/>
                      <a:pt x="4990" y="21250"/>
                      <a:pt x="7209" y="21250"/>
                    </a:cubicBezTo>
                    <a:lnTo>
                      <a:pt x="13587" y="21250"/>
                    </a:lnTo>
                    <a:cubicBezTo>
                      <a:pt x="15806" y="21250"/>
                      <a:pt x="17777" y="19789"/>
                      <a:pt x="18437" y="17653"/>
                    </a:cubicBezTo>
                    <a:lnTo>
                      <a:pt x="20573" y="10699"/>
                    </a:lnTo>
                    <a:cubicBezTo>
                      <a:pt x="21203" y="8657"/>
                      <a:pt x="20491" y="6439"/>
                      <a:pt x="18798" y="5143"/>
                    </a:cubicBezTo>
                    <a:lnTo>
                      <a:pt x="13484" y="1049"/>
                    </a:lnTo>
                    <a:cubicBezTo>
                      <a:pt x="11667" y="-350"/>
                      <a:pt x="9128" y="-350"/>
                      <a:pt x="7312" y="1049"/>
                    </a:cubicBezTo>
                    <a:close/>
                  </a:path>
                </a:pathLst>
              </a:custGeom>
              <a:solidFill>
                <a:srgbClr val="A54FA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98" name="Freeform: Shape 1030"/>
              <p:cNvSpPr/>
              <p:nvPr/>
            </p:nvSpPr>
            <p:spPr>
              <a:xfrm>
                <a:off x="160066" y="140381"/>
                <a:ext cx="1693028" cy="1468452"/>
              </a:xfrm>
              <a:custGeom>
                <a:avLst/>
                <a:gdLst/>
                <a:ahLst/>
                <a:cxnLst>
                  <a:cxn ang="0">
                    <a:pos x="wd2" y="hd2"/>
                  </a:cxn>
                  <a:cxn ang="5400000">
                    <a:pos x="wd2" y="hd2"/>
                  </a:cxn>
                  <a:cxn ang="10800000">
                    <a:pos x="wd2" y="hd2"/>
                  </a:cxn>
                  <a:cxn ang="16200000">
                    <a:pos x="wd2" y="hd2"/>
                  </a:cxn>
                </a:cxnLst>
                <a:rect l="0" t="0" r="r" b="b"/>
                <a:pathLst>
                  <a:path w="20794" h="21251" fill="norm" stroke="1" extrusionOk="0">
                    <a:moveTo>
                      <a:pt x="7307" y="1046"/>
                    </a:moveTo>
                    <a:lnTo>
                      <a:pt x="1993" y="5131"/>
                    </a:lnTo>
                    <a:cubicBezTo>
                      <a:pt x="300" y="6427"/>
                      <a:pt x="-400" y="8649"/>
                      <a:pt x="226" y="10698"/>
                    </a:cubicBezTo>
                    <a:lnTo>
                      <a:pt x="2361" y="17659"/>
                    </a:lnTo>
                    <a:cubicBezTo>
                      <a:pt x="3012" y="19795"/>
                      <a:pt x="4988" y="21251"/>
                      <a:pt x="7209" y="21251"/>
                    </a:cubicBezTo>
                    <a:lnTo>
                      <a:pt x="13579" y="21251"/>
                    </a:lnTo>
                    <a:cubicBezTo>
                      <a:pt x="15812" y="21251"/>
                      <a:pt x="17776" y="19795"/>
                      <a:pt x="18439" y="17659"/>
                    </a:cubicBezTo>
                    <a:lnTo>
                      <a:pt x="20562" y="10698"/>
                    </a:lnTo>
                    <a:cubicBezTo>
                      <a:pt x="21200" y="8649"/>
                      <a:pt x="20488" y="6427"/>
                      <a:pt x="18795" y="5131"/>
                    </a:cubicBezTo>
                    <a:lnTo>
                      <a:pt x="13480" y="1046"/>
                    </a:lnTo>
                    <a:cubicBezTo>
                      <a:pt x="11664" y="-349"/>
                      <a:pt x="9124" y="-349"/>
                      <a:pt x="7307" y="1046"/>
                    </a:cubicBezTo>
                    <a:close/>
                  </a:path>
                </a:pathLst>
              </a:custGeom>
              <a:solidFill>
                <a:srgbClr val="FFFFFF">
                  <a:alpha val="20000"/>
                </a:srgbClr>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299" name="Freeform 133"/>
              <p:cNvSpPr/>
              <p:nvPr/>
            </p:nvSpPr>
            <p:spPr>
              <a:xfrm>
                <a:off x="614734" y="473205"/>
                <a:ext cx="784687" cy="8023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216" y="17592"/>
                    </a:moveTo>
                    <a:cubicBezTo>
                      <a:pt x="13378" y="17592"/>
                      <a:pt x="13500" y="17697"/>
                      <a:pt x="13500" y="17865"/>
                    </a:cubicBezTo>
                    <a:lnTo>
                      <a:pt x="13500" y="21306"/>
                    </a:lnTo>
                    <a:cubicBezTo>
                      <a:pt x="13500" y="21474"/>
                      <a:pt x="13378" y="21600"/>
                      <a:pt x="13216" y="21600"/>
                    </a:cubicBezTo>
                    <a:cubicBezTo>
                      <a:pt x="13073" y="21600"/>
                      <a:pt x="12952" y="21474"/>
                      <a:pt x="12952" y="21306"/>
                    </a:cubicBezTo>
                    <a:lnTo>
                      <a:pt x="12952" y="17865"/>
                    </a:lnTo>
                    <a:cubicBezTo>
                      <a:pt x="12952" y="17697"/>
                      <a:pt x="13073" y="17592"/>
                      <a:pt x="13216" y="17592"/>
                    </a:cubicBezTo>
                    <a:close/>
                    <a:moveTo>
                      <a:pt x="8384" y="17592"/>
                    </a:moveTo>
                    <a:cubicBezTo>
                      <a:pt x="8526" y="17592"/>
                      <a:pt x="8627" y="17697"/>
                      <a:pt x="8627" y="17865"/>
                    </a:cubicBezTo>
                    <a:lnTo>
                      <a:pt x="8627" y="21306"/>
                    </a:lnTo>
                    <a:cubicBezTo>
                      <a:pt x="8627" y="21474"/>
                      <a:pt x="8526" y="21600"/>
                      <a:pt x="8384" y="21600"/>
                    </a:cubicBezTo>
                    <a:cubicBezTo>
                      <a:pt x="8222" y="21600"/>
                      <a:pt x="8100" y="21474"/>
                      <a:pt x="8100" y="21306"/>
                    </a:cubicBezTo>
                    <a:lnTo>
                      <a:pt x="8100" y="17865"/>
                    </a:lnTo>
                    <a:cubicBezTo>
                      <a:pt x="8100" y="17697"/>
                      <a:pt x="8222" y="17592"/>
                      <a:pt x="8384" y="17592"/>
                    </a:cubicBezTo>
                    <a:close/>
                    <a:moveTo>
                      <a:pt x="8074" y="14344"/>
                    </a:moveTo>
                    <a:lnTo>
                      <a:pt x="13526" y="14344"/>
                    </a:lnTo>
                    <a:cubicBezTo>
                      <a:pt x="14620" y="14344"/>
                      <a:pt x="15525" y="15248"/>
                      <a:pt x="15525" y="16342"/>
                    </a:cubicBezTo>
                    <a:lnTo>
                      <a:pt x="15525" y="21306"/>
                    </a:lnTo>
                    <a:cubicBezTo>
                      <a:pt x="15525" y="21474"/>
                      <a:pt x="15399" y="21600"/>
                      <a:pt x="15251" y="21600"/>
                    </a:cubicBezTo>
                    <a:cubicBezTo>
                      <a:pt x="15083" y="21600"/>
                      <a:pt x="14957" y="21474"/>
                      <a:pt x="14957" y="21306"/>
                    </a:cubicBezTo>
                    <a:lnTo>
                      <a:pt x="14957" y="16342"/>
                    </a:lnTo>
                    <a:cubicBezTo>
                      <a:pt x="14957" y="15543"/>
                      <a:pt x="14304" y="14912"/>
                      <a:pt x="13526" y="14912"/>
                    </a:cubicBezTo>
                    <a:lnTo>
                      <a:pt x="8074" y="14912"/>
                    </a:lnTo>
                    <a:cubicBezTo>
                      <a:pt x="7296" y="14912"/>
                      <a:pt x="6643" y="15543"/>
                      <a:pt x="6643" y="16342"/>
                    </a:cubicBezTo>
                    <a:lnTo>
                      <a:pt x="6643" y="21306"/>
                    </a:lnTo>
                    <a:cubicBezTo>
                      <a:pt x="6643" y="21474"/>
                      <a:pt x="6517" y="21600"/>
                      <a:pt x="6349" y="21600"/>
                    </a:cubicBezTo>
                    <a:cubicBezTo>
                      <a:pt x="6201" y="21600"/>
                      <a:pt x="6075" y="21474"/>
                      <a:pt x="6075" y="21306"/>
                    </a:cubicBezTo>
                    <a:lnTo>
                      <a:pt x="6075" y="16342"/>
                    </a:lnTo>
                    <a:cubicBezTo>
                      <a:pt x="6075" y="15248"/>
                      <a:pt x="6980" y="14344"/>
                      <a:pt x="8074" y="14344"/>
                    </a:cubicBezTo>
                    <a:close/>
                    <a:moveTo>
                      <a:pt x="10789" y="9173"/>
                    </a:moveTo>
                    <a:cubicBezTo>
                      <a:pt x="9802" y="9173"/>
                      <a:pt x="8983" y="9971"/>
                      <a:pt x="8983" y="10979"/>
                    </a:cubicBezTo>
                    <a:cubicBezTo>
                      <a:pt x="8983" y="11966"/>
                      <a:pt x="9802" y="12785"/>
                      <a:pt x="10789" y="12785"/>
                    </a:cubicBezTo>
                    <a:cubicBezTo>
                      <a:pt x="11797" y="12785"/>
                      <a:pt x="12595" y="11966"/>
                      <a:pt x="12595" y="10979"/>
                    </a:cubicBezTo>
                    <a:cubicBezTo>
                      <a:pt x="12595" y="10286"/>
                      <a:pt x="12217" y="9677"/>
                      <a:pt x="11629" y="9362"/>
                    </a:cubicBezTo>
                    <a:cubicBezTo>
                      <a:pt x="11378" y="9236"/>
                      <a:pt x="11104" y="9173"/>
                      <a:pt x="10789" y="9173"/>
                    </a:cubicBezTo>
                    <a:close/>
                    <a:moveTo>
                      <a:pt x="10789" y="8606"/>
                    </a:moveTo>
                    <a:cubicBezTo>
                      <a:pt x="11167" y="8606"/>
                      <a:pt x="11545" y="8711"/>
                      <a:pt x="11881" y="8858"/>
                    </a:cubicBezTo>
                    <a:cubicBezTo>
                      <a:pt x="12680" y="9278"/>
                      <a:pt x="13162" y="10097"/>
                      <a:pt x="13162" y="10979"/>
                    </a:cubicBezTo>
                    <a:cubicBezTo>
                      <a:pt x="13162" y="12281"/>
                      <a:pt x="12112" y="13331"/>
                      <a:pt x="10789" y="13331"/>
                    </a:cubicBezTo>
                    <a:cubicBezTo>
                      <a:pt x="9487" y="13331"/>
                      <a:pt x="8437" y="12281"/>
                      <a:pt x="8437" y="10979"/>
                    </a:cubicBezTo>
                    <a:cubicBezTo>
                      <a:pt x="8437" y="9677"/>
                      <a:pt x="9487" y="8606"/>
                      <a:pt x="10789" y="8606"/>
                    </a:cubicBezTo>
                    <a:close/>
                    <a:moveTo>
                      <a:pt x="11084" y="1959"/>
                    </a:moveTo>
                    <a:lnTo>
                      <a:pt x="11084" y="4572"/>
                    </a:lnTo>
                    <a:cubicBezTo>
                      <a:pt x="14393" y="4720"/>
                      <a:pt x="17069" y="7395"/>
                      <a:pt x="17196" y="10703"/>
                    </a:cubicBezTo>
                    <a:lnTo>
                      <a:pt x="19809" y="10703"/>
                    </a:lnTo>
                    <a:cubicBezTo>
                      <a:pt x="19661" y="5942"/>
                      <a:pt x="15847" y="2107"/>
                      <a:pt x="11084" y="1959"/>
                    </a:cubicBezTo>
                    <a:close/>
                    <a:moveTo>
                      <a:pt x="10515" y="1959"/>
                    </a:moveTo>
                    <a:cubicBezTo>
                      <a:pt x="5753" y="2107"/>
                      <a:pt x="1918" y="5942"/>
                      <a:pt x="1770" y="10703"/>
                    </a:cubicBezTo>
                    <a:lnTo>
                      <a:pt x="4404" y="10703"/>
                    </a:lnTo>
                    <a:cubicBezTo>
                      <a:pt x="4531" y="7395"/>
                      <a:pt x="7207" y="4720"/>
                      <a:pt x="10515" y="4572"/>
                    </a:cubicBezTo>
                    <a:close/>
                    <a:moveTo>
                      <a:pt x="10789" y="0"/>
                    </a:moveTo>
                    <a:cubicBezTo>
                      <a:pt x="10958" y="0"/>
                      <a:pt x="11084" y="126"/>
                      <a:pt x="11084" y="274"/>
                    </a:cubicBezTo>
                    <a:lnTo>
                      <a:pt x="11084" y="1412"/>
                    </a:lnTo>
                    <a:cubicBezTo>
                      <a:pt x="16142" y="1538"/>
                      <a:pt x="20230" y="5647"/>
                      <a:pt x="20378" y="10703"/>
                    </a:cubicBezTo>
                    <a:lnTo>
                      <a:pt x="21326" y="10703"/>
                    </a:lnTo>
                    <a:cubicBezTo>
                      <a:pt x="21474" y="10703"/>
                      <a:pt x="21600" y="10830"/>
                      <a:pt x="21600" y="10998"/>
                    </a:cubicBezTo>
                    <a:cubicBezTo>
                      <a:pt x="21600" y="11146"/>
                      <a:pt x="21474" y="11251"/>
                      <a:pt x="21326" y="11251"/>
                    </a:cubicBezTo>
                    <a:lnTo>
                      <a:pt x="20378" y="11251"/>
                    </a:lnTo>
                    <a:cubicBezTo>
                      <a:pt x="20293" y="14011"/>
                      <a:pt x="19071" y="16561"/>
                      <a:pt x="16943" y="18331"/>
                    </a:cubicBezTo>
                    <a:cubicBezTo>
                      <a:pt x="16837" y="18415"/>
                      <a:pt x="16648" y="18415"/>
                      <a:pt x="16542" y="18288"/>
                    </a:cubicBezTo>
                    <a:cubicBezTo>
                      <a:pt x="16458" y="18183"/>
                      <a:pt x="16479" y="17993"/>
                      <a:pt x="16585" y="17888"/>
                    </a:cubicBezTo>
                    <a:cubicBezTo>
                      <a:pt x="18565" y="16224"/>
                      <a:pt x="19724" y="13843"/>
                      <a:pt x="19809" y="11251"/>
                    </a:cubicBezTo>
                    <a:lnTo>
                      <a:pt x="17196" y="11251"/>
                    </a:lnTo>
                    <a:cubicBezTo>
                      <a:pt x="17154" y="12241"/>
                      <a:pt x="16880" y="13211"/>
                      <a:pt x="16395" y="14074"/>
                    </a:cubicBezTo>
                    <a:cubicBezTo>
                      <a:pt x="16353" y="14159"/>
                      <a:pt x="16247" y="14222"/>
                      <a:pt x="16142" y="14222"/>
                    </a:cubicBezTo>
                    <a:cubicBezTo>
                      <a:pt x="16100" y="14222"/>
                      <a:pt x="16058" y="14201"/>
                      <a:pt x="16016" y="14180"/>
                    </a:cubicBezTo>
                    <a:cubicBezTo>
                      <a:pt x="15868" y="14117"/>
                      <a:pt x="15826" y="13927"/>
                      <a:pt x="15910" y="13801"/>
                    </a:cubicBezTo>
                    <a:cubicBezTo>
                      <a:pt x="16353" y="13021"/>
                      <a:pt x="16585" y="12157"/>
                      <a:pt x="16627" y="11251"/>
                    </a:cubicBezTo>
                    <a:lnTo>
                      <a:pt x="14709" y="11251"/>
                    </a:lnTo>
                    <a:cubicBezTo>
                      <a:pt x="14540" y="11251"/>
                      <a:pt x="14414" y="11146"/>
                      <a:pt x="14414" y="10998"/>
                    </a:cubicBezTo>
                    <a:cubicBezTo>
                      <a:pt x="14414" y="10830"/>
                      <a:pt x="14540" y="10703"/>
                      <a:pt x="14709" y="10703"/>
                    </a:cubicBezTo>
                    <a:lnTo>
                      <a:pt x="16648" y="10703"/>
                    </a:lnTo>
                    <a:cubicBezTo>
                      <a:pt x="16500" y="7711"/>
                      <a:pt x="14077" y="5288"/>
                      <a:pt x="11084" y="5141"/>
                    </a:cubicBezTo>
                    <a:lnTo>
                      <a:pt x="11084" y="7122"/>
                    </a:lnTo>
                    <a:cubicBezTo>
                      <a:pt x="11084" y="7269"/>
                      <a:pt x="10958" y="7395"/>
                      <a:pt x="10789" y="7395"/>
                    </a:cubicBezTo>
                    <a:cubicBezTo>
                      <a:pt x="10642" y="7395"/>
                      <a:pt x="10515" y="7269"/>
                      <a:pt x="10515" y="7122"/>
                    </a:cubicBezTo>
                    <a:lnTo>
                      <a:pt x="10515" y="5141"/>
                    </a:lnTo>
                    <a:cubicBezTo>
                      <a:pt x="7523" y="5288"/>
                      <a:pt x="5100" y="7711"/>
                      <a:pt x="4973" y="10703"/>
                    </a:cubicBezTo>
                    <a:lnTo>
                      <a:pt x="6891" y="10703"/>
                    </a:lnTo>
                    <a:cubicBezTo>
                      <a:pt x="7059" y="10703"/>
                      <a:pt x="7186" y="10830"/>
                      <a:pt x="7186" y="10998"/>
                    </a:cubicBezTo>
                    <a:cubicBezTo>
                      <a:pt x="7186" y="11146"/>
                      <a:pt x="7059" y="11251"/>
                      <a:pt x="6891" y="11251"/>
                    </a:cubicBezTo>
                    <a:lnTo>
                      <a:pt x="4973" y="11251"/>
                    </a:lnTo>
                    <a:cubicBezTo>
                      <a:pt x="5015" y="12157"/>
                      <a:pt x="5247" y="13021"/>
                      <a:pt x="5690" y="13801"/>
                    </a:cubicBezTo>
                    <a:cubicBezTo>
                      <a:pt x="5774" y="13927"/>
                      <a:pt x="5711" y="14117"/>
                      <a:pt x="5584" y="14180"/>
                    </a:cubicBezTo>
                    <a:cubicBezTo>
                      <a:pt x="5458" y="14264"/>
                      <a:pt x="5268" y="14201"/>
                      <a:pt x="5205" y="14074"/>
                    </a:cubicBezTo>
                    <a:cubicBezTo>
                      <a:pt x="4720" y="13211"/>
                      <a:pt x="4446" y="12241"/>
                      <a:pt x="4404" y="11251"/>
                    </a:cubicBezTo>
                    <a:lnTo>
                      <a:pt x="1791" y="11251"/>
                    </a:lnTo>
                    <a:cubicBezTo>
                      <a:pt x="1875" y="13843"/>
                      <a:pt x="3035" y="16266"/>
                      <a:pt x="5036" y="17909"/>
                    </a:cubicBezTo>
                    <a:cubicBezTo>
                      <a:pt x="5163" y="18015"/>
                      <a:pt x="5163" y="18183"/>
                      <a:pt x="5079" y="18309"/>
                    </a:cubicBezTo>
                    <a:cubicBezTo>
                      <a:pt x="5015" y="18373"/>
                      <a:pt x="4931" y="18415"/>
                      <a:pt x="4868" y="18415"/>
                    </a:cubicBezTo>
                    <a:cubicBezTo>
                      <a:pt x="4805" y="18415"/>
                      <a:pt x="4741" y="18394"/>
                      <a:pt x="4678" y="18352"/>
                    </a:cubicBezTo>
                    <a:cubicBezTo>
                      <a:pt x="2550" y="16582"/>
                      <a:pt x="1307" y="14011"/>
                      <a:pt x="1222" y="11251"/>
                    </a:cubicBezTo>
                    <a:lnTo>
                      <a:pt x="274" y="11251"/>
                    </a:lnTo>
                    <a:cubicBezTo>
                      <a:pt x="126" y="11251"/>
                      <a:pt x="0" y="11146"/>
                      <a:pt x="0" y="10998"/>
                    </a:cubicBezTo>
                    <a:cubicBezTo>
                      <a:pt x="0" y="10830"/>
                      <a:pt x="126" y="10703"/>
                      <a:pt x="274" y="10703"/>
                    </a:cubicBezTo>
                    <a:lnTo>
                      <a:pt x="1222" y="10703"/>
                    </a:lnTo>
                    <a:cubicBezTo>
                      <a:pt x="1370" y="5647"/>
                      <a:pt x="5458" y="1538"/>
                      <a:pt x="10515" y="1412"/>
                    </a:cubicBezTo>
                    <a:lnTo>
                      <a:pt x="10515" y="274"/>
                    </a:lnTo>
                    <a:cubicBezTo>
                      <a:pt x="10515" y="126"/>
                      <a:pt x="10642" y="0"/>
                      <a:pt x="10789"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grpSp>
        <p:sp>
          <p:nvSpPr>
            <p:cNvPr id="2301" name="TextBox 278"/>
            <p:cNvSpPr txBox="1"/>
            <p:nvPr/>
          </p:nvSpPr>
          <p:spPr>
            <a:xfrm>
              <a:off x="738007" y="1939821"/>
              <a:ext cx="4585518" cy="69964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p>
              <a:pPr algn="ctr">
                <a:defRPr b="1" spc="-32" sz="3700">
                  <a:solidFill>
                    <a:srgbClr val="B68E4A"/>
                  </a:solidFill>
                  <a:latin typeface="+mn-lt"/>
                  <a:ea typeface="+mn-ea"/>
                  <a:cs typeface="+mn-cs"/>
                  <a:sym typeface="TH Sarabun New"/>
                </a:defRPr>
              </a:pPr>
              <a:r>
                <a:t> </a:t>
              </a:r>
              <a:r>
                <a:rPr>
                  <a:solidFill>
                    <a:srgbClr val="A54FAD"/>
                  </a:solidFill>
                </a:rPr>
                <a:t>3. วิสัยทัศน์ร่วม (Shared vision) </a:t>
              </a:r>
            </a:p>
          </p:txBody>
        </p:sp>
        <p:sp>
          <p:nvSpPr>
            <p:cNvPr id="2302" name="ทุกคนในสถานศึกษาต้องมีส่วนร่วมกำหนด  วิสัยทัศน์ ซึ่งเป็นภาพอนาคตที่ควรจะเป็น ของสถานศึกษา ที่ทุกคนใช้หลักเหตุผล บนพื้นฐานของการเป็นหุ้นส่วนของวิสัยทัศน์ ของสถานศึกษา จะต้องปฏิบัติได้จริง"/>
            <p:cNvSpPr txBox="1"/>
            <p:nvPr/>
          </p:nvSpPr>
          <p:spPr>
            <a:xfrm>
              <a:off x="0" y="2562395"/>
              <a:ext cx="6061533" cy="23826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defTabSz="914216">
                <a:lnSpc>
                  <a:spcPct val="80000"/>
                </a:lnSpc>
                <a:defRPr sz="3200">
                  <a:solidFill>
                    <a:srgbClr val="535353"/>
                  </a:solidFill>
                  <a:latin typeface="+mn-lt"/>
                  <a:ea typeface="+mn-ea"/>
                  <a:cs typeface="+mn-cs"/>
                  <a:sym typeface="TH Sarabun New"/>
                </a:defRPr>
              </a:pPr>
              <a:r>
                <a:t>ทุกคนในสถานศึกษาต้องมีส่วนร่วมกำหนด </a:t>
              </a:r>
              <a:br/>
              <a:r>
                <a:t>วิสัยทัศน์ ซึ่งเป็นภาพอนาคตที่ควรจะเป็น</a:t>
              </a:r>
              <a:br/>
              <a:r>
                <a:t>ของสถานศึกษา ที่ทุกคนใช้หลักเหตุผล</a:t>
              </a:r>
              <a:br/>
              <a:r>
                <a:t>บนพื้นฐานของการเป็นหุ้นส่วนของวิสัยทัศน์</a:t>
              </a:r>
              <a:br/>
              <a:r>
                <a:t>ของสถานศึกษา จะต้องปฏิบัติได้จริง</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2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3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28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22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89" grpId="4"/>
      <p:bldP build="whole" bldLvl="1" animBg="1" rev="0" advAuto="0" spid="2282" grpId="2"/>
      <p:bldP build="whole" bldLvl="1" animBg="1" rev="0" advAuto="0" spid="2275" grpId="1"/>
      <p:bldP build="whole" bldLvl="1" animBg="1" rev="0" advAuto="0" spid="2303" grpId="3"/>
      <p:bldP build="whole" bldLvl="1" animBg="1" rev="0" advAuto="0" spid="2296" grpId="5"/>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7" name="Rectangle"/>
          <p:cNvSpPr/>
          <p:nvPr/>
        </p:nvSpPr>
        <p:spPr>
          <a:xfrm>
            <a:off x="-30876" y="440560"/>
            <a:ext cx="24433052" cy="1628728"/>
          </a:xfrm>
          <a:prstGeom prst="rect">
            <a:avLst/>
          </a:prstGeom>
          <a:solidFill>
            <a:srgbClr val="5E9C8C"/>
          </a:solidFill>
          <a:ln w="12700">
            <a:miter lim="400000"/>
          </a:ln>
        </p:spPr>
        <p:txBody>
          <a:bodyPr lIns="45719" rIns="45719" anchor="ctr"/>
          <a:lstStyle/>
          <a:p>
            <a:pPr/>
          </a:p>
        </p:txBody>
      </p:sp>
      <p:sp>
        <p:nvSpPr>
          <p:cNvPr id="2308" name="TextBox 284"/>
          <p:cNvSpPr txBox="1"/>
          <p:nvPr/>
        </p:nvSpPr>
        <p:spPr>
          <a:xfrm>
            <a:off x="1366280" y="545183"/>
            <a:ext cx="21244561" cy="141948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p>
            <a:pPr algn="ctr">
              <a:defRPr sz="5900">
                <a:solidFill>
                  <a:srgbClr val="FFFFFF"/>
                </a:solidFill>
                <a:latin typeface="Poppins Bold"/>
                <a:ea typeface="Poppins Bold"/>
                <a:cs typeface="Poppins Bold"/>
                <a:sym typeface="Poppins Bold"/>
              </a:defRPr>
            </a:pPr>
            <a:r>
              <a:t> </a:t>
            </a:r>
            <a:r>
              <a:rPr b="1" sz="8100">
                <a:latin typeface="+mn-lt"/>
                <a:ea typeface="+mn-ea"/>
                <a:cs typeface="+mn-cs"/>
                <a:sym typeface="TH Sarabun New"/>
              </a:rPr>
              <a:t>ขั้นตอนการจัดการความรู้ในสถานศึกษา</a:t>
            </a:r>
          </a:p>
        </p:txBody>
      </p:sp>
      <p:grpSp>
        <p:nvGrpSpPr>
          <p:cNvPr id="2314" name="Group"/>
          <p:cNvGrpSpPr/>
          <p:nvPr/>
        </p:nvGrpSpPr>
        <p:grpSpPr>
          <a:xfrm>
            <a:off x="601195" y="2763199"/>
            <a:ext cx="22363180" cy="6625854"/>
            <a:chOff x="0" y="0"/>
            <a:chExt cx="22363179" cy="6625852"/>
          </a:xfrm>
        </p:grpSpPr>
        <p:sp>
          <p:nvSpPr>
            <p:cNvPr id="2309" name="Freeform 121"/>
            <p:cNvSpPr/>
            <p:nvPr/>
          </p:nvSpPr>
          <p:spPr>
            <a:xfrm>
              <a:off x="2172543" y="3627895"/>
              <a:ext cx="1959775" cy="19597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763"/>
                    <a:pt x="16763" y="21600"/>
                    <a:pt x="10800" y="21600"/>
                  </a:cubicBezTo>
                  <a:cubicBezTo>
                    <a:pt x="4823" y="21600"/>
                    <a:pt x="0" y="16763"/>
                    <a:pt x="0" y="10800"/>
                  </a:cubicBezTo>
                  <a:cubicBezTo>
                    <a:pt x="0" y="4850"/>
                    <a:pt x="4823" y="0"/>
                    <a:pt x="10800" y="0"/>
                  </a:cubicBezTo>
                  <a:cubicBezTo>
                    <a:pt x="16763" y="0"/>
                    <a:pt x="21600" y="4850"/>
                    <a:pt x="21600" y="10800"/>
                  </a:cubicBezTo>
                </a:path>
              </a:pathLst>
            </a:custGeom>
            <a:solidFill>
              <a:srgbClr val="264551"/>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2310" name="Freeform 441"/>
            <p:cNvSpPr/>
            <p:nvPr/>
          </p:nvSpPr>
          <p:spPr>
            <a:xfrm>
              <a:off x="806537" y="4003879"/>
              <a:ext cx="21556643" cy="2621974"/>
            </a:xfrm>
            <a:custGeom>
              <a:avLst/>
              <a:gdLst/>
              <a:ahLst/>
              <a:cxnLst>
                <a:cxn ang="0">
                  <a:pos x="wd2" y="hd2"/>
                </a:cxn>
                <a:cxn ang="5400000">
                  <a:pos x="wd2" y="hd2"/>
                </a:cxn>
                <a:cxn ang="10800000">
                  <a:pos x="wd2" y="hd2"/>
                </a:cxn>
                <a:cxn ang="16200000">
                  <a:pos x="wd2" y="hd2"/>
                </a:cxn>
              </a:cxnLst>
              <a:rect l="0" t="0" r="r" b="b"/>
              <a:pathLst>
                <a:path w="21576" h="21580" fill="norm" stroke="1" extrusionOk="0">
                  <a:moveTo>
                    <a:pt x="9100" y="21580"/>
                  </a:moveTo>
                  <a:cubicBezTo>
                    <a:pt x="8302" y="21580"/>
                    <a:pt x="7810" y="16339"/>
                    <a:pt x="7332" y="11283"/>
                  </a:cubicBezTo>
                  <a:cubicBezTo>
                    <a:pt x="6864" y="6298"/>
                    <a:pt x="6422" y="1601"/>
                    <a:pt x="5722" y="1601"/>
                  </a:cubicBezTo>
                  <a:cubicBezTo>
                    <a:pt x="5158" y="1611"/>
                    <a:pt x="4686" y="5806"/>
                    <a:pt x="4189" y="10236"/>
                  </a:cubicBezTo>
                  <a:cubicBezTo>
                    <a:pt x="3615" y="15354"/>
                    <a:pt x="3023" y="20636"/>
                    <a:pt x="2193" y="20636"/>
                  </a:cubicBezTo>
                  <a:cubicBezTo>
                    <a:pt x="1705" y="20636"/>
                    <a:pt x="1307" y="19047"/>
                    <a:pt x="941" y="15611"/>
                  </a:cubicBezTo>
                  <a:cubicBezTo>
                    <a:pt x="580" y="12236"/>
                    <a:pt x="280" y="7303"/>
                    <a:pt x="8" y="2472"/>
                  </a:cubicBezTo>
                  <a:cubicBezTo>
                    <a:pt x="-13" y="2083"/>
                    <a:pt x="7" y="1611"/>
                    <a:pt x="54" y="1426"/>
                  </a:cubicBezTo>
                  <a:cubicBezTo>
                    <a:pt x="103" y="1252"/>
                    <a:pt x="159" y="1426"/>
                    <a:pt x="182" y="1816"/>
                  </a:cubicBezTo>
                  <a:cubicBezTo>
                    <a:pt x="447" y="6544"/>
                    <a:pt x="740" y="11354"/>
                    <a:pt x="1084" y="14575"/>
                  </a:cubicBezTo>
                  <a:cubicBezTo>
                    <a:pt x="1412" y="17642"/>
                    <a:pt x="1764" y="19067"/>
                    <a:pt x="2193" y="19067"/>
                  </a:cubicBezTo>
                  <a:cubicBezTo>
                    <a:pt x="2939" y="19067"/>
                    <a:pt x="3503" y="14042"/>
                    <a:pt x="4048" y="9180"/>
                  </a:cubicBezTo>
                  <a:cubicBezTo>
                    <a:pt x="4577" y="4472"/>
                    <a:pt x="5074" y="52"/>
                    <a:pt x="5722" y="42"/>
                  </a:cubicBezTo>
                  <a:cubicBezTo>
                    <a:pt x="6515" y="42"/>
                    <a:pt x="7008" y="5262"/>
                    <a:pt x="7483" y="10318"/>
                  </a:cubicBezTo>
                  <a:cubicBezTo>
                    <a:pt x="7953" y="15303"/>
                    <a:pt x="8396" y="20011"/>
                    <a:pt x="9100" y="20011"/>
                  </a:cubicBezTo>
                  <a:cubicBezTo>
                    <a:pt x="9740" y="20011"/>
                    <a:pt x="10200" y="15344"/>
                    <a:pt x="10686" y="10421"/>
                  </a:cubicBezTo>
                  <a:cubicBezTo>
                    <a:pt x="11190" y="5283"/>
                    <a:pt x="11712" y="1"/>
                    <a:pt x="12478" y="1"/>
                  </a:cubicBezTo>
                  <a:cubicBezTo>
                    <a:pt x="13192" y="1"/>
                    <a:pt x="13700" y="4913"/>
                    <a:pt x="14191" y="9683"/>
                  </a:cubicBezTo>
                  <a:cubicBezTo>
                    <a:pt x="14435" y="12062"/>
                    <a:pt x="14690" y="14524"/>
                    <a:pt x="14963" y="16308"/>
                  </a:cubicBezTo>
                  <a:cubicBezTo>
                    <a:pt x="15263" y="18267"/>
                    <a:pt x="15546" y="19139"/>
                    <a:pt x="15854" y="19067"/>
                  </a:cubicBezTo>
                  <a:cubicBezTo>
                    <a:pt x="16455" y="18934"/>
                    <a:pt x="16859" y="14811"/>
                    <a:pt x="17287" y="10452"/>
                  </a:cubicBezTo>
                  <a:cubicBezTo>
                    <a:pt x="17532" y="7929"/>
                    <a:pt x="17788" y="5334"/>
                    <a:pt x="18096" y="3354"/>
                  </a:cubicBezTo>
                  <a:cubicBezTo>
                    <a:pt x="18449" y="1067"/>
                    <a:pt x="18822" y="-20"/>
                    <a:pt x="19234" y="1"/>
                  </a:cubicBezTo>
                  <a:cubicBezTo>
                    <a:pt x="19883" y="21"/>
                    <a:pt x="20383" y="1713"/>
                    <a:pt x="20763" y="5201"/>
                  </a:cubicBezTo>
                  <a:cubicBezTo>
                    <a:pt x="21153" y="8770"/>
                    <a:pt x="21390" y="13949"/>
                    <a:pt x="21571" y="18554"/>
                  </a:cubicBezTo>
                  <a:cubicBezTo>
                    <a:pt x="21587" y="18965"/>
                    <a:pt x="21560" y="19406"/>
                    <a:pt x="21508" y="19539"/>
                  </a:cubicBezTo>
                  <a:cubicBezTo>
                    <a:pt x="21460" y="19672"/>
                    <a:pt x="21405" y="19447"/>
                    <a:pt x="21389" y="19026"/>
                  </a:cubicBezTo>
                  <a:cubicBezTo>
                    <a:pt x="21142" y="12729"/>
                    <a:pt x="20912" y="8913"/>
                    <a:pt x="20621" y="6247"/>
                  </a:cubicBezTo>
                  <a:cubicBezTo>
                    <a:pt x="20274" y="3067"/>
                    <a:pt x="19834" y="1580"/>
                    <a:pt x="19234" y="1559"/>
                  </a:cubicBezTo>
                  <a:cubicBezTo>
                    <a:pt x="19232" y="1559"/>
                    <a:pt x="19229" y="1559"/>
                    <a:pt x="19227" y="1559"/>
                  </a:cubicBezTo>
                  <a:cubicBezTo>
                    <a:pt x="18404" y="1559"/>
                    <a:pt x="17911" y="6575"/>
                    <a:pt x="17435" y="11436"/>
                  </a:cubicBezTo>
                  <a:cubicBezTo>
                    <a:pt x="17208" y="13744"/>
                    <a:pt x="16995" y="15918"/>
                    <a:pt x="16747" y="17621"/>
                  </a:cubicBezTo>
                  <a:cubicBezTo>
                    <a:pt x="16461" y="19580"/>
                    <a:pt x="16171" y="20554"/>
                    <a:pt x="15859" y="20636"/>
                  </a:cubicBezTo>
                  <a:cubicBezTo>
                    <a:pt x="15845" y="20636"/>
                    <a:pt x="15833" y="20647"/>
                    <a:pt x="15819" y="20647"/>
                  </a:cubicBezTo>
                  <a:cubicBezTo>
                    <a:pt x="15069" y="20647"/>
                    <a:pt x="14549" y="15590"/>
                    <a:pt x="14045" y="10698"/>
                  </a:cubicBezTo>
                  <a:cubicBezTo>
                    <a:pt x="13561" y="5990"/>
                    <a:pt x="13104" y="1559"/>
                    <a:pt x="12478" y="1559"/>
                  </a:cubicBezTo>
                  <a:cubicBezTo>
                    <a:pt x="12173" y="1559"/>
                    <a:pt x="11893" y="2503"/>
                    <a:pt x="11596" y="4544"/>
                  </a:cubicBezTo>
                  <a:cubicBezTo>
                    <a:pt x="11326" y="6401"/>
                    <a:pt x="11075" y="8944"/>
                    <a:pt x="10833" y="11406"/>
                  </a:cubicBezTo>
                  <a:cubicBezTo>
                    <a:pt x="10341" y="16411"/>
                    <a:pt x="9831" y="21580"/>
                    <a:pt x="9100" y="21580"/>
                  </a:cubicBezTo>
                </a:path>
              </a:pathLst>
            </a:custGeom>
            <a:solidFill>
              <a:srgbClr val="A88FCD">
                <a:alpha val="40164"/>
              </a:srgbClr>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2311" name="TextBox 3"/>
            <p:cNvSpPr txBox="1"/>
            <p:nvPr/>
          </p:nvSpPr>
          <p:spPr>
            <a:xfrm>
              <a:off x="0" y="0"/>
              <a:ext cx="6301344" cy="11326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p>
              <a:pPr algn="ctr">
                <a:lnSpc>
                  <a:spcPct val="80000"/>
                </a:lnSpc>
                <a:defRPr b="1" sz="3400">
                  <a:solidFill>
                    <a:srgbClr val="111340"/>
                  </a:solidFill>
                  <a:latin typeface="+mn-lt"/>
                  <a:ea typeface="+mn-ea"/>
                  <a:cs typeface="+mn-cs"/>
                  <a:sym typeface="TH Sarabun New"/>
                </a:defRPr>
              </a:pPr>
              <a:r>
                <a:t>ปรับวัฒนธรรมองค์กรให้เหมาะสม</a:t>
              </a:r>
              <a:br/>
              <a:r>
                <a:t>ในการจัดการความรู้ (Culture change) </a:t>
              </a:r>
            </a:p>
          </p:txBody>
        </p:sp>
        <p:sp>
          <p:nvSpPr>
            <p:cNvPr id="2312" name="TextBox 5"/>
            <p:cNvSpPr txBox="1"/>
            <p:nvPr/>
          </p:nvSpPr>
          <p:spPr>
            <a:xfrm>
              <a:off x="2622493" y="3974102"/>
              <a:ext cx="1056356" cy="14071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pc="-290" sz="7400">
                  <a:solidFill>
                    <a:srgbClr val="FFFFFF"/>
                  </a:solidFill>
                  <a:latin typeface="Poppins Bold"/>
                  <a:ea typeface="Poppins Bold"/>
                  <a:cs typeface="Poppins Bold"/>
                  <a:sym typeface="Poppins Bold"/>
                </a:defRPr>
              </a:lvl1pPr>
            </a:lstStyle>
            <a:p>
              <a:pPr/>
              <a:r>
                <a:t>1</a:t>
              </a:r>
            </a:p>
          </p:txBody>
        </p:sp>
        <p:sp>
          <p:nvSpPr>
            <p:cNvPr id="2313" name="TextBox 3"/>
            <p:cNvSpPr txBox="1"/>
            <p:nvPr/>
          </p:nvSpPr>
          <p:spPr>
            <a:xfrm>
              <a:off x="845458" y="1057667"/>
              <a:ext cx="4613945" cy="22227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p>
              <a:pPr algn="ctr">
                <a:lnSpc>
                  <a:spcPct val="80000"/>
                </a:lnSpc>
                <a:defRPr sz="3000">
                  <a:solidFill>
                    <a:srgbClr val="535353"/>
                  </a:solidFill>
                  <a:latin typeface="+mn-lt"/>
                  <a:ea typeface="+mn-ea"/>
                  <a:cs typeface="+mn-cs"/>
                  <a:sym typeface="TH Sarabun New"/>
                </a:defRPr>
              </a:pPr>
              <a:r>
                <a:t>เพื่อให้การจัดการความรู้บรรลุวัตถุประสงค์ </a:t>
              </a:r>
              <a:br/>
              <a:r>
                <a:t>ผู้บริหารและคณะควรจัดสภาพแวดล้อม เพื่อสร้างสรรค์ให้ครูและบุคลากรทุกคนในสถานศึกษา ยึดแนวทางในการทำงาน โดยมีค่านิยมและพฤติกรรมการทำงานที่ควรปฏิบัติ</a:t>
              </a:r>
            </a:p>
          </p:txBody>
        </p:sp>
      </p:grpSp>
      <p:grpSp>
        <p:nvGrpSpPr>
          <p:cNvPr id="2319" name="Group"/>
          <p:cNvGrpSpPr/>
          <p:nvPr/>
        </p:nvGrpSpPr>
        <p:grpSpPr>
          <a:xfrm>
            <a:off x="4308717" y="7714915"/>
            <a:ext cx="5635282" cy="5161276"/>
            <a:chOff x="0" y="0"/>
            <a:chExt cx="5635280" cy="5161275"/>
          </a:xfrm>
        </p:grpSpPr>
        <p:sp>
          <p:nvSpPr>
            <p:cNvPr id="2315" name="Freeform 188"/>
            <p:cNvSpPr/>
            <p:nvPr/>
          </p:nvSpPr>
          <p:spPr>
            <a:xfrm>
              <a:off x="1837753" y="0"/>
              <a:ext cx="1959775" cy="19597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7"/>
                  </a:moveTo>
                  <a:cubicBezTo>
                    <a:pt x="21600" y="16766"/>
                    <a:pt x="16766" y="21600"/>
                    <a:pt x="10807" y="21600"/>
                  </a:cubicBezTo>
                  <a:cubicBezTo>
                    <a:pt x="4834" y="21600"/>
                    <a:pt x="0" y="16766"/>
                    <a:pt x="0" y="10807"/>
                  </a:cubicBezTo>
                  <a:cubicBezTo>
                    <a:pt x="0" y="4847"/>
                    <a:pt x="4834" y="0"/>
                    <a:pt x="10807" y="0"/>
                  </a:cubicBezTo>
                  <a:cubicBezTo>
                    <a:pt x="16766" y="0"/>
                    <a:pt x="21600" y="4847"/>
                    <a:pt x="21600" y="10807"/>
                  </a:cubicBezTo>
                </a:path>
              </a:pathLst>
            </a:custGeom>
            <a:solidFill>
              <a:srgbClr val="479E8B"/>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2316" name="TextBox 6"/>
            <p:cNvSpPr txBox="1"/>
            <p:nvPr/>
          </p:nvSpPr>
          <p:spPr>
            <a:xfrm>
              <a:off x="2289754" y="353347"/>
              <a:ext cx="1056356" cy="14071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pc="-290" sz="7400">
                  <a:solidFill>
                    <a:srgbClr val="FFFFFF"/>
                  </a:solidFill>
                  <a:latin typeface="Poppins Bold"/>
                  <a:ea typeface="Poppins Bold"/>
                  <a:cs typeface="Poppins Bold"/>
                  <a:sym typeface="Poppins Bold"/>
                </a:defRPr>
              </a:lvl1pPr>
            </a:lstStyle>
            <a:p>
              <a:pPr/>
              <a:r>
                <a:t>2</a:t>
              </a:r>
            </a:p>
          </p:txBody>
        </p:sp>
        <p:sp>
          <p:nvSpPr>
            <p:cNvPr id="2317" name="TextBox 3"/>
            <p:cNvSpPr txBox="1"/>
            <p:nvPr/>
          </p:nvSpPr>
          <p:spPr>
            <a:xfrm>
              <a:off x="162269" y="2173908"/>
              <a:ext cx="5310743" cy="11326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p>
              <a:pPr algn="ctr">
                <a:lnSpc>
                  <a:spcPct val="80000"/>
                </a:lnSpc>
                <a:defRPr b="1" sz="3400">
                  <a:solidFill>
                    <a:srgbClr val="111340"/>
                  </a:solidFill>
                  <a:latin typeface="+mn-lt"/>
                  <a:ea typeface="+mn-ea"/>
                  <a:cs typeface="+mn-cs"/>
                  <a:sym typeface="TH Sarabun New"/>
                </a:defRPr>
              </a:pPr>
              <a:r>
                <a:t> </a:t>
              </a:r>
              <a:r>
                <a:rPr>
                  <a:solidFill>
                    <a:srgbClr val="5E9C8C"/>
                  </a:solidFill>
                </a:rPr>
                <a:t>สื่อสารสร้างความเข้าใจเกี่ยวกับ</a:t>
              </a:r>
              <a:br>
                <a:rPr>
                  <a:solidFill>
                    <a:srgbClr val="5E9C8C"/>
                  </a:solidFill>
                </a:rPr>
              </a:br>
              <a:r>
                <a:rPr>
                  <a:solidFill>
                    <a:srgbClr val="5E9C8C"/>
                  </a:solidFill>
                </a:rPr>
                <a:t>การจัดการความรู้ (Communication) </a:t>
              </a:r>
            </a:p>
          </p:txBody>
        </p:sp>
        <p:sp>
          <p:nvSpPr>
            <p:cNvPr id="2318" name="TextBox 3"/>
            <p:cNvSpPr txBox="1"/>
            <p:nvPr/>
          </p:nvSpPr>
          <p:spPr>
            <a:xfrm>
              <a:off x="0" y="3347207"/>
              <a:ext cx="5635281" cy="18140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p>
              <a:pPr algn="ctr">
                <a:lnSpc>
                  <a:spcPct val="80000"/>
                </a:lnSpc>
                <a:defRPr sz="3000">
                  <a:solidFill>
                    <a:srgbClr val="535353"/>
                  </a:solidFill>
                  <a:latin typeface="+mn-lt"/>
                  <a:ea typeface="+mn-ea"/>
                  <a:cs typeface="+mn-cs"/>
                  <a:sym typeface="TH Sarabun New"/>
                </a:defRPr>
              </a:pPr>
              <a:r>
                <a:t>จะต้องให้ทุกคนเข้าใจตรงกันว่าสถานศึกษา กำลังจะทำอะไร ทำไปแล้วจะได้ผลดีที่ก่อเกิดประโยชน์แก่สถานศึกษาแก่ครู และบุคลากรทุกคน และก่อให้เกิด</a:t>
              </a:r>
              <a:br/>
              <a:r>
                <a:t>การสร้างความรู้ใหม่ได้แค่ไหน อย่างไร</a:t>
              </a:r>
            </a:p>
          </p:txBody>
        </p:sp>
      </p:grpSp>
      <p:grpSp>
        <p:nvGrpSpPr>
          <p:cNvPr id="2324" name="Group"/>
          <p:cNvGrpSpPr/>
          <p:nvPr/>
        </p:nvGrpSpPr>
        <p:grpSpPr>
          <a:xfrm>
            <a:off x="10581655" y="7714915"/>
            <a:ext cx="6967406" cy="5569963"/>
            <a:chOff x="0" y="0"/>
            <a:chExt cx="6967404" cy="5569962"/>
          </a:xfrm>
        </p:grpSpPr>
        <p:sp>
          <p:nvSpPr>
            <p:cNvPr id="2320" name="Freeform 313"/>
            <p:cNvSpPr/>
            <p:nvPr/>
          </p:nvSpPr>
          <p:spPr>
            <a:xfrm>
              <a:off x="2315772" y="0"/>
              <a:ext cx="1959770" cy="19597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7"/>
                  </a:moveTo>
                  <a:cubicBezTo>
                    <a:pt x="21600" y="16766"/>
                    <a:pt x="16763" y="21600"/>
                    <a:pt x="10800" y="21600"/>
                  </a:cubicBezTo>
                  <a:cubicBezTo>
                    <a:pt x="4823" y="21600"/>
                    <a:pt x="0" y="16766"/>
                    <a:pt x="0" y="10807"/>
                  </a:cubicBezTo>
                  <a:cubicBezTo>
                    <a:pt x="0" y="4847"/>
                    <a:pt x="4823" y="0"/>
                    <a:pt x="10800" y="0"/>
                  </a:cubicBezTo>
                  <a:cubicBezTo>
                    <a:pt x="16763" y="0"/>
                    <a:pt x="21600" y="4847"/>
                    <a:pt x="21600" y="10807"/>
                  </a:cubicBezTo>
                </a:path>
              </a:pathLst>
            </a:custGeom>
            <a:solidFill>
              <a:srgbClr val="F1A357"/>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2321" name="TextBox 12"/>
            <p:cNvSpPr txBox="1"/>
            <p:nvPr/>
          </p:nvSpPr>
          <p:spPr>
            <a:xfrm>
              <a:off x="2766382" y="353347"/>
              <a:ext cx="1056356" cy="14071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pc="-290" sz="7400">
                  <a:solidFill>
                    <a:srgbClr val="FFFFFF"/>
                  </a:solidFill>
                  <a:latin typeface="Poppins Bold"/>
                  <a:ea typeface="Poppins Bold"/>
                  <a:cs typeface="Poppins Bold"/>
                  <a:sym typeface="Poppins Bold"/>
                </a:defRPr>
              </a:lvl1pPr>
            </a:lstStyle>
            <a:p>
              <a:pPr/>
              <a:r>
                <a:t>4</a:t>
              </a:r>
            </a:p>
          </p:txBody>
        </p:sp>
        <p:sp>
          <p:nvSpPr>
            <p:cNvPr id="2322" name="TextBox 3"/>
            <p:cNvSpPr txBox="1"/>
            <p:nvPr/>
          </p:nvSpPr>
          <p:spPr>
            <a:xfrm>
              <a:off x="828331" y="2236010"/>
              <a:ext cx="5310742" cy="6626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lgn="ctr">
                <a:lnSpc>
                  <a:spcPct val="80000"/>
                </a:lnSpc>
                <a:defRPr b="1" sz="3400">
                  <a:solidFill>
                    <a:srgbClr val="E58D47"/>
                  </a:solidFill>
                  <a:latin typeface="+mn-lt"/>
                  <a:ea typeface="+mn-ea"/>
                  <a:cs typeface="+mn-cs"/>
                  <a:sym typeface="TH Sarabun New"/>
                </a:defRPr>
              </a:lvl1pPr>
            </a:lstStyle>
            <a:p>
              <a:pPr/>
              <a:r>
                <a:t> เรียนรู้ (Leaning) </a:t>
              </a:r>
            </a:p>
          </p:txBody>
        </p:sp>
        <p:sp>
          <p:nvSpPr>
            <p:cNvPr id="2323" name="TextBox 3"/>
            <p:cNvSpPr txBox="1"/>
            <p:nvPr/>
          </p:nvSpPr>
          <p:spPr>
            <a:xfrm>
              <a:off x="0" y="2938522"/>
              <a:ext cx="6967405" cy="2631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p>
              <a:pPr algn="ctr">
                <a:lnSpc>
                  <a:spcPct val="80000"/>
                </a:lnSpc>
                <a:defRPr sz="3000">
                  <a:solidFill>
                    <a:srgbClr val="535353"/>
                  </a:solidFill>
                  <a:latin typeface="+mn-lt"/>
                  <a:ea typeface="+mn-ea"/>
                  <a:cs typeface="+mn-cs"/>
                  <a:sym typeface="TH Sarabun New"/>
                </a:defRPr>
              </a:pPr>
              <a:r>
                <a:t>การฝึกอบรมและการเรียนรู้ในเรื่อง “การจัดการความรู้” ควรมีวัตถุประสงค์เพื่อสร้างความรู้ความเข้าใจเกี่ยวกับหลักการเบื้องต้น เรื่องการจัดการความรู้ แก่ผู้บริหารระดับสูง และผู้ที่รับผิดชอบเกี่ยวกับการจัดการความรู้ในสถานศึกษา เพื่อสร้างและพัฒนาทีม</a:t>
              </a:r>
            </a:p>
            <a:p>
              <a:pPr algn="ctr">
                <a:lnSpc>
                  <a:spcPct val="80000"/>
                </a:lnSpc>
                <a:defRPr sz="3000">
                  <a:solidFill>
                    <a:srgbClr val="535353"/>
                  </a:solidFill>
                  <a:latin typeface="+mn-lt"/>
                  <a:ea typeface="+mn-ea"/>
                  <a:cs typeface="+mn-cs"/>
                  <a:sym typeface="TH Sarabun New"/>
                </a:defRPr>
              </a:pPr>
              <a:r>
                <a:t>จัดการความรู้ในสถานศึกษา และ เพื่อให้เกิดกระบวนการ</a:t>
              </a:r>
            </a:p>
            <a:p>
              <a:pPr algn="ctr">
                <a:lnSpc>
                  <a:spcPct val="80000"/>
                </a:lnSpc>
                <a:defRPr sz="3000">
                  <a:solidFill>
                    <a:srgbClr val="535353"/>
                  </a:solidFill>
                  <a:latin typeface="+mn-lt"/>
                  <a:ea typeface="+mn-ea"/>
                  <a:cs typeface="+mn-cs"/>
                  <a:sym typeface="TH Sarabun New"/>
                </a:defRPr>
              </a:pPr>
              <a:r>
                <a:t>แลกเปลี่ยนเรียนรู้ของบุคลากรของสถานศึกษา</a:t>
              </a:r>
            </a:p>
          </p:txBody>
        </p:sp>
      </p:grpSp>
      <p:grpSp>
        <p:nvGrpSpPr>
          <p:cNvPr id="2329" name="Group"/>
          <p:cNvGrpSpPr/>
          <p:nvPr/>
        </p:nvGrpSpPr>
        <p:grpSpPr>
          <a:xfrm>
            <a:off x="18024447" y="7714915"/>
            <a:ext cx="5635281" cy="5365619"/>
            <a:chOff x="0" y="0"/>
            <a:chExt cx="5635280" cy="5365618"/>
          </a:xfrm>
        </p:grpSpPr>
        <p:sp>
          <p:nvSpPr>
            <p:cNvPr id="2325" name="Freeform 439"/>
            <p:cNvSpPr/>
            <p:nvPr/>
          </p:nvSpPr>
          <p:spPr>
            <a:xfrm>
              <a:off x="1623931" y="0"/>
              <a:ext cx="1959775" cy="19597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7"/>
                  </a:moveTo>
                  <a:cubicBezTo>
                    <a:pt x="21600" y="16766"/>
                    <a:pt x="16777" y="21600"/>
                    <a:pt x="10800" y="21600"/>
                  </a:cubicBezTo>
                  <a:cubicBezTo>
                    <a:pt x="4837" y="21600"/>
                    <a:pt x="0" y="16766"/>
                    <a:pt x="0" y="10807"/>
                  </a:cubicBezTo>
                  <a:cubicBezTo>
                    <a:pt x="0" y="4847"/>
                    <a:pt x="4837" y="0"/>
                    <a:pt x="10800" y="0"/>
                  </a:cubicBezTo>
                  <a:cubicBezTo>
                    <a:pt x="16777" y="0"/>
                    <a:pt x="21600" y="4847"/>
                    <a:pt x="21600" y="10807"/>
                  </a:cubicBezTo>
                </a:path>
              </a:pathLst>
            </a:custGeom>
            <a:solidFill>
              <a:srgbClr val="C3C8CE"/>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2326" name="TextBox 18"/>
            <p:cNvSpPr txBox="1"/>
            <p:nvPr/>
          </p:nvSpPr>
          <p:spPr>
            <a:xfrm>
              <a:off x="2073158" y="353347"/>
              <a:ext cx="1056356" cy="14071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pc="-290" sz="7400">
                  <a:solidFill>
                    <a:srgbClr val="FFFFFF"/>
                  </a:solidFill>
                  <a:latin typeface="Poppins Bold"/>
                  <a:ea typeface="Poppins Bold"/>
                  <a:cs typeface="Poppins Bold"/>
                  <a:sym typeface="Poppins Bold"/>
                </a:defRPr>
              </a:lvl1pPr>
            </a:lstStyle>
            <a:p>
              <a:pPr/>
              <a:r>
                <a:t>6</a:t>
              </a:r>
            </a:p>
          </p:txBody>
        </p:sp>
        <p:sp>
          <p:nvSpPr>
            <p:cNvPr id="2327" name="TextBox 3"/>
            <p:cNvSpPr txBox="1"/>
            <p:nvPr/>
          </p:nvSpPr>
          <p:spPr>
            <a:xfrm>
              <a:off x="162270" y="2113735"/>
              <a:ext cx="5310743" cy="107551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p>
              <a:pPr algn="ctr">
                <a:lnSpc>
                  <a:spcPct val="70000"/>
                </a:lnSpc>
                <a:defRPr b="1" sz="3400">
                  <a:solidFill>
                    <a:srgbClr val="5D6177"/>
                  </a:solidFill>
                  <a:latin typeface="+mn-lt"/>
                  <a:ea typeface="+mn-ea"/>
                  <a:cs typeface="+mn-cs"/>
                  <a:sym typeface="TH Sarabun New"/>
                </a:defRPr>
              </a:pPr>
              <a:r>
                <a:t> การยอมรับและให้รางวัล </a:t>
              </a:r>
            </a:p>
            <a:p>
              <a:pPr algn="ctr">
                <a:lnSpc>
                  <a:spcPct val="70000"/>
                </a:lnSpc>
                <a:defRPr b="1" sz="3400">
                  <a:solidFill>
                    <a:srgbClr val="111340"/>
                  </a:solidFill>
                  <a:latin typeface="+mn-lt"/>
                  <a:ea typeface="+mn-ea"/>
                  <a:cs typeface="+mn-cs"/>
                  <a:sym typeface="TH Sarabun New"/>
                </a:defRPr>
              </a:pPr>
              <a:r>
                <a:rPr>
                  <a:solidFill>
                    <a:srgbClr val="5D6177"/>
                  </a:solidFill>
                </a:rPr>
                <a:t>(Recognition and rewards)</a:t>
              </a:r>
              <a:r>
                <a:t> </a:t>
              </a:r>
            </a:p>
          </p:txBody>
        </p:sp>
        <p:sp>
          <p:nvSpPr>
            <p:cNvPr id="2328" name="TextBox 3"/>
            <p:cNvSpPr txBox="1"/>
            <p:nvPr/>
          </p:nvSpPr>
          <p:spPr>
            <a:xfrm>
              <a:off x="0" y="3142864"/>
              <a:ext cx="5635281" cy="22227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p>
              <a:pPr algn="ctr">
                <a:lnSpc>
                  <a:spcPct val="80000"/>
                </a:lnSpc>
                <a:defRPr sz="3000">
                  <a:solidFill>
                    <a:srgbClr val="535353"/>
                  </a:solidFill>
                  <a:latin typeface="+mn-lt"/>
                  <a:ea typeface="+mn-ea"/>
                  <a:cs typeface="+mn-cs"/>
                  <a:sym typeface="TH Sarabun New"/>
                </a:defRPr>
              </a:pPr>
              <a:r>
                <a:t>การยกย่องชมเชย และให้รางวัลเพื่อเป็นแรงจูงใจในการจัดการความรู้ เป็นเรื่องที่ผู้บริหารควรหาโอกาสที่จะให้</a:t>
              </a:r>
            </a:p>
            <a:p>
              <a:pPr algn="ctr">
                <a:lnSpc>
                  <a:spcPct val="80000"/>
                </a:lnSpc>
                <a:defRPr sz="3000">
                  <a:solidFill>
                    <a:srgbClr val="535353"/>
                  </a:solidFill>
                  <a:latin typeface="+mn-lt"/>
                  <a:ea typeface="+mn-ea"/>
                  <a:cs typeface="+mn-cs"/>
                  <a:sym typeface="TH Sarabun New"/>
                </a:defRPr>
              </a:pPr>
              <a:r>
                <a:t>ผู้ที่ตั้งใจแลกเปลี่ยนความรู้ มีโอกาสได้รับแรงจูงใจใน</a:t>
              </a:r>
            </a:p>
            <a:p>
              <a:pPr algn="ctr">
                <a:lnSpc>
                  <a:spcPct val="80000"/>
                </a:lnSpc>
                <a:defRPr sz="3000">
                  <a:solidFill>
                    <a:srgbClr val="535353"/>
                  </a:solidFill>
                  <a:latin typeface="+mn-lt"/>
                  <a:ea typeface="+mn-ea"/>
                  <a:cs typeface="+mn-cs"/>
                  <a:sym typeface="TH Sarabun New"/>
                </a:defRPr>
              </a:pPr>
              <a:r>
                <a:t>การทำงาน เพื่อทำให้มีกาลังใจในการแลกเปลี่ยน</a:t>
              </a:r>
            </a:p>
            <a:p>
              <a:pPr algn="ctr">
                <a:lnSpc>
                  <a:spcPct val="80000"/>
                </a:lnSpc>
                <a:defRPr sz="3000">
                  <a:solidFill>
                    <a:srgbClr val="535353"/>
                  </a:solidFill>
                  <a:latin typeface="+mn-lt"/>
                  <a:ea typeface="+mn-ea"/>
                  <a:cs typeface="+mn-cs"/>
                  <a:sym typeface="TH Sarabun New"/>
                </a:defRPr>
              </a:pPr>
              <a:r>
                <a:t>เรียนรู้และเรียนรู้ตลอดชีวิต</a:t>
              </a:r>
            </a:p>
          </p:txBody>
        </p:sp>
      </p:grpSp>
      <p:grpSp>
        <p:nvGrpSpPr>
          <p:cNvPr id="2335" name="Group"/>
          <p:cNvGrpSpPr/>
          <p:nvPr/>
        </p:nvGrpSpPr>
        <p:grpSpPr>
          <a:xfrm>
            <a:off x="7537415" y="2636123"/>
            <a:ext cx="6301344" cy="5714742"/>
            <a:chOff x="0" y="0"/>
            <a:chExt cx="6301343" cy="5714740"/>
          </a:xfrm>
        </p:grpSpPr>
        <p:sp>
          <p:nvSpPr>
            <p:cNvPr id="2330" name="Freeform 251"/>
            <p:cNvSpPr/>
            <p:nvPr/>
          </p:nvSpPr>
          <p:spPr>
            <a:xfrm>
              <a:off x="1981785" y="3754971"/>
              <a:ext cx="1959774" cy="19597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763"/>
                    <a:pt x="16777" y="21600"/>
                    <a:pt x="10800" y="21600"/>
                  </a:cubicBezTo>
                  <a:cubicBezTo>
                    <a:pt x="4837" y="21600"/>
                    <a:pt x="0" y="16763"/>
                    <a:pt x="0" y="10800"/>
                  </a:cubicBezTo>
                  <a:cubicBezTo>
                    <a:pt x="0" y="4850"/>
                    <a:pt x="4837" y="0"/>
                    <a:pt x="10800" y="0"/>
                  </a:cubicBezTo>
                  <a:cubicBezTo>
                    <a:pt x="16777" y="0"/>
                    <a:pt x="21600" y="4850"/>
                    <a:pt x="21600" y="10800"/>
                  </a:cubicBezTo>
                </a:path>
              </a:pathLst>
            </a:custGeom>
            <a:solidFill>
              <a:srgbClr val="E9C363"/>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2331" name="TextBox 11"/>
            <p:cNvSpPr txBox="1"/>
            <p:nvPr/>
          </p:nvSpPr>
          <p:spPr>
            <a:xfrm>
              <a:off x="2435839" y="4101178"/>
              <a:ext cx="1056356" cy="14071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pc="-290" sz="7400">
                  <a:solidFill>
                    <a:srgbClr val="FFFFFF"/>
                  </a:solidFill>
                  <a:latin typeface="Poppins Bold"/>
                  <a:ea typeface="Poppins Bold"/>
                  <a:cs typeface="Poppins Bold"/>
                  <a:sym typeface="Poppins Bold"/>
                </a:defRPr>
              </a:lvl1pPr>
            </a:lstStyle>
            <a:p>
              <a:pPr/>
              <a:r>
                <a:t>3</a:t>
              </a:r>
            </a:p>
          </p:txBody>
        </p:sp>
        <p:grpSp>
          <p:nvGrpSpPr>
            <p:cNvPr id="2334" name="Group"/>
            <p:cNvGrpSpPr/>
            <p:nvPr/>
          </p:nvGrpSpPr>
          <p:grpSpPr>
            <a:xfrm>
              <a:off x="0" y="-1"/>
              <a:ext cx="6301344" cy="3691358"/>
              <a:chOff x="0" y="0"/>
              <a:chExt cx="6301343" cy="3691356"/>
            </a:xfrm>
          </p:grpSpPr>
          <p:sp>
            <p:nvSpPr>
              <p:cNvPr id="2332" name="TextBox 3"/>
              <p:cNvSpPr txBox="1"/>
              <p:nvPr/>
            </p:nvSpPr>
            <p:spPr>
              <a:xfrm>
                <a:off x="0" y="0"/>
                <a:ext cx="6301344" cy="11326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p>
                <a:pPr algn="ctr">
                  <a:lnSpc>
                    <a:spcPct val="80000"/>
                  </a:lnSpc>
                  <a:defRPr b="1" sz="3400">
                    <a:solidFill>
                      <a:srgbClr val="E38559"/>
                    </a:solidFill>
                    <a:latin typeface="+mn-lt"/>
                    <a:ea typeface="+mn-ea"/>
                    <a:cs typeface="+mn-cs"/>
                    <a:sym typeface="TH Sarabun New"/>
                  </a:defRPr>
                </a:pPr>
                <a:r>
                  <a:t>กระบวนการและเครื่องมือใน</a:t>
                </a:r>
                <a:br/>
                <a:r>
                  <a:t>การจัดการความรู้ (Process and tools)</a:t>
                </a:r>
              </a:p>
            </p:txBody>
          </p:sp>
          <p:sp>
            <p:nvSpPr>
              <p:cNvPr id="2333" name="TextBox 3"/>
              <p:cNvSpPr txBox="1"/>
              <p:nvPr/>
            </p:nvSpPr>
            <p:spPr>
              <a:xfrm>
                <a:off x="92399" y="1059916"/>
                <a:ext cx="6116545" cy="2631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lgn="ctr">
                  <a:lnSpc>
                    <a:spcPct val="80000"/>
                  </a:lnSpc>
                  <a:defRPr sz="3000">
                    <a:solidFill>
                      <a:srgbClr val="535353"/>
                    </a:solidFill>
                    <a:latin typeface="+mn-lt"/>
                    <a:ea typeface="+mn-ea"/>
                    <a:cs typeface="+mn-cs"/>
                    <a:sym typeface="TH Sarabun New"/>
                  </a:defRPr>
                </a:lvl1pPr>
              </a:lstStyle>
              <a:p>
                <a:pPr/>
                <a:r>
                  <a:t>กิจกรรมในกระบวนการจัดการความรู้ในสถานศึกษาควรประกอบด้วย กิจกรรมย่อยๆ เช่น การกำหนดเป้าหมาย การค้นหาความรู้ที่ฝังลึกในตัวคน การสร้างความรู้  การเลือกหรือกลั่นกรองความรู้ การจัดการความรู้ให้เป็นระบบ การเผยแพร่ความรู้ การนำความรู้ไปใช้ประโยชน์ การนำความรู้ที่ได้มาเก็บไว้เป็นแหล่งความรู้ และการติดตาม ตรวจสอบ</a:t>
                </a:r>
              </a:p>
            </p:txBody>
          </p:sp>
        </p:grpSp>
      </p:grpSp>
      <p:grpSp>
        <p:nvGrpSpPr>
          <p:cNvPr id="2340" name="Group"/>
          <p:cNvGrpSpPr/>
          <p:nvPr/>
        </p:nvGrpSpPr>
        <p:grpSpPr>
          <a:xfrm>
            <a:off x="14099371" y="2574200"/>
            <a:ext cx="6301345" cy="5776665"/>
            <a:chOff x="0" y="0"/>
            <a:chExt cx="6301343" cy="5776664"/>
          </a:xfrm>
        </p:grpSpPr>
        <p:sp>
          <p:nvSpPr>
            <p:cNvPr id="2336" name="Freeform 375"/>
            <p:cNvSpPr/>
            <p:nvPr/>
          </p:nvSpPr>
          <p:spPr>
            <a:xfrm>
              <a:off x="2170786" y="3816894"/>
              <a:ext cx="1959771" cy="19597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763"/>
                    <a:pt x="16763" y="21600"/>
                    <a:pt x="10800" y="21600"/>
                  </a:cubicBezTo>
                  <a:cubicBezTo>
                    <a:pt x="4823" y="21600"/>
                    <a:pt x="0" y="16763"/>
                    <a:pt x="0" y="10800"/>
                  </a:cubicBezTo>
                  <a:cubicBezTo>
                    <a:pt x="0" y="4850"/>
                    <a:pt x="4823" y="0"/>
                    <a:pt x="10800" y="0"/>
                  </a:cubicBezTo>
                  <a:cubicBezTo>
                    <a:pt x="16763" y="0"/>
                    <a:pt x="21600" y="4850"/>
                    <a:pt x="21600" y="10800"/>
                  </a:cubicBezTo>
                </a:path>
              </a:pathLst>
            </a:custGeom>
            <a:solidFill>
              <a:srgbClr val="E86D48"/>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2337" name="TextBox 17"/>
            <p:cNvSpPr txBox="1"/>
            <p:nvPr/>
          </p:nvSpPr>
          <p:spPr>
            <a:xfrm>
              <a:off x="2623449" y="4163102"/>
              <a:ext cx="1056356" cy="14071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pc="-290" sz="7400">
                  <a:solidFill>
                    <a:srgbClr val="FFFFFF"/>
                  </a:solidFill>
                  <a:latin typeface="Poppins Bold"/>
                  <a:ea typeface="Poppins Bold"/>
                  <a:cs typeface="Poppins Bold"/>
                  <a:sym typeface="Poppins Bold"/>
                </a:defRPr>
              </a:lvl1pPr>
            </a:lstStyle>
            <a:p>
              <a:pPr/>
              <a:r>
                <a:t>5</a:t>
              </a:r>
            </a:p>
          </p:txBody>
        </p:sp>
        <p:sp>
          <p:nvSpPr>
            <p:cNvPr id="2338" name="TextBox 3"/>
            <p:cNvSpPr txBox="1"/>
            <p:nvPr/>
          </p:nvSpPr>
          <p:spPr>
            <a:xfrm>
              <a:off x="0" y="0"/>
              <a:ext cx="6301344" cy="11326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p>
              <a:pPr algn="ctr">
                <a:lnSpc>
                  <a:spcPct val="80000"/>
                </a:lnSpc>
                <a:defRPr b="1" sz="3400">
                  <a:solidFill>
                    <a:srgbClr val="D87452"/>
                  </a:solidFill>
                  <a:latin typeface="+mn-lt"/>
                  <a:ea typeface="+mn-ea"/>
                  <a:cs typeface="+mn-cs"/>
                  <a:sym typeface="TH Sarabun New"/>
                </a:defRPr>
              </a:pPr>
              <a:r>
                <a:t>การวัดผล</a:t>
              </a:r>
            </a:p>
            <a:p>
              <a:pPr algn="ctr">
                <a:lnSpc>
                  <a:spcPct val="80000"/>
                </a:lnSpc>
                <a:defRPr b="1" sz="3400">
                  <a:solidFill>
                    <a:srgbClr val="D87452"/>
                  </a:solidFill>
                  <a:latin typeface="+mn-lt"/>
                  <a:ea typeface="+mn-ea"/>
                  <a:cs typeface="+mn-cs"/>
                  <a:sym typeface="TH Sarabun New"/>
                </a:defRPr>
              </a:pPr>
              <a:r>
                <a:t>การจัดการความรู้ (Measurement) </a:t>
              </a:r>
            </a:p>
          </p:txBody>
        </p:sp>
        <p:sp>
          <p:nvSpPr>
            <p:cNvPr id="2339" name="TextBox 3"/>
            <p:cNvSpPr txBox="1"/>
            <p:nvPr/>
          </p:nvSpPr>
          <p:spPr>
            <a:xfrm>
              <a:off x="377043" y="1112989"/>
              <a:ext cx="5635282" cy="22227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p>
              <a:pPr algn="ctr">
                <a:lnSpc>
                  <a:spcPct val="80000"/>
                </a:lnSpc>
                <a:defRPr sz="3000">
                  <a:solidFill>
                    <a:srgbClr val="535353"/>
                  </a:solidFill>
                  <a:latin typeface="+mn-lt"/>
                  <a:ea typeface="+mn-ea"/>
                  <a:cs typeface="+mn-cs"/>
                  <a:sym typeface="TH Sarabun New"/>
                </a:defRPr>
              </a:pPr>
              <a:r>
                <a:t>จะทำให้รับรู้ว่า การจัดการความรู้บรรลุวัตถุประสงค์</a:t>
              </a:r>
            </a:p>
            <a:p>
              <a:pPr algn="ctr">
                <a:lnSpc>
                  <a:spcPct val="80000"/>
                </a:lnSpc>
                <a:defRPr sz="3000">
                  <a:solidFill>
                    <a:srgbClr val="535353"/>
                  </a:solidFill>
                  <a:latin typeface="+mn-lt"/>
                  <a:ea typeface="+mn-ea"/>
                  <a:cs typeface="+mn-cs"/>
                  <a:sym typeface="TH Sarabun New"/>
                </a:defRPr>
              </a:pPr>
              <a:r>
                <a:t>หรือไม่เพียงใด และมีปัญหาและอุปสรรคใดบ้างที่ทำให้กิจกรรมต่าง ๆ ไม่ประสบความสำเร็จ จะช่วยให้สามารถทบทวนแก้ไขข้อบกพร่องต่าง ๆ รวมถึงปรับปรุงให้กระบวนการต่าง ๆ ประสบผลสำเร็จมากยิ่งขึ้น</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3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3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3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3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23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23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40" grpId="5"/>
      <p:bldP build="whole" bldLvl="1" animBg="1" rev="0" advAuto="0" spid="2319" grpId="2"/>
      <p:bldP build="whole" bldLvl="1" animBg="1" rev="0" advAuto="0" spid="2329" grpId="6"/>
      <p:bldP build="whole" bldLvl="1" animBg="1" rev="0" advAuto="0" spid="2314" grpId="1"/>
      <p:bldP build="whole" bldLvl="1" animBg="1" rev="0" advAuto="0" spid="2324" grpId="4"/>
      <p:bldP build="whole" bldLvl="1" animBg="1" rev="0" advAuto="0" spid="2335" grpId="3"/>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4" name="Rectangle"/>
          <p:cNvSpPr/>
          <p:nvPr/>
        </p:nvSpPr>
        <p:spPr>
          <a:xfrm>
            <a:off x="-30876" y="440560"/>
            <a:ext cx="24433052" cy="1270001"/>
          </a:xfrm>
          <a:prstGeom prst="rect">
            <a:avLst/>
          </a:prstGeom>
          <a:solidFill>
            <a:srgbClr val="255B7A"/>
          </a:solidFill>
          <a:ln w="12700">
            <a:miter lim="400000"/>
          </a:ln>
        </p:spPr>
        <p:txBody>
          <a:bodyPr lIns="45719" rIns="45719" anchor="ctr"/>
          <a:lstStyle/>
          <a:p>
            <a:pPr/>
          </a:p>
        </p:txBody>
      </p:sp>
      <p:grpSp>
        <p:nvGrpSpPr>
          <p:cNvPr id="2395" name="Group"/>
          <p:cNvGrpSpPr/>
          <p:nvPr/>
        </p:nvGrpSpPr>
        <p:grpSpPr>
          <a:xfrm>
            <a:off x="416613" y="5723488"/>
            <a:ext cx="2634728" cy="3935899"/>
            <a:chOff x="0" y="0"/>
            <a:chExt cx="2634726" cy="3935897"/>
          </a:xfrm>
        </p:grpSpPr>
        <p:grpSp>
          <p:nvGrpSpPr>
            <p:cNvPr id="2347" name="Group 1"/>
            <p:cNvGrpSpPr/>
            <p:nvPr/>
          </p:nvGrpSpPr>
          <p:grpSpPr>
            <a:xfrm>
              <a:off x="44431" y="3519288"/>
              <a:ext cx="417127" cy="416610"/>
              <a:chOff x="0" y="0"/>
              <a:chExt cx="417126" cy="416609"/>
            </a:xfrm>
          </p:grpSpPr>
          <p:sp>
            <p:nvSpPr>
              <p:cNvPr id="2345" name="Freeform 72"/>
              <p:cNvSpPr/>
              <p:nvPr/>
            </p:nvSpPr>
            <p:spPr>
              <a:xfrm>
                <a:off x="0" y="-1"/>
                <a:ext cx="417127" cy="4166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17"/>
                    </a:moveTo>
                    <a:cubicBezTo>
                      <a:pt x="0" y="16792"/>
                      <a:pt x="4834" y="21600"/>
                      <a:pt x="10800" y="21600"/>
                    </a:cubicBezTo>
                    <a:cubicBezTo>
                      <a:pt x="16766" y="21600"/>
                      <a:pt x="21600" y="16792"/>
                      <a:pt x="21600" y="10817"/>
                    </a:cubicBezTo>
                    <a:cubicBezTo>
                      <a:pt x="21600" y="4842"/>
                      <a:pt x="16766" y="0"/>
                      <a:pt x="10800" y="0"/>
                    </a:cubicBezTo>
                    <a:cubicBezTo>
                      <a:pt x="4834" y="0"/>
                      <a:pt x="0" y="4842"/>
                      <a:pt x="0" y="10817"/>
                    </a:cubicBezTo>
                    <a:close/>
                  </a:path>
                </a:pathLst>
              </a:custGeom>
              <a:solidFill>
                <a:srgbClr val="000000"/>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346" name="Freeform 73"/>
              <p:cNvSpPr/>
              <p:nvPr/>
            </p:nvSpPr>
            <p:spPr>
              <a:xfrm>
                <a:off x="81566" y="78280"/>
                <a:ext cx="260622" cy="2607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13048"/>
                    </a:moveTo>
                    <a:cubicBezTo>
                      <a:pt x="9594" y="13048"/>
                      <a:pt x="8552" y="12006"/>
                      <a:pt x="8552" y="10800"/>
                    </a:cubicBezTo>
                    <a:cubicBezTo>
                      <a:pt x="8552" y="9594"/>
                      <a:pt x="9594" y="8607"/>
                      <a:pt x="10800" y="8607"/>
                    </a:cubicBezTo>
                    <a:cubicBezTo>
                      <a:pt x="12006" y="8607"/>
                      <a:pt x="12993" y="9594"/>
                      <a:pt x="12993" y="10800"/>
                    </a:cubicBezTo>
                    <a:cubicBezTo>
                      <a:pt x="12993" y="12006"/>
                      <a:pt x="12006" y="13048"/>
                      <a:pt x="10800" y="13048"/>
                    </a:cubicBezTo>
                    <a:close/>
                    <a:moveTo>
                      <a:pt x="20942" y="9320"/>
                    </a:moveTo>
                    <a:cubicBezTo>
                      <a:pt x="20558" y="8936"/>
                      <a:pt x="20065" y="8717"/>
                      <a:pt x="19462" y="8717"/>
                    </a:cubicBezTo>
                    <a:lnTo>
                      <a:pt x="17598" y="8717"/>
                    </a:lnTo>
                    <a:cubicBezTo>
                      <a:pt x="17434" y="8278"/>
                      <a:pt x="17324" y="7840"/>
                      <a:pt x="17105" y="7511"/>
                    </a:cubicBezTo>
                    <a:lnTo>
                      <a:pt x="17269" y="7291"/>
                    </a:lnTo>
                    <a:lnTo>
                      <a:pt x="18420" y="6140"/>
                    </a:lnTo>
                    <a:cubicBezTo>
                      <a:pt x="18859" y="5756"/>
                      <a:pt x="19023" y="5208"/>
                      <a:pt x="19023" y="4660"/>
                    </a:cubicBezTo>
                    <a:cubicBezTo>
                      <a:pt x="19023" y="4112"/>
                      <a:pt x="18859" y="3563"/>
                      <a:pt x="18420" y="3180"/>
                    </a:cubicBezTo>
                    <a:cubicBezTo>
                      <a:pt x="17982" y="2741"/>
                      <a:pt x="17434" y="2577"/>
                      <a:pt x="16940" y="2577"/>
                    </a:cubicBezTo>
                    <a:cubicBezTo>
                      <a:pt x="16392" y="2577"/>
                      <a:pt x="15844" y="2741"/>
                      <a:pt x="15460" y="3180"/>
                    </a:cubicBezTo>
                    <a:lnTo>
                      <a:pt x="14254" y="4331"/>
                    </a:lnTo>
                    <a:lnTo>
                      <a:pt x="14089" y="4495"/>
                    </a:lnTo>
                    <a:cubicBezTo>
                      <a:pt x="13706" y="4331"/>
                      <a:pt x="13322" y="4112"/>
                      <a:pt x="12883" y="4002"/>
                    </a:cubicBezTo>
                    <a:lnTo>
                      <a:pt x="12883" y="2138"/>
                    </a:lnTo>
                    <a:cubicBezTo>
                      <a:pt x="12883" y="1535"/>
                      <a:pt x="12664" y="1042"/>
                      <a:pt x="12280" y="603"/>
                    </a:cubicBezTo>
                    <a:cubicBezTo>
                      <a:pt x="11896" y="274"/>
                      <a:pt x="11348" y="0"/>
                      <a:pt x="10800" y="0"/>
                    </a:cubicBezTo>
                    <a:cubicBezTo>
                      <a:pt x="10197" y="0"/>
                      <a:pt x="9704" y="274"/>
                      <a:pt x="9320" y="603"/>
                    </a:cubicBezTo>
                    <a:cubicBezTo>
                      <a:pt x="8881" y="1042"/>
                      <a:pt x="8662" y="1535"/>
                      <a:pt x="8662" y="2138"/>
                    </a:cubicBezTo>
                    <a:lnTo>
                      <a:pt x="8662" y="4002"/>
                    </a:lnTo>
                    <a:cubicBezTo>
                      <a:pt x="8278" y="4112"/>
                      <a:pt x="7840" y="4331"/>
                      <a:pt x="7456" y="4495"/>
                    </a:cubicBezTo>
                    <a:lnTo>
                      <a:pt x="6140" y="3180"/>
                    </a:lnTo>
                    <a:cubicBezTo>
                      <a:pt x="5702" y="2741"/>
                      <a:pt x="5153" y="2577"/>
                      <a:pt x="4660" y="2577"/>
                    </a:cubicBezTo>
                    <a:cubicBezTo>
                      <a:pt x="4112" y="2577"/>
                      <a:pt x="3563" y="2741"/>
                      <a:pt x="3125" y="3180"/>
                    </a:cubicBezTo>
                    <a:cubicBezTo>
                      <a:pt x="2741" y="3563"/>
                      <a:pt x="2522" y="4112"/>
                      <a:pt x="2522" y="4660"/>
                    </a:cubicBezTo>
                    <a:cubicBezTo>
                      <a:pt x="2522" y="5208"/>
                      <a:pt x="2741" y="5756"/>
                      <a:pt x="3125" y="6140"/>
                    </a:cubicBezTo>
                    <a:lnTo>
                      <a:pt x="4331" y="7291"/>
                    </a:lnTo>
                    <a:lnTo>
                      <a:pt x="4495" y="7511"/>
                    </a:lnTo>
                    <a:cubicBezTo>
                      <a:pt x="4276" y="7840"/>
                      <a:pt x="4112" y="8278"/>
                      <a:pt x="4002" y="8717"/>
                    </a:cubicBezTo>
                    <a:lnTo>
                      <a:pt x="2083" y="8717"/>
                    </a:lnTo>
                    <a:cubicBezTo>
                      <a:pt x="1480" y="8717"/>
                      <a:pt x="987" y="8936"/>
                      <a:pt x="603" y="9320"/>
                    </a:cubicBezTo>
                    <a:cubicBezTo>
                      <a:pt x="219" y="9704"/>
                      <a:pt x="0" y="10197"/>
                      <a:pt x="0" y="10800"/>
                    </a:cubicBezTo>
                    <a:cubicBezTo>
                      <a:pt x="0" y="11403"/>
                      <a:pt x="219" y="11896"/>
                      <a:pt x="603" y="12280"/>
                    </a:cubicBezTo>
                    <a:cubicBezTo>
                      <a:pt x="987" y="12664"/>
                      <a:pt x="1480" y="12883"/>
                      <a:pt x="2083" y="12883"/>
                    </a:cubicBezTo>
                    <a:lnTo>
                      <a:pt x="4002" y="12883"/>
                    </a:lnTo>
                    <a:cubicBezTo>
                      <a:pt x="4112" y="13322"/>
                      <a:pt x="4276" y="13760"/>
                      <a:pt x="4495" y="14144"/>
                    </a:cubicBezTo>
                    <a:lnTo>
                      <a:pt x="4331" y="14309"/>
                    </a:lnTo>
                    <a:lnTo>
                      <a:pt x="3125" y="15460"/>
                    </a:lnTo>
                    <a:cubicBezTo>
                      <a:pt x="2741" y="15898"/>
                      <a:pt x="2522" y="16392"/>
                      <a:pt x="2522" y="16940"/>
                    </a:cubicBezTo>
                    <a:cubicBezTo>
                      <a:pt x="2522" y="17488"/>
                      <a:pt x="2741" y="18037"/>
                      <a:pt x="3125" y="18420"/>
                    </a:cubicBezTo>
                    <a:cubicBezTo>
                      <a:pt x="3563" y="18859"/>
                      <a:pt x="4112" y="19078"/>
                      <a:pt x="4660" y="19078"/>
                    </a:cubicBezTo>
                    <a:cubicBezTo>
                      <a:pt x="5153" y="19078"/>
                      <a:pt x="5702" y="18859"/>
                      <a:pt x="6140" y="18420"/>
                    </a:cubicBezTo>
                    <a:lnTo>
                      <a:pt x="7456" y="17105"/>
                    </a:lnTo>
                    <a:cubicBezTo>
                      <a:pt x="7840" y="17324"/>
                      <a:pt x="8278" y="17488"/>
                      <a:pt x="8662" y="17598"/>
                    </a:cubicBezTo>
                    <a:lnTo>
                      <a:pt x="8662" y="19517"/>
                    </a:lnTo>
                    <a:cubicBezTo>
                      <a:pt x="8662" y="20065"/>
                      <a:pt x="8881" y="20613"/>
                      <a:pt x="9320" y="20997"/>
                    </a:cubicBezTo>
                    <a:cubicBezTo>
                      <a:pt x="9704" y="21381"/>
                      <a:pt x="10197" y="21600"/>
                      <a:pt x="10800" y="21600"/>
                    </a:cubicBezTo>
                    <a:cubicBezTo>
                      <a:pt x="11348" y="21600"/>
                      <a:pt x="11896" y="21381"/>
                      <a:pt x="12280" y="20997"/>
                    </a:cubicBezTo>
                    <a:cubicBezTo>
                      <a:pt x="12664" y="20613"/>
                      <a:pt x="12883" y="20065"/>
                      <a:pt x="12883" y="19517"/>
                    </a:cubicBezTo>
                    <a:lnTo>
                      <a:pt x="12883" y="17598"/>
                    </a:lnTo>
                    <a:cubicBezTo>
                      <a:pt x="13322" y="17488"/>
                      <a:pt x="13706" y="17324"/>
                      <a:pt x="14089" y="17105"/>
                    </a:cubicBezTo>
                    <a:lnTo>
                      <a:pt x="14254" y="17269"/>
                    </a:lnTo>
                    <a:lnTo>
                      <a:pt x="15460" y="18420"/>
                    </a:lnTo>
                    <a:cubicBezTo>
                      <a:pt x="15844" y="18859"/>
                      <a:pt x="16392" y="19078"/>
                      <a:pt x="16940" y="19078"/>
                    </a:cubicBezTo>
                    <a:cubicBezTo>
                      <a:pt x="17434" y="19078"/>
                      <a:pt x="17982" y="18859"/>
                      <a:pt x="18420" y="18420"/>
                    </a:cubicBezTo>
                    <a:cubicBezTo>
                      <a:pt x="18859" y="18037"/>
                      <a:pt x="19023" y="17488"/>
                      <a:pt x="19023" y="16940"/>
                    </a:cubicBezTo>
                    <a:cubicBezTo>
                      <a:pt x="19023" y="16392"/>
                      <a:pt x="18859" y="15898"/>
                      <a:pt x="18420" y="15460"/>
                    </a:cubicBezTo>
                    <a:lnTo>
                      <a:pt x="17105" y="14144"/>
                    </a:lnTo>
                    <a:cubicBezTo>
                      <a:pt x="17324" y="13760"/>
                      <a:pt x="17434" y="13322"/>
                      <a:pt x="17598" y="12883"/>
                    </a:cubicBezTo>
                    <a:lnTo>
                      <a:pt x="19462" y="12883"/>
                    </a:lnTo>
                    <a:cubicBezTo>
                      <a:pt x="20065" y="12883"/>
                      <a:pt x="20558" y="12664"/>
                      <a:pt x="20942" y="12280"/>
                    </a:cubicBezTo>
                    <a:cubicBezTo>
                      <a:pt x="21381" y="11896"/>
                      <a:pt x="21600" y="11403"/>
                      <a:pt x="21600" y="10800"/>
                    </a:cubicBezTo>
                    <a:cubicBezTo>
                      <a:pt x="21600" y="10197"/>
                      <a:pt x="21381" y="9704"/>
                      <a:pt x="20942" y="932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grpSp>
        <p:grpSp>
          <p:nvGrpSpPr>
            <p:cNvPr id="2353" name="Group 2"/>
            <p:cNvGrpSpPr/>
            <p:nvPr/>
          </p:nvGrpSpPr>
          <p:grpSpPr>
            <a:xfrm>
              <a:off x="687694" y="3519288"/>
              <a:ext cx="1947033" cy="416610"/>
              <a:chOff x="0" y="0"/>
              <a:chExt cx="1947032" cy="416609"/>
            </a:xfrm>
          </p:grpSpPr>
          <p:sp>
            <p:nvSpPr>
              <p:cNvPr id="2348" name="Freeform 74"/>
              <p:cNvSpPr/>
              <p:nvPr/>
            </p:nvSpPr>
            <p:spPr>
              <a:xfrm>
                <a:off x="-1" y="-1"/>
                <a:ext cx="1350854" cy="4166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17"/>
                    </a:moveTo>
                    <a:cubicBezTo>
                      <a:pt x="0" y="13805"/>
                      <a:pt x="371" y="16483"/>
                      <a:pt x="964" y="18475"/>
                    </a:cubicBezTo>
                    <a:cubicBezTo>
                      <a:pt x="1569" y="20432"/>
                      <a:pt x="2406" y="21600"/>
                      <a:pt x="3328" y="21600"/>
                    </a:cubicBezTo>
                    <a:lnTo>
                      <a:pt x="21600" y="21600"/>
                    </a:lnTo>
                    <a:lnTo>
                      <a:pt x="21600" y="0"/>
                    </a:lnTo>
                    <a:lnTo>
                      <a:pt x="3328" y="0"/>
                    </a:lnTo>
                    <a:cubicBezTo>
                      <a:pt x="2406" y="0"/>
                      <a:pt x="1569" y="1236"/>
                      <a:pt x="964" y="3194"/>
                    </a:cubicBezTo>
                    <a:cubicBezTo>
                      <a:pt x="371" y="5151"/>
                      <a:pt x="0" y="7830"/>
                      <a:pt x="0" y="10817"/>
                    </a:cubicBezTo>
                    <a:close/>
                  </a:path>
                </a:pathLst>
              </a:custGeom>
              <a:solidFill>
                <a:srgbClr val="24A2AB"/>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349" name="Freeform 75"/>
              <p:cNvSpPr/>
              <p:nvPr/>
            </p:nvSpPr>
            <p:spPr>
              <a:xfrm>
                <a:off x="1351516" y="-1"/>
                <a:ext cx="595516" cy="4166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56" y="0"/>
                    </a:moveTo>
                    <a:lnTo>
                      <a:pt x="0" y="0"/>
                    </a:lnTo>
                    <a:lnTo>
                      <a:pt x="0" y="21600"/>
                    </a:lnTo>
                    <a:lnTo>
                      <a:pt x="14056" y="21600"/>
                    </a:lnTo>
                    <a:cubicBezTo>
                      <a:pt x="16146" y="21600"/>
                      <a:pt x="18044" y="20432"/>
                      <a:pt x="19390" y="18475"/>
                    </a:cubicBezTo>
                    <a:cubicBezTo>
                      <a:pt x="20759" y="16518"/>
                      <a:pt x="21600" y="13805"/>
                      <a:pt x="21600" y="10817"/>
                    </a:cubicBezTo>
                    <a:cubicBezTo>
                      <a:pt x="21600" y="7830"/>
                      <a:pt x="20759" y="5151"/>
                      <a:pt x="19390" y="3194"/>
                    </a:cubicBezTo>
                    <a:cubicBezTo>
                      <a:pt x="18044" y="1236"/>
                      <a:pt x="16146" y="0"/>
                      <a:pt x="14056" y="0"/>
                    </a:cubicBezTo>
                    <a:close/>
                  </a:path>
                </a:pathLst>
              </a:custGeom>
              <a:solidFill>
                <a:srgbClr val="FFDB80"/>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350" name="Freeform 76"/>
              <p:cNvSpPr/>
              <p:nvPr/>
            </p:nvSpPr>
            <p:spPr>
              <a:xfrm>
                <a:off x="183031" y="333020"/>
                <a:ext cx="1096865" cy="152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443" y="21600"/>
                    </a:moveTo>
                    <a:lnTo>
                      <a:pt x="157" y="21600"/>
                    </a:lnTo>
                    <a:cubicBezTo>
                      <a:pt x="78" y="21600"/>
                      <a:pt x="0" y="16200"/>
                      <a:pt x="0" y="9900"/>
                    </a:cubicBezTo>
                    <a:cubicBezTo>
                      <a:pt x="0" y="4500"/>
                      <a:pt x="78" y="0"/>
                      <a:pt x="157" y="0"/>
                    </a:cubicBezTo>
                    <a:lnTo>
                      <a:pt x="21443" y="0"/>
                    </a:lnTo>
                    <a:cubicBezTo>
                      <a:pt x="21535" y="0"/>
                      <a:pt x="21600" y="4500"/>
                      <a:pt x="21600" y="9900"/>
                    </a:cubicBezTo>
                    <a:cubicBezTo>
                      <a:pt x="21600" y="16200"/>
                      <a:pt x="21535" y="21600"/>
                      <a:pt x="21443" y="21600"/>
                    </a:cubicBezTo>
                    <a:close/>
                  </a:path>
                </a:pathLst>
              </a:custGeom>
              <a:solidFill>
                <a:srgbClr val="000000"/>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351" name="Freeform 77"/>
              <p:cNvSpPr/>
              <p:nvPr/>
            </p:nvSpPr>
            <p:spPr>
              <a:xfrm>
                <a:off x="1485639" y="68992"/>
                <a:ext cx="219341" cy="219584"/>
              </a:xfrm>
              <a:custGeom>
                <a:avLst/>
                <a:gdLst/>
                <a:ahLst/>
                <a:cxnLst>
                  <a:cxn ang="0">
                    <a:pos x="wd2" y="hd2"/>
                  </a:cxn>
                  <a:cxn ang="5400000">
                    <a:pos x="wd2" y="hd2"/>
                  </a:cxn>
                  <a:cxn ang="10800000">
                    <a:pos x="wd2" y="hd2"/>
                  </a:cxn>
                  <a:cxn ang="16200000">
                    <a:pos x="wd2" y="hd2"/>
                  </a:cxn>
                </a:cxnLst>
                <a:rect l="0" t="0" r="r" b="b"/>
                <a:pathLst>
                  <a:path w="19686" h="20607" fill="norm" stroke="1" extrusionOk="0">
                    <a:moveTo>
                      <a:pt x="9836" y="1490"/>
                    </a:moveTo>
                    <a:cubicBezTo>
                      <a:pt x="7700" y="1490"/>
                      <a:pt x="5563" y="2297"/>
                      <a:pt x="3902" y="4097"/>
                    </a:cubicBezTo>
                    <a:cubicBezTo>
                      <a:pt x="579" y="7510"/>
                      <a:pt x="579" y="13097"/>
                      <a:pt x="3902" y="16510"/>
                    </a:cubicBezTo>
                    <a:cubicBezTo>
                      <a:pt x="7166" y="19986"/>
                      <a:pt x="12566" y="19986"/>
                      <a:pt x="15829" y="16510"/>
                    </a:cubicBezTo>
                    <a:cubicBezTo>
                      <a:pt x="19093" y="13097"/>
                      <a:pt x="19093" y="7510"/>
                      <a:pt x="15829" y="4097"/>
                    </a:cubicBezTo>
                    <a:cubicBezTo>
                      <a:pt x="14168" y="2297"/>
                      <a:pt x="12032" y="1490"/>
                      <a:pt x="9836" y="1490"/>
                    </a:cubicBezTo>
                    <a:close/>
                    <a:moveTo>
                      <a:pt x="9836" y="20607"/>
                    </a:moveTo>
                    <a:cubicBezTo>
                      <a:pt x="7344" y="20607"/>
                      <a:pt x="4792" y="19614"/>
                      <a:pt x="2893" y="17566"/>
                    </a:cubicBezTo>
                    <a:cubicBezTo>
                      <a:pt x="-964" y="13593"/>
                      <a:pt x="-964" y="7014"/>
                      <a:pt x="2893" y="2979"/>
                    </a:cubicBezTo>
                    <a:cubicBezTo>
                      <a:pt x="6750" y="-993"/>
                      <a:pt x="12981" y="-993"/>
                      <a:pt x="16838" y="2979"/>
                    </a:cubicBezTo>
                    <a:cubicBezTo>
                      <a:pt x="20636" y="7014"/>
                      <a:pt x="20636" y="13593"/>
                      <a:pt x="16838" y="17566"/>
                    </a:cubicBezTo>
                    <a:cubicBezTo>
                      <a:pt x="14880" y="19614"/>
                      <a:pt x="12388" y="20607"/>
                      <a:pt x="9836" y="20607"/>
                    </a:cubicBezTo>
                    <a:close/>
                  </a:path>
                </a:pathLst>
              </a:custGeom>
              <a:solidFill>
                <a:srgbClr val="000000"/>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352" name="Freeform 78"/>
              <p:cNvSpPr/>
              <p:nvPr/>
            </p:nvSpPr>
            <p:spPr>
              <a:xfrm>
                <a:off x="1660049" y="243464"/>
                <a:ext cx="119205" cy="119411"/>
              </a:xfrm>
              <a:custGeom>
                <a:avLst/>
                <a:gdLst/>
                <a:ahLst/>
                <a:cxnLst>
                  <a:cxn ang="0">
                    <a:pos x="wd2" y="hd2"/>
                  </a:cxn>
                  <a:cxn ang="5400000">
                    <a:pos x="wd2" y="hd2"/>
                  </a:cxn>
                  <a:cxn ang="10800000">
                    <a:pos x="wd2" y="hd2"/>
                  </a:cxn>
                  <a:cxn ang="16200000">
                    <a:pos x="wd2" y="hd2"/>
                  </a:cxn>
                </a:cxnLst>
                <a:rect l="0" t="0" r="r" b="b"/>
                <a:pathLst>
                  <a:path w="21334" h="21481" fill="norm" stroke="1" extrusionOk="0">
                    <a:moveTo>
                      <a:pt x="19918" y="21481"/>
                    </a:moveTo>
                    <a:cubicBezTo>
                      <a:pt x="19563" y="21481"/>
                      <a:pt x="19209" y="21244"/>
                      <a:pt x="18973" y="21125"/>
                    </a:cubicBezTo>
                    <a:lnTo>
                      <a:pt x="442" y="2373"/>
                    </a:lnTo>
                    <a:cubicBezTo>
                      <a:pt x="-148" y="1780"/>
                      <a:pt x="-148" y="949"/>
                      <a:pt x="442" y="356"/>
                    </a:cubicBezTo>
                    <a:cubicBezTo>
                      <a:pt x="1032" y="-119"/>
                      <a:pt x="1859" y="-119"/>
                      <a:pt x="2449" y="356"/>
                    </a:cubicBezTo>
                    <a:lnTo>
                      <a:pt x="20980" y="18989"/>
                    </a:lnTo>
                    <a:cubicBezTo>
                      <a:pt x="21452" y="19582"/>
                      <a:pt x="21452" y="20532"/>
                      <a:pt x="20980" y="21125"/>
                    </a:cubicBezTo>
                    <a:cubicBezTo>
                      <a:pt x="20744" y="21244"/>
                      <a:pt x="20272" y="21481"/>
                      <a:pt x="19918" y="21481"/>
                    </a:cubicBezTo>
                    <a:close/>
                  </a:path>
                </a:pathLst>
              </a:custGeom>
              <a:solidFill>
                <a:srgbClr val="000000"/>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grpSp>
        <p:grpSp>
          <p:nvGrpSpPr>
            <p:cNvPr id="2356" name="Group 3"/>
            <p:cNvGrpSpPr/>
            <p:nvPr/>
          </p:nvGrpSpPr>
          <p:grpSpPr>
            <a:xfrm>
              <a:off x="131303" y="122063"/>
              <a:ext cx="767275" cy="766881"/>
              <a:chOff x="0" y="0"/>
              <a:chExt cx="767273" cy="766879"/>
            </a:xfrm>
          </p:grpSpPr>
          <p:sp>
            <p:nvSpPr>
              <p:cNvPr id="2354" name="Freeform 79"/>
              <p:cNvSpPr/>
              <p:nvPr/>
            </p:nvSpPr>
            <p:spPr>
              <a:xfrm>
                <a:off x="0" y="-1"/>
                <a:ext cx="767274" cy="7668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91"/>
                    </a:moveTo>
                    <a:cubicBezTo>
                      <a:pt x="21600" y="16765"/>
                      <a:pt x="16769" y="21600"/>
                      <a:pt x="10800" y="21600"/>
                    </a:cubicBezTo>
                    <a:cubicBezTo>
                      <a:pt x="4850" y="21600"/>
                      <a:pt x="0" y="16765"/>
                      <a:pt x="0" y="10791"/>
                    </a:cubicBezTo>
                    <a:cubicBezTo>
                      <a:pt x="0" y="4817"/>
                      <a:pt x="4850" y="0"/>
                      <a:pt x="10800" y="0"/>
                    </a:cubicBezTo>
                    <a:cubicBezTo>
                      <a:pt x="16769" y="0"/>
                      <a:pt x="21600" y="4817"/>
                      <a:pt x="21600" y="10791"/>
                    </a:cubicBezTo>
                    <a:close/>
                  </a:path>
                </a:pathLst>
              </a:custGeom>
              <a:solidFill>
                <a:srgbClr val="24A2AB"/>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355" name="Freeform 171"/>
              <p:cNvSpPr/>
              <p:nvPr/>
            </p:nvSpPr>
            <p:spPr>
              <a:xfrm>
                <a:off x="150539" y="149926"/>
                <a:ext cx="466864" cy="46702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506" y="11137"/>
                    </a:moveTo>
                    <a:lnTo>
                      <a:pt x="15378" y="13519"/>
                    </a:lnTo>
                    <a:cubicBezTo>
                      <a:pt x="15091" y="16130"/>
                      <a:pt x="14398" y="18334"/>
                      <a:pt x="13454" y="19777"/>
                    </a:cubicBezTo>
                    <a:lnTo>
                      <a:pt x="12725" y="20668"/>
                    </a:lnTo>
                    <a:lnTo>
                      <a:pt x="12819" y="20659"/>
                    </a:lnTo>
                    <a:cubicBezTo>
                      <a:pt x="16842" y="19833"/>
                      <a:pt x="19985" y="16608"/>
                      <a:pt x="20708" y="12563"/>
                    </a:cubicBezTo>
                    <a:lnTo>
                      <a:pt x="20834" y="11137"/>
                    </a:lnTo>
                    <a:close/>
                    <a:moveTo>
                      <a:pt x="11137" y="11137"/>
                    </a:moveTo>
                    <a:lnTo>
                      <a:pt x="11137" y="20773"/>
                    </a:lnTo>
                    <a:lnTo>
                      <a:pt x="11589" y="20655"/>
                    </a:lnTo>
                    <a:cubicBezTo>
                      <a:pt x="12954" y="19935"/>
                      <a:pt x="14073" y="17427"/>
                      <a:pt x="14547" y="14205"/>
                    </a:cubicBezTo>
                    <a:lnTo>
                      <a:pt x="14766" y="11137"/>
                    </a:lnTo>
                    <a:close/>
                    <a:moveTo>
                      <a:pt x="6804" y="11137"/>
                    </a:moveTo>
                    <a:lnTo>
                      <a:pt x="7026" y="14205"/>
                    </a:lnTo>
                    <a:cubicBezTo>
                      <a:pt x="7506" y="17427"/>
                      <a:pt x="8635" y="19935"/>
                      <a:pt x="9989" y="20655"/>
                    </a:cubicBezTo>
                    <a:lnTo>
                      <a:pt x="10432" y="20772"/>
                    </a:lnTo>
                    <a:lnTo>
                      <a:pt x="10432" y="11137"/>
                    </a:lnTo>
                    <a:close/>
                    <a:moveTo>
                      <a:pt x="766" y="11137"/>
                    </a:moveTo>
                    <a:lnTo>
                      <a:pt x="892" y="12563"/>
                    </a:lnTo>
                    <a:cubicBezTo>
                      <a:pt x="1615" y="16608"/>
                      <a:pt x="4756" y="19833"/>
                      <a:pt x="8761" y="20659"/>
                    </a:cubicBezTo>
                    <a:lnTo>
                      <a:pt x="8843" y="20667"/>
                    </a:lnTo>
                    <a:lnTo>
                      <a:pt x="8115" y="19777"/>
                    </a:lnTo>
                    <a:cubicBezTo>
                      <a:pt x="7171" y="18334"/>
                      <a:pt x="6478" y="16130"/>
                      <a:pt x="6191" y="13519"/>
                    </a:cubicBezTo>
                    <a:lnTo>
                      <a:pt x="6063" y="11137"/>
                    </a:lnTo>
                    <a:close/>
                    <a:moveTo>
                      <a:pt x="8866" y="900"/>
                    </a:moveTo>
                    <a:lnTo>
                      <a:pt x="8761" y="910"/>
                    </a:lnTo>
                    <a:cubicBezTo>
                      <a:pt x="4756" y="1736"/>
                      <a:pt x="1615" y="4962"/>
                      <a:pt x="892" y="9006"/>
                    </a:cubicBezTo>
                    <a:lnTo>
                      <a:pt x="766" y="10432"/>
                    </a:lnTo>
                    <a:lnTo>
                      <a:pt x="6063" y="10432"/>
                    </a:lnTo>
                    <a:lnTo>
                      <a:pt x="6191" y="8053"/>
                    </a:lnTo>
                    <a:cubicBezTo>
                      <a:pt x="6478" y="5445"/>
                      <a:pt x="7171" y="3249"/>
                      <a:pt x="8115" y="1813"/>
                    </a:cubicBezTo>
                    <a:close/>
                    <a:moveTo>
                      <a:pt x="12702" y="899"/>
                    </a:moveTo>
                    <a:lnTo>
                      <a:pt x="13454" y="1813"/>
                    </a:lnTo>
                    <a:cubicBezTo>
                      <a:pt x="14398" y="3249"/>
                      <a:pt x="15091" y="5445"/>
                      <a:pt x="15378" y="8053"/>
                    </a:cubicBezTo>
                    <a:lnTo>
                      <a:pt x="15506" y="10432"/>
                    </a:lnTo>
                    <a:lnTo>
                      <a:pt x="20834" y="10432"/>
                    </a:lnTo>
                    <a:lnTo>
                      <a:pt x="20708" y="9006"/>
                    </a:lnTo>
                    <a:cubicBezTo>
                      <a:pt x="19985" y="4962"/>
                      <a:pt x="16842" y="1736"/>
                      <a:pt x="12819" y="910"/>
                    </a:cubicBezTo>
                    <a:close/>
                    <a:moveTo>
                      <a:pt x="10432" y="798"/>
                    </a:moveTo>
                    <a:lnTo>
                      <a:pt x="9989" y="914"/>
                    </a:lnTo>
                    <a:cubicBezTo>
                      <a:pt x="8635" y="1634"/>
                      <a:pt x="7506" y="4142"/>
                      <a:pt x="7026" y="7364"/>
                    </a:cubicBezTo>
                    <a:lnTo>
                      <a:pt x="6804" y="10432"/>
                    </a:lnTo>
                    <a:lnTo>
                      <a:pt x="10432" y="10432"/>
                    </a:lnTo>
                    <a:close/>
                    <a:moveTo>
                      <a:pt x="11137" y="797"/>
                    </a:moveTo>
                    <a:lnTo>
                      <a:pt x="11137" y="10432"/>
                    </a:lnTo>
                    <a:lnTo>
                      <a:pt x="14766" y="10432"/>
                    </a:lnTo>
                    <a:lnTo>
                      <a:pt x="14547" y="7364"/>
                    </a:lnTo>
                    <a:cubicBezTo>
                      <a:pt x="14073" y="4142"/>
                      <a:pt x="12954" y="1634"/>
                      <a:pt x="11589" y="914"/>
                    </a:cubicBezTo>
                    <a:close/>
                    <a:moveTo>
                      <a:pt x="10785" y="0"/>
                    </a:moveTo>
                    <a:lnTo>
                      <a:pt x="10785" y="0"/>
                    </a:lnTo>
                    <a:cubicBezTo>
                      <a:pt x="15986" y="0"/>
                      <a:pt x="20365" y="3706"/>
                      <a:pt x="21379" y="8615"/>
                    </a:cubicBezTo>
                    <a:lnTo>
                      <a:pt x="21600" y="10785"/>
                    </a:lnTo>
                    <a:lnTo>
                      <a:pt x="21600" y="10785"/>
                    </a:lnTo>
                    <a:cubicBezTo>
                      <a:pt x="21600" y="16759"/>
                      <a:pt x="16729" y="21600"/>
                      <a:pt x="10785" y="21600"/>
                    </a:cubicBezTo>
                    <a:lnTo>
                      <a:pt x="10784" y="21600"/>
                    </a:lnTo>
                    <a:lnTo>
                      <a:pt x="8615" y="21380"/>
                    </a:lnTo>
                    <a:cubicBezTo>
                      <a:pt x="3706" y="20372"/>
                      <a:pt x="0" y="16012"/>
                      <a:pt x="0" y="10785"/>
                    </a:cubicBezTo>
                    <a:lnTo>
                      <a:pt x="0" y="10785"/>
                    </a:lnTo>
                    <a:lnTo>
                      <a:pt x="169" y="8879"/>
                    </a:lnTo>
                    <a:cubicBezTo>
                      <a:pt x="945" y="4547"/>
                      <a:pt x="4320" y="1101"/>
                      <a:pt x="8615" y="220"/>
                    </a:cubicBezTo>
                    <a:lnTo>
                      <a:pt x="10784" y="0"/>
                    </a:ln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grpSp>
        <p:grpSp>
          <p:nvGrpSpPr>
            <p:cNvPr id="2371" name="Group 8"/>
            <p:cNvGrpSpPr/>
            <p:nvPr/>
          </p:nvGrpSpPr>
          <p:grpSpPr>
            <a:xfrm>
              <a:off x="1098189" y="-1"/>
              <a:ext cx="1536538" cy="944670"/>
              <a:chOff x="0" y="0"/>
              <a:chExt cx="1536537" cy="944668"/>
            </a:xfrm>
          </p:grpSpPr>
          <p:sp>
            <p:nvSpPr>
              <p:cNvPr id="2357" name="Freeform 126"/>
              <p:cNvSpPr/>
              <p:nvPr/>
            </p:nvSpPr>
            <p:spPr>
              <a:xfrm>
                <a:off x="-1" y="0"/>
                <a:ext cx="767938" cy="223563"/>
              </a:xfrm>
              <a:prstGeom prst="rect">
                <a:avLst/>
              </a:prstGeom>
              <a:solidFill>
                <a:srgbClr val="FFDB80"/>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358" name="Freeform 127"/>
              <p:cNvSpPr/>
              <p:nvPr/>
            </p:nvSpPr>
            <p:spPr>
              <a:xfrm>
                <a:off x="768600" y="0"/>
                <a:ext cx="767938" cy="223563"/>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359" name="Freeform 128"/>
              <p:cNvSpPr/>
              <p:nvPr/>
            </p:nvSpPr>
            <p:spPr>
              <a:xfrm>
                <a:off x="-1" y="224225"/>
                <a:ext cx="1536537" cy="720444"/>
              </a:xfrm>
              <a:prstGeom prst="rect">
                <a:avLst/>
              </a:prstGeom>
              <a:solidFill>
                <a:srgbClr val="44A561"/>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360" name="Freeform 129"/>
              <p:cNvSpPr/>
              <p:nvPr/>
            </p:nvSpPr>
            <p:spPr>
              <a:xfrm>
                <a:off x="119531" y="70982"/>
                <a:ext cx="154847" cy="100837"/>
              </a:xfrm>
              <a:custGeom>
                <a:avLst/>
                <a:gdLst/>
                <a:ahLst/>
                <a:cxnLst>
                  <a:cxn ang="0">
                    <a:pos x="wd2" y="hd2"/>
                  </a:cxn>
                  <a:cxn ang="5400000">
                    <a:pos x="wd2" y="hd2"/>
                  </a:cxn>
                  <a:cxn ang="10800000">
                    <a:pos x="wd2" y="hd2"/>
                  </a:cxn>
                  <a:cxn ang="16200000">
                    <a:pos x="wd2" y="hd2"/>
                  </a:cxn>
                </a:cxnLst>
                <a:rect l="0" t="0" r="r" b="b"/>
                <a:pathLst>
                  <a:path w="21554" h="21600" fill="norm" stroke="1" extrusionOk="0">
                    <a:moveTo>
                      <a:pt x="21209" y="0"/>
                    </a:moveTo>
                    <a:lnTo>
                      <a:pt x="20658" y="0"/>
                    </a:lnTo>
                    <a:cubicBezTo>
                      <a:pt x="20474" y="0"/>
                      <a:pt x="20382" y="282"/>
                      <a:pt x="20290" y="424"/>
                    </a:cubicBezTo>
                    <a:lnTo>
                      <a:pt x="15878" y="18494"/>
                    </a:lnTo>
                    <a:lnTo>
                      <a:pt x="11374" y="424"/>
                    </a:lnTo>
                    <a:cubicBezTo>
                      <a:pt x="11283" y="282"/>
                      <a:pt x="11191" y="0"/>
                      <a:pt x="11007" y="0"/>
                    </a:cubicBezTo>
                    <a:lnTo>
                      <a:pt x="10547" y="0"/>
                    </a:lnTo>
                    <a:cubicBezTo>
                      <a:pt x="10363" y="0"/>
                      <a:pt x="10271" y="282"/>
                      <a:pt x="10180" y="424"/>
                    </a:cubicBezTo>
                    <a:lnTo>
                      <a:pt x="5676" y="18494"/>
                    </a:lnTo>
                    <a:lnTo>
                      <a:pt x="1264" y="424"/>
                    </a:lnTo>
                    <a:cubicBezTo>
                      <a:pt x="1172" y="282"/>
                      <a:pt x="1080" y="0"/>
                      <a:pt x="896" y="0"/>
                    </a:cubicBezTo>
                    <a:lnTo>
                      <a:pt x="345" y="0"/>
                    </a:lnTo>
                    <a:cubicBezTo>
                      <a:pt x="253" y="0"/>
                      <a:pt x="161" y="282"/>
                      <a:pt x="69" y="282"/>
                    </a:cubicBezTo>
                    <a:cubicBezTo>
                      <a:pt x="-23" y="424"/>
                      <a:pt x="-23" y="706"/>
                      <a:pt x="69" y="847"/>
                    </a:cubicBezTo>
                    <a:lnTo>
                      <a:pt x="5124" y="21176"/>
                    </a:lnTo>
                    <a:cubicBezTo>
                      <a:pt x="5124" y="21318"/>
                      <a:pt x="5308" y="21600"/>
                      <a:pt x="5492" y="21600"/>
                    </a:cubicBezTo>
                    <a:lnTo>
                      <a:pt x="5860" y="21600"/>
                    </a:lnTo>
                    <a:cubicBezTo>
                      <a:pt x="6043" y="21600"/>
                      <a:pt x="6227" y="21318"/>
                      <a:pt x="6227" y="21176"/>
                    </a:cubicBezTo>
                    <a:lnTo>
                      <a:pt x="10823" y="3388"/>
                    </a:lnTo>
                    <a:lnTo>
                      <a:pt x="15327" y="21176"/>
                    </a:lnTo>
                    <a:cubicBezTo>
                      <a:pt x="15419" y="21318"/>
                      <a:pt x="15511" y="21600"/>
                      <a:pt x="15694" y="21600"/>
                    </a:cubicBezTo>
                    <a:lnTo>
                      <a:pt x="16154" y="21600"/>
                    </a:lnTo>
                    <a:cubicBezTo>
                      <a:pt x="16338" y="21600"/>
                      <a:pt x="16430" y="21318"/>
                      <a:pt x="16430" y="21176"/>
                    </a:cubicBezTo>
                    <a:lnTo>
                      <a:pt x="21485" y="847"/>
                    </a:lnTo>
                    <a:cubicBezTo>
                      <a:pt x="21577" y="706"/>
                      <a:pt x="21577" y="424"/>
                      <a:pt x="21485" y="282"/>
                    </a:cubicBezTo>
                    <a:cubicBezTo>
                      <a:pt x="21485" y="282"/>
                      <a:pt x="21393" y="0"/>
                      <a:pt x="21209" y="0"/>
                    </a:cubicBezTo>
                    <a:close/>
                  </a:path>
                </a:pathLst>
              </a:custGeom>
              <a:solidFill>
                <a:srgbClr val="000000"/>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361" name="Freeform 130"/>
              <p:cNvSpPr/>
              <p:nvPr/>
            </p:nvSpPr>
            <p:spPr>
              <a:xfrm>
                <a:off x="288639" y="70982"/>
                <a:ext cx="155014" cy="100837"/>
              </a:xfrm>
              <a:custGeom>
                <a:avLst/>
                <a:gdLst/>
                <a:ahLst/>
                <a:cxnLst>
                  <a:cxn ang="0">
                    <a:pos x="wd2" y="hd2"/>
                  </a:cxn>
                  <a:cxn ang="5400000">
                    <a:pos x="wd2" y="hd2"/>
                  </a:cxn>
                  <a:cxn ang="10800000">
                    <a:pos x="wd2" y="hd2"/>
                  </a:cxn>
                  <a:cxn ang="16200000">
                    <a:pos x="wd2" y="hd2"/>
                  </a:cxn>
                </a:cxnLst>
                <a:rect l="0" t="0" r="r" b="b"/>
                <a:pathLst>
                  <a:path w="21577" h="21600" fill="norm" stroke="1" extrusionOk="0">
                    <a:moveTo>
                      <a:pt x="21209" y="0"/>
                    </a:moveTo>
                    <a:lnTo>
                      <a:pt x="20658" y="0"/>
                    </a:lnTo>
                    <a:cubicBezTo>
                      <a:pt x="20474" y="0"/>
                      <a:pt x="20382" y="282"/>
                      <a:pt x="20290" y="424"/>
                    </a:cubicBezTo>
                    <a:lnTo>
                      <a:pt x="15878" y="18494"/>
                    </a:lnTo>
                    <a:lnTo>
                      <a:pt x="11374" y="424"/>
                    </a:lnTo>
                    <a:cubicBezTo>
                      <a:pt x="11283" y="282"/>
                      <a:pt x="11191" y="0"/>
                      <a:pt x="11007" y="0"/>
                    </a:cubicBezTo>
                    <a:lnTo>
                      <a:pt x="10547" y="0"/>
                    </a:lnTo>
                    <a:cubicBezTo>
                      <a:pt x="10363" y="0"/>
                      <a:pt x="10180" y="282"/>
                      <a:pt x="10180" y="424"/>
                    </a:cubicBezTo>
                    <a:lnTo>
                      <a:pt x="5676" y="18494"/>
                    </a:lnTo>
                    <a:lnTo>
                      <a:pt x="1264" y="424"/>
                    </a:lnTo>
                    <a:cubicBezTo>
                      <a:pt x="1172" y="282"/>
                      <a:pt x="1080" y="0"/>
                      <a:pt x="896" y="0"/>
                    </a:cubicBezTo>
                    <a:lnTo>
                      <a:pt x="437" y="0"/>
                    </a:lnTo>
                    <a:cubicBezTo>
                      <a:pt x="253" y="0"/>
                      <a:pt x="161" y="282"/>
                      <a:pt x="69" y="282"/>
                    </a:cubicBezTo>
                    <a:cubicBezTo>
                      <a:pt x="-23" y="424"/>
                      <a:pt x="-23" y="706"/>
                      <a:pt x="69" y="847"/>
                    </a:cubicBezTo>
                    <a:lnTo>
                      <a:pt x="5124" y="21176"/>
                    </a:lnTo>
                    <a:cubicBezTo>
                      <a:pt x="5216" y="21318"/>
                      <a:pt x="5308" y="21600"/>
                      <a:pt x="5400" y="21600"/>
                    </a:cubicBezTo>
                    <a:lnTo>
                      <a:pt x="5860" y="21600"/>
                    </a:lnTo>
                    <a:cubicBezTo>
                      <a:pt x="6043" y="21600"/>
                      <a:pt x="6227" y="21318"/>
                      <a:pt x="6227" y="21176"/>
                    </a:cubicBezTo>
                    <a:lnTo>
                      <a:pt x="10823" y="3388"/>
                    </a:lnTo>
                    <a:lnTo>
                      <a:pt x="15327" y="21176"/>
                    </a:lnTo>
                    <a:cubicBezTo>
                      <a:pt x="15327" y="21318"/>
                      <a:pt x="15511" y="21600"/>
                      <a:pt x="15603" y="21600"/>
                    </a:cubicBezTo>
                    <a:lnTo>
                      <a:pt x="16062" y="21600"/>
                    </a:lnTo>
                    <a:cubicBezTo>
                      <a:pt x="16246" y="21600"/>
                      <a:pt x="16430" y="21318"/>
                      <a:pt x="16430" y="21176"/>
                    </a:cubicBezTo>
                    <a:lnTo>
                      <a:pt x="21577" y="847"/>
                    </a:lnTo>
                    <a:cubicBezTo>
                      <a:pt x="21577" y="706"/>
                      <a:pt x="21577" y="424"/>
                      <a:pt x="21485" y="282"/>
                    </a:cubicBezTo>
                    <a:cubicBezTo>
                      <a:pt x="21393" y="282"/>
                      <a:pt x="21301" y="0"/>
                      <a:pt x="21209" y="0"/>
                    </a:cubicBezTo>
                    <a:close/>
                  </a:path>
                </a:pathLst>
              </a:custGeom>
              <a:solidFill>
                <a:srgbClr val="000000"/>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362" name="Freeform 131"/>
              <p:cNvSpPr/>
              <p:nvPr/>
            </p:nvSpPr>
            <p:spPr>
              <a:xfrm>
                <a:off x="456642" y="70982"/>
                <a:ext cx="155087" cy="100837"/>
              </a:xfrm>
              <a:custGeom>
                <a:avLst/>
                <a:gdLst/>
                <a:ahLst/>
                <a:cxnLst>
                  <a:cxn ang="0">
                    <a:pos x="wd2" y="hd2"/>
                  </a:cxn>
                  <a:cxn ang="5400000">
                    <a:pos x="wd2" y="hd2"/>
                  </a:cxn>
                  <a:cxn ang="10800000">
                    <a:pos x="wd2" y="hd2"/>
                  </a:cxn>
                  <a:cxn ang="16200000">
                    <a:pos x="wd2" y="hd2"/>
                  </a:cxn>
                </a:cxnLst>
                <a:rect l="0" t="0" r="r" b="b"/>
                <a:pathLst>
                  <a:path w="21496" h="21600" fill="norm" stroke="1" extrusionOk="0">
                    <a:moveTo>
                      <a:pt x="21454" y="282"/>
                    </a:moveTo>
                    <a:cubicBezTo>
                      <a:pt x="21363" y="282"/>
                      <a:pt x="21271" y="0"/>
                      <a:pt x="21180" y="0"/>
                    </a:cubicBezTo>
                    <a:lnTo>
                      <a:pt x="20631" y="0"/>
                    </a:lnTo>
                    <a:cubicBezTo>
                      <a:pt x="20448" y="0"/>
                      <a:pt x="20356" y="282"/>
                      <a:pt x="20265" y="424"/>
                    </a:cubicBezTo>
                    <a:lnTo>
                      <a:pt x="15871" y="18494"/>
                    </a:lnTo>
                    <a:lnTo>
                      <a:pt x="11387" y="424"/>
                    </a:lnTo>
                    <a:cubicBezTo>
                      <a:pt x="11295" y="282"/>
                      <a:pt x="11112" y="0"/>
                      <a:pt x="11021" y="0"/>
                    </a:cubicBezTo>
                    <a:lnTo>
                      <a:pt x="10471" y="0"/>
                    </a:lnTo>
                    <a:cubicBezTo>
                      <a:pt x="10380" y="0"/>
                      <a:pt x="10288" y="282"/>
                      <a:pt x="10197" y="424"/>
                    </a:cubicBezTo>
                    <a:lnTo>
                      <a:pt x="5712" y="18494"/>
                    </a:lnTo>
                    <a:lnTo>
                      <a:pt x="1319" y="424"/>
                    </a:lnTo>
                    <a:cubicBezTo>
                      <a:pt x="1227" y="282"/>
                      <a:pt x="1044" y="0"/>
                      <a:pt x="861" y="0"/>
                    </a:cubicBezTo>
                    <a:lnTo>
                      <a:pt x="404" y="0"/>
                    </a:lnTo>
                    <a:cubicBezTo>
                      <a:pt x="312" y="0"/>
                      <a:pt x="221" y="282"/>
                      <a:pt x="129" y="282"/>
                    </a:cubicBezTo>
                    <a:cubicBezTo>
                      <a:pt x="38" y="424"/>
                      <a:pt x="-54" y="706"/>
                      <a:pt x="38" y="847"/>
                    </a:cubicBezTo>
                    <a:lnTo>
                      <a:pt x="5163" y="21176"/>
                    </a:lnTo>
                    <a:cubicBezTo>
                      <a:pt x="5163" y="21318"/>
                      <a:pt x="5346" y="21600"/>
                      <a:pt x="5529" y="21600"/>
                    </a:cubicBezTo>
                    <a:lnTo>
                      <a:pt x="5987" y="21600"/>
                    </a:lnTo>
                    <a:cubicBezTo>
                      <a:pt x="6078" y="21600"/>
                      <a:pt x="6170" y="21318"/>
                      <a:pt x="6261" y="21176"/>
                    </a:cubicBezTo>
                    <a:lnTo>
                      <a:pt x="10838" y="3388"/>
                    </a:lnTo>
                    <a:lnTo>
                      <a:pt x="15231" y="21176"/>
                    </a:lnTo>
                    <a:cubicBezTo>
                      <a:pt x="15322" y="21318"/>
                      <a:pt x="15505" y="21600"/>
                      <a:pt x="15597" y="21600"/>
                    </a:cubicBezTo>
                    <a:lnTo>
                      <a:pt x="16054" y="21600"/>
                    </a:lnTo>
                    <a:cubicBezTo>
                      <a:pt x="16238" y="21600"/>
                      <a:pt x="16329" y="21318"/>
                      <a:pt x="16421" y="21176"/>
                    </a:cubicBezTo>
                    <a:lnTo>
                      <a:pt x="21454" y="847"/>
                    </a:lnTo>
                    <a:cubicBezTo>
                      <a:pt x="21546" y="706"/>
                      <a:pt x="21454" y="424"/>
                      <a:pt x="21454" y="282"/>
                    </a:cubicBezTo>
                    <a:close/>
                  </a:path>
                </a:pathLst>
              </a:custGeom>
              <a:solidFill>
                <a:srgbClr val="000000"/>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363" name="Freeform 132"/>
              <p:cNvSpPr/>
              <p:nvPr/>
            </p:nvSpPr>
            <p:spPr>
              <a:xfrm>
                <a:off x="1088242" y="381449"/>
                <a:ext cx="325611" cy="29388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10800"/>
                    </a:ln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364" name="Freeform 133"/>
              <p:cNvSpPr/>
              <p:nvPr/>
            </p:nvSpPr>
            <p:spPr>
              <a:xfrm>
                <a:off x="1082936" y="523414"/>
                <a:ext cx="330254" cy="99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254" y="21600"/>
                    </a:moveTo>
                    <a:lnTo>
                      <a:pt x="346" y="21600"/>
                    </a:lnTo>
                    <a:cubicBezTo>
                      <a:pt x="130" y="21600"/>
                      <a:pt x="0" y="17550"/>
                      <a:pt x="0" y="10800"/>
                    </a:cubicBezTo>
                    <a:cubicBezTo>
                      <a:pt x="0" y="4050"/>
                      <a:pt x="130" y="0"/>
                      <a:pt x="346" y="0"/>
                    </a:cubicBezTo>
                    <a:lnTo>
                      <a:pt x="21254" y="0"/>
                    </a:lnTo>
                    <a:cubicBezTo>
                      <a:pt x="21470" y="0"/>
                      <a:pt x="21600" y="4050"/>
                      <a:pt x="21600" y="10800"/>
                    </a:cubicBezTo>
                    <a:cubicBezTo>
                      <a:pt x="21600" y="17550"/>
                      <a:pt x="21470" y="21600"/>
                      <a:pt x="21254" y="21600"/>
                    </a:cubicBezTo>
                    <a:close/>
                  </a:path>
                </a:pathLst>
              </a:custGeom>
              <a:solidFill>
                <a:srgbClr val="000000"/>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365" name="Freeform 134"/>
              <p:cNvSpPr/>
              <p:nvPr/>
            </p:nvSpPr>
            <p:spPr>
              <a:xfrm>
                <a:off x="974739" y="523414"/>
                <a:ext cx="41881" cy="12606"/>
              </a:xfrm>
              <a:custGeom>
                <a:avLst/>
                <a:gdLst/>
                <a:ahLst/>
                <a:cxnLst>
                  <a:cxn ang="0">
                    <a:pos x="wd2" y="hd2"/>
                  </a:cxn>
                  <a:cxn ang="5400000">
                    <a:pos x="wd2" y="hd2"/>
                  </a:cxn>
                  <a:cxn ang="10800000">
                    <a:pos x="wd2" y="hd2"/>
                  </a:cxn>
                  <a:cxn ang="16200000">
                    <a:pos x="wd2" y="hd2"/>
                  </a:cxn>
                </a:cxnLst>
                <a:rect l="0" t="0" r="r" b="b"/>
                <a:pathLst>
                  <a:path w="21319" h="21600" fill="norm" stroke="1" extrusionOk="0">
                    <a:moveTo>
                      <a:pt x="2710" y="21600"/>
                    </a:moveTo>
                    <a:cubicBezTo>
                      <a:pt x="1381" y="21600"/>
                      <a:pt x="384" y="18360"/>
                      <a:pt x="51" y="15120"/>
                    </a:cubicBezTo>
                    <a:cubicBezTo>
                      <a:pt x="-281" y="9720"/>
                      <a:pt x="1048" y="5400"/>
                      <a:pt x="2377" y="4320"/>
                    </a:cubicBezTo>
                    <a:cubicBezTo>
                      <a:pt x="7362" y="2160"/>
                      <a:pt x="13344" y="0"/>
                      <a:pt x="18661" y="0"/>
                    </a:cubicBezTo>
                    <a:cubicBezTo>
                      <a:pt x="20322" y="0"/>
                      <a:pt x="21319" y="3240"/>
                      <a:pt x="21319" y="8640"/>
                    </a:cubicBezTo>
                    <a:cubicBezTo>
                      <a:pt x="21319" y="14040"/>
                      <a:pt x="20322" y="17280"/>
                      <a:pt x="18661" y="17280"/>
                    </a:cubicBezTo>
                    <a:cubicBezTo>
                      <a:pt x="13344" y="17280"/>
                      <a:pt x="8359" y="18360"/>
                      <a:pt x="3374" y="21600"/>
                    </a:cubicBezTo>
                    <a:cubicBezTo>
                      <a:pt x="3042" y="21600"/>
                      <a:pt x="3042" y="21600"/>
                      <a:pt x="2710" y="21600"/>
                    </a:cubicBezTo>
                    <a:close/>
                  </a:path>
                </a:pathLst>
              </a:custGeom>
              <a:solidFill>
                <a:srgbClr val="000000"/>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366" name="Freeform 135"/>
              <p:cNvSpPr/>
              <p:nvPr/>
            </p:nvSpPr>
            <p:spPr>
              <a:xfrm>
                <a:off x="830935" y="546099"/>
                <a:ext cx="99104" cy="271199"/>
              </a:xfrm>
              <a:custGeom>
                <a:avLst/>
                <a:gdLst/>
                <a:ahLst/>
                <a:cxnLst>
                  <a:cxn ang="0">
                    <a:pos x="wd2" y="hd2"/>
                  </a:cxn>
                  <a:cxn ang="5400000">
                    <a:pos x="wd2" y="hd2"/>
                  </a:cxn>
                  <a:cxn ang="10800000">
                    <a:pos x="wd2" y="hd2"/>
                  </a:cxn>
                  <a:cxn ang="16200000">
                    <a:pos x="wd2" y="hd2"/>
                  </a:cxn>
                </a:cxnLst>
                <a:rect l="0" t="0" r="r" b="b"/>
                <a:pathLst>
                  <a:path w="21379" h="21537" fill="norm" stroke="1" extrusionOk="0">
                    <a:moveTo>
                      <a:pt x="10516" y="3773"/>
                    </a:moveTo>
                    <a:cubicBezTo>
                      <a:pt x="10232" y="3773"/>
                      <a:pt x="9947" y="3773"/>
                      <a:pt x="9805" y="3668"/>
                    </a:cubicBezTo>
                    <a:cubicBezTo>
                      <a:pt x="9237" y="3511"/>
                      <a:pt x="9237" y="3248"/>
                      <a:pt x="9663" y="3090"/>
                    </a:cubicBezTo>
                    <a:cubicBezTo>
                      <a:pt x="12505" y="1882"/>
                      <a:pt x="15916" y="830"/>
                      <a:pt x="19611" y="42"/>
                    </a:cubicBezTo>
                    <a:cubicBezTo>
                      <a:pt x="20179" y="-63"/>
                      <a:pt x="20889" y="42"/>
                      <a:pt x="21174" y="200"/>
                    </a:cubicBezTo>
                    <a:cubicBezTo>
                      <a:pt x="21600" y="463"/>
                      <a:pt x="21316" y="673"/>
                      <a:pt x="20747" y="778"/>
                    </a:cubicBezTo>
                    <a:cubicBezTo>
                      <a:pt x="17337" y="1514"/>
                      <a:pt x="14068" y="2512"/>
                      <a:pt x="11368" y="3616"/>
                    </a:cubicBezTo>
                    <a:cubicBezTo>
                      <a:pt x="11226" y="3721"/>
                      <a:pt x="10800" y="3773"/>
                      <a:pt x="10516" y="3773"/>
                    </a:cubicBezTo>
                    <a:close/>
                    <a:moveTo>
                      <a:pt x="1137" y="12235"/>
                    </a:moveTo>
                    <a:cubicBezTo>
                      <a:pt x="426" y="12182"/>
                      <a:pt x="0" y="12025"/>
                      <a:pt x="142" y="11762"/>
                    </a:cubicBezTo>
                    <a:cubicBezTo>
                      <a:pt x="284" y="10185"/>
                      <a:pt x="1137" y="8609"/>
                      <a:pt x="2842" y="7137"/>
                    </a:cubicBezTo>
                    <a:cubicBezTo>
                      <a:pt x="3126" y="6874"/>
                      <a:pt x="3837" y="6822"/>
                      <a:pt x="4405" y="6874"/>
                    </a:cubicBezTo>
                    <a:cubicBezTo>
                      <a:pt x="4974" y="6979"/>
                      <a:pt x="5258" y="7190"/>
                      <a:pt x="4974" y="7452"/>
                    </a:cubicBezTo>
                    <a:cubicBezTo>
                      <a:pt x="3411" y="8819"/>
                      <a:pt x="2558" y="10290"/>
                      <a:pt x="2274" y="11814"/>
                    </a:cubicBezTo>
                    <a:cubicBezTo>
                      <a:pt x="2274" y="12025"/>
                      <a:pt x="1847" y="12235"/>
                      <a:pt x="1137" y="12235"/>
                    </a:cubicBezTo>
                    <a:close/>
                    <a:moveTo>
                      <a:pt x="1137" y="21537"/>
                    </a:moveTo>
                    <a:cubicBezTo>
                      <a:pt x="426" y="21537"/>
                      <a:pt x="0" y="21327"/>
                      <a:pt x="0" y="21117"/>
                    </a:cubicBezTo>
                    <a:lnTo>
                      <a:pt x="0" y="16439"/>
                    </a:lnTo>
                    <a:cubicBezTo>
                      <a:pt x="0" y="16229"/>
                      <a:pt x="426" y="16019"/>
                      <a:pt x="1137" y="16019"/>
                    </a:cubicBezTo>
                    <a:cubicBezTo>
                      <a:pt x="1705" y="16019"/>
                      <a:pt x="2274" y="16229"/>
                      <a:pt x="2274" y="16439"/>
                    </a:cubicBezTo>
                    <a:lnTo>
                      <a:pt x="2274" y="21117"/>
                    </a:lnTo>
                    <a:cubicBezTo>
                      <a:pt x="2274" y="21327"/>
                      <a:pt x="1705" y="21537"/>
                      <a:pt x="1137" y="21537"/>
                    </a:cubicBezTo>
                    <a:close/>
                  </a:path>
                </a:pathLst>
              </a:custGeom>
              <a:solidFill>
                <a:srgbClr val="000000"/>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367" name="Freeform 136"/>
              <p:cNvSpPr/>
              <p:nvPr/>
            </p:nvSpPr>
            <p:spPr>
              <a:xfrm>
                <a:off x="830935" y="865722"/>
                <a:ext cx="9948" cy="417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050" y="21600"/>
                      <a:pt x="0" y="20250"/>
                      <a:pt x="0" y="18900"/>
                    </a:cubicBezTo>
                    <a:lnTo>
                      <a:pt x="0" y="2700"/>
                    </a:lnTo>
                    <a:cubicBezTo>
                      <a:pt x="0" y="1350"/>
                      <a:pt x="4050" y="0"/>
                      <a:pt x="10800" y="0"/>
                    </a:cubicBezTo>
                    <a:cubicBezTo>
                      <a:pt x="16200" y="0"/>
                      <a:pt x="21600" y="1350"/>
                      <a:pt x="21600" y="2700"/>
                    </a:cubicBezTo>
                    <a:lnTo>
                      <a:pt x="21600" y="18900"/>
                    </a:lnTo>
                    <a:cubicBezTo>
                      <a:pt x="21600" y="20250"/>
                      <a:pt x="16200" y="21600"/>
                      <a:pt x="10800" y="21600"/>
                    </a:cubicBezTo>
                    <a:close/>
                  </a:path>
                </a:pathLst>
              </a:custGeom>
              <a:solidFill>
                <a:srgbClr val="000000"/>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368" name="Freeform 137"/>
              <p:cNvSpPr/>
              <p:nvPr/>
            </p:nvSpPr>
            <p:spPr>
              <a:xfrm>
                <a:off x="156503" y="365528"/>
                <a:ext cx="489412" cy="4358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147" y="0"/>
                    </a:moveTo>
                    <a:lnTo>
                      <a:pt x="0" y="0"/>
                    </a:lnTo>
                    <a:lnTo>
                      <a:pt x="0" y="21600"/>
                    </a:lnTo>
                    <a:lnTo>
                      <a:pt x="21600" y="21600"/>
                    </a:lnTo>
                    <a:lnTo>
                      <a:pt x="21600" y="0"/>
                    </a:lnTo>
                    <a:close/>
                  </a:path>
                </a:pathLst>
              </a:custGeom>
              <a:solidFill>
                <a:srgbClr val="FFDB80"/>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369" name="Freeform 138"/>
              <p:cNvSpPr/>
              <p:nvPr/>
            </p:nvSpPr>
            <p:spPr>
              <a:xfrm>
                <a:off x="312347" y="439828"/>
                <a:ext cx="88864" cy="157224"/>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370" name="Freeform 139"/>
              <p:cNvSpPr/>
              <p:nvPr/>
            </p:nvSpPr>
            <p:spPr>
              <a:xfrm>
                <a:off x="477472" y="365528"/>
                <a:ext cx="168443" cy="435849"/>
              </a:xfrm>
              <a:prstGeom prst="rect">
                <a:avLst/>
              </a:prstGeom>
              <a:solidFill>
                <a:srgbClr val="000000">
                  <a:alpha val="20000"/>
                </a:srgbClr>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grpSp>
        <p:grpSp>
          <p:nvGrpSpPr>
            <p:cNvPr id="2394" name="Group 7"/>
            <p:cNvGrpSpPr/>
            <p:nvPr/>
          </p:nvGrpSpPr>
          <p:grpSpPr>
            <a:xfrm>
              <a:off x="0" y="1170884"/>
              <a:ext cx="2634727" cy="2128823"/>
              <a:chOff x="0" y="0"/>
              <a:chExt cx="2634726" cy="2128822"/>
            </a:xfrm>
          </p:grpSpPr>
          <p:sp>
            <p:nvSpPr>
              <p:cNvPr id="2372" name="Freeform 140"/>
              <p:cNvSpPr/>
              <p:nvPr/>
            </p:nvSpPr>
            <p:spPr>
              <a:xfrm>
                <a:off x="-1" y="1817691"/>
                <a:ext cx="2634728" cy="311131"/>
              </a:xfrm>
              <a:prstGeom prst="rect">
                <a:avLst/>
              </a:prstGeom>
              <a:solidFill>
                <a:srgbClr val="FFDB80"/>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373" name="Freeform 141"/>
              <p:cNvSpPr/>
              <p:nvPr/>
            </p:nvSpPr>
            <p:spPr>
              <a:xfrm>
                <a:off x="-1" y="234177"/>
                <a:ext cx="2634728" cy="1582850"/>
              </a:xfrm>
              <a:prstGeom prst="rect">
                <a:avLst/>
              </a:prstGeom>
              <a:solidFill>
                <a:srgbClr val="24A2AB"/>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374" name="Freeform 142"/>
              <p:cNvSpPr/>
              <p:nvPr/>
            </p:nvSpPr>
            <p:spPr>
              <a:xfrm>
                <a:off x="-1" y="-1"/>
                <a:ext cx="2634728" cy="234178"/>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375" name="Freeform 143"/>
              <p:cNvSpPr/>
              <p:nvPr/>
            </p:nvSpPr>
            <p:spPr>
              <a:xfrm>
                <a:off x="1047126" y="1083289"/>
                <a:ext cx="411376" cy="733740"/>
              </a:xfrm>
              <a:custGeom>
                <a:avLst/>
                <a:gdLst/>
                <a:ahLst/>
                <a:cxnLst>
                  <a:cxn ang="0">
                    <a:pos x="wd2" y="hd2"/>
                  </a:cxn>
                  <a:cxn ang="5400000">
                    <a:pos x="wd2" y="hd2"/>
                  </a:cxn>
                  <a:cxn ang="10800000">
                    <a:pos x="wd2" y="hd2"/>
                  </a:cxn>
                  <a:cxn ang="16200000">
                    <a:pos x="wd2" y="hd2"/>
                  </a:cxn>
                </a:cxnLst>
                <a:rect l="0" t="0" r="r" b="b"/>
                <a:pathLst>
                  <a:path w="20807" h="21562" fill="norm" stroke="1" extrusionOk="0">
                    <a:moveTo>
                      <a:pt x="17682" y="1286"/>
                    </a:moveTo>
                    <a:cubicBezTo>
                      <a:pt x="17682" y="1286"/>
                      <a:pt x="17113" y="-38"/>
                      <a:pt x="14199" y="1"/>
                    </a:cubicBezTo>
                    <a:cubicBezTo>
                      <a:pt x="12357" y="1"/>
                      <a:pt x="2746" y="1"/>
                      <a:pt x="2746" y="1"/>
                    </a:cubicBezTo>
                    <a:cubicBezTo>
                      <a:pt x="2746" y="1"/>
                      <a:pt x="0" y="235"/>
                      <a:pt x="0" y="1618"/>
                    </a:cubicBezTo>
                    <a:cubicBezTo>
                      <a:pt x="0" y="1618"/>
                      <a:pt x="6262" y="5844"/>
                      <a:pt x="6497" y="21562"/>
                    </a:cubicBezTo>
                    <a:lnTo>
                      <a:pt x="20662" y="21562"/>
                    </a:lnTo>
                    <a:cubicBezTo>
                      <a:pt x="21600" y="9486"/>
                      <a:pt x="17682" y="1286"/>
                      <a:pt x="17682" y="1286"/>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376" name="Freeform 144"/>
              <p:cNvSpPr/>
              <p:nvPr/>
            </p:nvSpPr>
            <p:spPr>
              <a:xfrm>
                <a:off x="700958" y="1138379"/>
                <a:ext cx="474158" cy="6786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408" y="1624"/>
                    </a:moveTo>
                    <a:cubicBezTo>
                      <a:pt x="8326" y="2278"/>
                      <a:pt x="6577" y="3248"/>
                      <a:pt x="5219" y="4472"/>
                    </a:cubicBezTo>
                    <a:cubicBezTo>
                      <a:pt x="3831" y="5716"/>
                      <a:pt x="2896" y="7235"/>
                      <a:pt x="2564" y="8859"/>
                    </a:cubicBezTo>
                    <a:lnTo>
                      <a:pt x="0" y="21600"/>
                    </a:lnTo>
                    <a:lnTo>
                      <a:pt x="21600" y="21600"/>
                    </a:lnTo>
                    <a:cubicBezTo>
                      <a:pt x="21389" y="4577"/>
                      <a:pt x="15747" y="0"/>
                      <a:pt x="15747" y="0"/>
                    </a:cubicBezTo>
                    <a:close/>
                  </a:path>
                </a:pathLst>
              </a:custGeom>
              <a:solidFill>
                <a:srgbClr val="000000"/>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377" name="Freeform 145"/>
              <p:cNvSpPr/>
              <p:nvPr/>
            </p:nvSpPr>
            <p:spPr>
              <a:xfrm>
                <a:off x="1397272" y="1075356"/>
                <a:ext cx="749369" cy="7416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4555"/>
                    </a:moveTo>
                    <a:lnTo>
                      <a:pt x="14877" y="0"/>
                    </a:lnTo>
                    <a:lnTo>
                      <a:pt x="8403" y="10308"/>
                    </a:lnTo>
                    <a:lnTo>
                      <a:pt x="7907" y="8262"/>
                    </a:lnTo>
                    <a:cubicBezTo>
                      <a:pt x="7486" y="6466"/>
                      <a:pt x="6493" y="4903"/>
                      <a:pt x="5137" y="3745"/>
                    </a:cubicBezTo>
                    <a:cubicBezTo>
                      <a:pt x="4221" y="2973"/>
                      <a:pt x="3132" y="2394"/>
                      <a:pt x="1929" y="2046"/>
                    </a:cubicBezTo>
                    <a:lnTo>
                      <a:pt x="0" y="1506"/>
                    </a:lnTo>
                    <a:cubicBezTo>
                      <a:pt x="0" y="1506"/>
                      <a:pt x="2234" y="9632"/>
                      <a:pt x="1700" y="21600"/>
                    </a:cubicBezTo>
                    <a:lnTo>
                      <a:pt x="11841" y="21600"/>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378" name="Freeform 146"/>
              <p:cNvSpPr/>
              <p:nvPr/>
            </p:nvSpPr>
            <p:spPr>
              <a:xfrm>
                <a:off x="1219547" y="1164251"/>
                <a:ext cx="177064" cy="6527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1284" y="4539"/>
                    </a:lnTo>
                    <a:cubicBezTo>
                      <a:pt x="14991" y="4145"/>
                      <a:pt x="15636" y="2522"/>
                      <a:pt x="15636" y="2522"/>
                    </a:cubicBezTo>
                    <a:lnTo>
                      <a:pt x="6367" y="0"/>
                    </a:lnTo>
                    <a:lnTo>
                      <a:pt x="0" y="2829"/>
                    </a:lnTo>
                    <a:cubicBezTo>
                      <a:pt x="0" y="2829"/>
                      <a:pt x="1854" y="4101"/>
                      <a:pt x="5964" y="4539"/>
                    </a:cubicBezTo>
                    <a:lnTo>
                      <a:pt x="5078" y="21600"/>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379" name="Freeform 147"/>
              <p:cNvSpPr/>
              <p:nvPr/>
            </p:nvSpPr>
            <p:spPr>
              <a:xfrm>
                <a:off x="1124052" y="1206708"/>
                <a:ext cx="96822" cy="471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718" y="21600"/>
                    </a:moveTo>
                    <a:lnTo>
                      <a:pt x="0" y="4500"/>
                    </a:lnTo>
                    <a:lnTo>
                      <a:pt x="882" y="0"/>
                    </a:lnTo>
                    <a:lnTo>
                      <a:pt x="21600" y="17100"/>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380" name="Freeform 148"/>
              <p:cNvSpPr/>
              <p:nvPr/>
            </p:nvSpPr>
            <p:spPr>
              <a:xfrm>
                <a:off x="1344221" y="1197420"/>
                <a:ext cx="31169" cy="451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850" y="21600"/>
                    </a:moveTo>
                    <a:lnTo>
                      <a:pt x="0" y="19096"/>
                    </a:lnTo>
                    <a:lnTo>
                      <a:pt x="15300" y="0"/>
                    </a:lnTo>
                    <a:lnTo>
                      <a:pt x="21600" y="2504"/>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381" name="Freeform 149"/>
              <p:cNvSpPr/>
              <p:nvPr/>
            </p:nvSpPr>
            <p:spPr>
              <a:xfrm>
                <a:off x="1933832" y="615626"/>
                <a:ext cx="313441" cy="598380"/>
              </a:xfrm>
              <a:custGeom>
                <a:avLst/>
                <a:gdLst/>
                <a:ahLst/>
                <a:cxnLst>
                  <a:cxn ang="0">
                    <a:pos x="wd2" y="hd2"/>
                  </a:cxn>
                  <a:cxn ang="5400000">
                    <a:pos x="wd2" y="hd2"/>
                  </a:cxn>
                  <a:cxn ang="10800000">
                    <a:pos x="wd2" y="hd2"/>
                  </a:cxn>
                  <a:cxn ang="16200000">
                    <a:pos x="wd2" y="hd2"/>
                  </a:cxn>
                </a:cxnLst>
                <a:rect l="0" t="0" r="r" b="b"/>
                <a:pathLst>
                  <a:path w="20380" h="21600" fill="norm" stroke="1" extrusionOk="0">
                    <a:moveTo>
                      <a:pt x="5116" y="9161"/>
                    </a:moveTo>
                    <a:cubicBezTo>
                      <a:pt x="5116" y="9161"/>
                      <a:pt x="6020" y="0"/>
                      <a:pt x="8773" y="0"/>
                    </a:cubicBezTo>
                    <a:cubicBezTo>
                      <a:pt x="11785" y="0"/>
                      <a:pt x="10710" y="6674"/>
                      <a:pt x="10710" y="6674"/>
                    </a:cubicBezTo>
                    <a:cubicBezTo>
                      <a:pt x="10710" y="6674"/>
                      <a:pt x="11613" y="6363"/>
                      <a:pt x="12603" y="6482"/>
                    </a:cubicBezTo>
                    <a:cubicBezTo>
                      <a:pt x="13463" y="6554"/>
                      <a:pt x="14023" y="7080"/>
                      <a:pt x="14023" y="7080"/>
                    </a:cubicBezTo>
                    <a:cubicBezTo>
                      <a:pt x="14023" y="7080"/>
                      <a:pt x="15098" y="6793"/>
                      <a:pt x="15873" y="6913"/>
                    </a:cubicBezTo>
                    <a:cubicBezTo>
                      <a:pt x="16906" y="7080"/>
                      <a:pt x="17465" y="7918"/>
                      <a:pt x="17465" y="7918"/>
                    </a:cubicBezTo>
                    <a:cubicBezTo>
                      <a:pt x="17465" y="7918"/>
                      <a:pt x="19874" y="7415"/>
                      <a:pt x="20262" y="8635"/>
                    </a:cubicBezTo>
                    <a:cubicBezTo>
                      <a:pt x="20649" y="9855"/>
                      <a:pt x="19961" y="13395"/>
                      <a:pt x="19961" y="13395"/>
                    </a:cubicBezTo>
                    <a:cubicBezTo>
                      <a:pt x="19788" y="16983"/>
                      <a:pt x="15959" y="18299"/>
                      <a:pt x="15959" y="18299"/>
                    </a:cubicBezTo>
                    <a:lnTo>
                      <a:pt x="12173" y="21600"/>
                    </a:lnTo>
                    <a:lnTo>
                      <a:pt x="598" y="17270"/>
                    </a:lnTo>
                    <a:lnTo>
                      <a:pt x="2233" y="15907"/>
                    </a:lnTo>
                    <a:cubicBezTo>
                      <a:pt x="2233" y="15907"/>
                      <a:pt x="555" y="14280"/>
                      <a:pt x="770" y="11936"/>
                    </a:cubicBezTo>
                    <a:cubicBezTo>
                      <a:pt x="1028" y="9592"/>
                      <a:pt x="-951" y="6817"/>
                      <a:pt x="598" y="6554"/>
                    </a:cubicBezTo>
                    <a:cubicBezTo>
                      <a:pt x="2061" y="6291"/>
                      <a:pt x="4729" y="7654"/>
                      <a:pt x="5116" y="9161"/>
                    </a:cubicBezTo>
                    <a:close/>
                  </a:path>
                </a:pathLst>
              </a:custGeom>
              <a:solidFill>
                <a:srgbClr val="8C5E4A"/>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382" name="Freeform 150"/>
              <p:cNvSpPr/>
              <p:nvPr/>
            </p:nvSpPr>
            <p:spPr>
              <a:xfrm>
                <a:off x="2073692" y="830565"/>
                <a:ext cx="160346" cy="165848"/>
              </a:xfrm>
              <a:custGeom>
                <a:avLst/>
                <a:gdLst/>
                <a:ahLst/>
                <a:cxnLst>
                  <a:cxn ang="0">
                    <a:pos x="wd2" y="hd2"/>
                  </a:cxn>
                  <a:cxn ang="5400000">
                    <a:pos x="wd2" y="hd2"/>
                  </a:cxn>
                  <a:cxn ang="10800000">
                    <a:pos x="wd2" y="hd2"/>
                  </a:cxn>
                  <a:cxn ang="16200000">
                    <a:pos x="wd2" y="hd2"/>
                  </a:cxn>
                </a:cxnLst>
                <a:rect l="0" t="0" r="r" b="b"/>
                <a:pathLst>
                  <a:path w="20893" h="21600" fill="norm" stroke="1" extrusionOk="0">
                    <a:moveTo>
                      <a:pt x="17986" y="21600"/>
                    </a:moveTo>
                    <a:cubicBezTo>
                      <a:pt x="17470" y="21600"/>
                      <a:pt x="16953" y="21514"/>
                      <a:pt x="16437" y="21342"/>
                    </a:cubicBezTo>
                    <a:cubicBezTo>
                      <a:pt x="14802" y="20567"/>
                      <a:pt x="13855" y="19190"/>
                      <a:pt x="13425" y="18330"/>
                    </a:cubicBezTo>
                    <a:cubicBezTo>
                      <a:pt x="12048" y="18760"/>
                      <a:pt x="10757" y="18674"/>
                      <a:pt x="9639" y="18158"/>
                    </a:cubicBezTo>
                    <a:cubicBezTo>
                      <a:pt x="8004" y="17469"/>
                      <a:pt x="7143" y="16006"/>
                      <a:pt x="6713" y="15146"/>
                    </a:cubicBezTo>
                    <a:cubicBezTo>
                      <a:pt x="4733" y="15576"/>
                      <a:pt x="1291" y="15404"/>
                      <a:pt x="259" y="12306"/>
                    </a:cubicBezTo>
                    <a:cubicBezTo>
                      <a:pt x="-602" y="9724"/>
                      <a:pt x="947" y="1549"/>
                      <a:pt x="1119" y="602"/>
                    </a:cubicBezTo>
                    <a:cubicBezTo>
                      <a:pt x="1205" y="172"/>
                      <a:pt x="1635" y="0"/>
                      <a:pt x="1980" y="0"/>
                    </a:cubicBezTo>
                    <a:cubicBezTo>
                      <a:pt x="2324" y="86"/>
                      <a:pt x="2582" y="430"/>
                      <a:pt x="2496" y="861"/>
                    </a:cubicBezTo>
                    <a:cubicBezTo>
                      <a:pt x="1980" y="3270"/>
                      <a:pt x="947" y="9982"/>
                      <a:pt x="1635" y="11790"/>
                    </a:cubicBezTo>
                    <a:cubicBezTo>
                      <a:pt x="2668" y="14974"/>
                      <a:pt x="6713" y="13769"/>
                      <a:pt x="6971" y="13683"/>
                    </a:cubicBezTo>
                    <a:cubicBezTo>
                      <a:pt x="7315" y="13597"/>
                      <a:pt x="7659" y="13769"/>
                      <a:pt x="7831" y="14113"/>
                    </a:cubicBezTo>
                    <a:cubicBezTo>
                      <a:pt x="7831" y="14113"/>
                      <a:pt x="8520" y="16178"/>
                      <a:pt x="10155" y="16953"/>
                    </a:cubicBezTo>
                    <a:cubicBezTo>
                      <a:pt x="11188" y="17383"/>
                      <a:pt x="12306" y="17383"/>
                      <a:pt x="13511" y="16867"/>
                    </a:cubicBezTo>
                    <a:cubicBezTo>
                      <a:pt x="13683" y="16781"/>
                      <a:pt x="13941" y="16781"/>
                      <a:pt x="14114" y="16867"/>
                    </a:cubicBezTo>
                    <a:cubicBezTo>
                      <a:pt x="14200" y="16953"/>
                      <a:pt x="14372" y="17039"/>
                      <a:pt x="14458" y="17211"/>
                    </a:cubicBezTo>
                    <a:cubicBezTo>
                      <a:pt x="14458" y="17211"/>
                      <a:pt x="15232" y="19363"/>
                      <a:pt x="16953" y="19965"/>
                    </a:cubicBezTo>
                    <a:cubicBezTo>
                      <a:pt x="17814" y="20395"/>
                      <a:pt x="18847" y="20223"/>
                      <a:pt x="19879" y="19707"/>
                    </a:cubicBezTo>
                    <a:cubicBezTo>
                      <a:pt x="20223" y="19535"/>
                      <a:pt x="20654" y="19707"/>
                      <a:pt x="20826" y="20051"/>
                    </a:cubicBezTo>
                    <a:cubicBezTo>
                      <a:pt x="20998" y="20395"/>
                      <a:pt x="20826" y="20825"/>
                      <a:pt x="20482" y="20998"/>
                    </a:cubicBezTo>
                    <a:cubicBezTo>
                      <a:pt x="19621" y="21428"/>
                      <a:pt x="18847" y="21600"/>
                      <a:pt x="17986" y="21600"/>
                    </a:cubicBezTo>
                    <a:close/>
                  </a:path>
                </a:pathLst>
              </a:custGeom>
              <a:solidFill>
                <a:srgbClr val="000000"/>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383" name="Freeform 151"/>
              <p:cNvSpPr/>
              <p:nvPr/>
            </p:nvSpPr>
            <p:spPr>
              <a:xfrm>
                <a:off x="1219547" y="1898625"/>
                <a:ext cx="266590" cy="1499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4364" y="7612"/>
                    </a:lnTo>
                    <a:lnTo>
                      <a:pt x="14364" y="0"/>
                    </a:lnTo>
                    <a:lnTo>
                      <a:pt x="0" y="0"/>
                    </a:lnTo>
                    <a:lnTo>
                      <a:pt x="0" y="21600"/>
                    </a:lnTo>
                    <a:lnTo>
                      <a:pt x="14364" y="21600"/>
                    </a:lnTo>
                    <a:lnTo>
                      <a:pt x="14364" y="13893"/>
                    </a:lnTo>
                    <a:lnTo>
                      <a:pt x="21600" y="21600"/>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384" name="Freeform 152"/>
              <p:cNvSpPr/>
              <p:nvPr/>
            </p:nvSpPr>
            <p:spPr>
              <a:xfrm>
                <a:off x="202924" y="1588821"/>
                <a:ext cx="285822" cy="228208"/>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385" name="Freeform 153"/>
              <p:cNvSpPr/>
              <p:nvPr/>
            </p:nvSpPr>
            <p:spPr>
              <a:xfrm>
                <a:off x="47744" y="738491"/>
                <a:ext cx="297774" cy="415138"/>
              </a:xfrm>
              <a:custGeom>
                <a:avLst/>
                <a:gdLst/>
                <a:ahLst/>
                <a:cxnLst>
                  <a:cxn ang="0">
                    <a:pos x="wd2" y="hd2"/>
                  </a:cxn>
                  <a:cxn ang="5400000">
                    <a:pos x="wd2" y="hd2"/>
                  </a:cxn>
                  <a:cxn ang="10800000">
                    <a:pos x="wd2" y="hd2"/>
                  </a:cxn>
                  <a:cxn ang="16200000">
                    <a:pos x="wd2" y="hd2"/>
                  </a:cxn>
                </a:cxnLst>
                <a:rect l="0" t="0" r="r" b="b"/>
                <a:pathLst>
                  <a:path w="18169" h="19480" fill="norm" stroke="1" extrusionOk="0">
                    <a:moveTo>
                      <a:pt x="12960" y="9069"/>
                    </a:moveTo>
                    <a:cubicBezTo>
                      <a:pt x="12960" y="9069"/>
                      <a:pt x="14292" y="7453"/>
                      <a:pt x="16674" y="8261"/>
                    </a:cubicBezTo>
                    <a:cubicBezTo>
                      <a:pt x="19339" y="9131"/>
                      <a:pt x="18895" y="17647"/>
                      <a:pt x="11587" y="19263"/>
                    </a:cubicBezTo>
                    <a:cubicBezTo>
                      <a:pt x="4199" y="20879"/>
                      <a:pt x="-1696" y="13016"/>
                      <a:pt x="444" y="10809"/>
                    </a:cubicBezTo>
                    <a:cubicBezTo>
                      <a:pt x="2220" y="9007"/>
                      <a:pt x="5127" y="11027"/>
                      <a:pt x="5127" y="11027"/>
                    </a:cubicBezTo>
                    <a:cubicBezTo>
                      <a:pt x="5127" y="11027"/>
                      <a:pt x="-2261" y="926"/>
                      <a:pt x="1534" y="118"/>
                    </a:cubicBezTo>
                    <a:cubicBezTo>
                      <a:pt x="5329" y="-721"/>
                      <a:pt x="7711" y="3195"/>
                      <a:pt x="7711" y="3195"/>
                    </a:cubicBezTo>
                    <a:cubicBezTo>
                      <a:pt x="7711" y="3195"/>
                      <a:pt x="13566" y="1610"/>
                      <a:pt x="12960" y="9069"/>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386" name="Freeform 154"/>
              <p:cNvSpPr/>
              <p:nvPr/>
            </p:nvSpPr>
            <p:spPr>
              <a:xfrm>
                <a:off x="157829" y="866361"/>
                <a:ext cx="162345" cy="801405"/>
              </a:xfrm>
              <a:custGeom>
                <a:avLst/>
                <a:gdLst/>
                <a:ahLst/>
                <a:cxnLst>
                  <a:cxn ang="0">
                    <a:pos x="wd2" y="hd2"/>
                  </a:cxn>
                  <a:cxn ang="5400000">
                    <a:pos x="wd2" y="hd2"/>
                  </a:cxn>
                  <a:cxn ang="10800000">
                    <a:pos x="wd2" y="hd2"/>
                  </a:cxn>
                  <a:cxn ang="16200000">
                    <a:pos x="wd2" y="hd2"/>
                  </a:cxn>
                </a:cxnLst>
                <a:rect l="0" t="0" r="r" b="b"/>
                <a:pathLst>
                  <a:path w="18121" h="21583" fill="norm" stroke="1" extrusionOk="0">
                    <a:moveTo>
                      <a:pt x="17029" y="21583"/>
                    </a:moveTo>
                    <a:cubicBezTo>
                      <a:pt x="16660" y="21583"/>
                      <a:pt x="16439" y="21512"/>
                      <a:pt x="16439" y="21440"/>
                    </a:cubicBezTo>
                    <a:cubicBezTo>
                      <a:pt x="20273" y="8195"/>
                      <a:pt x="295" y="286"/>
                      <a:pt x="73" y="215"/>
                    </a:cubicBezTo>
                    <a:cubicBezTo>
                      <a:pt x="-74" y="144"/>
                      <a:pt x="0" y="54"/>
                      <a:pt x="295" y="19"/>
                    </a:cubicBezTo>
                    <a:cubicBezTo>
                      <a:pt x="516" y="-17"/>
                      <a:pt x="884" y="1"/>
                      <a:pt x="1106" y="54"/>
                    </a:cubicBezTo>
                    <a:cubicBezTo>
                      <a:pt x="1327" y="126"/>
                      <a:pt x="21526" y="8105"/>
                      <a:pt x="17619" y="21458"/>
                    </a:cubicBezTo>
                    <a:cubicBezTo>
                      <a:pt x="17619" y="21529"/>
                      <a:pt x="17324" y="21583"/>
                      <a:pt x="17029" y="21583"/>
                    </a:cubicBezTo>
                    <a:close/>
                  </a:path>
                </a:pathLst>
              </a:custGeom>
              <a:solidFill>
                <a:srgbClr val="000000"/>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387" name="Freeform 155"/>
              <p:cNvSpPr/>
              <p:nvPr/>
            </p:nvSpPr>
            <p:spPr>
              <a:xfrm>
                <a:off x="2372779" y="61695"/>
                <a:ext cx="98811" cy="995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72"/>
                    </a:moveTo>
                    <a:cubicBezTo>
                      <a:pt x="21600" y="16736"/>
                      <a:pt x="16848" y="21600"/>
                      <a:pt x="10800" y="21600"/>
                    </a:cubicBezTo>
                    <a:cubicBezTo>
                      <a:pt x="4896" y="21600"/>
                      <a:pt x="0" y="16736"/>
                      <a:pt x="0" y="10872"/>
                    </a:cubicBezTo>
                    <a:cubicBezTo>
                      <a:pt x="0" y="4864"/>
                      <a:pt x="4896" y="0"/>
                      <a:pt x="10800" y="0"/>
                    </a:cubicBezTo>
                    <a:cubicBezTo>
                      <a:pt x="16848" y="0"/>
                      <a:pt x="21600" y="4864"/>
                      <a:pt x="21600" y="10872"/>
                    </a:cubicBezTo>
                    <a:close/>
                  </a:path>
                </a:pathLst>
              </a:custGeom>
              <a:solidFill>
                <a:srgbClr val="44A561"/>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388" name="Freeform 156"/>
              <p:cNvSpPr/>
              <p:nvPr/>
            </p:nvSpPr>
            <p:spPr>
              <a:xfrm>
                <a:off x="2126084" y="61695"/>
                <a:ext cx="98811" cy="995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72"/>
                    </a:moveTo>
                    <a:cubicBezTo>
                      <a:pt x="21600" y="16736"/>
                      <a:pt x="16704" y="21600"/>
                      <a:pt x="10800" y="21600"/>
                    </a:cubicBezTo>
                    <a:cubicBezTo>
                      <a:pt x="4896" y="21600"/>
                      <a:pt x="0" y="16736"/>
                      <a:pt x="0" y="10872"/>
                    </a:cubicBezTo>
                    <a:cubicBezTo>
                      <a:pt x="0" y="4864"/>
                      <a:pt x="4896" y="0"/>
                      <a:pt x="10800" y="0"/>
                    </a:cubicBezTo>
                    <a:cubicBezTo>
                      <a:pt x="16704" y="0"/>
                      <a:pt x="21600" y="4864"/>
                      <a:pt x="21600" y="10872"/>
                    </a:cubicBezTo>
                    <a:close/>
                  </a:path>
                </a:pathLst>
              </a:custGeom>
              <a:solidFill>
                <a:srgbClr val="FFDB80"/>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389" name="Freeform 157"/>
              <p:cNvSpPr/>
              <p:nvPr/>
            </p:nvSpPr>
            <p:spPr>
              <a:xfrm>
                <a:off x="1879389" y="61695"/>
                <a:ext cx="98812" cy="995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72"/>
                    </a:moveTo>
                    <a:cubicBezTo>
                      <a:pt x="21600" y="16736"/>
                      <a:pt x="16848" y="21600"/>
                      <a:pt x="10800" y="21600"/>
                    </a:cubicBezTo>
                    <a:cubicBezTo>
                      <a:pt x="4752" y="21600"/>
                      <a:pt x="0" y="16736"/>
                      <a:pt x="0" y="10872"/>
                    </a:cubicBezTo>
                    <a:cubicBezTo>
                      <a:pt x="0" y="4864"/>
                      <a:pt x="4752" y="0"/>
                      <a:pt x="10800" y="0"/>
                    </a:cubicBezTo>
                    <a:cubicBezTo>
                      <a:pt x="16848" y="0"/>
                      <a:pt x="21600" y="4864"/>
                      <a:pt x="21600" y="10872"/>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390" name="Freeform 158"/>
              <p:cNvSpPr/>
              <p:nvPr/>
            </p:nvSpPr>
            <p:spPr>
              <a:xfrm>
                <a:off x="987782" y="460292"/>
                <a:ext cx="470355" cy="703296"/>
              </a:xfrm>
              <a:custGeom>
                <a:avLst/>
                <a:gdLst/>
                <a:ahLst/>
                <a:cxnLst>
                  <a:cxn ang="0">
                    <a:pos x="wd2" y="hd2"/>
                  </a:cxn>
                  <a:cxn ang="5400000">
                    <a:pos x="wd2" y="hd2"/>
                  </a:cxn>
                  <a:cxn ang="10800000">
                    <a:pos x="wd2" y="hd2"/>
                  </a:cxn>
                  <a:cxn ang="16200000">
                    <a:pos x="wd2" y="hd2"/>
                  </a:cxn>
                </a:cxnLst>
                <a:rect l="0" t="0" r="r" b="b"/>
                <a:pathLst>
                  <a:path w="19129" h="20818" fill="norm" stroke="1" extrusionOk="0">
                    <a:moveTo>
                      <a:pt x="17708" y="3887"/>
                    </a:moveTo>
                    <a:cubicBezTo>
                      <a:pt x="16254" y="336"/>
                      <a:pt x="10571" y="-782"/>
                      <a:pt x="5831" y="532"/>
                    </a:cubicBezTo>
                    <a:cubicBezTo>
                      <a:pt x="1064" y="1867"/>
                      <a:pt x="-1010" y="5672"/>
                      <a:pt x="471" y="9223"/>
                    </a:cubicBezTo>
                    <a:cubicBezTo>
                      <a:pt x="1279" y="11126"/>
                      <a:pt x="2788" y="12559"/>
                      <a:pt x="4592" y="13559"/>
                    </a:cubicBezTo>
                    <a:lnTo>
                      <a:pt x="4592" y="18425"/>
                    </a:lnTo>
                    <a:lnTo>
                      <a:pt x="11514" y="20818"/>
                    </a:lnTo>
                    <a:lnTo>
                      <a:pt x="13803" y="18425"/>
                    </a:lnTo>
                    <a:lnTo>
                      <a:pt x="13803" y="15521"/>
                    </a:lnTo>
                    <a:cubicBezTo>
                      <a:pt x="14638" y="15482"/>
                      <a:pt x="15392" y="15384"/>
                      <a:pt x="16065" y="15207"/>
                    </a:cubicBezTo>
                    <a:cubicBezTo>
                      <a:pt x="20590" y="14128"/>
                      <a:pt x="19163" y="7458"/>
                      <a:pt x="17708" y="3887"/>
                    </a:cubicBezTo>
                    <a:close/>
                  </a:path>
                </a:pathLst>
              </a:custGeom>
              <a:solidFill>
                <a:srgbClr val="8C5E4A"/>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391" name="Freeform 159"/>
              <p:cNvSpPr/>
              <p:nvPr/>
            </p:nvSpPr>
            <p:spPr>
              <a:xfrm>
                <a:off x="919822" y="405049"/>
                <a:ext cx="533249" cy="562839"/>
              </a:xfrm>
              <a:custGeom>
                <a:avLst/>
                <a:gdLst/>
                <a:ahLst/>
                <a:cxnLst>
                  <a:cxn ang="0">
                    <a:pos x="wd2" y="hd2"/>
                  </a:cxn>
                  <a:cxn ang="5400000">
                    <a:pos x="wd2" y="hd2"/>
                  </a:cxn>
                  <a:cxn ang="10800000">
                    <a:pos x="wd2" y="hd2"/>
                  </a:cxn>
                  <a:cxn ang="16200000">
                    <a:pos x="wd2" y="hd2"/>
                  </a:cxn>
                </a:cxnLst>
                <a:rect l="0" t="0" r="r" b="b"/>
                <a:pathLst>
                  <a:path w="19089" h="21211" fill="norm" stroke="1" extrusionOk="0">
                    <a:moveTo>
                      <a:pt x="17616" y="5679"/>
                    </a:moveTo>
                    <a:cubicBezTo>
                      <a:pt x="16786" y="5879"/>
                      <a:pt x="12068" y="5779"/>
                      <a:pt x="12068" y="5779"/>
                    </a:cubicBezTo>
                    <a:cubicBezTo>
                      <a:pt x="12068" y="5779"/>
                      <a:pt x="12163" y="6353"/>
                      <a:pt x="12447" y="7302"/>
                    </a:cubicBezTo>
                    <a:cubicBezTo>
                      <a:pt x="13206" y="10199"/>
                      <a:pt x="10456" y="10773"/>
                      <a:pt x="10456" y="10773"/>
                    </a:cubicBezTo>
                    <a:lnTo>
                      <a:pt x="10456" y="13944"/>
                    </a:lnTo>
                    <a:lnTo>
                      <a:pt x="8796" y="13944"/>
                    </a:lnTo>
                    <a:cubicBezTo>
                      <a:pt x="8796" y="13944"/>
                      <a:pt x="8369" y="11822"/>
                      <a:pt x="6828" y="12122"/>
                    </a:cubicBezTo>
                    <a:cubicBezTo>
                      <a:pt x="5263" y="12446"/>
                      <a:pt x="4741" y="15068"/>
                      <a:pt x="6045" y="16766"/>
                    </a:cubicBezTo>
                    <a:cubicBezTo>
                      <a:pt x="7018" y="18040"/>
                      <a:pt x="8393" y="17390"/>
                      <a:pt x="8393" y="17390"/>
                    </a:cubicBezTo>
                    <a:cubicBezTo>
                      <a:pt x="8393" y="17390"/>
                      <a:pt x="8701" y="21161"/>
                      <a:pt x="6496" y="21211"/>
                    </a:cubicBezTo>
                    <a:cubicBezTo>
                      <a:pt x="5524" y="21211"/>
                      <a:pt x="4030" y="20961"/>
                      <a:pt x="3722" y="19238"/>
                    </a:cubicBezTo>
                    <a:cubicBezTo>
                      <a:pt x="3722" y="19238"/>
                      <a:pt x="711" y="19663"/>
                      <a:pt x="426" y="15118"/>
                    </a:cubicBezTo>
                    <a:cubicBezTo>
                      <a:pt x="189" y="11297"/>
                      <a:pt x="-1115" y="5629"/>
                      <a:pt x="2465" y="5180"/>
                    </a:cubicBezTo>
                    <a:cubicBezTo>
                      <a:pt x="2465" y="5180"/>
                      <a:pt x="2299" y="735"/>
                      <a:pt x="8535" y="185"/>
                    </a:cubicBezTo>
                    <a:cubicBezTo>
                      <a:pt x="14771" y="-389"/>
                      <a:pt x="18707" y="335"/>
                      <a:pt x="18280" y="2857"/>
                    </a:cubicBezTo>
                    <a:cubicBezTo>
                      <a:pt x="18280" y="2857"/>
                      <a:pt x="20485" y="4930"/>
                      <a:pt x="17616" y="5679"/>
                    </a:cubicBezTo>
                    <a:close/>
                  </a:path>
                </a:pathLst>
              </a:custGeom>
              <a:solidFill>
                <a:srgbClr val="000000"/>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392" name="Freeform 160"/>
              <p:cNvSpPr/>
              <p:nvPr/>
            </p:nvSpPr>
            <p:spPr>
              <a:xfrm>
                <a:off x="346162" y="988726"/>
                <a:ext cx="499069" cy="515427"/>
              </a:xfrm>
              <a:custGeom>
                <a:avLst/>
                <a:gdLst/>
                <a:ahLst/>
                <a:cxnLst>
                  <a:cxn ang="0">
                    <a:pos x="wd2" y="hd2"/>
                  </a:cxn>
                  <a:cxn ang="5400000">
                    <a:pos x="wd2" y="hd2"/>
                  </a:cxn>
                  <a:cxn ang="10800000">
                    <a:pos x="wd2" y="hd2"/>
                  </a:cxn>
                  <a:cxn ang="16200000">
                    <a:pos x="wd2" y="hd2"/>
                  </a:cxn>
                </a:cxnLst>
                <a:rect l="0" t="0" r="r" b="b"/>
                <a:pathLst>
                  <a:path w="19149" h="19654" fill="norm" stroke="1" extrusionOk="0">
                    <a:moveTo>
                      <a:pt x="4600" y="8730"/>
                    </a:moveTo>
                    <a:cubicBezTo>
                      <a:pt x="4600" y="8730"/>
                      <a:pt x="4168" y="6457"/>
                      <a:pt x="2338" y="6937"/>
                    </a:cubicBezTo>
                    <a:cubicBezTo>
                      <a:pt x="534" y="7417"/>
                      <a:pt x="-2058" y="18153"/>
                      <a:pt x="2745" y="19492"/>
                    </a:cubicBezTo>
                    <a:cubicBezTo>
                      <a:pt x="7573" y="20806"/>
                      <a:pt x="17102" y="13707"/>
                      <a:pt x="16010" y="11585"/>
                    </a:cubicBezTo>
                    <a:cubicBezTo>
                      <a:pt x="14942" y="9438"/>
                      <a:pt x="11004" y="9993"/>
                      <a:pt x="11004" y="9993"/>
                    </a:cubicBezTo>
                    <a:cubicBezTo>
                      <a:pt x="11004" y="9993"/>
                      <a:pt x="19542" y="3804"/>
                      <a:pt x="19135" y="1530"/>
                    </a:cubicBezTo>
                    <a:cubicBezTo>
                      <a:pt x="18703" y="-769"/>
                      <a:pt x="13621" y="-794"/>
                      <a:pt x="10267" y="3652"/>
                    </a:cubicBezTo>
                    <a:cubicBezTo>
                      <a:pt x="10267" y="3652"/>
                      <a:pt x="9733" y="1151"/>
                      <a:pt x="8234" y="1252"/>
                    </a:cubicBezTo>
                    <a:cubicBezTo>
                      <a:pt x="5693" y="1454"/>
                      <a:pt x="4600" y="8730"/>
                      <a:pt x="4600" y="873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393" name="Freeform 161"/>
              <p:cNvSpPr/>
              <p:nvPr/>
            </p:nvSpPr>
            <p:spPr>
              <a:xfrm>
                <a:off x="398870" y="1096754"/>
                <a:ext cx="282283" cy="563051"/>
              </a:xfrm>
              <a:custGeom>
                <a:avLst/>
                <a:gdLst/>
                <a:ahLst/>
                <a:cxnLst>
                  <a:cxn ang="0">
                    <a:pos x="wd2" y="hd2"/>
                  </a:cxn>
                  <a:cxn ang="5400000">
                    <a:pos x="wd2" y="hd2"/>
                  </a:cxn>
                  <a:cxn ang="10800000">
                    <a:pos x="wd2" y="hd2"/>
                  </a:cxn>
                  <a:cxn ang="16200000">
                    <a:pos x="wd2" y="hd2"/>
                  </a:cxn>
                </a:cxnLst>
                <a:rect l="0" t="0" r="r" b="b"/>
                <a:pathLst>
                  <a:path w="20851" h="21568" fill="norm" stroke="1" extrusionOk="0">
                    <a:moveTo>
                      <a:pt x="466" y="21568"/>
                    </a:moveTo>
                    <a:cubicBezTo>
                      <a:pt x="319" y="21568"/>
                      <a:pt x="124" y="21492"/>
                      <a:pt x="75" y="21390"/>
                    </a:cubicBezTo>
                    <a:cubicBezTo>
                      <a:pt x="-707" y="14867"/>
                      <a:pt x="4815" y="9435"/>
                      <a:pt x="9604" y="5984"/>
                    </a:cubicBezTo>
                    <a:cubicBezTo>
                      <a:pt x="14736" y="2278"/>
                      <a:pt x="20160" y="70"/>
                      <a:pt x="20258" y="44"/>
                    </a:cubicBezTo>
                    <a:cubicBezTo>
                      <a:pt x="20404" y="-32"/>
                      <a:pt x="20649" y="-7"/>
                      <a:pt x="20746" y="95"/>
                    </a:cubicBezTo>
                    <a:cubicBezTo>
                      <a:pt x="20893" y="171"/>
                      <a:pt x="20893" y="298"/>
                      <a:pt x="20698" y="374"/>
                    </a:cubicBezTo>
                    <a:cubicBezTo>
                      <a:pt x="20502" y="450"/>
                      <a:pt x="-609" y="9156"/>
                      <a:pt x="857" y="21340"/>
                    </a:cubicBezTo>
                    <a:cubicBezTo>
                      <a:pt x="906" y="21441"/>
                      <a:pt x="710" y="21568"/>
                      <a:pt x="515" y="21568"/>
                    </a:cubicBezTo>
                    <a:close/>
                  </a:path>
                </a:pathLst>
              </a:custGeom>
              <a:solidFill>
                <a:srgbClr val="000000"/>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grpSp>
      </p:grpSp>
      <p:sp>
        <p:nvSpPr>
          <p:cNvPr id="2396" name="TextBox 284"/>
          <p:cNvSpPr txBox="1"/>
          <p:nvPr/>
        </p:nvSpPr>
        <p:spPr>
          <a:xfrm>
            <a:off x="1563369" y="430144"/>
            <a:ext cx="21244562" cy="1290833"/>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p>
            <a:pPr algn="ctr">
              <a:defRPr sz="6300">
                <a:solidFill>
                  <a:srgbClr val="FFFFFF"/>
                </a:solidFill>
                <a:latin typeface="Poppins Bold"/>
                <a:ea typeface="Poppins Bold"/>
                <a:cs typeface="Poppins Bold"/>
                <a:sym typeface="Poppins Bold"/>
              </a:defRPr>
            </a:pPr>
            <a:r>
              <a:t> </a:t>
            </a:r>
            <a:r>
              <a:rPr b="1">
                <a:latin typeface="+mn-lt"/>
                <a:ea typeface="+mn-ea"/>
                <a:cs typeface="+mn-cs"/>
                <a:sym typeface="TH Sarabun New"/>
              </a:rPr>
              <a:t>บทบาทของผู้บริหารสถานศึกษาที่มีต่อการจัดการความรู้ตามกระบวนการจัดการความรู้</a:t>
            </a:r>
          </a:p>
        </p:txBody>
      </p:sp>
      <p:sp>
        <p:nvSpPr>
          <p:cNvPr id="2397" name="Freeform 381"/>
          <p:cNvSpPr/>
          <p:nvPr/>
        </p:nvSpPr>
        <p:spPr>
          <a:xfrm>
            <a:off x="2590706" y="2852328"/>
            <a:ext cx="1451629" cy="9678219"/>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0" y="21600"/>
                </a:moveTo>
                <a:cubicBezTo>
                  <a:pt x="21600" y="15629"/>
                  <a:pt x="21600" y="5971"/>
                  <a:pt x="0" y="0"/>
                </a:cubicBezTo>
              </a:path>
            </a:pathLst>
          </a:custGeom>
          <a:ln w="38100">
            <a:solidFill>
              <a:srgbClr val="C3C8CE"/>
            </a:solidFill>
          </a:ln>
        </p:spPr>
        <p:txBody>
          <a:bodyPr lIns="45719" rIns="45719" anchor="ctr"/>
          <a:lstStyle/>
          <a:p>
            <a:pPr algn="ctr">
              <a:defRPr sz="1800">
                <a:latin typeface="Arial"/>
                <a:ea typeface="Arial"/>
                <a:cs typeface="Arial"/>
                <a:sym typeface="Arial"/>
              </a:defRPr>
            </a:pPr>
          </a:p>
        </p:txBody>
      </p:sp>
      <p:grpSp>
        <p:nvGrpSpPr>
          <p:cNvPr id="2403" name="Group"/>
          <p:cNvGrpSpPr/>
          <p:nvPr/>
        </p:nvGrpSpPr>
        <p:grpSpPr>
          <a:xfrm>
            <a:off x="3704367" y="2237357"/>
            <a:ext cx="20092173" cy="2040356"/>
            <a:chOff x="0" y="0"/>
            <a:chExt cx="20092172" cy="2040355"/>
          </a:xfrm>
        </p:grpSpPr>
        <p:grpSp>
          <p:nvGrpSpPr>
            <p:cNvPr id="2400" name="Group"/>
            <p:cNvGrpSpPr/>
            <p:nvPr/>
          </p:nvGrpSpPr>
          <p:grpSpPr>
            <a:xfrm>
              <a:off x="0" y="65968"/>
              <a:ext cx="1330858" cy="1292625"/>
              <a:chOff x="0" y="0"/>
              <a:chExt cx="1330857" cy="1292624"/>
            </a:xfrm>
          </p:grpSpPr>
          <p:sp>
            <p:nvSpPr>
              <p:cNvPr id="2398" name="Freeform 382"/>
              <p:cNvSpPr/>
              <p:nvPr/>
            </p:nvSpPr>
            <p:spPr>
              <a:xfrm>
                <a:off x="0" y="0"/>
                <a:ext cx="1330858" cy="1292625"/>
              </a:xfrm>
              <a:prstGeom prst="ellipse">
                <a:avLst/>
              </a:prstGeom>
              <a:solidFill>
                <a:srgbClr val="005C7D"/>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399" name="Freeform 133"/>
              <p:cNvSpPr/>
              <p:nvPr/>
            </p:nvSpPr>
            <p:spPr>
              <a:xfrm>
                <a:off x="273085" y="245124"/>
                <a:ext cx="784687" cy="8023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216" y="17592"/>
                    </a:moveTo>
                    <a:cubicBezTo>
                      <a:pt x="13378" y="17592"/>
                      <a:pt x="13500" y="17697"/>
                      <a:pt x="13500" y="17865"/>
                    </a:cubicBezTo>
                    <a:lnTo>
                      <a:pt x="13500" y="21306"/>
                    </a:lnTo>
                    <a:cubicBezTo>
                      <a:pt x="13500" y="21474"/>
                      <a:pt x="13378" y="21600"/>
                      <a:pt x="13216" y="21600"/>
                    </a:cubicBezTo>
                    <a:cubicBezTo>
                      <a:pt x="13073" y="21600"/>
                      <a:pt x="12952" y="21474"/>
                      <a:pt x="12952" y="21306"/>
                    </a:cubicBezTo>
                    <a:lnTo>
                      <a:pt x="12952" y="17865"/>
                    </a:lnTo>
                    <a:cubicBezTo>
                      <a:pt x="12952" y="17697"/>
                      <a:pt x="13073" y="17592"/>
                      <a:pt x="13216" y="17592"/>
                    </a:cubicBezTo>
                    <a:close/>
                    <a:moveTo>
                      <a:pt x="8384" y="17592"/>
                    </a:moveTo>
                    <a:cubicBezTo>
                      <a:pt x="8526" y="17592"/>
                      <a:pt x="8627" y="17697"/>
                      <a:pt x="8627" y="17865"/>
                    </a:cubicBezTo>
                    <a:lnTo>
                      <a:pt x="8627" y="21306"/>
                    </a:lnTo>
                    <a:cubicBezTo>
                      <a:pt x="8627" y="21474"/>
                      <a:pt x="8526" y="21600"/>
                      <a:pt x="8384" y="21600"/>
                    </a:cubicBezTo>
                    <a:cubicBezTo>
                      <a:pt x="8222" y="21600"/>
                      <a:pt x="8100" y="21474"/>
                      <a:pt x="8100" y="21306"/>
                    </a:cubicBezTo>
                    <a:lnTo>
                      <a:pt x="8100" y="17865"/>
                    </a:lnTo>
                    <a:cubicBezTo>
                      <a:pt x="8100" y="17697"/>
                      <a:pt x="8222" y="17592"/>
                      <a:pt x="8384" y="17592"/>
                    </a:cubicBezTo>
                    <a:close/>
                    <a:moveTo>
                      <a:pt x="8074" y="14344"/>
                    </a:moveTo>
                    <a:lnTo>
                      <a:pt x="13526" y="14344"/>
                    </a:lnTo>
                    <a:cubicBezTo>
                      <a:pt x="14620" y="14344"/>
                      <a:pt x="15525" y="15248"/>
                      <a:pt x="15525" y="16342"/>
                    </a:cubicBezTo>
                    <a:lnTo>
                      <a:pt x="15525" y="21306"/>
                    </a:lnTo>
                    <a:cubicBezTo>
                      <a:pt x="15525" y="21474"/>
                      <a:pt x="15399" y="21600"/>
                      <a:pt x="15251" y="21600"/>
                    </a:cubicBezTo>
                    <a:cubicBezTo>
                      <a:pt x="15083" y="21600"/>
                      <a:pt x="14957" y="21474"/>
                      <a:pt x="14957" y="21306"/>
                    </a:cubicBezTo>
                    <a:lnTo>
                      <a:pt x="14957" y="16342"/>
                    </a:lnTo>
                    <a:cubicBezTo>
                      <a:pt x="14957" y="15543"/>
                      <a:pt x="14304" y="14912"/>
                      <a:pt x="13526" y="14912"/>
                    </a:cubicBezTo>
                    <a:lnTo>
                      <a:pt x="8074" y="14912"/>
                    </a:lnTo>
                    <a:cubicBezTo>
                      <a:pt x="7296" y="14912"/>
                      <a:pt x="6643" y="15543"/>
                      <a:pt x="6643" y="16342"/>
                    </a:cubicBezTo>
                    <a:lnTo>
                      <a:pt x="6643" y="21306"/>
                    </a:lnTo>
                    <a:cubicBezTo>
                      <a:pt x="6643" y="21474"/>
                      <a:pt x="6517" y="21600"/>
                      <a:pt x="6349" y="21600"/>
                    </a:cubicBezTo>
                    <a:cubicBezTo>
                      <a:pt x="6201" y="21600"/>
                      <a:pt x="6075" y="21474"/>
                      <a:pt x="6075" y="21306"/>
                    </a:cubicBezTo>
                    <a:lnTo>
                      <a:pt x="6075" y="16342"/>
                    </a:lnTo>
                    <a:cubicBezTo>
                      <a:pt x="6075" y="15248"/>
                      <a:pt x="6980" y="14344"/>
                      <a:pt x="8074" y="14344"/>
                    </a:cubicBezTo>
                    <a:close/>
                    <a:moveTo>
                      <a:pt x="10789" y="9173"/>
                    </a:moveTo>
                    <a:cubicBezTo>
                      <a:pt x="9802" y="9173"/>
                      <a:pt x="8983" y="9971"/>
                      <a:pt x="8983" y="10979"/>
                    </a:cubicBezTo>
                    <a:cubicBezTo>
                      <a:pt x="8983" y="11966"/>
                      <a:pt x="9802" y="12785"/>
                      <a:pt x="10789" y="12785"/>
                    </a:cubicBezTo>
                    <a:cubicBezTo>
                      <a:pt x="11797" y="12785"/>
                      <a:pt x="12595" y="11966"/>
                      <a:pt x="12595" y="10979"/>
                    </a:cubicBezTo>
                    <a:cubicBezTo>
                      <a:pt x="12595" y="10286"/>
                      <a:pt x="12217" y="9677"/>
                      <a:pt x="11629" y="9362"/>
                    </a:cubicBezTo>
                    <a:cubicBezTo>
                      <a:pt x="11378" y="9236"/>
                      <a:pt x="11104" y="9173"/>
                      <a:pt x="10789" y="9173"/>
                    </a:cubicBezTo>
                    <a:close/>
                    <a:moveTo>
                      <a:pt x="10789" y="8606"/>
                    </a:moveTo>
                    <a:cubicBezTo>
                      <a:pt x="11167" y="8606"/>
                      <a:pt x="11545" y="8711"/>
                      <a:pt x="11881" y="8858"/>
                    </a:cubicBezTo>
                    <a:cubicBezTo>
                      <a:pt x="12680" y="9278"/>
                      <a:pt x="13162" y="10097"/>
                      <a:pt x="13162" y="10979"/>
                    </a:cubicBezTo>
                    <a:cubicBezTo>
                      <a:pt x="13162" y="12281"/>
                      <a:pt x="12112" y="13331"/>
                      <a:pt x="10789" y="13331"/>
                    </a:cubicBezTo>
                    <a:cubicBezTo>
                      <a:pt x="9487" y="13331"/>
                      <a:pt x="8437" y="12281"/>
                      <a:pt x="8437" y="10979"/>
                    </a:cubicBezTo>
                    <a:cubicBezTo>
                      <a:pt x="8437" y="9677"/>
                      <a:pt x="9487" y="8606"/>
                      <a:pt x="10789" y="8606"/>
                    </a:cubicBezTo>
                    <a:close/>
                    <a:moveTo>
                      <a:pt x="11084" y="1959"/>
                    </a:moveTo>
                    <a:lnTo>
                      <a:pt x="11084" y="4572"/>
                    </a:lnTo>
                    <a:cubicBezTo>
                      <a:pt x="14393" y="4720"/>
                      <a:pt x="17069" y="7395"/>
                      <a:pt x="17196" y="10703"/>
                    </a:cubicBezTo>
                    <a:lnTo>
                      <a:pt x="19809" y="10703"/>
                    </a:lnTo>
                    <a:cubicBezTo>
                      <a:pt x="19661" y="5942"/>
                      <a:pt x="15847" y="2107"/>
                      <a:pt x="11084" y="1959"/>
                    </a:cubicBezTo>
                    <a:close/>
                    <a:moveTo>
                      <a:pt x="10515" y="1959"/>
                    </a:moveTo>
                    <a:cubicBezTo>
                      <a:pt x="5753" y="2107"/>
                      <a:pt x="1918" y="5942"/>
                      <a:pt x="1770" y="10703"/>
                    </a:cubicBezTo>
                    <a:lnTo>
                      <a:pt x="4404" y="10703"/>
                    </a:lnTo>
                    <a:cubicBezTo>
                      <a:pt x="4531" y="7395"/>
                      <a:pt x="7207" y="4720"/>
                      <a:pt x="10515" y="4572"/>
                    </a:cubicBezTo>
                    <a:close/>
                    <a:moveTo>
                      <a:pt x="10789" y="0"/>
                    </a:moveTo>
                    <a:cubicBezTo>
                      <a:pt x="10958" y="0"/>
                      <a:pt x="11084" y="126"/>
                      <a:pt x="11084" y="274"/>
                    </a:cubicBezTo>
                    <a:lnTo>
                      <a:pt x="11084" y="1412"/>
                    </a:lnTo>
                    <a:cubicBezTo>
                      <a:pt x="16142" y="1538"/>
                      <a:pt x="20230" y="5647"/>
                      <a:pt x="20378" y="10703"/>
                    </a:cubicBezTo>
                    <a:lnTo>
                      <a:pt x="21326" y="10703"/>
                    </a:lnTo>
                    <a:cubicBezTo>
                      <a:pt x="21474" y="10703"/>
                      <a:pt x="21600" y="10830"/>
                      <a:pt x="21600" y="10998"/>
                    </a:cubicBezTo>
                    <a:cubicBezTo>
                      <a:pt x="21600" y="11146"/>
                      <a:pt x="21474" y="11251"/>
                      <a:pt x="21326" y="11251"/>
                    </a:cubicBezTo>
                    <a:lnTo>
                      <a:pt x="20378" y="11251"/>
                    </a:lnTo>
                    <a:cubicBezTo>
                      <a:pt x="20293" y="14011"/>
                      <a:pt x="19071" y="16561"/>
                      <a:pt x="16943" y="18331"/>
                    </a:cubicBezTo>
                    <a:cubicBezTo>
                      <a:pt x="16837" y="18415"/>
                      <a:pt x="16648" y="18415"/>
                      <a:pt x="16542" y="18288"/>
                    </a:cubicBezTo>
                    <a:cubicBezTo>
                      <a:pt x="16458" y="18183"/>
                      <a:pt x="16479" y="17993"/>
                      <a:pt x="16585" y="17888"/>
                    </a:cubicBezTo>
                    <a:cubicBezTo>
                      <a:pt x="18565" y="16224"/>
                      <a:pt x="19724" y="13843"/>
                      <a:pt x="19809" y="11251"/>
                    </a:cubicBezTo>
                    <a:lnTo>
                      <a:pt x="17196" y="11251"/>
                    </a:lnTo>
                    <a:cubicBezTo>
                      <a:pt x="17154" y="12241"/>
                      <a:pt x="16880" y="13211"/>
                      <a:pt x="16395" y="14074"/>
                    </a:cubicBezTo>
                    <a:cubicBezTo>
                      <a:pt x="16353" y="14159"/>
                      <a:pt x="16247" y="14222"/>
                      <a:pt x="16142" y="14222"/>
                    </a:cubicBezTo>
                    <a:cubicBezTo>
                      <a:pt x="16100" y="14222"/>
                      <a:pt x="16058" y="14201"/>
                      <a:pt x="16016" y="14180"/>
                    </a:cubicBezTo>
                    <a:cubicBezTo>
                      <a:pt x="15868" y="14117"/>
                      <a:pt x="15826" y="13927"/>
                      <a:pt x="15910" y="13801"/>
                    </a:cubicBezTo>
                    <a:cubicBezTo>
                      <a:pt x="16353" y="13021"/>
                      <a:pt x="16585" y="12157"/>
                      <a:pt x="16627" y="11251"/>
                    </a:cubicBezTo>
                    <a:lnTo>
                      <a:pt x="14709" y="11251"/>
                    </a:lnTo>
                    <a:cubicBezTo>
                      <a:pt x="14540" y="11251"/>
                      <a:pt x="14414" y="11146"/>
                      <a:pt x="14414" y="10998"/>
                    </a:cubicBezTo>
                    <a:cubicBezTo>
                      <a:pt x="14414" y="10830"/>
                      <a:pt x="14540" y="10703"/>
                      <a:pt x="14709" y="10703"/>
                    </a:cubicBezTo>
                    <a:lnTo>
                      <a:pt x="16648" y="10703"/>
                    </a:lnTo>
                    <a:cubicBezTo>
                      <a:pt x="16500" y="7711"/>
                      <a:pt x="14077" y="5288"/>
                      <a:pt x="11084" y="5141"/>
                    </a:cubicBezTo>
                    <a:lnTo>
                      <a:pt x="11084" y="7122"/>
                    </a:lnTo>
                    <a:cubicBezTo>
                      <a:pt x="11084" y="7269"/>
                      <a:pt x="10958" y="7395"/>
                      <a:pt x="10789" y="7395"/>
                    </a:cubicBezTo>
                    <a:cubicBezTo>
                      <a:pt x="10642" y="7395"/>
                      <a:pt x="10515" y="7269"/>
                      <a:pt x="10515" y="7122"/>
                    </a:cubicBezTo>
                    <a:lnTo>
                      <a:pt x="10515" y="5141"/>
                    </a:lnTo>
                    <a:cubicBezTo>
                      <a:pt x="7523" y="5288"/>
                      <a:pt x="5100" y="7711"/>
                      <a:pt x="4973" y="10703"/>
                    </a:cubicBezTo>
                    <a:lnTo>
                      <a:pt x="6891" y="10703"/>
                    </a:lnTo>
                    <a:cubicBezTo>
                      <a:pt x="7059" y="10703"/>
                      <a:pt x="7186" y="10830"/>
                      <a:pt x="7186" y="10998"/>
                    </a:cubicBezTo>
                    <a:cubicBezTo>
                      <a:pt x="7186" y="11146"/>
                      <a:pt x="7059" y="11251"/>
                      <a:pt x="6891" y="11251"/>
                    </a:cubicBezTo>
                    <a:lnTo>
                      <a:pt x="4973" y="11251"/>
                    </a:lnTo>
                    <a:cubicBezTo>
                      <a:pt x="5015" y="12157"/>
                      <a:pt x="5247" y="13021"/>
                      <a:pt x="5690" y="13801"/>
                    </a:cubicBezTo>
                    <a:cubicBezTo>
                      <a:pt x="5774" y="13927"/>
                      <a:pt x="5711" y="14117"/>
                      <a:pt x="5584" y="14180"/>
                    </a:cubicBezTo>
                    <a:cubicBezTo>
                      <a:pt x="5458" y="14264"/>
                      <a:pt x="5268" y="14201"/>
                      <a:pt x="5205" y="14074"/>
                    </a:cubicBezTo>
                    <a:cubicBezTo>
                      <a:pt x="4720" y="13211"/>
                      <a:pt x="4446" y="12241"/>
                      <a:pt x="4404" y="11251"/>
                    </a:cubicBezTo>
                    <a:lnTo>
                      <a:pt x="1791" y="11251"/>
                    </a:lnTo>
                    <a:cubicBezTo>
                      <a:pt x="1875" y="13843"/>
                      <a:pt x="3035" y="16266"/>
                      <a:pt x="5036" y="17909"/>
                    </a:cubicBezTo>
                    <a:cubicBezTo>
                      <a:pt x="5163" y="18015"/>
                      <a:pt x="5163" y="18183"/>
                      <a:pt x="5079" y="18309"/>
                    </a:cubicBezTo>
                    <a:cubicBezTo>
                      <a:pt x="5015" y="18373"/>
                      <a:pt x="4931" y="18415"/>
                      <a:pt x="4868" y="18415"/>
                    </a:cubicBezTo>
                    <a:cubicBezTo>
                      <a:pt x="4805" y="18415"/>
                      <a:pt x="4741" y="18394"/>
                      <a:pt x="4678" y="18352"/>
                    </a:cubicBezTo>
                    <a:cubicBezTo>
                      <a:pt x="2550" y="16582"/>
                      <a:pt x="1307" y="14011"/>
                      <a:pt x="1222" y="11251"/>
                    </a:cubicBezTo>
                    <a:lnTo>
                      <a:pt x="274" y="11251"/>
                    </a:lnTo>
                    <a:cubicBezTo>
                      <a:pt x="126" y="11251"/>
                      <a:pt x="0" y="11146"/>
                      <a:pt x="0" y="10998"/>
                    </a:cubicBezTo>
                    <a:cubicBezTo>
                      <a:pt x="0" y="10830"/>
                      <a:pt x="126" y="10703"/>
                      <a:pt x="274" y="10703"/>
                    </a:cubicBezTo>
                    <a:lnTo>
                      <a:pt x="1222" y="10703"/>
                    </a:lnTo>
                    <a:cubicBezTo>
                      <a:pt x="1370" y="5647"/>
                      <a:pt x="5458" y="1538"/>
                      <a:pt x="10515" y="1412"/>
                    </a:cubicBezTo>
                    <a:lnTo>
                      <a:pt x="10515" y="274"/>
                    </a:lnTo>
                    <a:cubicBezTo>
                      <a:pt x="10515" y="126"/>
                      <a:pt x="10642" y="0"/>
                      <a:pt x="10789"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grpSp>
        <p:sp>
          <p:nvSpPr>
            <p:cNvPr id="2401" name="1. ด้านการกำหนดความรู้ (Knowledge Identification)"/>
            <p:cNvSpPr txBox="1"/>
            <p:nvPr/>
          </p:nvSpPr>
          <p:spPr>
            <a:xfrm>
              <a:off x="1620792" y="0"/>
              <a:ext cx="6608992" cy="6376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914216">
                <a:lnSpc>
                  <a:spcPct val="90000"/>
                </a:lnSpc>
                <a:defRPr b="1" sz="3300">
                  <a:solidFill>
                    <a:srgbClr val="C33F38"/>
                  </a:solidFill>
                  <a:latin typeface="+mn-lt"/>
                  <a:ea typeface="+mn-ea"/>
                  <a:cs typeface="+mn-cs"/>
                  <a:sym typeface="TH Sarabun New"/>
                </a:defRPr>
              </a:lvl1pPr>
            </a:lstStyle>
            <a:p>
              <a:pPr/>
              <a:r>
                <a:t>1. ด้านการกำหนดความรู้ (Knowledge Identification)</a:t>
              </a:r>
            </a:p>
          </p:txBody>
        </p:sp>
        <p:sp>
          <p:nvSpPr>
            <p:cNvPr id="2402" name="จัดให้มีการวิเคราะห์สภาพความพร้อมของสถานศึกษาในการจัดการความรู้ สร้างความตระหนักให้บุคลากรทุกฝ่าย เตรียมแผนการจัดการความรู้ เพื่อรองรับนโยบายจากหน่วยงานเบื้องบนในด้าน         เทคโนโลยี นำบุคลากรไปศึกษาดูงานด้านการจัดการความรู้จากหน่วยงานอื่น ๆ ให้ความรู้"/>
            <p:cNvSpPr txBox="1"/>
            <p:nvPr/>
          </p:nvSpPr>
          <p:spPr>
            <a:xfrm>
              <a:off x="1026138" y="606474"/>
              <a:ext cx="19066035" cy="14338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defTabSz="914216">
                <a:lnSpc>
                  <a:spcPct val="90000"/>
                </a:lnSpc>
                <a:defRPr sz="2900">
                  <a:solidFill>
                    <a:srgbClr val="000000"/>
                  </a:solidFill>
                  <a:latin typeface="+mn-lt"/>
                  <a:ea typeface="+mn-ea"/>
                  <a:cs typeface="+mn-cs"/>
                  <a:sym typeface="TH Sarabun New"/>
                </a:defRPr>
              </a:pPr>
              <a:r>
                <a:t>         จัดให้มีการวิเคราะห์สภาพความพร้อมของสถานศึกษาในการจัดการความรู้ สร้างความตระหนักให้บุคลากรทุกฝ่าย เตรียมแผนการจัดการความรู้ เพื่อรองรับนโยบายจากหน่วยงานเบื้องบนในด้าน  </a:t>
              </a:r>
              <a:br/>
              <a:r>
                <a:t>      เทคโนโลยี นำบุคลากรไปศึกษาดูงานด้านการจัดการความรู้จากหน่วยงานอื่น ๆ ให้ความรู้ความเข้าใจเกี่ยวกับหลักการเบื้องต้น แก่บุคลากรและผู้เกี่ยวข้อง ผู้บริหารและครูประชุมจัดทำแผนการจัดการความรู้ กำหนดเป้าหมาย วิสัยทัศน์ ทิศทางในการจัดการความรู้ มีการรวบรวมข้อมูลไว้เพื่อเป็นประโยชน์ในการวิเคราะห์ และปรับปรุงแผนการจัดการความรู้ต่อไป</a:t>
              </a:r>
            </a:p>
          </p:txBody>
        </p:sp>
      </p:grpSp>
      <p:grpSp>
        <p:nvGrpSpPr>
          <p:cNvPr id="2409" name="Group"/>
          <p:cNvGrpSpPr/>
          <p:nvPr/>
        </p:nvGrpSpPr>
        <p:grpSpPr>
          <a:xfrm>
            <a:off x="4826523" y="4398427"/>
            <a:ext cx="18947030" cy="3042944"/>
            <a:chOff x="0" y="0"/>
            <a:chExt cx="18947029" cy="3042942"/>
          </a:xfrm>
        </p:grpSpPr>
        <p:grpSp>
          <p:nvGrpSpPr>
            <p:cNvPr id="2406" name="Group"/>
            <p:cNvGrpSpPr/>
            <p:nvPr/>
          </p:nvGrpSpPr>
          <p:grpSpPr>
            <a:xfrm>
              <a:off x="0" y="0"/>
              <a:ext cx="1330858" cy="1292625"/>
              <a:chOff x="0" y="0"/>
              <a:chExt cx="1330857" cy="1292624"/>
            </a:xfrm>
          </p:grpSpPr>
          <p:sp>
            <p:nvSpPr>
              <p:cNvPr id="2404" name="Freeform 404"/>
              <p:cNvSpPr/>
              <p:nvPr/>
            </p:nvSpPr>
            <p:spPr>
              <a:xfrm>
                <a:off x="0" y="0"/>
                <a:ext cx="1330858" cy="12926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773"/>
                      <a:pt x="16776" y="21600"/>
                      <a:pt x="10808" y="21600"/>
                    </a:cubicBezTo>
                    <a:cubicBezTo>
                      <a:pt x="4839" y="21600"/>
                      <a:pt x="0" y="16773"/>
                      <a:pt x="0" y="10800"/>
                    </a:cubicBezTo>
                    <a:cubicBezTo>
                      <a:pt x="0" y="4842"/>
                      <a:pt x="4839" y="0"/>
                      <a:pt x="10808" y="0"/>
                    </a:cubicBezTo>
                    <a:cubicBezTo>
                      <a:pt x="16776" y="0"/>
                      <a:pt x="21600" y="4842"/>
                      <a:pt x="21600" y="10800"/>
                    </a:cubicBezTo>
                    <a:close/>
                  </a:path>
                </a:pathLst>
              </a:custGeom>
              <a:solidFill>
                <a:srgbClr val="24A2AB"/>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405" name="Freeform 168"/>
              <p:cNvSpPr/>
              <p:nvPr/>
            </p:nvSpPr>
            <p:spPr>
              <a:xfrm>
                <a:off x="327537" y="335276"/>
                <a:ext cx="675783" cy="6220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36" y="20234"/>
                    </a:moveTo>
                    <a:lnTo>
                      <a:pt x="11917" y="20234"/>
                    </a:lnTo>
                    <a:cubicBezTo>
                      <a:pt x="12035" y="20234"/>
                      <a:pt x="12124" y="20322"/>
                      <a:pt x="12124" y="20410"/>
                    </a:cubicBezTo>
                    <a:cubicBezTo>
                      <a:pt x="12124" y="20527"/>
                      <a:pt x="12035" y="20615"/>
                      <a:pt x="11917" y="20615"/>
                    </a:cubicBezTo>
                    <a:lnTo>
                      <a:pt x="10736" y="20615"/>
                    </a:lnTo>
                    <a:cubicBezTo>
                      <a:pt x="10618" y="20615"/>
                      <a:pt x="10529" y="20527"/>
                      <a:pt x="10529" y="20410"/>
                    </a:cubicBezTo>
                    <a:cubicBezTo>
                      <a:pt x="10529" y="20322"/>
                      <a:pt x="10618" y="20234"/>
                      <a:pt x="10736" y="20234"/>
                    </a:cubicBezTo>
                    <a:close/>
                    <a:moveTo>
                      <a:pt x="7991" y="19856"/>
                    </a:moveTo>
                    <a:lnTo>
                      <a:pt x="7991" y="20395"/>
                    </a:lnTo>
                    <a:cubicBezTo>
                      <a:pt x="7991" y="20744"/>
                      <a:pt x="8231" y="20997"/>
                      <a:pt x="8532" y="20997"/>
                    </a:cubicBezTo>
                    <a:lnTo>
                      <a:pt x="14120" y="20997"/>
                    </a:lnTo>
                    <a:cubicBezTo>
                      <a:pt x="14420" y="20997"/>
                      <a:pt x="14660" y="20744"/>
                      <a:pt x="14660" y="20395"/>
                    </a:cubicBezTo>
                    <a:lnTo>
                      <a:pt x="14660" y="19856"/>
                    </a:lnTo>
                    <a:close/>
                    <a:moveTo>
                      <a:pt x="8322" y="9864"/>
                    </a:moveTo>
                    <a:cubicBezTo>
                      <a:pt x="8261" y="10023"/>
                      <a:pt x="8141" y="10181"/>
                      <a:pt x="7991" y="10277"/>
                    </a:cubicBezTo>
                    <a:lnTo>
                      <a:pt x="7991" y="19221"/>
                    </a:lnTo>
                    <a:lnTo>
                      <a:pt x="14660" y="19221"/>
                    </a:lnTo>
                    <a:lnTo>
                      <a:pt x="14660" y="14146"/>
                    </a:lnTo>
                    <a:lnTo>
                      <a:pt x="14600" y="14178"/>
                    </a:lnTo>
                    <a:cubicBezTo>
                      <a:pt x="14540" y="14241"/>
                      <a:pt x="14450" y="14273"/>
                      <a:pt x="14360" y="14273"/>
                    </a:cubicBezTo>
                    <a:cubicBezTo>
                      <a:pt x="14330" y="14273"/>
                      <a:pt x="14270" y="14241"/>
                      <a:pt x="14210" y="14241"/>
                    </a:cubicBezTo>
                    <a:cubicBezTo>
                      <a:pt x="14090" y="14178"/>
                      <a:pt x="13999" y="14019"/>
                      <a:pt x="13999" y="13861"/>
                    </a:cubicBezTo>
                    <a:lnTo>
                      <a:pt x="13999" y="12402"/>
                    </a:lnTo>
                    <a:cubicBezTo>
                      <a:pt x="13519" y="12370"/>
                      <a:pt x="13128" y="11958"/>
                      <a:pt x="13128" y="11450"/>
                    </a:cubicBezTo>
                    <a:lnTo>
                      <a:pt x="13128" y="9864"/>
                    </a:lnTo>
                    <a:close/>
                    <a:moveTo>
                      <a:pt x="18788" y="9307"/>
                    </a:moveTo>
                    <a:cubicBezTo>
                      <a:pt x="18989" y="9307"/>
                      <a:pt x="19133" y="9490"/>
                      <a:pt x="19133" y="9703"/>
                    </a:cubicBezTo>
                    <a:cubicBezTo>
                      <a:pt x="19133" y="9885"/>
                      <a:pt x="18989" y="10038"/>
                      <a:pt x="18788" y="10038"/>
                    </a:cubicBezTo>
                    <a:cubicBezTo>
                      <a:pt x="18615" y="10038"/>
                      <a:pt x="18471" y="9885"/>
                      <a:pt x="18471" y="9703"/>
                    </a:cubicBezTo>
                    <a:cubicBezTo>
                      <a:pt x="18471" y="9490"/>
                      <a:pt x="18615" y="9307"/>
                      <a:pt x="18788" y="9307"/>
                    </a:cubicBezTo>
                    <a:close/>
                    <a:moveTo>
                      <a:pt x="17373" y="9307"/>
                    </a:moveTo>
                    <a:cubicBezTo>
                      <a:pt x="17546" y="9307"/>
                      <a:pt x="17719" y="9490"/>
                      <a:pt x="17719" y="9703"/>
                    </a:cubicBezTo>
                    <a:cubicBezTo>
                      <a:pt x="17719" y="9885"/>
                      <a:pt x="17546" y="10038"/>
                      <a:pt x="17373" y="10038"/>
                    </a:cubicBezTo>
                    <a:cubicBezTo>
                      <a:pt x="17171" y="10038"/>
                      <a:pt x="17027" y="9885"/>
                      <a:pt x="17027" y="9703"/>
                    </a:cubicBezTo>
                    <a:cubicBezTo>
                      <a:pt x="17027" y="9490"/>
                      <a:pt x="17171" y="9307"/>
                      <a:pt x="17373" y="9307"/>
                    </a:cubicBezTo>
                    <a:close/>
                    <a:moveTo>
                      <a:pt x="15929" y="9307"/>
                    </a:moveTo>
                    <a:cubicBezTo>
                      <a:pt x="16102" y="9307"/>
                      <a:pt x="16275" y="9490"/>
                      <a:pt x="16275" y="9703"/>
                    </a:cubicBezTo>
                    <a:cubicBezTo>
                      <a:pt x="16275" y="9885"/>
                      <a:pt x="16102" y="10038"/>
                      <a:pt x="15929" y="10038"/>
                    </a:cubicBezTo>
                    <a:cubicBezTo>
                      <a:pt x="15756" y="10038"/>
                      <a:pt x="15583" y="9885"/>
                      <a:pt x="15583" y="9703"/>
                    </a:cubicBezTo>
                    <a:cubicBezTo>
                      <a:pt x="15583" y="9490"/>
                      <a:pt x="15756" y="9307"/>
                      <a:pt x="15929" y="9307"/>
                    </a:cubicBezTo>
                    <a:close/>
                    <a:moveTo>
                      <a:pt x="3427" y="8513"/>
                    </a:moveTo>
                    <a:lnTo>
                      <a:pt x="6050" y="8513"/>
                    </a:lnTo>
                    <a:cubicBezTo>
                      <a:pt x="6199" y="8513"/>
                      <a:pt x="6348" y="8634"/>
                      <a:pt x="6348" y="8815"/>
                    </a:cubicBezTo>
                    <a:cubicBezTo>
                      <a:pt x="6348" y="8966"/>
                      <a:pt x="6199" y="9116"/>
                      <a:pt x="6050" y="9116"/>
                    </a:cubicBezTo>
                    <a:lnTo>
                      <a:pt x="3427" y="9116"/>
                    </a:lnTo>
                    <a:cubicBezTo>
                      <a:pt x="3278" y="9116"/>
                      <a:pt x="3129" y="8966"/>
                      <a:pt x="3129" y="8815"/>
                    </a:cubicBezTo>
                    <a:cubicBezTo>
                      <a:pt x="3129" y="8634"/>
                      <a:pt x="3278" y="8513"/>
                      <a:pt x="3427" y="8513"/>
                    </a:cubicBezTo>
                    <a:close/>
                    <a:moveTo>
                      <a:pt x="11099" y="8418"/>
                    </a:moveTo>
                    <a:lnTo>
                      <a:pt x="11948" y="8418"/>
                    </a:lnTo>
                    <a:cubicBezTo>
                      <a:pt x="12036" y="8418"/>
                      <a:pt x="12124" y="8536"/>
                      <a:pt x="12124" y="8624"/>
                    </a:cubicBezTo>
                    <a:cubicBezTo>
                      <a:pt x="12124" y="8742"/>
                      <a:pt x="12036" y="8831"/>
                      <a:pt x="11948" y="8831"/>
                    </a:cubicBezTo>
                    <a:lnTo>
                      <a:pt x="11099" y="8831"/>
                    </a:lnTo>
                    <a:cubicBezTo>
                      <a:pt x="11070" y="8831"/>
                      <a:pt x="11041" y="8801"/>
                      <a:pt x="11041" y="8742"/>
                    </a:cubicBezTo>
                    <a:cubicBezTo>
                      <a:pt x="11070" y="8713"/>
                      <a:pt x="11070" y="8654"/>
                      <a:pt x="11070" y="8624"/>
                    </a:cubicBezTo>
                    <a:cubicBezTo>
                      <a:pt x="11070" y="8595"/>
                      <a:pt x="11070" y="8536"/>
                      <a:pt x="11041" y="8506"/>
                    </a:cubicBezTo>
                    <a:cubicBezTo>
                      <a:pt x="11041" y="8477"/>
                      <a:pt x="11070" y="8418"/>
                      <a:pt x="11099" y="8418"/>
                    </a:cubicBezTo>
                    <a:close/>
                    <a:moveTo>
                      <a:pt x="10724" y="8418"/>
                    </a:moveTo>
                    <a:cubicBezTo>
                      <a:pt x="10807" y="8418"/>
                      <a:pt x="10890" y="8536"/>
                      <a:pt x="10890" y="8624"/>
                    </a:cubicBezTo>
                    <a:cubicBezTo>
                      <a:pt x="10890" y="8742"/>
                      <a:pt x="10807" y="8831"/>
                      <a:pt x="10724" y="8831"/>
                    </a:cubicBezTo>
                    <a:cubicBezTo>
                      <a:pt x="10613" y="8831"/>
                      <a:pt x="10529" y="8742"/>
                      <a:pt x="10529" y="8624"/>
                    </a:cubicBezTo>
                    <a:cubicBezTo>
                      <a:pt x="10529" y="8536"/>
                      <a:pt x="10613" y="8418"/>
                      <a:pt x="10724" y="8418"/>
                    </a:cubicBezTo>
                    <a:close/>
                    <a:moveTo>
                      <a:pt x="8472" y="8088"/>
                    </a:moveTo>
                    <a:lnTo>
                      <a:pt x="8472" y="9230"/>
                    </a:lnTo>
                    <a:lnTo>
                      <a:pt x="13128" y="9230"/>
                    </a:lnTo>
                    <a:lnTo>
                      <a:pt x="13128" y="8152"/>
                    </a:lnTo>
                    <a:cubicBezTo>
                      <a:pt x="13128" y="8120"/>
                      <a:pt x="13128" y="8120"/>
                      <a:pt x="13128" y="8088"/>
                    </a:cubicBezTo>
                    <a:lnTo>
                      <a:pt x="10995" y="8088"/>
                    </a:lnTo>
                    <a:close/>
                    <a:moveTo>
                      <a:pt x="14330" y="7454"/>
                    </a:moveTo>
                    <a:cubicBezTo>
                      <a:pt x="13999" y="7454"/>
                      <a:pt x="13729" y="7771"/>
                      <a:pt x="13729" y="8152"/>
                    </a:cubicBezTo>
                    <a:lnTo>
                      <a:pt x="13729" y="11450"/>
                    </a:lnTo>
                    <a:cubicBezTo>
                      <a:pt x="13729" y="11609"/>
                      <a:pt x="13849" y="11767"/>
                      <a:pt x="14029" y="11767"/>
                    </a:cubicBezTo>
                    <a:cubicBezTo>
                      <a:pt x="14330" y="11767"/>
                      <a:pt x="14600" y="12021"/>
                      <a:pt x="14600" y="12370"/>
                    </a:cubicBezTo>
                    <a:lnTo>
                      <a:pt x="14600" y="13353"/>
                    </a:lnTo>
                    <a:lnTo>
                      <a:pt x="15922" y="12021"/>
                    </a:lnTo>
                    <a:cubicBezTo>
                      <a:pt x="16102" y="11863"/>
                      <a:pt x="16313" y="11767"/>
                      <a:pt x="16553" y="11767"/>
                    </a:cubicBezTo>
                    <a:lnTo>
                      <a:pt x="20368" y="11767"/>
                    </a:lnTo>
                    <a:cubicBezTo>
                      <a:pt x="20699" y="11767"/>
                      <a:pt x="20999" y="11450"/>
                      <a:pt x="20999" y="11101"/>
                    </a:cubicBezTo>
                    <a:lnTo>
                      <a:pt x="20999" y="8152"/>
                    </a:lnTo>
                    <a:cubicBezTo>
                      <a:pt x="20999" y="7771"/>
                      <a:pt x="20699" y="7454"/>
                      <a:pt x="20368" y="7454"/>
                    </a:cubicBezTo>
                    <a:close/>
                    <a:moveTo>
                      <a:pt x="2104" y="7115"/>
                    </a:moveTo>
                    <a:lnTo>
                      <a:pt x="6049" y="7115"/>
                    </a:lnTo>
                    <a:cubicBezTo>
                      <a:pt x="6198" y="7115"/>
                      <a:pt x="6348" y="7266"/>
                      <a:pt x="6348" y="7417"/>
                    </a:cubicBezTo>
                    <a:cubicBezTo>
                      <a:pt x="6348" y="7598"/>
                      <a:pt x="6198" y="7719"/>
                      <a:pt x="6049" y="7719"/>
                    </a:cubicBezTo>
                    <a:lnTo>
                      <a:pt x="2104" y="7719"/>
                    </a:lnTo>
                    <a:cubicBezTo>
                      <a:pt x="1955" y="7719"/>
                      <a:pt x="1835" y="7598"/>
                      <a:pt x="1835" y="7417"/>
                    </a:cubicBezTo>
                    <a:cubicBezTo>
                      <a:pt x="1835" y="7266"/>
                      <a:pt x="1955" y="7115"/>
                      <a:pt x="2104" y="7115"/>
                    </a:cubicBezTo>
                    <a:close/>
                    <a:moveTo>
                      <a:pt x="2104" y="5718"/>
                    </a:moveTo>
                    <a:lnTo>
                      <a:pt x="6049" y="5718"/>
                    </a:lnTo>
                    <a:cubicBezTo>
                      <a:pt x="6198" y="5718"/>
                      <a:pt x="6348" y="5869"/>
                      <a:pt x="6348" y="6020"/>
                    </a:cubicBezTo>
                    <a:cubicBezTo>
                      <a:pt x="6348" y="6202"/>
                      <a:pt x="6198" y="6353"/>
                      <a:pt x="6049" y="6353"/>
                    </a:cubicBezTo>
                    <a:lnTo>
                      <a:pt x="2104" y="6353"/>
                    </a:lnTo>
                    <a:cubicBezTo>
                      <a:pt x="1955" y="6353"/>
                      <a:pt x="1835" y="6202"/>
                      <a:pt x="1835" y="6020"/>
                    </a:cubicBezTo>
                    <a:cubicBezTo>
                      <a:pt x="1835" y="5869"/>
                      <a:pt x="1955" y="5718"/>
                      <a:pt x="2104" y="5718"/>
                    </a:cubicBezTo>
                    <a:close/>
                    <a:moveTo>
                      <a:pt x="1202" y="4282"/>
                    </a:moveTo>
                    <a:cubicBezTo>
                      <a:pt x="871" y="4282"/>
                      <a:pt x="601" y="4567"/>
                      <a:pt x="601" y="4948"/>
                    </a:cubicBezTo>
                    <a:lnTo>
                      <a:pt x="601" y="9262"/>
                    </a:lnTo>
                    <a:cubicBezTo>
                      <a:pt x="601" y="9642"/>
                      <a:pt x="871" y="9959"/>
                      <a:pt x="1202" y="9959"/>
                    </a:cubicBezTo>
                    <a:lnTo>
                      <a:pt x="4476" y="9959"/>
                    </a:lnTo>
                    <a:cubicBezTo>
                      <a:pt x="4717" y="9959"/>
                      <a:pt x="4897" y="10023"/>
                      <a:pt x="5077" y="10213"/>
                    </a:cubicBezTo>
                    <a:lnTo>
                      <a:pt x="6429" y="11514"/>
                    </a:lnTo>
                    <a:lnTo>
                      <a:pt x="6429" y="10404"/>
                    </a:lnTo>
                    <a:cubicBezTo>
                      <a:pt x="6429" y="10181"/>
                      <a:pt x="6639" y="9959"/>
                      <a:pt x="6880" y="9959"/>
                    </a:cubicBezTo>
                    <a:lnTo>
                      <a:pt x="7240" y="9959"/>
                    </a:lnTo>
                    <a:cubicBezTo>
                      <a:pt x="7571" y="9959"/>
                      <a:pt x="7871" y="9642"/>
                      <a:pt x="7871" y="9262"/>
                    </a:cubicBezTo>
                    <a:lnTo>
                      <a:pt x="7871" y="4948"/>
                    </a:lnTo>
                    <a:cubicBezTo>
                      <a:pt x="7871" y="4567"/>
                      <a:pt x="7571" y="4282"/>
                      <a:pt x="7240" y="4282"/>
                    </a:cubicBezTo>
                    <a:close/>
                    <a:moveTo>
                      <a:pt x="11457" y="4161"/>
                    </a:moveTo>
                    <a:lnTo>
                      <a:pt x="12760" y="4161"/>
                    </a:lnTo>
                    <a:cubicBezTo>
                      <a:pt x="12908" y="4161"/>
                      <a:pt x="13026" y="4312"/>
                      <a:pt x="13026" y="4464"/>
                    </a:cubicBezTo>
                    <a:cubicBezTo>
                      <a:pt x="13026" y="4645"/>
                      <a:pt x="12908" y="4796"/>
                      <a:pt x="12760" y="4796"/>
                    </a:cubicBezTo>
                    <a:lnTo>
                      <a:pt x="11457" y="4796"/>
                    </a:lnTo>
                    <a:cubicBezTo>
                      <a:pt x="11309" y="4796"/>
                      <a:pt x="11161" y="4645"/>
                      <a:pt x="11161" y="4464"/>
                    </a:cubicBezTo>
                    <a:cubicBezTo>
                      <a:pt x="11161" y="4312"/>
                      <a:pt x="11309" y="4161"/>
                      <a:pt x="11457" y="4161"/>
                    </a:cubicBezTo>
                    <a:close/>
                    <a:moveTo>
                      <a:pt x="11460" y="2764"/>
                    </a:moveTo>
                    <a:lnTo>
                      <a:pt x="15375" y="2764"/>
                    </a:lnTo>
                    <a:cubicBezTo>
                      <a:pt x="15554" y="2764"/>
                      <a:pt x="15704" y="2915"/>
                      <a:pt x="15704" y="3096"/>
                    </a:cubicBezTo>
                    <a:cubicBezTo>
                      <a:pt x="15704" y="3248"/>
                      <a:pt x="15554" y="3399"/>
                      <a:pt x="15375" y="3399"/>
                    </a:cubicBezTo>
                    <a:lnTo>
                      <a:pt x="11460" y="3399"/>
                    </a:lnTo>
                    <a:cubicBezTo>
                      <a:pt x="11310" y="3399"/>
                      <a:pt x="11161" y="3248"/>
                      <a:pt x="11161" y="3096"/>
                    </a:cubicBezTo>
                    <a:cubicBezTo>
                      <a:pt x="11161" y="2915"/>
                      <a:pt x="11310" y="2764"/>
                      <a:pt x="11460" y="2764"/>
                    </a:cubicBezTo>
                    <a:close/>
                    <a:moveTo>
                      <a:pt x="11458" y="1398"/>
                    </a:moveTo>
                    <a:lnTo>
                      <a:pt x="13420" y="1398"/>
                    </a:lnTo>
                    <a:cubicBezTo>
                      <a:pt x="13569" y="1398"/>
                      <a:pt x="13688" y="1518"/>
                      <a:pt x="13688" y="1699"/>
                    </a:cubicBezTo>
                    <a:cubicBezTo>
                      <a:pt x="13688" y="1850"/>
                      <a:pt x="13569" y="2001"/>
                      <a:pt x="13420" y="2001"/>
                    </a:cubicBezTo>
                    <a:lnTo>
                      <a:pt x="11458" y="2001"/>
                    </a:lnTo>
                    <a:cubicBezTo>
                      <a:pt x="11310" y="2001"/>
                      <a:pt x="11161" y="1850"/>
                      <a:pt x="11161" y="1699"/>
                    </a:cubicBezTo>
                    <a:cubicBezTo>
                      <a:pt x="11161" y="1518"/>
                      <a:pt x="11310" y="1398"/>
                      <a:pt x="11458" y="1398"/>
                    </a:cubicBezTo>
                    <a:close/>
                    <a:moveTo>
                      <a:pt x="10394" y="634"/>
                    </a:moveTo>
                    <a:cubicBezTo>
                      <a:pt x="10064" y="634"/>
                      <a:pt x="9794" y="920"/>
                      <a:pt x="9794" y="1300"/>
                    </a:cubicBezTo>
                    <a:lnTo>
                      <a:pt x="9794" y="4916"/>
                    </a:lnTo>
                    <a:cubicBezTo>
                      <a:pt x="9794" y="5265"/>
                      <a:pt x="10064" y="5582"/>
                      <a:pt x="10394" y="5582"/>
                    </a:cubicBezTo>
                    <a:lnTo>
                      <a:pt x="10755" y="5582"/>
                    </a:lnTo>
                    <a:cubicBezTo>
                      <a:pt x="10995" y="5582"/>
                      <a:pt x="11206" y="5773"/>
                      <a:pt x="11206" y="6058"/>
                    </a:cubicBezTo>
                    <a:lnTo>
                      <a:pt x="11206" y="7168"/>
                    </a:lnTo>
                    <a:lnTo>
                      <a:pt x="12557" y="5804"/>
                    </a:lnTo>
                    <a:cubicBezTo>
                      <a:pt x="12708" y="5646"/>
                      <a:pt x="12918" y="5582"/>
                      <a:pt x="13158" y="5582"/>
                    </a:cubicBezTo>
                    <a:lnTo>
                      <a:pt x="16433" y="5582"/>
                    </a:lnTo>
                    <a:cubicBezTo>
                      <a:pt x="16763" y="5582"/>
                      <a:pt x="17034" y="5265"/>
                      <a:pt x="17034" y="4916"/>
                    </a:cubicBezTo>
                    <a:lnTo>
                      <a:pt x="17034" y="1300"/>
                    </a:lnTo>
                    <a:cubicBezTo>
                      <a:pt x="17034" y="920"/>
                      <a:pt x="16763" y="634"/>
                      <a:pt x="16433" y="634"/>
                    </a:cubicBezTo>
                    <a:close/>
                    <a:moveTo>
                      <a:pt x="10394" y="0"/>
                    </a:moveTo>
                    <a:lnTo>
                      <a:pt x="16433" y="0"/>
                    </a:lnTo>
                    <a:cubicBezTo>
                      <a:pt x="17094" y="0"/>
                      <a:pt x="17634" y="603"/>
                      <a:pt x="17634" y="1300"/>
                    </a:cubicBezTo>
                    <a:lnTo>
                      <a:pt x="17634" y="4916"/>
                    </a:lnTo>
                    <a:cubicBezTo>
                      <a:pt x="17634" y="5614"/>
                      <a:pt x="17094" y="6217"/>
                      <a:pt x="16433" y="6217"/>
                    </a:cubicBezTo>
                    <a:lnTo>
                      <a:pt x="13158" y="6217"/>
                    </a:lnTo>
                    <a:cubicBezTo>
                      <a:pt x="13098" y="6217"/>
                      <a:pt x="13008" y="6217"/>
                      <a:pt x="12948" y="6280"/>
                    </a:cubicBezTo>
                    <a:lnTo>
                      <a:pt x="11776" y="7454"/>
                    </a:lnTo>
                    <a:lnTo>
                      <a:pt x="13308" y="7454"/>
                    </a:lnTo>
                    <a:cubicBezTo>
                      <a:pt x="13519" y="7073"/>
                      <a:pt x="13909" y="6851"/>
                      <a:pt x="14330" y="6851"/>
                    </a:cubicBezTo>
                    <a:lnTo>
                      <a:pt x="20368" y="6851"/>
                    </a:lnTo>
                    <a:cubicBezTo>
                      <a:pt x="21029" y="6851"/>
                      <a:pt x="21600" y="7422"/>
                      <a:pt x="21600" y="8152"/>
                    </a:cubicBezTo>
                    <a:lnTo>
                      <a:pt x="21600" y="11101"/>
                    </a:lnTo>
                    <a:cubicBezTo>
                      <a:pt x="21600" y="11799"/>
                      <a:pt x="21029" y="12402"/>
                      <a:pt x="20368" y="12402"/>
                    </a:cubicBezTo>
                    <a:lnTo>
                      <a:pt x="16553" y="12402"/>
                    </a:lnTo>
                    <a:cubicBezTo>
                      <a:pt x="16463" y="12402"/>
                      <a:pt x="16403" y="12402"/>
                      <a:pt x="16343" y="12465"/>
                    </a:cubicBezTo>
                    <a:lnTo>
                      <a:pt x="15231" y="13544"/>
                    </a:lnTo>
                    <a:lnTo>
                      <a:pt x="15231" y="20395"/>
                    </a:lnTo>
                    <a:cubicBezTo>
                      <a:pt x="15231" y="21093"/>
                      <a:pt x="14750" y="21600"/>
                      <a:pt x="14120" y="21600"/>
                    </a:cubicBezTo>
                    <a:lnTo>
                      <a:pt x="8532" y="21600"/>
                    </a:lnTo>
                    <a:cubicBezTo>
                      <a:pt x="7931" y="21600"/>
                      <a:pt x="7420" y="21093"/>
                      <a:pt x="7420" y="20395"/>
                    </a:cubicBezTo>
                    <a:lnTo>
                      <a:pt x="7420" y="10562"/>
                    </a:lnTo>
                    <a:cubicBezTo>
                      <a:pt x="7360" y="10562"/>
                      <a:pt x="7300" y="10562"/>
                      <a:pt x="7240" y="10562"/>
                    </a:cubicBezTo>
                    <a:lnTo>
                      <a:pt x="7030" y="10562"/>
                    </a:lnTo>
                    <a:lnTo>
                      <a:pt x="7030" y="12053"/>
                    </a:lnTo>
                    <a:cubicBezTo>
                      <a:pt x="7030" y="12211"/>
                      <a:pt x="6940" y="12370"/>
                      <a:pt x="6819" y="12402"/>
                    </a:cubicBezTo>
                    <a:cubicBezTo>
                      <a:pt x="6759" y="12465"/>
                      <a:pt x="6729" y="12465"/>
                      <a:pt x="6669" y="12465"/>
                    </a:cubicBezTo>
                    <a:cubicBezTo>
                      <a:pt x="6579" y="12465"/>
                      <a:pt x="6489" y="12433"/>
                      <a:pt x="6429" y="12370"/>
                    </a:cubicBezTo>
                    <a:lnTo>
                      <a:pt x="6399" y="12370"/>
                    </a:lnTo>
                    <a:lnTo>
                      <a:pt x="4687" y="10657"/>
                    </a:lnTo>
                    <a:cubicBezTo>
                      <a:pt x="4626" y="10594"/>
                      <a:pt x="4536" y="10562"/>
                      <a:pt x="4476" y="10562"/>
                    </a:cubicBezTo>
                    <a:lnTo>
                      <a:pt x="1202" y="10562"/>
                    </a:lnTo>
                    <a:cubicBezTo>
                      <a:pt x="541" y="10562"/>
                      <a:pt x="0" y="9991"/>
                      <a:pt x="0" y="9262"/>
                    </a:cubicBezTo>
                    <a:lnTo>
                      <a:pt x="0" y="4948"/>
                    </a:lnTo>
                    <a:cubicBezTo>
                      <a:pt x="0" y="4218"/>
                      <a:pt x="541" y="3648"/>
                      <a:pt x="1202" y="3648"/>
                    </a:cubicBezTo>
                    <a:lnTo>
                      <a:pt x="7240" y="3648"/>
                    </a:lnTo>
                    <a:cubicBezTo>
                      <a:pt x="7901" y="3648"/>
                      <a:pt x="8472" y="4218"/>
                      <a:pt x="8472" y="4948"/>
                    </a:cubicBezTo>
                    <a:lnTo>
                      <a:pt x="8472" y="7454"/>
                    </a:lnTo>
                    <a:lnTo>
                      <a:pt x="10605" y="7454"/>
                    </a:lnTo>
                    <a:lnTo>
                      <a:pt x="10605" y="6217"/>
                    </a:lnTo>
                    <a:lnTo>
                      <a:pt x="10394" y="6217"/>
                    </a:lnTo>
                    <a:cubicBezTo>
                      <a:pt x="9734" y="6217"/>
                      <a:pt x="9163" y="5614"/>
                      <a:pt x="9163" y="4916"/>
                    </a:cubicBezTo>
                    <a:lnTo>
                      <a:pt x="9163" y="1300"/>
                    </a:lnTo>
                    <a:cubicBezTo>
                      <a:pt x="9163" y="603"/>
                      <a:pt x="9734" y="0"/>
                      <a:pt x="10394"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grpSp>
        <p:sp>
          <p:nvSpPr>
            <p:cNvPr id="2407" name="2. ด้านการสร้างหรือแสวงหาความรู้ (Knowledge Creation and Acquisition)"/>
            <p:cNvSpPr txBox="1"/>
            <p:nvPr/>
          </p:nvSpPr>
          <p:spPr>
            <a:xfrm>
              <a:off x="1429246" y="242701"/>
              <a:ext cx="9419057" cy="6376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914216">
                <a:lnSpc>
                  <a:spcPct val="90000"/>
                </a:lnSpc>
                <a:defRPr b="1" sz="3300">
                  <a:solidFill>
                    <a:srgbClr val="C33F38"/>
                  </a:solidFill>
                  <a:latin typeface="+mn-lt"/>
                  <a:ea typeface="+mn-ea"/>
                  <a:cs typeface="+mn-cs"/>
                  <a:sym typeface="TH Sarabun New"/>
                </a:defRPr>
              </a:lvl1pPr>
            </a:lstStyle>
            <a:p>
              <a:pPr/>
              <a:r>
                <a:t>2. ด้านการสร้างหรือแสวงหาความรู้ (Knowledge Creation and Acquisition) </a:t>
              </a:r>
            </a:p>
          </p:txBody>
        </p:sp>
        <p:sp>
          <p:nvSpPr>
            <p:cNvPr id="2408" name="จัดให้มีการวิเคราะห์หาจุดบกพร่องในเรื่องทักษะของบุคลากรและใช้กระบวนการที่เป็นขั้นตอนชัดเจน เพื่อแก้ไขข้อบกพร่อง จัดให้มีการเก็บรวบรวมข้อความคิดเห็นของผู้มีส่วนได้            ส่วนเสีย และนำไปแก้ไขวิธีปฏิบัติอยู่เสมอมีการเชิญวิทยากร ผู้เชี่ยวชาญ จากภายนอกส"/>
            <p:cNvSpPr txBox="1"/>
            <p:nvPr/>
          </p:nvSpPr>
          <p:spPr>
            <a:xfrm>
              <a:off x="477272" y="738171"/>
              <a:ext cx="18469758" cy="230477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defTabSz="914216">
                <a:lnSpc>
                  <a:spcPct val="90000"/>
                </a:lnSpc>
                <a:defRPr sz="2900">
                  <a:solidFill>
                    <a:srgbClr val="000000"/>
                  </a:solidFill>
                  <a:latin typeface="+mn-lt"/>
                  <a:ea typeface="+mn-ea"/>
                  <a:cs typeface="+mn-cs"/>
                  <a:sym typeface="TH Sarabun New"/>
                </a:defRPr>
              </a:pPr>
              <a:r>
                <a:t>             จัดให้มีการวิเคราะห์หาจุดบกพร่องในเรื่องทักษะของบุคลากรและใช้กระบวนการที่เป็นขั้นตอนชัดเจน เพื่อแก้ไขข้อบกพร่อง จัดให้มีการเก็บรวบรวมข้อความคิดเห็นของผู้มีส่วนได้</a:t>
              </a:r>
              <a:br/>
              <a:r>
                <a:t>           ส่วนเสีย และนำไปแก้ไขวิธีปฏิบัติอยู่เสมอมีการเชิญวิทยากร ผู้เชี่ยวชาญ จากภายนอกสถานศึกษามาให้ความรู้และพัฒนาการปฏิบัติงานอยู่เสมอ มีการส่งเสริมให้บุคลากรได้เพิ่มพูน</a:t>
              </a:r>
              <a:br/>
              <a:r>
                <a:t>         ความรู้ในการปฏิบัติงาน จัดให้มีระบบสารสนเทศเพื่อแลกเปลี่ยนเรียนรู้จากภายนอก ระดมความคิดของบุคลากรเพื่อพัฒนาการปฏิบัติงานอยู่เสมอส่งเสริมให้มีการสร้างทีมงานหรือการทำ</a:t>
              </a:r>
              <a:br/>
              <a:r>
                <a:t>      งานเป็นทีม เพื่อเพิ่มประสิทธิภาพในการปฏิบัติงานมีการรวบรวม หรือสังเคราะห์ความรู้ที่เกิดจากประสบการณ์ของบุคลากรในสถานศึกษา อย่างเป็นระบบ มีการกำหนดมาตรฐานในการปฏิบัติงานของบุคลากร และให้บุคลากรได้ทดลองปฏิบัติงานในหน้าที่อื่น ๆ เพื่อเป็นโอกาสสาหรับการเรียนรู้</a:t>
              </a:r>
            </a:p>
          </p:txBody>
        </p:sp>
      </p:grpSp>
      <p:grpSp>
        <p:nvGrpSpPr>
          <p:cNvPr id="2415" name="Group"/>
          <p:cNvGrpSpPr/>
          <p:nvPr/>
        </p:nvGrpSpPr>
        <p:grpSpPr>
          <a:xfrm>
            <a:off x="5108325" y="7562085"/>
            <a:ext cx="18794562" cy="3203095"/>
            <a:chOff x="0" y="0"/>
            <a:chExt cx="18794561" cy="3203094"/>
          </a:xfrm>
        </p:grpSpPr>
        <p:grpSp>
          <p:nvGrpSpPr>
            <p:cNvPr id="2412" name="Group"/>
            <p:cNvGrpSpPr/>
            <p:nvPr/>
          </p:nvGrpSpPr>
          <p:grpSpPr>
            <a:xfrm>
              <a:off x="0" y="0"/>
              <a:ext cx="1330858" cy="1292625"/>
              <a:chOff x="0" y="0"/>
              <a:chExt cx="1330857" cy="1292624"/>
            </a:xfrm>
          </p:grpSpPr>
          <p:sp>
            <p:nvSpPr>
              <p:cNvPr id="2410" name="Freeform 396"/>
              <p:cNvSpPr/>
              <p:nvPr/>
            </p:nvSpPr>
            <p:spPr>
              <a:xfrm>
                <a:off x="0" y="0"/>
                <a:ext cx="1330858" cy="1292625"/>
              </a:xfrm>
              <a:prstGeom prst="ellipse">
                <a:avLst/>
              </a:prstGeom>
              <a:solidFill>
                <a:srgbClr val="44A561"/>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411" name="Freeform 169"/>
              <p:cNvSpPr/>
              <p:nvPr/>
            </p:nvSpPr>
            <p:spPr>
              <a:xfrm>
                <a:off x="330821" y="321327"/>
                <a:ext cx="669216" cy="649970"/>
              </a:xfrm>
              <a:custGeom>
                <a:avLst/>
                <a:gdLst/>
                <a:ahLst/>
                <a:cxnLst>
                  <a:cxn ang="0">
                    <a:pos x="wd2" y="hd2"/>
                  </a:cxn>
                  <a:cxn ang="5400000">
                    <a:pos x="wd2" y="hd2"/>
                  </a:cxn>
                  <a:cxn ang="10800000">
                    <a:pos x="wd2" y="hd2"/>
                  </a:cxn>
                  <a:cxn ang="16200000">
                    <a:pos x="wd2" y="hd2"/>
                  </a:cxn>
                </a:cxnLst>
                <a:rect l="0" t="0" r="r" b="b"/>
                <a:pathLst>
                  <a:path w="21199" h="21600" fill="norm" stroke="1" extrusionOk="0">
                    <a:moveTo>
                      <a:pt x="2912" y="17071"/>
                    </a:moveTo>
                    <a:cubicBezTo>
                      <a:pt x="3057" y="16953"/>
                      <a:pt x="3260" y="16953"/>
                      <a:pt x="3406" y="17071"/>
                    </a:cubicBezTo>
                    <a:cubicBezTo>
                      <a:pt x="3551" y="17220"/>
                      <a:pt x="3551" y="17457"/>
                      <a:pt x="3406" y="17605"/>
                    </a:cubicBezTo>
                    <a:lnTo>
                      <a:pt x="2912" y="18109"/>
                    </a:lnTo>
                    <a:cubicBezTo>
                      <a:pt x="2766" y="18258"/>
                      <a:pt x="2534" y="18258"/>
                      <a:pt x="2417" y="18109"/>
                    </a:cubicBezTo>
                    <a:cubicBezTo>
                      <a:pt x="2272" y="17961"/>
                      <a:pt x="2272" y="17753"/>
                      <a:pt x="2417" y="17605"/>
                    </a:cubicBezTo>
                    <a:close/>
                    <a:moveTo>
                      <a:pt x="2131" y="15957"/>
                    </a:moveTo>
                    <a:cubicBezTo>
                      <a:pt x="2225" y="15957"/>
                      <a:pt x="2320" y="15994"/>
                      <a:pt x="2393" y="16068"/>
                    </a:cubicBezTo>
                    <a:cubicBezTo>
                      <a:pt x="2509" y="16216"/>
                      <a:pt x="2509" y="16424"/>
                      <a:pt x="2393" y="16572"/>
                    </a:cubicBezTo>
                    <a:lnTo>
                      <a:pt x="1869" y="17076"/>
                    </a:lnTo>
                    <a:cubicBezTo>
                      <a:pt x="1724" y="17224"/>
                      <a:pt x="1491" y="17224"/>
                      <a:pt x="1375" y="17076"/>
                    </a:cubicBezTo>
                    <a:cubicBezTo>
                      <a:pt x="1229" y="16957"/>
                      <a:pt x="1229" y="16720"/>
                      <a:pt x="1375" y="16572"/>
                    </a:cubicBezTo>
                    <a:lnTo>
                      <a:pt x="1869" y="16068"/>
                    </a:lnTo>
                    <a:cubicBezTo>
                      <a:pt x="1942" y="15994"/>
                      <a:pt x="2036" y="15957"/>
                      <a:pt x="2131" y="15957"/>
                    </a:cubicBezTo>
                    <a:close/>
                    <a:moveTo>
                      <a:pt x="1971" y="15229"/>
                    </a:moveTo>
                    <a:cubicBezTo>
                      <a:pt x="1814" y="15229"/>
                      <a:pt x="1658" y="15290"/>
                      <a:pt x="1554" y="15411"/>
                    </a:cubicBezTo>
                    <a:lnTo>
                      <a:pt x="751" y="16200"/>
                    </a:lnTo>
                    <a:cubicBezTo>
                      <a:pt x="513" y="16473"/>
                      <a:pt x="513" y="16837"/>
                      <a:pt x="751" y="17080"/>
                    </a:cubicBezTo>
                    <a:lnTo>
                      <a:pt x="4410" y="20811"/>
                    </a:lnTo>
                    <a:cubicBezTo>
                      <a:pt x="4648" y="21024"/>
                      <a:pt x="5035" y="21024"/>
                      <a:pt x="5273" y="20811"/>
                    </a:cubicBezTo>
                    <a:lnTo>
                      <a:pt x="6047" y="19992"/>
                    </a:lnTo>
                    <a:cubicBezTo>
                      <a:pt x="6166" y="19871"/>
                      <a:pt x="6225" y="19749"/>
                      <a:pt x="6225" y="19567"/>
                    </a:cubicBezTo>
                    <a:cubicBezTo>
                      <a:pt x="6225" y="19416"/>
                      <a:pt x="6166" y="19264"/>
                      <a:pt x="6047" y="19143"/>
                    </a:cubicBezTo>
                    <a:lnTo>
                      <a:pt x="2387" y="15411"/>
                    </a:lnTo>
                    <a:cubicBezTo>
                      <a:pt x="2283" y="15290"/>
                      <a:pt x="2127" y="15229"/>
                      <a:pt x="1971" y="15229"/>
                    </a:cubicBezTo>
                    <a:close/>
                    <a:moveTo>
                      <a:pt x="19199" y="11721"/>
                    </a:moveTo>
                    <a:cubicBezTo>
                      <a:pt x="18554" y="11708"/>
                      <a:pt x="18029" y="12271"/>
                      <a:pt x="17739" y="12681"/>
                    </a:cubicBezTo>
                    <a:cubicBezTo>
                      <a:pt x="17561" y="12924"/>
                      <a:pt x="16133" y="14774"/>
                      <a:pt x="15329" y="15320"/>
                    </a:cubicBezTo>
                    <a:cubicBezTo>
                      <a:pt x="15329" y="15411"/>
                      <a:pt x="15329" y="15442"/>
                      <a:pt x="15329" y="15533"/>
                    </a:cubicBezTo>
                    <a:cubicBezTo>
                      <a:pt x="15329" y="16655"/>
                      <a:pt x="14705" y="17504"/>
                      <a:pt x="13901" y="17504"/>
                    </a:cubicBezTo>
                    <a:lnTo>
                      <a:pt x="8814" y="17504"/>
                    </a:lnTo>
                    <a:cubicBezTo>
                      <a:pt x="8635" y="17504"/>
                      <a:pt x="8516" y="17383"/>
                      <a:pt x="8516" y="17201"/>
                    </a:cubicBezTo>
                    <a:cubicBezTo>
                      <a:pt x="8516" y="17049"/>
                      <a:pt x="8635" y="16928"/>
                      <a:pt x="8814" y="16928"/>
                    </a:cubicBezTo>
                    <a:lnTo>
                      <a:pt x="13901" y="16928"/>
                    </a:lnTo>
                    <a:cubicBezTo>
                      <a:pt x="14348" y="16928"/>
                      <a:pt x="14734" y="16261"/>
                      <a:pt x="14734" y="15533"/>
                    </a:cubicBezTo>
                    <a:cubicBezTo>
                      <a:pt x="14734" y="14774"/>
                      <a:pt x="14348" y="14137"/>
                      <a:pt x="13901" y="14137"/>
                    </a:cubicBezTo>
                    <a:lnTo>
                      <a:pt x="9052" y="14137"/>
                    </a:lnTo>
                    <a:cubicBezTo>
                      <a:pt x="8962" y="14137"/>
                      <a:pt x="8873" y="14076"/>
                      <a:pt x="8814" y="14016"/>
                    </a:cubicBezTo>
                    <a:lnTo>
                      <a:pt x="8784" y="13985"/>
                    </a:lnTo>
                    <a:cubicBezTo>
                      <a:pt x="8367" y="13621"/>
                      <a:pt x="7862" y="13439"/>
                      <a:pt x="7207" y="13439"/>
                    </a:cubicBezTo>
                    <a:lnTo>
                      <a:pt x="5660" y="13439"/>
                    </a:lnTo>
                    <a:cubicBezTo>
                      <a:pt x="4053" y="13439"/>
                      <a:pt x="3518" y="14562"/>
                      <a:pt x="3339" y="15533"/>
                    </a:cubicBezTo>
                    <a:lnTo>
                      <a:pt x="6463" y="18718"/>
                    </a:lnTo>
                    <a:cubicBezTo>
                      <a:pt x="6463" y="18718"/>
                      <a:pt x="6463" y="18718"/>
                      <a:pt x="6493" y="18718"/>
                    </a:cubicBezTo>
                    <a:lnTo>
                      <a:pt x="15657" y="18718"/>
                    </a:lnTo>
                    <a:cubicBezTo>
                      <a:pt x="16757" y="18718"/>
                      <a:pt x="19138" y="15957"/>
                      <a:pt x="20387" y="14198"/>
                    </a:cubicBezTo>
                    <a:cubicBezTo>
                      <a:pt x="20833" y="13379"/>
                      <a:pt x="20595" y="12408"/>
                      <a:pt x="19881" y="11953"/>
                    </a:cubicBezTo>
                    <a:cubicBezTo>
                      <a:pt x="19643" y="11794"/>
                      <a:pt x="19415" y="11725"/>
                      <a:pt x="19199" y="11721"/>
                    </a:cubicBezTo>
                    <a:close/>
                    <a:moveTo>
                      <a:pt x="3210" y="8780"/>
                    </a:moveTo>
                    <a:cubicBezTo>
                      <a:pt x="3387" y="8780"/>
                      <a:pt x="3534" y="8900"/>
                      <a:pt x="3534" y="9081"/>
                    </a:cubicBezTo>
                    <a:lnTo>
                      <a:pt x="3534" y="10043"/>
                    </a:lnTo>
                    <a:lnTo>
                      <a:pt x="4449" y="10043"/>
                    </a:lnTo>
                    <a:cubicBezTo>
                      <a:pt x="4626" y="10043"/>
                      <a:pt x="4744" y="10194"/>
                      <a:pt x="4744" y="10344"/>
                    </a:cubicBezTo>
                    <a:cubicBezTo>
                      <a:pt x="4744" y="10525"/>
                      <a:pt x="4626" y="10645"/>
                      <a:pt x="4449" y="10645"/>
                    </a:cubicBezTo>
                    <a:lnTo>
                      <a:pt x="3534" y="10645"/>
                    </a:lnTo>
                    <a:lnTo>
                      <a:pt x="3534" y="11608"/>
                    </a:lnTo>
                    <a:cubicBezTo>
                      <a:pt x="3534" y="11789"/>
                      <a:pt x="3387" y="11909"/>
                      <a:pt x="3210" y="11909"/>
                    </a:cubicBezTo>
                    <a:cubicBezTo>
                      <a:pt x="3062" y="11909"/>
                      <a:pt x="2915" y="11789"/>
                      <a:pt x="2915" y="11608"/>
                    </a:cubicBezTo>
                    <a:lnTo>
                      <a:pt x="2915" y="10645"/>
                    </a:lnTo>
                    <a:lnTo>
                      <a:pt x="2000" y="10645"/>
                    </a:lnTo>
                    <a:cubicBezTo>
                      <a:pt x="1823" y="10645"/>
                      <a:pt x="1675" y="10525"/>
                      <a:pt x="1675" y="10344"/>
                    </a:cubicBezTo>
                    <a:cubicBezTo>
                      <a:pt x="1675" y="10194"/>
                      <a:pt x="1823" y="10043"/>
                      <a:pt x="2000" y="10043"/>
                    </a:cubicBezTo>
                    <a:lnTo>
                      <a:pt x="2915" y="10043"/>
                    </a:lnTo>
                    <a:lnTo>
                      <a:pt x="2915" y="9081"/>
                    </a:lnTo>
                    <a:cubicBezTo>
                      <a:pt x="2915" y="8900"/>
                      <a:pt x="3062" y="8780"/>
                      <a:pt x="3210" y="8780"/>
                    </a:cubicBezTo>
                    <a:close/>
                    <a:moveTo>
                      <a:pt x="7683" y="5157"/>
                    </a:moveTo>
                    <a:cubicBezTo>
                      <a:pt x="7356" y="5157"/>
                      <a:pt x="7088" y="5400"/>
                      <a:pt x="7058" y="5734"/>
                    </a:cubicBezTo>
                    <a:lnTo>
                      <a:pt x="6671" y="12833"/>
                    </a:lnTo>
                    <a:lnTo>
                      <a:pt x="7207" y="12833"/>
                    </a:lnTo>
                    <a:cubicBezTo>
                      <a:pt x="8010" y="12833"/>
                      <a:pt x="8665" y="13045"/>
                      <a:pt x="9171" y="13530"/>
                    </a:cubicBezTo>
                    <a:lnTo>
                      <a:pt x="13901" y="13530"/>
                    </a:lnTo>
                    <a:cubicBezTo>
                      <a:pt x="14496" y="13530"/>
                      <a:pt x="14972" y="13985"/>
                      <a:pt x="15210" y="14683"/>
                    </a:cubicBezTo>
                    <a:cubicBezTo>
                      <a:pt x="15597" y="14349"/>
                      <a:pt x="16162" y="13712"/>
                      <a:pt x="16609" y="13166"/>
                    </a:cubicBezTo>
                    <a:lnTo>
                      <a:pt x="16222" y="5734"/>
                    </a:lnTo>
                    <a:cubicBezTo>
                      <a:pt x="16192" y="5400"/>
                      <a:pt x="15924" y="5157"/>
                      <a:pt x="15597" y="5157"/>
                    </a:cubicBezTo>
                    <a:lnTo>
                      <a:pt x="14526" y="5157"/>
                    </a:lnTo>
                    <a:lnTo>
                      <a:pt x="14526" y="6007"/>
                    </a:lnTo>
                    <a:cubicBezTo>
                      <a:pt x="14645" y="6098"/>
                      <a:pt x="14705" y="6219"/>
                      <a:pt x="14705" y="6371"/>
                    </a:cubicBezTo>
                    <a:cubicBezTo>
                      <a:pt x="14705" y="6644"/>
                      <a:pt x="14496" y="6856"/>
                      <a:pt x="14228" y="6856"/>
                    </a:cubicBezTo>
                    <a:cubicBezTo>
                      <a:pt x="13990" y="6856"/>
                      <a:pt x="13782" y="6644"/>
                      <a:pt x="13782" y="6371"/>
                    </a:cubicBezTo>
                    <a:cubicBezTo>
                      <a:pt x="13782" y="6219"/>
                      <a:pt x="13842" y="6098"/>
                      <a:pt x="13931" y="6007"/>
                    </a:cubicBezTo>
                    <a:lnTo>
                      <a:pt x="13931" y="5157"/>
                    </a:lnTo>
                    <a:lnTo>
                      <a:pt x="9349" y="5157"/>
                    </a:lnTo>
                    <a:lnTo>
                      <a:pt x="9349" y="6007"/>
                    </a:lnTo>
                    <a:cubicBezTo>
                      <a:pt x="9438" y="6098"/>
                      <a:pt x="9498" y="6219"/>
                      <a:pt x="9498" y="6371"/>
                    </a:cubicBezTo>
                    <a:cubicBezTo>
                      <a:pt x="9498" y="6644"/>
                      <a:pt x="9290" y="6856"/>
                      <a:pt x="9052" y="6856"/>
                    </a:cubicBezTo>
                    <a:cubicBezTo>
                      <a:pt x="8784" y="6856"/>
                      <a:pt x="8576" y="6644"/>
                      <a:pt x="8576" y="6371"/>
                    </a:cubicBezTo>
                    <a:cubicBezTo>
                      <a:pt x="8576" y="6219"/>
                      <a:pt x="8635" y="6098"/>
                      <a:pt x="8724" y="6007"/>
                    </a:cubicBezTo>
                    <a:lnTo>
                      <a:pt x="8724" y="5157"/>
                    </a:lnTo>
                    <a:close/>
                    <a:moveTo>
                      <a:pt x="16452" y="2884"/>
                    </a:moveTo>
                    <a:cubicBezTo>
                      <a:pt x="16598" y="2765"/>
                      <a:pt x="16773" y="2765"/>
                      <a:pt x="16861" y="2884"/>
                    </a:cubicBezTo>
                    <a:lnTo>
                      <a:pt x="17183" y="3183"/>
                    </a:lnTo>
                    <a:lnTo>
                      <a:pt x="17475" y="2884"/>
                    </a:lnTo>
                    <a:cubicBezTo>
                      <a:pt x="17592" y="2765"/>
                      <a:pt x="17797" y="2765"/>
                      <a:pt x="17914" y="2884"/>
                    </a:cubicBezTo>
                    <a:cubicBezTo>
                      <a:pt x="18002" y="2974"/>
                      <a:pt x="18002" y="3183"/>
                      <a:pt x="17914" y="3302"/>
                    </a:cubicBezTo>
                    <a:lnTo>
                      <a:pt x="17592" y="3600"/>
                    </a:lnTo>
                    <a:lnTo>
                      <a:pt x="17914" y="3928"/>
                    </a:lnTo>
                    <a:cubicBezTo>
                      <a:pt x="18002" y="4048"/>
                      <a:pt x="18002" y="4227"/>
                      <a:pt x="17914" y="4346"/>
                    </a:cubicBezTo>
                    <a:cubicBezTo>
                      <a:pt x="17856" y="4406"/>
                      <a:pt x="17768" y="4435"/>
                      <a:pt x="17709" y="4435"/>
                    </a:cubicBezTo>
                    <a:cubicBezTo>
                      <a:pt x="17622" y="4435"/>
                      <a:pt x="17563" y="4406"/>
                      <a:pt x="17475" y="4346"/>
                    </a:cubicBezTo>
                    <a:lnTo>
                      <a:pt x="17183" y="4018"/>
                    </a:lnTo>
                    <a:lnTo>
                      <a:pt x="16861" y="4346"/>
                    </a:lnTo>
                    <a:cubicBezTo>
                      <a:pt x="16803" y="4406"/>
                      <a:pt x="16744" y="4435"/>
                      <a:pt x="16656" y="4435"/>
                    </a:cubicBezTo>
                    <a:cubicBezTo>
                      <a:pt x="16598" y="4435"/>
                      <a:pt x="16539" y="4406"/>
                      <a:pt x="16452" y="4346"/>
                    </a:cubicBezTo>
                    <a:cubicBezTo>
                      <a:pt x="16335" y="4227"/>
                      <a:pt x="16335" y="4048"/>
                      <a:pt x="16452" y="3928"/>
                    </a:cubicBezTo>
                    <a:lnTo>
                      <a:pt x="16773" y="3600"/>
                    </a:lnTo>
                    <a:lnTo>
                      <a:pt x="16452" y="3302"/>
                    </a:lnTo>
                    <a:cubicBezTo>
                      <a:pt x="16335" y="3183"/>
                      <a:pt x="16335" y="2974"/>
                      <a:pt x="16452" y="2884"/>
                    </a:cubicBezTo>
                    <a:close/>
                    <a:moveTo>
                      <a:pt x="11640" y="637"/>
                    </a:moveTo>
                    <a:cubicBezTo>
                      <a:pt x="10390" y="637"/>
                      <a:pt x="9349" y="1669"/>
                      <a:pt x="9349" y="2973"/>
                    </a:cubicBezTo>
                    <a:lnTo>
                      <a:pt x="9349" y="4551"/>
                    </a:lnTo>
                    <a:lnTo>
                      <a:pt x="13931" y="4551"/>
                    </a:lnTo>
                    <a:lnTo>
                      <a:pt x="13931" y="2973"/>
                    </a:lnTo>
                    <a:cubicBezTo>
                      <a:pt x="13931" y="1669"/>
                      <a:pt x="12890" y="637"/>
                      <a:pt x="11640" y="637"/>
                    </a:cubicBezTo>
                    <a:close/>
                    <a:moveTo>
                      <a:pt x="11640" y="0"/>
                    </a:moveTo>
                    <a:cubicBezTo>
                      <a:pt x="13217" y="0"/>
                      <a:pt x="14526" y="1335"/>
                      <a:pt x="14526" y="2973"/>
                    </a:cubicBezTo>
                    <a:lnTo>
                      <a:pt x="14526" y="4551"/>
                    </a:lnTo>
                    <a:lnTo>
                      <a:pt x="15597" y="4551"/>
                    </a:lnTo>
                    <a:cubicBezTo>
                      <a:pt x="16222" y="4551"/>
                      <a:pt x="16757" y="5066"/>
                      <a:pt x="16787" y="5703"/>
                    </a:cubicBezTo>
                    <a:lnTo>
                      <a:pt x="17174" y="12469"/>
                    </a:lnTo>
                    <a:cubicBezTo>
                      <a:pt x="17204" y="12408"/>
                      <a:pt x="17233" y="12378"/>
                      <a:pt x="17263" y="12347"/>
                    </a:cubicBezTo>
                    <a:cubicBezTo>
                      <a:pt x="18126" y="11134"/>
                      <a:pt x="19227" y="10800"/>
                      <a:pt x="20209" y="11437"/>
                    </a:cubicBezTo>
                    <a:cubicBezTo>
                      <a:pt x="21190" y="12074"/>
                      <a:pt x="21488" y="13439"/>
                      <a:pt x="20893" y="14501"/>
                    </a:cubicBezTo>
                    <a:lnTo>
                      <a:pt x="20893" y="14562"/>
                    </a:lnTo>
                    <a:cubicBezTo>
                      <a:pt x="20536" y="15017"/>
                      <a:pt x="17412" y="19325"/>
                      <a:pt x="15657" y="19325"/>
                    </a:cubicBezTo>
                    <a:lnTo>
                      <a:pt x="6790" y="19325"/>
                    </a:lnTo>
                    <a:cubicBezTo>
                      <a:pt x="6850" y="19719"/>
                      <a:pt x="6761" y="20144"/>
                      <a:pt x="6463" y="20417"/>
                    </a:cubicBezTo>
                    <a:lnTo>
                      <a:pt x="5690" y="21236"/>
                    </a:lnTo>
                    <a:cubicBezTo>
                      <a:pt x="5452" y="21479"/>
                      <a:pt x="5124" y="21600"/>
                      <a:pt x="4827" y="21600"/>
                    </a:cubicBezTo>
                    <a:cubicBezTo>
                      <a:pt x="4529" y="21600"/>
                      <a:pt x="4232" y="21479"/>
                      <a:pt x="3994" y="21236"/>
                    </a:cubicBezTo>
                    <a:lnTo>
                      <a:pt x="334" y="17504"/>
                    </a:lnTo>
                    <a:cubicBezTo>
                      <a:pt x="-112" y="17019"/>
                      <a:pt x="-112" y="16261"/>
                      <a:pt x="334" y="15775"/>
                    </a:cubicBezTo>
                    <a:lnTo>
                      <a:pt x="1138" y="14987"/>
                    </a:lnTo>
                    <a:cubicBezTo>
                      <a:pt x="1584" y="14501"/>
                      <a:pt x="2357" y="14501"/>
                      <a:pt x="2804" y="14987"/>
                    </a:cubicBezTo>
                    <a:lnTo>
                      <a:pt x="2863" y="15017"/>
                    </a:lnTo>
                    <a:cubicBezTo>
                      <a:pt x="3101" y="14137"/>
                      <a:pt x="3786" y="12833"/>
                      <a:pt x="5660" y="12833"/>
                    </a:cubicBezTo>
                    <a:lnTo>
                      <a:pt x="6076" y="12833"/>
                    </a:lnTo>
                    <a:lnTo>
                      <a:pt x="6463" y="5703"/>
                    </a:lnTo>
                    <a:cubicBezTo>
                      <a:pt x="6493" y="5066"/>
                      <a:pt x="7058" y="4551"/>
                      <a:pt x="7683" y="4551"/>
                    </a:cubicBezTo>
                    <a:lnTo>
                      <a:pt x="8724" y="4551"/>
                    </a:lnTo>
                    <a:lnTo>
                      <a:pt x="8724" y="2973"/>
                    </a:lnTo>
                    <a:cubicBezTo>
                      <a:pt x="8724" y="1335"/>
                      <a:pt x="10063" y="0"/>
                      <a:pt x="11640" y="0"/>
                    </a:cubicBezTo>
                    <a:close/>
                    <a:moveTo>
                      <a:pt x="6845" y="0"/>
                    </a:moveTo>
                    <a:cubicBezTo>
                      <a:pt x="7021" y="0"/>
                      <a:pt x="7139" y="150"/>
                      <a:pt x="7139" y="299"/>
                    </a:cubicBezTo>
                    <a:lnTo>
                      <a:pt x="7139" y="779"/>
                    </a:lnTo>
                    <a:lnTo>
                      <a:pt x="7608" y="779"/>
                    </a:lnTo>
                    <a:cubicBezTo>
                      <a:pt x="7755" y="779"/>
                      <a:pt x="7873" y="898"/>
                      <a:pt x="7873" y="1048"/>
                    </a:cubicBezTo>
                    <a:cubicBezTo>
                      <a:pt x="7873" y="1228"/>
                      <a:pt x="7755" y="1348"/>
                      <a:pt x="7608" y="1348"/>
                    </a:cubicBezTo>
                    <a:lnTo>
                      <a:pt x="7139" y="1348"/>
                    </a:lnTo>
                    <a:lnTo>
                      <a:pt x="7139" y="1827"/>
                    </a:lnTo>
                    <a:cubicBezTo>
                      <a:pt x="7139" y="1976"/>
                      <a:pt x="7021" y="2096"/>
                      <a:pt x="6845" y="2096"/>
                    </a:cubicBezTo>
                    <a:cubicBezTo>
                      <a:pt x="6698" y="2096"/>
                      <a:pt x="6581" y="1976"/>
                      <a:pt x="6581" y="1827"/>
                    </a:cubicBezTo>
                    <a:lnTo>
                      <a:pt x="6581" y="1348"/>
                    </a:lnTo>
                    <a:lnTo>
                      <a:pt x="6140" y="1348"/>
                    </a:lnTo>
                    <a:cubicBezTo>
                      <a:pt x="5964" y="1348"/>
                      <a:pt x="5847" y="1228"/>
                      <a:pt x="5847" y="1048"/>
                    </a:cubicBezTo>
                    <a:cubicBezTo>
                      <a:pt x="5847" y="898"/>
                      <a:pt x="5964" y="779"/>
                      <a:pt x="6140" y="779"/>
                    </a:cubicBezTo>
                    <a:lnTo>
                      <a:pt x="6581" y="779"/>
                    </a:lnTo>
                    <a:lnTo>
                      <a:pt x="6581" y="299"/>
                    </a:lnTo>
                    <a:cubicBezTo>
                      <a:pt x="6581" y="150"/>
                      <a:pt x="6698" y="0"/>
                      <a:pt x="6845"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grpSp>
        <p:sp>
          <p:nvSpPr>
            <p:cNvPr id="2413" name="3. ด้านการจัดเก็บความรู้ (Knowledge Organization)"/>
            <p:cNvSpPr txBox="1"/>
            <p:nvPr/>
          </p:nvSpPr>
          <p:spPr>
            <a:xfrm>
              <a:off x="1478058" y="327478"/>
              <a:ext cx="6555347" cy="6376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914216">
                <a:lnSpc>
                  <a:spcPct val="90000"/>
                </a:lnSpc>
                <a:defRPr b="1" sz="3300">
                  <a:solidFill>
                    <a:srgbClr val="C33F38"/>
                  </a:solidFill>
                  <a:latin typeface="+mn-lt"/>
                  <a:ea typeface="+mn-ea"/>
                  <a:cs typeface="+mn-cs"/>
                  <a:sym typeface="TH Sarabun New"/>
                </a:defRPr>
              </a:lvl1pPr>
            </a:lstStyle>
            <a:p>
              <a:pPr/>
              <a:r>
                <a:t>3. ด้านการจัดเก็บความรู้ (Knowledge Organization) </a:t>
              </a:r>
            </a:p>
          </p:txBody>
        </p:sp>
        <p:sp>
          <p:nvSpPr>
            <p:cNvPr id="2414" name="จัดระบบห้องสมุดให้พร้อมแก่การเรียนรู้ของผู้เรียน มีการดำเนินการรวบรวม ประมวลองค์ความรู้ในรูปแบบต่าง ๆ พัฒนาบุคลากรให้สามารถใช้เทคโนโลยี เพื่อการบริหาร                และการจัดการเรียนการสอนอย่างมีประสิทธิภาพ จัดเทคโนโลยีสารสนเทศและระบบฐานข้อมูลในด้านต่าง"/>
            <p:cNvSpPr txBox="1"/>
            <p:nvPr/>
          </p:nvSpPr>
          <p:spPr>
            <a:xfrm>
              <a:off x="209012" y="898323"/>
              <a:ext cx="18585550" cy="230477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defTabSz="914216">
                <a:lnSpc>
                  <a:spcPct val="90000"/>
                </a:lnSpc>
                <a:defRPr sz="2900">
                  <a:solidFill>
                    <a:srgbClr val="000000"/>
                  </a:solidFill>
                  <a:latin typeface="+mn-lt"/>
                  <a:ea typeface="+mn-ea"/>
                  <a:cs typeface="+mn-cs"/>
                  <a:sym typeface="TH Sarabun New"/>
                </a:defRPr>
              </a:pPr>
              <a:r>
                <a:t>           ​​​​​​      จัดระบบห้องสมุดให้พร้อมแก่การเรียนรู้ของผู้เรียน มีการดำเนินการรวบรวม ประมวลองค์ความรู้ในรูปแบบต่าง ๆ พัฒนาบุคลากรให้สามารถใช้เทคโนโลยี เพื่อการบริหาร</a:t>
              </a:r>
              <a:br/>
              <a:r>
                <a:t>               และการจัดการเรียนการสอนอย่างมีประสิทธิภาพ จัดเทคโนโลยีสารสนเทศและระบบฐานข้อมูลในด้านต่างๆ สร้างระบบเครือข่าย โครงสร้างพื้นฐาน ช่วยสนับสนุนในการติดต่อ</a:t>
              </a:r>
              <a:br/>
              <a:r>
                <a:t>            สื่อสาร ที่เป็นประโยชน์ต่อทั้งการบริหาร การบริการ การจัดการเรียนการสอน และการวิจัย จัดให้มีบุคลากรที่รับผิดชอบต่อการบำรุงรักษาเทคโนโลยีและการพัฒนา ระบบฐานข้อมูล</a:t>
              </a:r>
              <a:br/>
              <a:r>
                <a:t>        อย่างเหมาะสม จัดทำ Website ของสถานศึกษาและมีการปรับปรุงข้อมูล อย่างเป็นปัจจุบัน จัดทำเอกสาร ความรู้ หลักวิธีการ และกระบวนการที่ใช้ในการปฏิบัติงาน ปรับปรุงข้อมูล และ</a:t>
              </a:r>
              <a:br/>
              <a:r>
                <a:t>     แนวปฏิบัติงานให้ทันสมัยอยู่เสมอ นำข้อมูลจากบันทึกการปฏิบัติงานและรายงานการปฏิบัติงานมาใช้พัฒนาการปฏิบัติงานอย่างเหมาะสม</a:t>
              </a:r>
            </a:p>
          </p:txBody>
        </p:sp>
      </p:grpSp>
      <p:grpSp>
        <p:nvGrpSpPr>
          <p:cNvPr id="2421" name="Group"/>
          <p:cNvGrpSpPr/>
          <p:nvPr/>
        </p:nvGrpSpPr>
        <p:grpSpPr>
          <a:xfrm>
            <a:off x="4313436" y="10428384"/>
            <a:ext cx="18874035" cy="2927802"/>
            <a:chOff x="0" y="0"/>
            <a:chExt cx="18874033" cy="2927800"/>
          </a:xfrm>
        </p:grpSpPr>
        <p:grpSp>
          <p:nvGrpSpPr>
            <p:cNvPr id="2418" name="Group"/>
            <p:cNvGrpSpPr/>
            <p:nvPr/>
          </p:nvGrpSpPr>
          <p:grpSpPr>
            <a:xfrm>
              <a:off x="0" y="0"/>
              <a:ext cx="1439765" cy="1452018"/>
              <a:chOff x="0" y="0"/>
              <a:chExt cx="1439764" cy="1452017"/>
            </a:xfrm>
          </p:grpSpPr>
          <p:sp>
            <p:nvSpPr>
              <p:cNvPr id="2416" name="Freeform 396"/>
              <p:cNvSpPr/>
              <p:nvPr/>
            </p:nvSpPr>
            <p:spPr>
              <a:xfrm>
                <a:off x="0" y="0"/>
                <a:ext cx="1439765" cy="1452018"/>
              </a:xfrm>
              <a:prstGeom prst="ellipse">
                <a:avLst/>
              </a:prstGeom>
              <a:solidFill>
                <a:srgbClr val="50A0A9"/>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417" name="Freeform 170"/>
              <p:cNvSpPr/>
              <p:nvPr/>
            </p:nvSpPr>
            <p:spPr>
              <a:xfrm>
                <a:off x="332189" y="431292"/>
                <a:ext cx="775386" cy="589434"/>
              </a:xfrm>
              <a:custGeom>
                <a:avLst/>
                <a:gdLst/>
                <a:ahLst/>
                <a:cxnLst>
                  <a:cxn ang="0">
                    <a:pos x="wd2" y="hd2"/>
                  </a:cxn>
                  <a:cxn ang="5400000">
                    <a:pos x="wd2" y="hd2"/>
                  </a:cxn>
                  <a:cxn ang="10800000">
                    <a:pos x="wd2" y="hd2"/>
                  </a:cxn>
                  <a:cxn ang="16200000">
                    <a:pos x="wd2" y="hd2"/>
                  </a:cxn>
                </a:cxnLst>
                <a:rect l="0" t="0" r="r" b="b"/>
                <a:pathLst>
                  <a:path w="21573" h="21600" fill="norm" stroke="1" extrusionOk="0">
                    <a:moveTo>
                      <a:pt x="3109" y="14275"/>
                    </a:moveTo>
                    <a:lnTo>
                      <a:pt x="4183" y="20511"/>
                    </a:lnTo>
                    <a:cubicBezTo>
                      <a:pt x="4211" y="20736"/>
                      <a:pt x="4324" y="20849"/>
                      <a:pt x="4465" y="20849"/>
                    </a:cubicBezTo>
                    <a:lnTo>
                      <a:pt x="6359" y="20849"/>
                    </a:lnTo>
                    <a:cubicBezTo>
                      <a:pt x="6444" y="20849"/>
                      <a:pt x="6529" y="20811"/>
                      <a:pt x="6585" y="20698"/>
                    </a:cubicBezTo>
                    <a:cubicBezTo>
                      <a:pt x="6642" y="20586"/>
                      <a:pt x="6670" y="20473"/>
                      <a:pt x="6642" y="20360"/>
                    </a:cubicBezTo>
                    <a:lnTo>
                      <a:pt x="5963" y="16378"/>
                    </a:lnTo>
                    <a:lnTo>
                      <a:pt x="5624" y="14275"/>
                    </a:lnTo>
                    <a:lnTo>
                      <a:pt x="3188" y="14275"/>
                    </a:lnTo>
                    <a:close/>
                    <a:moveTo>
                      <a:pt x="6189" y="14200"/>
                    </a:moveTo>
                    <a:lnTo>
                      <a:pt x="6472" y="15928"/>
                    </a:lnTo>
                    <a:cubicBezTo>
                      <a:pt x="7009" y="15777"/>
                      <a:pt x="7433" y="15176"/>
                      <a:pt x="7433" y="14425"/>
                    </a:cubicBezTo>
                    <a:lnTo>
                      <a:pt x="7433" y="14200"/>
                    </a:lnTo>
                    <a:close/>
                    <a:moveTo>
                      <a:pt x="19726" y="12831"/>
                    </a:moveTo>
                    <a:lnTo>
                      <a:pt x="21460" y="14386"/>
                    </a:lnTo>
                    <a:cubicBezTo>
                      <a:pt x="21600" y="14497"/>
                      <a:pt x="21600" y="14756"/>
                      <a:pt x="21516" y="14904"/>
                    </a:cubicBezTo>
                    <a:cubicBezTo>
                      <a:pt x="21460" y="15015"/>
                      <a:pt x="21404" y="15052"/>
                      <a:pt x="21292" y="15052"/>
                    </a:cubicBezTo>
                    <a:cubicBezTo>
                      <a:pt x="21264" y="15052"/>
                      <a:pt x="21208" y="15052"/>
                      <a:pt x="21153" y="15015"/>
                    </a:cubicBezTo>
                    <a:lnTo>
                      <a:pt x="19419" y="13423"/>
                    </a:lnTo>
                    <a:cubicBezTo>
                      <a:pt x="19279" y="13312"/>
                      <a:pt x="19251" y="13090"/>
                      <a:pt x="19335" y="12905"/>
                    </a:cubicBezTo>
                    <a:cubicBezTo>
                      <a:pt x="19447" y="12757"/>
                      <a:pt x="19615" y="12720"/>
                      <a:pt x="19726" y="12831"/>
                    </a:cubicBezTo>
                    <a:close/>
                    <a:moveTo>
                      <a:pt x="17881" y="11137"/>
                    </a:moveTo>
                    <a:lnTo>
                      <a:pt x="18545" y="11759"/>
                    </a:lnTo>
                    <a:cubicBezTo>
                      <a:pt x="18684" y="11869"/>
                      <a:pt x="18711" y="12089"/>
                      <a:pt x="18628" y="12272"/>
                    </a:cubicBezTo>
                    <a:cubicBezTo>
                      <a:pt x="18573" y="12381"/>
                      <a:pt x="18490" y="12418"/>
                      <a:pt x="18407" y="12418"/>
                    </a:cubicBezTo>
                    <a:cubicBezTo>
                      <a:pt x="18352" y="12418"/>
                      <a:pt x="18296" y="12418"/>
                      <a:pt x="18241" y="12345"/>
                    </a:cubicBezTo>
                    <a:lnTo>
                      <a:pt x="17577" y="11722"/>
                    </a:lnTo>
                    <a:cubicBezTo>
                      <a:pt x="17439" y="11613"/>
                      <a:pt x="17411" y="11393"/>
                      <a:pt x="17494" y="11246"/>
                    </a:cubicBezTo>
                    <a:cubicBezTo>
                      <a:pt x="17577" y="11063"/>
                      <a:pt x="17743" y="11027"/>
                      <a:pt x="17881" y="11137"/>
                    </a:cubicBezTo>
                    <a:close/>
                    <a:moveTo>
                      <a:pt x="20095" y="7978"/>
                    </a:moveTo>
                    <a:lnTo>
                      <a:pt x="21265" y="7978"/>
                    </a:lnTo>
                    <a:cubicBezTo>
                      <a:pt x="21432" y="7978"/>
                      <a:pt x="21544" y="8121"/>
                      <a:pt x="21544" y="8335"/>
                    </a:cubicBezTo>
                    <a:cubicBezTo>
                      <a:pt x="21544" y="8514"/>
                      <a:pt x="21432" y="8693"/>
                      <a:pt x="21265" y="8693"/>
                    </a:cubicBezTo>
                    <a:lnTo>
                      <a:pt x="20095" y="8693"/>
                    </a:lnTo>
                    <a:cubicBezTo>
                      <a:pt x="19956" y="8693"/>
                      <a:pt x="19817" y="8514"/>
                      <a:pt x="19817" y="8335"/>
                    </a:cubicBezTo>
                    <a:cubicBezTo>
                      <a:pt x="19817" y="8121"/>
                      <a:pt x="19956" y="7978"/>
                      <a:pt x="20095" y="7978"/>
                    </a:cubicBezTo>
                    <a:close/>
                    <a:moveTo>
                      <a:pt x="17689" y="7978"/>
                    </a:moveTo>
                    <a:lnTo>
                      <a:pt x="18859" y="7978"/>
                    </a:lnTo>
                    <a:cubicBezTo>
                      <a:pt x="19026" y="7978"/>
                      <a:pt x="19137" y="8121"/>
                      <a:pt x="19137" y="8335"/>
                    </a:cubicBezTo>
                    <a:cubicBezTo>
                      <a:pt x="19137" y="8514"/>
                      <a:pt x="19026" y="8693"/>
                      <a:pt x="18859" y="8693"/>
                    </a:cubicBezTo>
                    <a:lnTo>
                      <a:pt x="17689" y="8693"/>
                    </a:lnTo>
                    <a:cubicBezTo>
                      <a:pt x="17550" y="8693"/>
                      <a:pt x="17411" y="8514"/>
                      <a:pt x="17411" y="8335"/>
                    </a:cubicBezTo>
                    <a:cubicBezTo>
                      <a:pt x="17411" y="8121"/>
                      <a:pt x="17550" y="7978"/>
                      <a:pt x="17689" y="7978"/>
                    </a:cubicBezTo>
                    <a:close/>
                    <a:moveTo>
                      <a:pt x="15403" y="6386"/>
                    </a:moveTo>
                    <a:lnTo>
                      <a:pt x="15403" y="11457"/>
                    </a:lnTo>
                    <a:cubicBezTo>
                      <a:pt x="15968" y="10819"/>
                      <a:pt x="16336" y="9917"/>
                      <a:pt x="16336" y="8903"/>
                    </a:cubicBezTo>
                    <a:cubicBezTo>
                      <a:pt x="16336" y="7926"/>
                      <a:pt x="15968" y="6950"/>
                      <a:pt x="15403" y="6386"/>
                    </a:cubicBezTo>
                    <a:close/>
                    <a:moveTo>
                      <a:pt x="3702" y="4358"/>
                    </a:moveTo>
                    <a:cubicBezTo>
                      <a:pt x="1978" y="4358"/>
                      <a:pt x="565" y="6198"/>
                      <a:pt x="565" y="8527"/>
                    </a:cubicBezTo>
                    <a:lnTo>
                      <a:pt x="565" y="9316"/>
                    </a:lnTo>
                    <a:cubicBezTo>
                      <a:pt x="565" y="11035"/>
                      <a:pt x="1360" y="12521"/>
                      <a:pt x="2485" y="13157"/>
                    </a:cubicBezTo>
                    <a:lnTo>
                      <a:pt x="2615" y="13192"/>
                    </a:lnTo>
                    <a:lnTo>
                      <a:pt x="3702" y="13486"/>
                    </a:lnTo>
                    <a:lnTo>
                      <a:pt x="8055" y="13486"/>
                    </a:lnTo>
                    <a:lnTo>
                      <a:pt x="8055" y="4358"/>
                    </a:lnTo>
                    <a:close/>
                    <a:moveTo>
                      <a:pt x="18445" y="4252"/>
                    </a:moveTo>
                    <a:cubicBezTo>
                      <a:pt x="18518" y="4261"/>
                      <a:pt x="18587" y="4307"/>
                      <a:pt x="18628" y="4398"/>
                    </a:cubicBezTo>
                    <a:cubicBezTo>
                      <a:pt x="18711" y="4545"/>
                      <a:pt x="18684" y="4764"/>
                      <a:pt x="18545" y="4911"/>
                    </a:cubicBezTo>
                    <a:lnTo>
                      <a:pt x="17881" y="5533"/>
                    </a:lnTo>
                    <a:cubicBezTo>
                      <a:pt x="17826" y="5569"/>
                      <a:pt x="17771" y="5569"/>
                      <a:pt x="17715" y="5569"/>
                    </a:cubicBezTo>
                    <a:cubicBezTo>
                      <a:pt x="17632" y="5569"/>
                      <a:pt x="17549" y="5533"/>
                      <a:pt x="17494" y="5423"/>
                    </a:cubicBezTo>
                    <a:cubicBezTo>
                      <a:pt x="17411" y="5240"/>
                      <a:pt x="17439" y="5020"/>
                      <a:pt x="17577" y="4911"/>
                    </a:cubicBezTo>
                    <a:lnTo>
                      <a:pt x="18241" y="4325"/>
                    </a:lnTo>
                    <a:cubicBezTo>
                      <a:pt x="18296" y="4270"/>
                      <a:pt x="18373" y="4243"/>
                      <a:pt x="18445" y="4252"/>
                    </a:cubicBezTo>
                    <a:close/>
                    <a:moveTo>
                      <a:pt x="13199" y="2554"/>
                    </a:moveTo>
                    <a:lnTo>
                      <a:pt x="12746" y="2855"/>
                    </a:lnTo>
                    <a:cubicBezTo>
                      <a:pt x="11785" y="3569"/>
                      <a:pt x="10740" y="4019"/>
                      <a:pt x="9694" y="4170"/>
                    </a:cubicBezTo>
                    <a:lnTo>
                      <a:pt x="8592" y="4320"/>
                    </a:lnTo>
                    <a:lnTo>
                      <a:pt x="8592" y="13486"/>
                    </a:lnTo>
                    <a:lnTo>
                      <a:pt x="9694" y="13636"/>
                    </a:lnTo>
                    <a:cubicBezTo>
                      <a:pt x="10740" y="13824"/>
                      <a:pt x="11785" y="14237"/>
                      <a:pt x="12746" y="14951"/>
                    </a:cubicBezTo>
                    <a:lnTo>
                      <a:pt x="13199" y="15289"/>
                    </a:lnTo>
                    <a:close/>
                    <a:moveTo>
                      <a:pt x="21153" y="1692"/>
                    </a:moveTo>
                    <a:cubicBezTo>
                      <a:pt x="21264" y="1581"/>
                      <a:pt x="21432" y="1618"/>
                      <a:pt x="21516" y="1803"/>
                    </a:cubicBezTo>
                    <a:cubicBezTo>
                      <a:pt x="21600" y="1951"/>
                      <a:pt x="21600" y="2174"/>
                      <a:pt x="21460" y="2285"/>
                    </a:cubicBezTo>
                    <a:lnTo>
                      <a:pt x="19726" y="3877"/>
                    </a:lnTo>
                    <a:cubicBezTo>
                      <a:pt x="19670" y="3914"/>
                      <a:pt x="19642" y="3951"/>
                      <a:pt x="19559" y="3951"/>
                    </a:cubicBezTo>
                    <a:cubicBezTo>
                      <a:pt x="19503" y="3951"/>
                      <a:pt x="19391" y="3877"/>
                      <a:pt x="19335" y="3766"/>
                    </a:cubicBezTo>
                    <a:cubicBezTo>
                      <a:pt x="19251" y="3618"/>
                      <a:pt x="19279" y="3396"/>
                      <a:pt x="19419" y="3247"/>
                    </a:cubicBezTo>
                    <a:close/>
                    <a:moveTo>
                      <a:pt x="14301" y="751"/>
                    </a:moveTo>
                    <a:cubicBezTo>
                      <a:pt x="13990" y="751"/>
                      <a:pt x="13736" y="1052"/>
                      <a:pt x="13736" y="1390"/>
                    </a:cubicBezTo>
                    <a:lnTo>
                      <a:pt x="13736" y="16867"/>
                    </a:lnTo>
                    <a:cubicBezTo>
                      <a:pt x="13736" y="17242"/>
                      <a:pt x="13990" y="17505"/>
                      <a:pt x="14301" y="17505"/>
                    </a:cubicBezTo>
                    <a:cubicBezTo>
                      <a:pt x="14583" y="17505"/>
                      <a:pt x="14838" y="17242"/>
                      <a:pt x="14838" y="16867"/>
                    </a:cubicBezTo>
                    <a:lnTo>
                      <a:pt x="14838" y="1390"/>
                    </a:lnTo>
                    <a:cubicBezTo>
                      <a:pt x="14838" y="1052"/>
                      <a:pt x="14583" y="751"/>
                      <a:pt x="14301" y="751"/>
                    </a:cubicBezTo>
                    <a:close/>
                    <a:moveTo>
                      <a:pt x="14301" y="0"/>
                    </a:moveTo>
                    <a:cubicBezTo>
                      <a:pt x="14894" y="0"/>
                      <a:pt x="15403" y="639"/>
                      <a:pt x="15403" y="1390"/>
                    </a:cubicBezTo>
                    <a:lnTo>
                      <a:pt x="15403" y="5485"/>
                    </a:lnTo>
                    <a:cubicBezTo>
                      <a:pt x="16336" y="6198"/>
                      <a:pt x="16901" y="7475"/>
                      <a:pt x="16901" y="8903"/>
                    </a:cubicBezTo>
                    <a:cubicBezTo>
                      <a:pt x="16901" y="10330"/>
                      <a:pt x="16307" y="11645"/>
                      <a:pt x="15403" y="12359"/>
                    </a:cubicBezTo>
                    <a:lnTo>
                      <a:pt x="15403" y="16867"/>
                    </a:lnTo>
                    <a:cubicBezTo>
                      <a:pt x="15403" y="17656"/>
                      <a:pt x="14894" y="18294"/>
                      <a:pt x="14301" y="18294"/>
                    </a:cubicBezTo>
                    <a:cubicBezTo>
                      <a:pt x="13679" y="18294"/>
                      <a:pt x="13199" y="17656"/>
                      <a:pt x="13199" y="16867"/>
                    </a:cubicBezTo>
                    <a:lnTo>
                      <a:pt x="13199" y="16153"/>
                    </a:lnTo>
                    <a:lnTo>
                      <a:pt x="12464" y="15590"/>
                    </a:lnTo>
                    <a:cubicBezTo>
                      <a:pt x="11559" y="14951"/>
                      <a:pt x="10598" y="14538"/>
                      <a:pt x="9609" y="14387"/>
                    </a:cubicBezTo>
                    <a:lnTo>
                      <a:pt x="8309" y="14200"/>
                    </a:lnTo>
                    <a:lnTo>
                      <a:pt x="7998" y="14200"/>
                    </a:lnTo>
                    <a:lnTo>
                      <a:pt x="7998" y="14425"/>
                    </a:lnTo>
                    <a:cubicBezTo>
                      <a:pt x="7998" y="15514"/>
                      <a:pt x="7376" y="16416"/>
                      <a:pt x="6585" y="16641"/>
                    </a:cubicBezTo>
                    <a:lnTo>
                      <a:pt x="7179" y="20173"/>
                    </a:lnTo>
                    <a:cubicBezTo>
                      <a:pt x="7263" y="20511"/>
                      <a:pt x="7179" y="20886"/>
                      <a:pt x="7009" y="21149"/>
                    </a:cubicBezTo>
                    <a:cubicBezTo>
                      <a:pt x="6868" y="21450"/>
                      <a:pt x="6613" y="21600"/>
                      <a:pt x="6359" y="21600"/>
                    </a:cubicBezTo>
                    <a:lnTo>
                      <a:pt x="4465" y="21600"/>
                    </a:lnTo>
                    <a:cubicBezTo>
                      <a:pt x="4042" y="21600"/>
                      <a:pt x="3702" y="21224"/>
                      <a:pt x="3618" y="20698"/>
                    </a:cubicBezTo>
                    <a:lnTo>
                      <a:pt x="2459" y="13937"/>
                    </a:lnTo>
                    <a:cubicBezTo>
                      <a:pt x="1046" y="13261"/>
                      <a:pt x="0" y="11457"/>
                      <a:pt x="0" y="9316"/>
                    </a:cubicBezTo>
                    <a:lnTo>
                      <a:pt x="0" y="8527"/>
                    </a:lnTo>
                    <a:cubicBezTo>
                      <a:pt x="0" y="5785"/>
                      <a:pt x="1667" y="3606"/>
                      <a:pt x="3702" y="3606"/>
                    </a:cubicBezTo>
                    <a:lnTo>
                      <a:pt x="8309" y="3606"/>
                    </a:lnTo>
                    <a:lnTo>
                      <a:pt x="9609" y="3418"/>
                    </a:lnTo>
                    <a:cubicBezTo>
                      <a:pt x="10627" y="3268"/>
                      <a:pt x="11559" y="2893"/>
                      <a:pt x="12464" y="2216"/>
                    </a:cubicBezTo>
                    <a:lnTo>
                      <a:pt x="13199" y="1690"/>
                    </a:lnTo>
                    <a:lnTo>
                      <a:pt x="13199" y="1390"/>
                    </a:lnTo>
                    <a:cubicBezTo>
                      <a:pt x="13199" y="639"/>
                      <a:pt x="13679" y="0"/>
                      <a:pt x="14301"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grpSp>
        <p:sp>
          <p:nvSpPr>
            <p:cNvPr id="2419" name="4. ด้านการถ่ายโอนความรู้และนำไปใช้ (Transfer and Utilization)"/>
            <p:cNvSpPr txBox="1"/>
            <p:nvPr/>
          </p:nvSpPr>
          <p:spPr>
            <a:xfrm>
              <a:off x="1723128" y="407175"/>
              <a:ext cx="7986155" cy="6376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914216">
                <a:lnSpc>
                  <a:spcPct val="90000"/>
                </a:lnSpc>
                <a:defRPr b="1" sz="3300">
                  <a:solidFill>
                    <a:srgbClr val="C33F38"/>
                  </a:solidFill>
                  <a:latin typeface="+mn-lt"/>
                  <a:ea typeface="+mn-ea"/>
                  <a:cs typeface="+mn-cs"/>
                  <a:sym typeface="TH Sarabun New"/>
                </a:defRPr>
              </a:lvl1pPr>
            </a:lstStyle>
            <a:p>
              <a:pPr/>
              <a:r>
                <a:t>4. ด้านการถ่ายโอนความรู้และนำไปใช้ (Transfer and Utilization) </a:t>
              </a:r>
            </a:p>
          </p:txBody>
        </p:sp>
        <p:sp>
          <p:nvSpPr>
            <p:cNvPr id="2420" name="ส่งเสริมให้บุคลากรในสถานศึกษา มีการพูดคุยกับเพื่อนร่วมงาน เพื่อแลกเปลี่ยนข้อมูลอย่างสม่าเสมอ บุคลากรได้มีการขอคำปรึกษาในการปฏิบัติจากผู้มีประสบการณ์หรือผู้อาวุโส              อย่างสม่ำเสมอ จัดให้มีการประชุมหรือสัมมนา เพื่อให้เกิดการแลกเปลี่ยนเรียนรู้และน"/>
            <p:cNvSpPr txBox="1"/>
            <p:nvPr/>
          </p:nvSpPr>
          <p:spPr>
            <a:xfrm>
              <a:off x="668408" y="1058474"/>
              <a:ext cx="18205626" cy="18693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defTabSz="914216">
                <a:lnSpc>
                  <a:spcPct val="90000"/>
                </a:lnSpc>
                <a:defRPr sz="2900">
                  <a:solidFill>
                    <a:srgbClr val="000000"/>
                  </a:solidFill>
                  <a:latin typeface="+mn-lt"/>
                  <a:ea typeface="+mn-ea"/>
                  <a:cs typeface="+mn-cs"/>
                  <a:sym typeface="TH Sarabun New"/>
                </a:defRPr>
              </a:pPr>
              <a:r>
                <a:t>               ส่งเสริมให้บุคลากรในสถานศึกษา มีการพูดคุยกับเพื่อนร่วมงาน เพื่อแลกเปลี่ยนข้อมูลอย่างสม่าเสมอ บุคลากรได้มีการขอคำปรึกษาในการปฏิบัติจากผู้มีประสบการณ์หรือผู้อาวุโส   </a:t>
              </a:r>
              <a:br/>
              <a:r>
                <a:t>          อย่างสม่ำเสมอ จัดให้มีการประชุมหรือสัมมนา เพื่อให้เกิดการแลกเปลี่ยนเรียนรู้และนำมาใช้พัฒนาการปฏิบัติงานในหน้าที่ บุคลากรได้ใช้เทคโนโลยีเพื่อช่วยในการปฏิบัติงานและการ</a:t>
              </a:r>
              <a:br/>
              <a:r>
                <a:t>      สื่อสาร มีการพัฒนาตนเองด้านการใช้เทคโนโลยีอย่างสม่ำเสมอ จัดให้มีการประชุมเพื่อแลกเปลี่ยนเรียนรู้ มีการถ่ายทอดวิธีปฏิบัติที่ดีที่สุด (Best practices) ให้กับบุคลากร มีเอกสารหรือคู่มือให้บุคลากรได้ศึกษาเพื่อใช้ในการปฏิบัติงาน มีการสืบค้นความรู้จากห้องสมุดและแหล่งเรียนรู้อื่นๆ อย่างสม่าเสมอ </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4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4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4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4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03" grpId="1"/>
      <p:bldP build="whole" bldLvl="1" animBg="1" rev="0" advAuto="0" spid="2415" grpId="3"/>
      <p:bldP build="whole" bldLvl="1" animBg="1" rev="0" advAuto="0" spid="2421" grpId="4"/>
      <p:bldP build="whole" bldLvl="1" animBg="1" rev="0" advAuto="0" spid="2409" grpId="2"/>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30" name="Group"/>
          <p:cNvGrpSpPr/>
          <p:nvPr/>
        </p:nvGrpSpPr>
        <p:grpSpPr>
          <a:xfrm>
            <a:off x="14016549" y="2950143"/>
            <a:ext cx="9355257" cy="4702313"/>
            <a:chOff x="0" y="0"/>
            <a:chExt cx="9355256" cy="4702311"/>
          </a:xfrm>
        </p:grpSpPr>
        <p:sp>
          <p:nvSpPr>
            <p:cNvPr id="125" name="Freeform: Shape 352"/>
            <p:cNvSpPr/>
            <p:nvPr/>
          </p:nvSpPr>
          <p:spPr>
            <a:xfrm flipH="1">
              <a:off x="368903" y="253414"/>
              <a:ext cx="8187087" cy="10892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09" y="21600"/>
                  </a:moveTo>
                  <a:lnTo>
                    <a:pt x="21600" y="21600"/>
                  </a:lnTo>
                  <a:lnTo>
                    <a:pt x="21600" y="0"/>
                  </a:lnTo>
                  <a:lnTo>
                    <a:pt x="3609" y="0"/>
                  </a:lnTo>
                  <a:cubicBezTo>
                    <a:pt x="1619" y="0"/>
                    <a:pt x="0" y="4834"/>
                    <a:pt x="0" y="10807"/>
                  </a:cubicBezTo>
                  <a:cubicBezTo>
                    <a:pt x="0" y="16752"/>
                    <a:pt x="1619" y="21600"/>
                    <a:pt x="3609" y="21600"/>
                  </a:cubicBezTo>
                  <a:close/>
                </a:path>
              </a:pathLst>
            </a:custGeom>
            <a:solidFill>
              <a:srgbClr val="F77AA4">
                <a:alpha val="60000"/>
              </a:srgbClr>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6" name="TextBox 136"/>
            <p:cNvSpPr txBox="1"/>
            <p:nvPr/>
          </p:nvSpPr>
          <p:spPr>
            <a:xfrm>
              <a:off x="2540936" y="414445"/>
              <a:ext cx="4784777" cy="8859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lnSpc>
                  <a:spcPct val="80000"/>
                </a:lnSpc>
                <a:defRPr b="1" spc="-42" sz="4800">
                  <a:solidFill>
                    <a:srgbClr val="111340"/>
                  </a:solidFill>
                  <a:latin typeface="+mn-lt"/>
                  <a:ea typeface="+mn-ea"/>
                  <a:cs typeface="+mn-cs"/>
                  <a:sym typeface="TH Sarabun New"/>
                </a:defRPr>
              </a:lvl1pPr>
            </a:lstStyle>
            <a:p>
              <a:pPr/>
              <a:r>
                <a:t>กฤติกา พูลสุวรรณ (2559)</a:t>
              </a:r>
            </a:p>
          </p:txBody>
        </p:sp>
        <p:sp>
          <p:nvSpPr>
            <p:cNvPr id="127" name="TextBox 139"/>
            <p:cNvSpPr txBox="1"/>
            <p:nvPr/>
          </p:nvSpPr>
          <p:spPr>
            <a:xfrm>
              <a:off x="2237368" y="1680371"/>
              <a:ext cx="7117889" cy="302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lnSpc>
                  <a:spcPct val="80000"/>
                </a:lnSpc>
                <a:defRPr spc="-37" sz="4200">
                  <a:solidFill>
                    <a:srgbClr val="535353"/>
                  </a:solidFill>
                  <a:latin typeface="+mn-lt"/>
                  <a:ea typeface="+mn-ea"/>
                  <a:cs typeface="+mn-cs"/>
                  <a:sym typeface="TH Sarabun New"/>
                </a:defRPr>
              </a:lvl1pPr>
            </a:lstStyle>
            <a:p>
              <a:pPr/>
              <a:r>
                <a:t>ความรู้เป็นสิ่งที่สั่งสมจากการเรียนรู้ ค้นคว้าประสบการณ์ที่ผ่านกระบวนการคิดเปรียบเทียบเชื่อมโยงความรู้อื่นๆ และผสมผสานกับความรู้ และประสบการณ์เดิมจนเกิดเป็นความเข้าใจสามารถนำไปประยุกต์ใช้ในการทำงานหรือแก้ปัญหาได้</a:t>
              </a:r>
            </a:p>
          </p:txBody>
        </p:sp>
        <p:sp>
          <p:nvSpPr>
            <p:cNvPr id="128" name="Freeform: Shape 355"/>
            <p:cNvSpPr/>
            <p:nvPr/>
          </p:nvSpPr>
          <p:spPr>
            <a:xfrm flipH="1">
              <a:off x="-1" y="-1"/>
              <a:ext cx="2271943" cy="2308326"/>
            </a:xfrm>
            <a:custGeom>
              <a:avLst/>
              <a:gdLst/>
              <a:ahLst/>
              <a:cxnLst>
                <a:cxn ang="0">
                  <a:pos x="wd2" y="hd2"/>
                </a:cxn>
                <a:cxn ang="5400000">
                  <a:pos x="wd2" y="hd2"/>
                </a:cxn>
                <a:cxn ang="10800000">
                  <a:pos x="wd2" y="hd2"/>
                </a:cxn>
                <a:cxn ang="16200000">
                  <a:pos x="wd2" y="hd2"/>
                </a:cxn>
              </a:cxnLst>
              <a:rect l="0" t="0" r="r" b="b"/>
              <a:pathLst>
                <a:path w="21553" h="21225" fill="norm" stroke="1" extrusionOk="0">
                  <a:moveTo>
                    <a:pt x="631" y="3314"/>
                  </a:moveTo>
                  <a:cubicBezTo>
                    <a:pt x="1163" y="2008"/>
                    <a:pt x="2191" y="817"/>
                    <a:pt x="3561" y="371"/>
                  </a:cubicBezTo>
                  <a:lnTo>
                    <a:pt x="4152" y="313"/>
                  </a:lnTo>
                  <a:cubicBezTo>
                    <a:pt x="7272" y="497"/>
                    <a:pt x="10415" y="439"/>
                    <a:pt x="13522" y="130"/>
                  </a:cubicBezTo>
                  <a:cubicBezTo>
                    <a:pt x="15259" y="-30"/>
                    <a:pt x="17174" y="-225"/>
                    <a:pt x="18568" y="783"/>
                  </a:cubicBezTo>
                  <a:cubicBezTo>
                    <a:pt x="19241" y="1252"/>
                    <a:pt x="19690" y="1951"/>
                    <a:pt x="20057" y="2673"/>
                  </a:cubicBezTo>
                  <a:cubicBezTo>
                    <a:pt x="21569" y="5696"/>
                    <a:pt x="21581" y="9189"/>
                    <a:pt x="21546" y="12556"/>
                  </a:cubicBezTo>
                  <a:lnTo>
                    <a:pt x="21522" y="17103"/>
                  </a:lnTo>
                  <a:cubicBezTo>
                    <a:pt x="21510" y="17802"/>
                    <a:pt x="21510" y="18512"/>
                    <a:pt x="21215" y="19142"/>
                  </a:cubicBezTo>
                  <a:cubicBezTo>
                    <a:pt x="20541" y="20653"/>
                    <a:pt x="18592" y="21157"/>
                    <a:pt x="16902" y="21215"/>
                  </a:cubicBezTo>
                  <a:cubicBezTo>
                    <a:pt x="12305" y="21375"/>
                    <a:pt x="7898" y="19646"/>
                    <a:pt x="3656" y="17939"/>
                  </a:cubicBezTo>
                  <a:cubicBezTo>
                    <a:pt x="2923" y="17653"/>
                    <a:pt x="2179" y="17344"/>
                    <a:pt x="1671" y="16760"/>
                  </a:cubicBezTo>
                  <a:cubicBezTo>
                    <a:pt x="1186" y="16210"/>
                    <a:pt x="1009" y="15488"/>
                    <a:pt x="844" y="14790"/>
                  </a:cubicBezTo>
                  <a:cubicBezTo>
                    <a:pt x="324" y="12511"/>
                    <a:pt x="28" y="10197"/>
                    <a:pt x="5" y="7872"/>
                  </a:cubicBezTo>
                  <a:cubicBezTo>
                    <a:pt x="-19" y="6326"/>
                    <a:pt x="40" y="4746"/>
                    <a:pt x="631" y="3314"/>
                  </a:cubicBezTo>
                  <a:close/>
                </a:path>
              </a:pathLst>
            </a:custGeom>
            <a:solidFill>
              <a:srgbClr val="F77AA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9" name="Freeform: Shape 490"/>
            <p:cNvSpPr/>
            <p:nvPr/>
          </p:nvSpPr>
          <p:spPr>
            <a:xfrm>
              <a:off x="576195" y="611078"/>
              <a:ext cx="1120361" cy="10892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48" y="1728"/>
                  </a:moveTo>
                  <a:lnTo>
                    <a:pt x="6864" y="1728"/>
                  </a:lnTo>
                  <a:cubicBezTo>
                    <a:pt x="6552" y="1728"/>
                    <a:pt x="6288" y="1506"/>
                    <a:pt x="6288" y="1185"/>
                  </a:cubicBezTo>
                  <a:cubicBezTo>
                    <a:pt x="6288" y="864"/>
                    <a:pt x="6552" y="592"/>
                    <a:pt x="6864" y="592"/>
                  </a:cubicBezTo>
                  <a:lnTo>
                    <a:pt x="20448" y="592"/>
                  </a:lnTo>
                  <a:cubicBezTo>
                    <a:pt x="20736" y="592"/>
                    <a:pt x="21000" y="864"/>
                    <a:pt x="21000" y="1185"/>
                  </a:cubicBezTo>
                  <a:cubicBezTo>
                    <a:pt x="21000" y="1506"/>
                    <a:pt x="20736" y="1728"/>
                    <a:pt x="20448" y="1728"/>
                  </a:cubicBezTo>
                  <a:close/>
                  <a:moveTo>
                    <a:pt x="11208" y="8393"/>
                  </a:moveTo>
                  <a:cubicBezTo>
                    <a:pt x="11208" y="8418"/>
                    <a:pt x="11208" y="8418"/>
                    <a:pt x="11208" y="8418"/>
                  </a:cubicBezTo>
                  <a:cubicBezTo>
                    <a:pt x="10800" y="10319"/>
                    <a:pt x="9768" y="13849"/>
                    <a:pt x="8688" y="15157"/>
                  </a:cubicBezTo>
                  <a:lnTo>
                    <a:pt x="4968" y="15157"/>
                  </a:lnTo>
                  <a:cubicBezTo>
                    <a:pt x="4656" y="14811"/>
                    <a:pt x="4368" y="14293"/>
                    <a:pt x="4080" y="13651"/>
                  </a:cubicBezTo>
                  <a:cubicBezTo>
                    <a:pt x="4056" y="13577"/>
                    <a:pt x="4032" y="13503"/>
                    <a:pt x="3984" y="13454"/>
                  </a:cubicBezTo>
                  <a:cubicBezTo>
                    <a:pt x="3288" y="11923"/>
                    <a:pt x="2736" y="9899"/>
                    <a:pt x="2472" y="8517"/>
                  </a:cubicBezTo>
                  <a:cubicBezTo>
                    <a:pt x="2472" y="8492"/>
                    <a:pt x="2472" y="8492"/>
                    <a:pt x="2472" y="8467"/>
                  </a:cubicBezTo>
                  <a:cubicBezTo>
                    <a:pt x="2472" y="8418"/>
                    <a:pt x="2448" y="8368"/>
                    <a:pt x="2424" y="8319"/>
                  </a:cubicBezTo>
                  <a:cubicBezTo>
                    <a:pt x="2376" y="8048"/>
                    <a:pt x="2352" y="7801"/>
                    <a:pt x="2304" y="7603"/>
                  </a:cubicBezTo>
                  <a:lnTo>
                    <a:pt x="11328" y="7603"/>
                  </a:lnTo>
                  <a:cubicBezTo>
                    <a:pt x="11304" y="7825"/>
                    <a:pt x="11256" y="8097"/>
                    <a:pt x="11208" y="8393"/>
                  </a:cubicBezTo>
                  <a:close/>
                  <a:moveTo>
                    <a:pt x="12696" y="8763"/>
                  </a:moveTo>
                  <a:cubicBezTo>
                    <a:pt x="12888" y="8763"/>
                    <a:pt x="13056" y="8936"/>
                    <a:pt x="13056" y="9158"/>
                  </a:cubicBezTo>
                  <a:lnTo>
                    <a:pt x="13056" y="9627"/>
                  </a:lnTo>
                  <a:cubicBezTo>
                    <a:pt x="13056" y="11355"/>
                    <a:pt x="11928" y="12837"/>
                    <a:pt x="10368" y="13281"/>
                  </a:cubicBezTo>
                  <a:cubicBezTo>
                    <a:pt x="10968" y="11800"/>
                    <a:pt x="11448" y="10047"/>
                    <a:pt x="11736" y="8763"/>
                  </a:cubicBezTo>
                  <a:close/>
                  <a:moveTo>
                    <a:pt x="7944" y="17527"/>
                  </a:moveTo>
                  <a:lnTo>
                    <a:pt x="7944" y="19255"/>
                  </a:lnTo>
                  <a:lnTo>
                    <a:pt x="5712" y="19255"/>
                  </a:lnTo>
                  <a:lnTo>
                    <a:pt x="5712" y="17527"/>
                  </a:lnTo>
                  <a:lnTo>
                    <a:pt x="7632" y="17527"/>
                  </a:lnTo>
                  <a:close/>
                  <a:moveTo>
                    <a:pt x="8712" y="20193"/>
                  </a:moveTo>
                  <a:lnTo>
                    <a:pt x="8976" y="20983"/>
                  </a:lnTo>
                  <a:lnTo>
                    <a:pt x="4704" y="20983"/>
                  </a:lnTo>
                  <a:lnTo>
                    <a:pt x="4944" y="20193"/>
                  </a:lnTo>
                  <a:cubicBezTo>
                    <a:pt x="5016" y="19995"/>
                    <a:pt x="5184" y="19872"/>
                    <a:pt x="5376" y="19872"/>
                  </a:cubicBezTo>
                  <a:lnTo>
                    <a:pt x="8256" y="19872"/>
                  </a:lnTo>
                  <a:cubicBezTo>
                    <a:pt x="8472" y="19872"/>
                    <a:pt x="8640" y="19995"/>
                    <a:pt x="8712" y="20193"/>
                  </a:cubicBezTo>
                  <a:close/>
                  <a:moveTo>
                    <a:pt x="5160" y="16021"/>
                  </a:moveTo>
                  <a:cubicBezTo>
                    <a:pt x="5160" y="16021"/>
                    <a:pt x="5136" y="16021"/>
                    <a:pt x="5136" y="15996"/>
                  </a:cubicBezTo>
                  <a:lnTo>
                    <a:pt x="5136" y="15774"/>
                  </a:lnTo>
                  <a:lnTo>
                    <a:pt x="8520" y="15774"/>
                  </a:lnTo>
                  <a:lnTo>
                    <a:pt x="8520" y="15996"/>
                  </a:lnTo>
                  <a:cubicBezTo>
                    <a:pt x="8520" y="16021"/>
                    <a:pt x="8520" y="16021"/>
                    <a:pt x="8520" y="16021"/>
                  </a:cubicBezTo>
                  <a:close/>
                  <a:moveTo>
                    <a:pt x="7632" y="16910"/>
                  </a:moveTo>
                  <a:lnTo>
                    <a:pt x="6024" y="16910"/>
                  </a:lnTo>
                  <a:cubicBezTo>
                    <a:pt x="5784" y="16910"/>
                    <a:pt x="5568" y="16811"/>
                    <a:pt x="5400" y="16663"/>
                  </a:cubicBezTo>
                  <a:lnTo>
                    <a:pt x="8256" y="16663"/>
                  </a:lnTo>
                  <a:cubicBezTo>
                    <a:pt x="8088" y="16811"/>
                    <a:pt x="7872" y="16910"/>
                    <a:pt x="7632" y="16910"/>
                  </a:cubicBezTo>
                  <a:close/>
                  <a:moveTo>
                    <a:pt x="600" y="9627"/>
                  </a:moveTo>
                  <a:lnTo>
                    <a:pt x="600" y="9158"/>
                  </a:lnTo>
                  <a:cubicBezTo>
                    <a:pt x="600" y="8936"/>
                    <a:pt x="768" y="8763"/>
                    <a:pt x="960" y="8763"/>
                  </a:cubicBezTo>
                  <a:lnTo>
                    <a:pt x="1896" y="8763"/>
                  </a:lnTo>
                  <a:cubicBezTo>
                    <a:pt x="2160" y="10047"/>
                    <a:pt x="2664" y="11800"/>
                    <a:pt x="3264" y="13256"/>
                  </a:cubicBezTo>
                  <a:cubicBezTo>
                    <a:pt x="1704" y="12812"/>
                    <a:pt x="600" y="11331"/>
                    <a:pt x="600" y="9627"/>
                  </a:cubicBezTo>
                  <a:close/>
                  <a:moveTo>
                    <a:pt x="21600" y="1185"/>
                  </a:moveTo>
                  <a:cubicBezTo>
                    <a:pt x="21600" y="518"/>
                    <a:pt x="21072" y="0"/>
                    <a:pt x="20448" y="0"/>
                  </a:cubicBezTo>
                  <a:lnTo>
                    <a:pt x="6864" y="0"/>
                  </a:lnTo>
                  <a:cubicBezTo>
                    <a:pt x="6216" y="0"/>
                    <a:pt x="5712" y="518"/>
                    <a:pt x="5712" y="1185"/>
                  </a:cubicBezTo>
                  <a:cubicBezTo>
                    <a:pt x="5712" y="1802"/>
                    <a:pt x="6192" y="2320"/>
                    <a:pt x="6816" y="2345"/>
                  </a:cubicBezTo>
                  <a:lnTo>
                    <a:pt x="6816" y="6986"/>
                  </a:lnTo>
                  <a:lnTo>
                    <a:pt x="2016" y="6986"/>
                  </a:lnTo>
                  <a:cubicBezTo>
                    <a:pt x="1848" y="6986"/>
                    <a:pt x="1728" y="7134"/>
                    <a:pt x="1728" y="7282"/>
                  </a:cubicBezTo>
                  <a:cubicBezTo>
                    <a:pt x="1728" y="7504"/>
                    <a:pt x="1752" y="7801"/>
                    <a:pt x="1800" y="8146"/>
                  </a:cubicBezTo>
                  <a:lnTo>
                    <a:pt x="960" y="8146"/>
                  </a:lnTo>
                  <a:cubicBezTo>
                    <a:pt x="432" y="8146"/>
                    <a:pt x="0" y="8615"/>
                    <a:pt x="0" y="9158"/>
                  </a:cubicBezTo>
                  <a:lnTo>
                    <a:pt x="0" y="9627"/>
                  </a:lnTo>
                  <a:cubicBezTo>
                    <a:pt x="0" y="11775"/>
                    <a:pt x="1536" y="13602"/>
                    <a:pt x="3552" y="13947"/>
                  </a:cubicBezTo>
                  <a:cubicBezTo>
                    <a:pt x="3864" y="14614"/>
                    <a:pt x="4224" y="15206"/>
                    <a:pt x="4536" y="15577"/>
                  </a:cubicBezTo>
                  <a:lnTo>
                    <a:pt x="4536" y="15996"/>
                  </a:lnTo>
                  <a:cubicBezTo>
                    <a:pt x="4536" y="16490"/>
                    <a:pt x="4776" y="16934"/>
                    <a:pt x="5112" y="17206"/>
                  </a:cubicBezTo>
                  <a:lnTo>
                    <a:pt x="5112" y="19280"/>
                  </a:lnTo>
                  <a:cubicBezTo>
                    <a:pt x="4776" y="19378"/>
                    <a:pt x="4512" y="19650"/>
                    <a:pt x="4392" y="19995"/>
                  </a:cubicBezTo>
                  <a:lnTo>
                    <a:pt x="4056" y="20983"/>
                  </a:lnTo>
                  <a:lnTo>
                    <a:pt x="3720" y="20983"/>
                  </a:lnTo>
                  <a:cubicBezTo>
                    <a:pt x="3552" y="20983"/>
                    <a:pt x="3408" y="21106"/>
                    <a:pt x="3408" y="21279"/>
                  </a:cubicBezTo>
                  <a:cubicBezTo>
                    <a:pt x="3408" y="21477"/>
                    <a:pt x="3552" y="21600"/>
                    <a:pt x="3720" y="21600"/>
                  </a:cubicBezTo>
                  <a:lnTo>
                    <a:pt x="9960" y="21600"/>
                  </a:lnTo>
                  <a:cubicBezTo>
                    <a:pt x="10104" y="21600"/>
                    <a:pt x="10248" y="21477"/>
                    <a:pt x="10248" y="21279"/>
                  </a:cubicBezTo>
                  <a:cubicBezTo>
                    <a:pt x="10248" y="21106"/>
                    <a:pt x="10104" y="20983"/>
                    <a:pt x="9960" y="20983"/>
                  </a:cubicBezTo>
                  <a:lnTo>
                    <a:pt x="9600" y="20983"/>
                  </a:lnTo>
                  <a:lnTo>
                    <a:pt x="9288" y="19995"/>
                  </a:lnTo>
                  <a:cubicBezTo>
                    <a:pt x="9168" y="19650"/>
                    <a:pt x="8880" y="19378"/>
                    <a:pt x="8544" y="19280"/>
                  </a:cubicBezTo>
                  <a:lnTo>
                    <a:pt x="8544" y="17206"/>
                  </a:lnTo>
                  <a:cubicBezTo>
                    <a:pt x="8904" y="16934"/>
                    <a:pt x="9120" y="16490"/>
                    <a:pt x="9120" y="15996"/>
                  </a:cubicBezTo>
                  <a:lnTo>
                    <a:pt x="9120" y="15577"/>
                  </a:lnTo>
                  <a:cubicBezTo>
                    <a:pt x="9432" y="15182"/>
                    <a:pt x="9768" y="14614"/>
                    <a:pt x="10056" y="13972"/>
                  </a:cubicBezTo>
                  <a:cubicBezTo>
                    <a:pt x="12120" y="13602"/>
                    <a:pt x="13656" y="11800"/>
                    <a:pt x="13656" y="9627"/>
                  </a:cubicBezTo>
                  <a:lnTo>
                    <a:pt x="13656" y="9158"/>
                  </a:lnTo>
                  <a:cubicBezTo>
                    <a:pt x="13656" y="8615"/>
                    <a:pt x="13224" y="8146"/>
                    <a:pt x="12696" y="8146"/>
                  </a:cubicBezTo>
                  <a:lnTo>
                    <a:pt x="11832" y="8146"/>
                  </a:lnTo>
                  <a:cubicBezTo>
                    <a:pt x="11928" y="7776"/>
                    <a:pt x="11952" y="7480"/>
                    <a:pt x="11952" y="7282"/>
                  </a:cubicBezTo>
                  <a:cubicBezTo>
                    <a:pt x="11952" y="7134"/>
                    <a:pt x="11808" y="6986"/>
                    <a:pt x="11664" y="6986"/>
                  </a:cubicBezTo>
                  <a:lnTo>
                    <a:pt x="11016" y="6986"/>
                  </a:lnTo>
                  <a:lnTo>
                    <a:pt x="11976" y="5999"/>
                  </a:lnTo>
                  <a:lnTo>
                    <a:pt x="13824" y="7899"/>
                  </a:lnTo>
                  <a:cubicBezTo>
                    <a:pt x="13872" y="7949"/>
                    <a:pt x="13944" y="7973"/>
                    <a:pt x="14016" y="7973"/>
                  </a:cubicBezTo>
                  <a:cubicBezTo>
                    <a:pt x="14112" y="7973"/>
                    <a:pt x="14184" y="7949"/>
                    <a:pt x="14232" y="7899"/>
                  </a:cubicBezTo>
                  <a:lnTo>
                    <a:pt x="17568" y="4443"/>
                  </a:lnTo>
                  <a:lnTo>
                    <a:pt x="17568" y="5110"/>
                  </a:lnTo>
                  <a:cubicBezTo>
                    <a:pt x="17568" y="5258"/>
                    <a:pt x="17712" y="5406"/>
                    <a:pt x="17856" y="5406"/>
                  </a:cubicBezTo>
                  <a:cubicBezTo>
                    <a:pt x="18024" y="5406"/>
                    <a:pt x="18168" y="5258"/>
                    <a:pt x="18168" y="5110"/>
                  </a:cubicBezTo>
                  <a:lnTo>
                    <a:pt x="18168" y="3802"/>
                  </a:lnTo>
                  <a:cubicBezTo>
                    <a:pt x="18168" y="3629"/>
                    <a:pt x="18024" y="3481"/>
                    <a:pt x="17856" y="3481"/>
                  </a:cubicBezTo>
                  <a:lnTo>
                    <a:pt x="16656" y="3481"/>
                  </a:lnTo>
                  <a:cubicBezTo>
                    <a:pt x="16488" y="3481"/>
                    <a:pt x="16368" y="3629"/>
                    <a:pt x="16368" y="3802"/>
                  </a:cubicBezTo>
                  <a:cubicBezTo>
                    <a:pt x="16368" y="3974"/>
                    <a:pt x="16488" y="4098"/>
                    <a:pt x="16656" y="4098"/>
                  </a:cubicBezTo>
                  <a:lnTo>
                    <a:pt x="17064" y="4098"/>
                  </a:lnTo>
                  <a:lnTo>
                    <a:pt x="14016" y="7233"/>
                  </a:lnTo>
                  <a:lnTo>
                    <a:pt x="12192" y="5357"/>
                  </a:lnTo>
                  <a:cubicBezTo>
                    <a:pt x="12072" y="5233"/>
                    <a:pt x="11880" y="5233"/>
                    <a:pt x="11784" y="5357"/>
                  </a:cubicBezTo>
                  <a:lnTo>
                    <a:pt x="10176" y="6986"/>
                  </a:lnTo>
                  <a:lnTo>
                    <a:pt x="7416" y="6986"/>
                  </a:lnTo>
                  <a:lnTo>
                    <a:pt x="7416" y="2345"/>
                  </a:lnTo>
                  <a:lnTo>
                    <a:pt x="19896" y="2345"/>
                  </a:lnTo>
                  <a:lnTo>
                    <a:pt x="19896" y="9800"/>
                  </a:lnTo>
                  <a:cubicBezTo>
                    <a:pt x="19896" y="10195"/>
                    <a:pt x="19584" y="10491"/>
                    <a:pt x="19224" y="10491"/>
                  </a:cubicBezTo>
                  <a:lnTo>
                    <a:pt x="14496" y="10491"/>
                  </a:lnTo>
                  <a:cubicBezTo>
                    <a:pt x="14328" y="10491"/>
                    <a:pt x="14184" y="10615"/>
                    <a:pt x="14184" y="10788"/>
                  </a:cubicBezTo>
                  <a:cubicBezTo>
                    <a:pt x="14184" y="10960"/>
                    <a:pt x="14328" y="11109"/>
                    <a:pt x="14496" y="11109"/>
                  </a:cubicBezTo>
                  <a:lnTo>
                    <a:pt x="19224" y="11109"/>
                  </a:lnTo>
                  <a:cubicBezTo>
                    <a:pt x="19920" y="11109"/>
                    <a:pt x="20472" y="10516"/>
                    <a:pt x="20472" y="9800"/>
                  </a:cubicBezTo>
                  <a:lnTo>
                    <a:pt x="20472" y="2345"/>
                  </a:lnTo>
                  <a:cubicBezTo>
                    <a:pt x="21096" y="2320"/>
                    <a:pt x="21600" y="1802"/>
                    <a:pt x="21600" y="1185"/>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sp>
        <p:nvSpPr>
          <p:cNvPr id="131" name="TextBox 133"/>
          <p:cNvSpPr txBox="1"/>
          <p:nvPr/>
        </p:nvSpPr>
        <p:spPr>
          <a:xfrm>
            <a:off x="5950986" y="863158"/>
            <a:ext cx="12882253" cy="1574637"/>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lnSpc>
                <a:spcPts val="9400"/>
              </a:lnSpc>
              <a:defRPr b="1" sz="9100">
                <a:solidFill>
                  <a:srgbClr val="000000"/>
                </a:solidFill>
                <a:latin typeface="+mn-lt"/>
                <a:ea typeface="+mn-ea"/>
                <a:cs typeface="+mn-cs"/>
                <a:sym typeface="TH Sarabun New"/>
              </a:defRPr>
            </a:lvl1pPr>
          </a:lstStyle>
          <a:p>
            <a:pPr/>
            <a:r>
              <a:t>ความหมาย: ความรู้ (Knowledge)</a:t>
            </a:r>
          </a:p>
        </p:txBody>
      </p:sp>
      <p:grpSp>
        <p:nvGrpSpPr>
          <p:cNvPr id="137" name="Group"/>
          <p:cNvGrpSpPr/>
          <p:nvPr/>
        </p:nvGrpSpPr>
        <p:grpSpPr>
          <a:xfrm>
            <a:off x="736622" y="8098094"/>
            <a:ext cx="9498125" cy="4612797"/>
            <a:chOff x="0" y="0"/>
            <a:chExt cx="9498123" cy="4612795"/>
          </a:xfrm>
        </p:grpSpPr>
        <p:sp>
          <p:nvSpPr>
            <p:cNvPr id="132" name="Freeform: Shape 202"/>
            <p:cNvSpPr/>
            <p:nvPr/>
          </p:nvSpPr>
          <p:spPr>
            <a:xfrm>
              <a:off x="882852" y="220378"/>
              <a:ext cx="7006290" cy="11263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990" y="21600"/>
                  </a:moveTo>
                  <a:lnTo>
                    <a:pt x="0" y="21600"/>
                  </a:lnTo>
                  <a:lnTo>
                    <a:pt x="0" y="0"/>
                  </a:lnTo>
                  <a:lnTo>
                    <a:pt x="17990" y="0"/>
                  </a:lnTo>
                  <a:cubicBezTo>
                    <a:pt x="19980" y="0"/>
                    <a:pt x="21600" y="4834"/>
                    <a:pt x="21600" y="10807"/>
                  </a:cubicBezTo>
                  <a:cubicBezTo>
                    <a:pt x="21600" y="16766"/>
                    <a:pt x="19980" y="21600"/>
                    <a:pt x="17990" y="21600"/>
                  </a:cubicBezTo>
                  <a:close/>
                </a:path>
              </a:pathLst>
            </a:custGeom>
            <a:solidFill>
              <a:srgbClr val="B5451F">
                <a:alpha val="60000"/>
              </a:srgbClr>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3" name="TextBox 136"/>
            <p:cNvSpPr txBox="1"/>
            <p:nvPr/>
          </p:nvSpPr>
          <p:spPr>
            <a:xfrm>
              <a:off x="2753191" y="340575"/>
              <a:ext cx="3674306" cy="8859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lnSpc>
                  <a:spcPct val="80000"/>
                </a:lnSpc>
                <a:defRPr b="1" spc="-42" sz="4800">
                  <a:solidFill>
                    <a:srgbClr val="FFFFFF"/>
                  </a:solidFill>
                  <a:latin typeface="+mn-lt"/>
                  <a:ea typeface="+mn-ea"/>
                  <a:cs typeface="+mn-cs"/>
                  <a:sym typeface="TH Sarabun New"/>
                </a:defRPr>
              </a:lvl1pPr>
            </a:lstStyle>
            <a:p>
              <a:pPr/>
              <a:r>
                <a:t>กีรติ ยศยิ่งยง (2549)</a:t>
              </a:r>
            </a:p>
          </p:txBody>
        </p:sp>
        <p:sp>
          <p:nvSpPr>
            <p:cNvPr id="134" name="TextBox 139"/>
            <p:cNvSpPr txBox="1"/>
            <p:nvPr/>
          </p:nvSpPr>
          <p:spPr>
            <a:xfrm>
              <a:off x="2380236" y="1590856"/>
              <a:ext cx="7117888" cy="302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lnSpc>
                  <a:spcPct val="80000"/>
                </a:lnSpc>
                <a:defRPr spc="-37" sz="4200">
                  <a:solidFill>
                    <a:srgbClr val="535353"/>
                  </a:solidFill>
                  <a:latin typeface="+mn-lt"/>
                  <a:ea typeface="+mn-ea"/>
                  <a:cs typeface="+mn-cs"/>
                  <a:sym typeface="TH Sarabun New"/>
                </a:defRPr>
              </a:lvl1pPr>
            </a:lstStyle>
            <a:p>
              <a:pPr/>
              <a:r>
                <a:t>ความรู้เป็นความคิดของแต่ละบุคคลที่ผ่านกระบวนการคิด วิเคราะห์และสังเคราะห์ จนเกิดความเข้าใจและนำไปใช้ประโยชน์ในการสรุปและตัดสินใจในสถานการณ์ต่างๆ จนได้รับการยกย่องโดยคนกลุ่มหนึ่งในสังคม</a:t>
              </a:r>
            </a:p>
          </p:txBody>
        </p:sp>
        <p:sp>
          <p:nvSpPr>
            <p:cNvPr id="135" name="Freeform: Shape 205"/>
            <p:cNvSpPr/>
            <p:nvPr/>
          </p:nvSpPr>
          <p:spPr>
            <a:xfrm>
              <a:off x="0" y="0"/>
              <a:ext cx="2272536" cy="2308934"/>
            </a:xfrm>
            <a:custGeom>
              <a:avLst/>
              <a:gdLst/>
              <a:ahLst/>
              <a:cxnLst>
                <a:cxn ang="0">
                  <a:pos x="wd2" y="hd2"/>
                </a:cxn>
                <a:cxn ang="5400000">
                  <a:pos x="wd2" y="hd2"/>
                </a:cxn>
                <a:cxn ang="10800000">
                  <a:pos x="wd2" y="hd2"/>
                </a:cxn>
                <a:cxn ang="16200000">
                  <a:pos x="wd2" y="hd2"/>
                </a:cxn>
              </a:cxnLst>
              <a:rect l="0" t="0" r="r" b="b"/>
              <a:pathLst>
                <a:path w="21571" h="21230" fill="norm" stroke="1" extrusionOk="0">
                  <a:moveTo>
                    <a:pt x="20931" y="3320"/>
                  </a:moveTo>
                  <a:cubicBezTo>
                    <a:pt x="20411" y="2003"/>
                    <a:pt x="19382" y="823"/>
                    <a:pt x="17999" y="377"/>
                  </a:cubicBezTo>
                  <a:lnTo>
                    <a:pt x="17408" y="308"/>
                  </a:lnTo>
                  <a:cubicBezTo>
                    <a:pt x="14286" y="491"/>
                    <a:pt x="11142" y="434"/>
                    <a:pt x="8032" y="136"/>
                  </a:cubicBezTo>
                  <a:cubicBezTo>
                    <a:pt x="6306" y="-36"/>
                    <a:pt x="4379" y="-219"/>
                    <a:pt x="2984" y="777"/>
                  </a:cubicBezTo>
                  <a:cubicBezTo>
                    <a:pt x="2322" y="1258"/>
                    <a:pt x="1861" y="1946"/>
                    <a:pt x="1494" y="2667"/>
                  </a:cubicBezTo>
                  <a:cubicBezTo>
                    <a:pt x="-19" y="5691"/>
                    <a:pt x="-19" y="9195"/>
                    <a:pt x="5" y="12551"/>
                  </a:cubicBezTo>
                  <a:cubicBezTo>
                    <a:pt x="16" y="14074"/>
                    <a:pt x="28" y="15586"/>
                    <a:pt x="40" y="17109"/>
                  </a:cubicBezTo>
                  <a:cubicBezTo>
                    <a:pt x="40" y="17796"/>
                    <a:pt x="52" y="18518"/>
                    <a:pt x="336" y="19148"/>
                  </a:cubicBezTo>
                  <a:cubicBezTo>
                    <a:pt x="1021" y="20648"/>
                    <a:pt x="2960" y="21163"/>
                    <a:pt x="4663" y="21221"/>
                  </a:cubicBezTo>
                  <a:cubicBezTo>
                    <a:pt x="9262" y="21381"/>
                    <a:pt x="13672" y="19640"/>
                    <a:pt x="17916" y="17945"/>
                  </a:cubicBezTo>
                  <a:cubicBezTo>
                    <a:pt x="18637" y="17659"/>
                    <a:pt x="19394" y="17338"/>
                    <a:pt x="19890" y="16766"/>
                  </a:cubicBezTo>
                  <a:cubicBezTo>
                    <a:pt x="20375" y="16216"/>
                    <a:pt x="20564" y="15494"/>
                    <a:pt x="20730" y="14796"/>
                  </a:cubicBezTo>
                  <a:cubicBezTo>
                    <a:pt x="21250" y="12517"/>
                    <a:pt x="21534" y="10203"/>
                    <a:pt x="21569" y="7867"/>
                  </a:cubicBezTo>
                  <a:cubicBezTo>
                    <a:pt x="21581" y="6332"/>
                    <a:pt x="21522" y="4752"/>
                    <a:pt x="20931" y="3320"/>
                  </a:cubicBezTo>
                  <a:close/>
                </a:path>
              </a:pathLst>
            </a:custGeom>
            <a:solidFill>
              <a:srgbClr val="B5451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6" name="Freeform: Shape 507"/>
            <p:cNvSpPr/>
            <p:nvPr/>
          </p:nvSpPr>
          <p:spPr>
            <a:xfrm>
              <a:off x="675978" y="594248"/>
              <a:ext cx="918472" cy="11178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159" y="8197"/>
                  </a:moveTo>
                  <a:cubicBezTo>
                    <a:pt x="3983" y="8197"/>
                    <a:pt x="3808" y="8317"/>
                    <a:pt x="3808" y="8461"/>
                  </a:cubicBezTo>
                  <a:cubicBezTo>
                    <a:pt x="3808" y="8629"/>
                    <a:pt x="3983" y="8749"/>
                    <a:pt x="4159" y="8749"/>
                  </a:cubicBezTo>
                  <a:cubicBezTo>
                    <a:pt x="4334" y="8749"/>
                    <a:pt x="4481" y="8629"/>
                    <a:pt x="4481" y="8461"/>
                  </a:cubicBezTo>
                  <a:cubicBezTo>
                    <a:pt x="4481" y="8317"/>
                    <a:pt x="4334" y="8197"/>
                    <a:pt x="4159" y="8197"/>
                  </a:cubicBezTo>
                  <a:close/>
                  <a:moveTo>
                    <a:pt x="12613" y="7525"/>
                  </a:moveTo>
                  <a:cubicBezTo>
                    <a:pt x="12437" y="7525"/>
                    <a:pt x="12262" y="7645"/>
                    <a:pt x="12262" y="7813"/>
                  </a:cubicBezTo>
                  <a:cubicBezTo>
                    <a:pt x="12262" y="7957"/>
                    <a:pt x="12437" y="8077"/>
                    <a:pt x="12613" y="8077"/>
                  </a:cubicBezTo>
                  <a:cubicBezTo>
                    <a:pt x="12788" y="8077"/>
                    <a:pt x="12934" y="7957"/>
                    <a:pt x="12934" y="7813"/>
                  </a:cubicBezTo>
                  <a:cubicBezTo>
                    <a:pt x="12934" y="7645"/>
                    <a:pt x="12788" y="7525"/>
                    <a:pt x="12613" y="7525"/>
                  </a:cubicBezTo>
                  <a:close/>
                  <a:moveTo>
                    <a:pt x="15977" y="5509"/>
                  </a:moveTo>
                  <a:lnTo>
                    <a:pt x="13578" y="7453"/>
                  </a:lnTo>
                  <a:cubicBezTo>
                    <a:pt x="13637" y="7549"/>
                    <a:pt x="13666" y="7669"/>
                    <a:pt x="13666" y="7813"/>
                  </a:cubicBezTo>
                  <a:cubicBezTo>
                    <a:pt x="13666" y="8269"/>
                    <a:pt x="13198" y="8677"/>
                    <a:pt x="12613" y="8677"/>
                  </a:cubicBezTo>
                  <a:cubicBezTo>
                    <a:pt x="12028" y="8677"/>
                    <a:pt x="11560" y="8269"/>
                    <a:pt x="11560" y="7813"/>
                  </a:cubicBezTo>
                  <a:cubicBezTo>
                    <a:pt x="11560" y="7717"/>
                    <a:pt x="11560" y="7621"/>
                    <a:pt x="11618" y="7549"/>
                  </a:cubicBezTo>
                  <a:lnTo>
                    <a:pt x="8927" y="5845"/>
                  </a:lnTo>
                  <a:cubicBezTo>
                    <a:pt x="8751" y="5917"/>
                    <a:pt x="8576" y="5989"/>
                    <a:pt x="8371" y="5989"/>
                  </a:cubicBezTo>
                  <a:cubicBezTo>
                    <a:pt x="8166" y="5989"/>
                    <a:pt x="7991" y="5941"/>
                    <a:pt x="7845" y="5869"/>
                  </a:cubicBezTo>
                  <a:lnTo>
                    <a:pt x="5124" y="8197"/>
                  </a:lnTo>
                  <a:cubicBezTo>
                    <a:pt x="5183" y="8269"/>
                    <a:pt x="5212" y="8365"/>
                    <a:pt x="5212" y="8461"/>
                  </a:cubicBezTo>
                  <a:cubicBezTo>
                    <a:pt x="5212" y="8845"/>
                    <a:pt x="4919" y="9157"/>
                    <a:pt x="4510" y="9277"/>
                  </a:cubicBezTo>
                  <a:lnTo>
                    <a:pt x="4510" y="10429"/>
                  </a:lnTo>
                  <a:lnTo>
                    <a:pt x="16094" y="10429"/>
                  </a:lnTo>
                  <a:lnTo>
                    <a:pt x="16094" y="5557"/>
                  </a:lnTo>
                  <a:cubicBezTo>
                    <a:pt x="16064" y="5533"/>
                    <a:pt x="16035" y="5509"/>
                    <a:pt x="15977" y="5509"/>
                  </a:cubicBezTo>
                  <a:close/>
                  <a:moveTo>
                    <a:pt x="8371" y="4837"/>
                  </a:moveTo>
                  <a:cubicBezTo>
                    <a:pt x="8196" y="4837"/>
                    <a:pt x="8049" y="4981"/>
                    <a:pt x="8049" y="5125"/>
                  </a:cubicBezTo>
                  <a:cubicBezTo>
                    <a:pt x="8049" y="5269"/>
                    <a:pt x="8196" y="5389"/>
                    <a:pt x="8371" y="5389"/>
                  </a:cubicBezTo>
                  <a:cubicBezTo>
                    <a:pt x="8547" y="5389"/>
                    <a:pt x="8693" y="5269"/>
                    <a:pt x="8693" y="5125"/>
                  </a:cubicBezTo>
                  <a:cubicBezTo>
                    <a:pt x="8693" y="4981"/>
                    <a:pt x="8547" y="4837"/>
                    <a:pt x="8371" y="4837"/>
                  </a:cubicBezTo>
                  <a:close/>
                  <a:moveTo>
                    <a:pt x="16445" y="4453"/>
                  </a:moveTo>
                  <a:cubicBezTo>
                    <a:pt x="16269" y="4453"/>
                    <a:pt x="16123" y="4573"/>
                    <a:pt x="16123" y="4741"/>
                  </a:cubicBezTo>
                  <a:cubicBezTo>
                    <a:pt x="16123" y="4885"/>
                    <a:pt x="16269" y="5005"/>
                    <a:pt x="16445" y="5005"/>
                  </a:cubicBezTo>
                  <a:cubicBezTo>
                    <a:pt x="16620" y="5005"/>
                    <a:pt x="16767" y="4885"/>
                    <a:pt x="16767" y="4741"/>
                  </a:cubicBezTo>
                  <a:cubicBezTo>
                    <a:pt x="16767" y="4573"/>
                    <a:pt x="16620" y="4453"/>
                    <a:pt x="16445" y="4453"/>
                  </a:cubicBezTo>
                  <a:close/>
                  <a:moveTo>
                    <a:pt x="16445" y="3877"/>
                  </a:moveTo>
                  <a:cubicBezTo>
                    <a:pt x="17030" y="3877"/>
                    <a:pt x="17498" y="4261"/>
                    <a:pt x="17498" y="4741"/>
                  </a:cubicBezTo>
                  <a:cubicBezTo>
                    <a:pt x="17498" y="5101"/>
                    <a:pt x="17235" y="5413"/>
                    <a:pt x="16825" y="5557"/>
                  </a:cubicBezTo>
                  <a:lnTo>
                    <a:pt x="16825" y="10429"/>
                  </a:lnTo>
                  <a:lnTo>
                    <a:pt x="17673" y="10429"/>
                  </a:lnTo>
                  <a:cubicBezTo>
                    <a:pt x="17878" y="10429"/>
                    <a:pt x="18024" y="10573"/>
                    <a:pt x="18024" y="10717"/>
                  </a:cubicBezTo>
                  <a:cubicBezTo>
                    <a:pt x="18024" y="10885"/>
                    <a:pt x="17878" y="11029"/>
                    <a:pt x="17673" y="11029"/>
                  </a:cubicBezTo>
                  <a:lnTo>
                    <a:pt x="3047" y="11029"/>
                  </a:lnTo>
                  <a:cubicBezTo>
                    <a:pt x="2842" y="11029"/>
                    <a:pt x="2667" y="10885"/>
                    <a:pt x="2667" y="10717"/>
                  </a:cubicBezTo>
                  <a:cubicBezTo>
                    <a:pt x="2667" y="10573"/>
                    <a:pt x="2842" y="10429"/>
                    <a:pt x="3047" y="10429"/>
                  </a:cubicBezTo>
                  <a:lnTo>
                    <a:pt x="3779" y="10429"/>
                  </a:lnTo>
                  <a:lnTo>
                    <a:pt x="3779" y="9277"/>
                  </a:lnTo>
                  <a:cubicBezTo>
                    <a:pt x="3369" y="9157"/>
                    <a:pt x="3106" y="8845"/>
                    <a:pt x="3106" y="8461"/>
                  </a:cubicBezTo>
                  <a:cubicBezTo>
                    <a:pt x="3106" y="8005"/>
                    <a:pt x="3545" y="7597"/>
                    <a:pt x="4159" y="7597"/>
                  </a:cubicBezTo>
                  <a:cubicBezTo>
                    <a:pt x="4334" y="7597"/>
                    <a:pt x="4510" y="7645"/>
                    <a:pt x="4656" y="7741"/>
                  </a:cubicBezTo>
                  <a:lnTo>
                    <a:pt x="7377" y="5389"/>
                  </a:lnTo>
                  <a:cubicBezTo>
                    <a:pt x="7347" y="5317"/>
                    <a:pt x="7318" y="5221"/>
                    <a:pt x="7318" y="5125"/>
                  </a:cubicBezTo>
                  <a:cubicBezTo>
                    <a:pt x="7318" y="4621"/>
                    <a:pt x="7786" y="4261"/>
                    <a:pt x="8371" y="4261"/>
                  </a:cubicBezTo>
                  <a:cubicBezTo>
                    <a:pt x="8956" y="4261"/>
                    <a:pt x="9424" y="4621"/>
                    <a:pt x="9424" y="5125"/>
                  </a:cubicBezTo>
                  <a:cubicBezTo>
                    <a:pt x="9424" y="5197"/>
                    <a:pt x="9395" y="5293"/>
                    <a:pt x="9366" y="5389"/>
                  </a:cubicBezTo>
                  <a:lnTo>
                    <a:pt x="12028" y="7069"/>
                  </a:lnTo>
                  <a:cubicBezTo>
                    <a:pt x="12203" y="6973"/>
                    <a:pt x="12379" y="6949"/>
                    <a:pt x="12613" y="6949"/>
                  </a:cubicBezTo>
                  <a:cubicBezTo>
                    <a:pt x="12759" y="6949"/>
                    <a:pt x="12934" y="6973"/>
                    <a:pt x="13051" y="7021"/>
                  </a:cubicBezTo>
                  <a:lnTo>
                    <a:pt x="15479" y="5077"/>
                  </a:lnTo>
                  <a:cubicBezTo>
                    <a:pt x="15421" y="4981"/>
                    <a:pt x="15392" y="4861"/>
                    <a:pt x="15392" y="4741"/>
                  </a:cubicBezTo>
                  <a:cubicBezTo>
                    <a:pt x="15392" y="4261"/>
                    <a:pt x="15860" y="3877"/>
                    <a:pt x="16445" y="3877"/>
                  </a:cubicBezTo>
                  <a:close/>
                  <a:moveTo>
                    <a:pt x="1902" y="2574"/>
                  </a:moveTo>
                  <a:lnTo>
                    <a:pt x="1902" y="12147"/>
                  </a:lnTo>
                  <a:lnTo>
                    <a:pt x="19024" y="12147"/>
                  </a:lnTo>
                  <a:lnTo>
                    <a:pt x="19024" y="2574"/>
                  </a:lnTo>
                  <a:close/>
                  <a:moveTo>
                    <a:pt x="10478" y="0"/>
                  </a:moveTo>
                  <a:cubicBezTo>
                    <a:pt x="10888" y="0"/>
                    <a:pt x="11210" y="289"/>
                    <a:pt x="11210" y="601"/>
                  </a:cubicBezTo>
                  <a:cubicBezTo>
                    <a:pt x="11210" y="842"/>
                    <a:pt x="11063" y="1034"/>
                    <a:pt x="10829" y="1131"/>
                  </a:cubicBezTo>
                  <a:lnTo>
                    <a:pt x="10829" y="1972"/>
                  </a:lnTo>
                  <a:lnTo>
                    <a:pt x="21249" y="1972"/>
                  </a:lnTo>
                  <a:cubicBezTo>
                    <a:pt x="21454" y="1972"/>
                    <a:pt x="21600" y="2093"/>
                    <a:pt x="21600" y="2285"/>
                  </a:cubicBezTo>
                  <a:cubicBezTo>
                    <a:pt x="21600" y="2429"/>
                    <a:pt x="21454" y="2574"/>
                    <a:pt x="21249" y="2574"/>
                  </a:cubicBezTo>
                  <a:lnTo>
                    <a:pt x="19727" y="2574"/>
                  </a:lnTo>
                  <a:lnTo>
                    <a:pt x="19727" y="12748"/>
                  </a:lnTo>
                  <a:lnTo>
                    <a:pt x="10829" y="12748"/>
                  </a:lnTo>
                  <a:lnTo>
                    <a:pt x="10829" y="16765"/>
                  </a:lnTo>
                  <a:lnTo>
                    <a:pt x="16068" y="20518"/>
                  </a:lnTo>
                  <a:cubicBezTo>
                    <a:pt x="16215" y="20638"/>
                    <a:pt x="16244" y="20806"/>
                    <a:pt x="16127" y="20951"/>
                  </a:cubicBezTo>
                  <a:cubicBezTo>
                    <a:pt x="16039" y="20999"/>
                    <a:pt x="15951" y="21047"/>
                    <a:pt x="15863" y="21047"/>
                  </a:cubicBezTo>
                  <a:cubicBezTo>
                    <a:pt x="15746" y="21047"/>
                    <a:pt x="15688" y="21023"/>
                    <a:pt x="15600" y="20975"/>
                  </a:cubicBezTo>
                  <a:lnTo>
                    <a:pt x="10829" y="17559"/>
                  </a:lnTo>
                  <a:lnTo>
                    <a:pt x="10829" y="21311"/>
                  </a:lnTo>
                  <a:cubicBezTo>
                    <a:pt x="10829" y="21456"/>
                    <a:pt x="10683" y="21600"/>
                    <a:pt x="10478" y="21600"/>
                  </a:cubicBezTo>
                  <a:cubicBezTo>
                    <a:pt x="10273" y="21600"/>
                    <a:pt x="10127" y="21456"/>
                    <a:pt x="10127" y="21311"/>
                  </a:cubicBezTo>
                  <a:lnTo>
                    <a:pt x="10127" y="17535"/>
                  </a:lnTo>
                  <a:lnTo>
                    <a:pt x="5268" y="20975"/>
                  </a:lnTo>
                  <a:cubicBezTo>
                    <a:pt x="5180" y="21023"/>
                    <a:pt x="5093" y="21047"/>
                    <a:pt x="5005" y="21047"/>
                  </a:cubicBezTo>
                  <a:cubicBezTo>
                    <a:pt x="4917" y="21047"/>
                    <a:pt x="4800" y="20999"/>
                    <a:pt x="4741" y="20951"/>
                  </a:cubicBezTo>
                  <a:cubicBezTo>
                    <a:pt x="4624" y="20806"/>
                    <a:pt x="4624" y="20614"/>
                    <a:pt x="4771" y="20518"/>
                  </a:cubicBezTo>
                  <a:lnTo>
                    <a:pt x="10127" y="16765"/>
                  </a:lnTo>
                  <a:lnTo>
                    <a:pt x="10127" y="12748"/>
                  </a:lnTo>
                  <a:lnTo>
                    <a:pt x="1200" y="12748"/>
                  </a:lnTo>
                  <a:lnTo>
                    <a:pt x="1200" y="2574"/>
                  </a:lnTo>
                  <a:lnTo>
                    <a:pt x="380" y="2574"/>
                  </a:lnTo>
                  <a:cubicBezTo>
                    <a:pt x="176" y="2574"/>
                    <a:pt x="0" y="2429"/>
                    <a:pt x="0" y="2285"/>
                  </a:cubicBezTo>
                  <a:cubicBezTo>
                    <a:pt x="0" y="2093"/>
                    <a:pt x="176" y="1972"/>
                    <a:pt x="380" y="1972"/>
                  </a:cubicBezTo>
                  <a:lnTo>
                    <a:pt x="10127" y="1972"/>
                  </a:lnTo>
                  <a:lnTo>
                    <a:pt x="10127" y="1131"/>
                  </a:lnTo>
                  <a:cubicBezTo>
                    <a:pt x="9893" y="1034"/>
                    <a:pt x="9746" y="842"/>
                    <a:pt x="9746" y="601"/>
                  </a:cubicBezTo>
                  <a:cubicBezTo>
                    <a:pt x="9746" y="289"/>
                    <a:pt x="10068" y="0"/>
                    <a:pt x="10478"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143" name="Group"/>
          <p:cNvGrpSpPr/>
          <p:nvPr/>
        </p:nvGrpSpPr>
        <p:grpSpPr>
          <a:xfrm>
            <a:off x="14016549" y="7693642"/>
            <a:ext cx="9707637" cy="5439137"/>
            <a:chOff x="0" y="0"/>
            <a:chExt cx="9707636" cy="5439135"/>
          </a:xfrm>
        </p:grpSpPr>
        <p:sp>
          <p:nvSpPr>
            <p:cNvPr id="138" name="Freeform: Shape 354"/>
            <p:cNvSpPr/>
            <p:nvPr/>
          </p:nvSpPr>
          <p:spPr>
            <a:xfrm flipH="1">
              <a:off x="608241" y="595819"/>
              <a:ext cx="7970698" cy="11166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09" y="21600"/>
                  </a:moveTo>
                  <a:lnTo>
                    <a:pt x="21600" y="21600"/>
                  </a:lnTo>
                  <a:lnTo>
                    <a:pt x="21600" y="0"/>
                  </a:lnTo>
                  <a:lnTo>
                    <a:pt x="3609" y="0"/>
                  </a:lnTo>
                  <a:cubicBezTo>
                    <a:pt x="1619" y="0"/>
                    <a:pt x="0" y="4834"/>
                    <a:pt x="0" y="10793"/>
                  </a:cubicBezTo>
                  <a:cubicBezTo>
                    <a:pt x="0" y="16766"/>
                    <a:pt x="1619" y="21600"/>
                    <a:pt x="3609" y="21600"/>
                  </a:cubicBezTo>
                  <a:close/>
                </a:path>
              </a:pathLst>
            </a:custGeom>
            <a:solidFill>
              <a:srgbClr val="555CA4">
                <a:alpha val="60000"/>
              </a:srgbClr>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9" name="TextBox 136"/>
            <p:cNvSpPr txBox="1"/>
            <p:nvPr/>
          </p:nvSpPr>
          <p:spPr>
            <a:xfrm>
              <a:off x="2529786" y="745027"/>
              <a:ext cx="3865320" cy="8859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lnSpc>
                  <a:spcPct val="80000"/>
                </a:lnSpc>
                <a:defRPr b="1" spc="-42" sz="4800">
                  <a:solidFill>
                    <a:srgbClr val="FFFFFF"/>
                  </a:solidFill>
                  <a:latin typeface="+mn-lt"/>
                  <a:ea typeface="+mn-ea"/>
                  <a:cs typeface="+mn-cs"/>
                  <a:sym typeface="TH Sarabun New"/>
                </a:defRPr>
              </a:lvl1pPr>
            </a:lstStyle>
            <a:p>
              <a:pPr/>
              <a:r>
                <a:t>Marquardt (2002)</a:t>
              </a:r>
            </a:p>
          </p:txBody>
        </p:sp>
        <p:sp>
          <p:nvSpPr>
            <p:cNvPr id="140" name="TextBox 139"/>
            <p:cNvSpPr txBox="1"/>
            <p:nvPr/>
          </p:nvSpPr>
          <p:spPr>
            <a:xfrm>
              <a:off x="834807" y="2417195"/>
              <a:ext cx="8872830" cy="302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lnSpc>
                  <a:spcPct val="80000"/>
                </a:lnSpc>
                <a:defRPr spc="-37" sz="4200">
                  <a:solidFill>
                    <a:srgbClr val="535353"/>
                  </a:solidFill>
                  <a:latin typeface="+mn-lt"/>
                  <a:ea typeface="+mn-ea"/>
                  <a:cs typeface="+mn-cs"/>
                  <a:sym typeface="TH Sarabun New"/>
                </a:defRPr>
              </a:lvl1pPr>
            </a:lstStyle>
            <a:p>
              <a:pPr/>
              <a:r>
                <a:t>ความรู้ ประกอบด้วย สาระ หลักการและประสบการณ์ สามารถชี้แจงแนวทางในการดำเนินการ การบริหาร การแก้ปัญหาและการตัดสินใจ โดยความรู้ทำให้คนสามารถให้ความหมายแก่ข้อมูลและสร้างเป็นสารสนเทศได้ เมื่อมีความรู้ สามารถจัดการกับแหล่งสารสนเทศที่มีอยู่และปฏิบัติงานได้อย่างชาญฉลาด</a:t>
              </a:r>
            </a:p>
          </p:txBody>
        </p:sp>
        <p:sp>
          <p:nvSpPr>
            <p:cNvPr id="141" name="Freeform: Shape 357"/>
            <p:cNvSpPr/>
            <p:nvPr/>
          </p:nvSpPr>
          <p:spPr>
            <a:xfrm flipH="1">
              <a:off x="-1" y="-1"/>
              <a:ext cx="2271943" cy="2308326"/>
            </a:xfrm>
            <a:custGeom>
              <a:avLst/>
              <a:gdLst/>
              <a:ahLst/>
              <a:cxnLst>
                <a:cxn ang="0">
                  <a:pos x="wd2" y="hd2"/>
                </a:cxn>
                <a:cxn ang="5400000">
                  <a:pos x="wd2" y="hd2"/>
                </a:cxn>
                <a:cxn ang="10800000">
                  <a:pos x="wd2" y="hd2"/>
                </a:cxn>
                <a:cxn ang="16200000">
                  <a:pos x="wd2" y="hd2"/>
                </a:cxn>
              </a:cxnLst>
              <a:rect l="0" t="0" r="r" b="b"/>
              <a:pathLst>
                <a:path w="21553" h="21225" fill="norm" stroke="1" extrusionOk="0">
                  <a:moveTo>
                    <a:pt x="631" y="3314"/>
                  </a:moveTo>
                  <a:cubicBezTo>
                    <a:pt x="1163" y="2008"/>
                    <a:pt x="2191" y="817"/>
                    <a:pt x="3561" y="371"/>
                  </a:cubicBezTo>
                  <a:lnTo>
                    <a:pt x="4152" y="313"/>
                  </a:lnTo>
                  <a:cubicBezTo>
                    <a:pt x="7272" y="485"/>
                    <a:pt x="10415" y="439"/>
                    <a:pt x="13522" y="130"/>
                  </a:cubicBezTo>
                  <a:cubicBezTo>
                    <a:pt x="15259" y="-30"/>
                    <a:pt x="17174" y="-225"/>
                    <a:pt x="18568" y="783"/>
                  </a:cubicBezTo>
                  <a:cubicBezTo>
                    <a:pt x="19241" y="1252"/>
                    <a:pt x="19690" y="1951"/>
                    <a:pt x="20057" y="2673"/>
                  </a:cubicBezTo>
                  <a:cubicBezTo>
                    <a:pt x="21569" y="5696"/>
                    <a:pt x="21581" y="9189"/>
                    <a:pt x="21546" y="12556"/>
                  </a:cubicBezTo>
                  <a:cubicBezTo>
                    <a:pt x="21546" y="14080"/>
                    <a:pt x="21522" y="15591"/>
                    <a:pt x="21522" y="17103"/>
                  </a:cubicBezTo>
                  <a:cubicBezTo>
                    <a:pt x="21510" y="17802"/>
                    <a:pt x="21510" y="18512"/>
                    <a:pt x="21215" y="19142"/>
                  </a:cubicBezTo>
                  <a:cubicBezTo>
                    <a:pt x="20541" y="20653"/>
                    <a:pt x="18592" y="21157"/>
                    <a:pt x="16902" y="21215"/>
                  </a:cubicBezTo>
                  <a:cubicBezTo>
                    <a:pt x="12305" y="21375"/>
                    <a:pt x="7898" y="19646"/>
                    <a:pt x="3656" y="17951"/>
                  </a:cubicBezTo>
                  <a:cubicBezTo>
                    <a:pt x="2923" y="17653"/>
                    <a:pt x="2179" y="17344"/>
                    <a:pt x="1671" y="16760"/>
                  </a:cubicBezTo>
                  <a:cubicBezTo>
                    <a:pt x="1186" y="16210"/>
                    <a:pt x="1009" y="15488"/>
                    <a:pt x="844" y="14801"/>
                  </a:cubicBezTo>
                  <a:cubicBezTo>
                    <a:pt x="324" y="12522"/>
                    <a:pt x="28" y="10197"/>
                    <a:pt x="5" y="7872"/>
                  </a:cubicBezTo>
                  <a:cubicBezTo>
                    <a:pt x="-19" y="6337"/>
                    <a:pt x="40" y="4746"/>
                    <a:pt x="631" y="3314"/>
                  </a:cubicBezTo>
                  <a:close/>
                </a:path>
              </a:pathLst>
            </a:custGeom>
            <a:solidFill>
              <a:srgbClr val="555CA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2" name="Freeform: Shape 510"/>
            <p:cNvSpPr/>
            <p:nvPr/>
          </p:nvSpPr>
          <p:spPr>
            <a:xfrm>
              <a:off x="633527" y="567456"/>
              <a:ext cx="1161485" cy="8860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823" y="16978"/>
                  </a:moveTo>
                  <a:cubicBezTo>
                    <a:pt x="14852" y="16978"/>
                    <a:pt x="14089" y="18035"/>
                    <a:pt x="14089" y="19274"/>
                  </a:cubicBezTo>
                  <a:lnTo>
                    <a:pt x="14089" y="20694"/>
                  </a:lnTo>
                  <a:cubicBezTo>
                    <a:pt x="14089" y="20784"/>
                    <a:pt x="14136" y="20845"/>
                    <a:pt x="14182" y="20845"/>
                  </a:cubicBezTo>
                  <a:lnTo>
                    <a:pt x="20930" y="20845"/>
                  </a:lnTo>
                  <a:cubicBezTo>
                    <a:pt x="20999" y="20845"/>
                    <a:pt x="21045" y="20784"/>
                    <a:pt x="21045" y="20694"/>
                  </a:cubicBezTo>
                  <a:lnTo>
                    <a:pt x="21045" y="19274"/>
                  </a:lnTo>
                  <a:cubicBezTo>
                    <a:pt x="21045" y="18035"/>
                    <a:pt x="20237" y="16978"/>
                    <a:pt x="19289" y="16978"/>
                  </a:cubicBezTo>
                  <a:close/>
                  <a:moveTo>
                    <a:pt x="2311" y="16978"/>
                  </a:moveTo>
                  <a:cubicBezTo>
                    <a:pt x="1363" y="16978"/>
                    <a:pt x="578" y="18035"/>
                    <a:pt x="578" y="19274"/>
                  </a:cubicBezTo>
                  <a:lnTo>
                    <a:pt x="578" y="20694"/>
                  </a:lnTo>
                  <a:cubicBezTo>
                    <a:pt x="578" y="20784"/>
                    <a:pt x="624" y="20845"/>
                    <a:pt x="647" y="20845"/>
                  </a:cubicBezTo>
                  <a:lnTo>
                    <a:pt x="7418" y="20845"/>
                  </a:lnTo>
                  <a:cubicBezTo>
                    <a:pt x="7464" y="20845"/>
                    <a:pt x="7511" y="20784"/>
                    <a:pt x="7511" y="20694"/>
                  </a:cubicBezTo>
                  <a:lnTo>
                    <a:pt x="7511" y="19274"/>
                  </a:lnTo>
                  <a:cubicBezTo>
                    <a:pt x="7511" y="18035"/>
                    <a:pt x="6725" y="16978"/>
                    <a:pt x="5777" y="16978"/>
                  </a:cubicBezTo>
                  <a:close/>
                  <a:moveTo>
                    <a:pt x="15823" y="16253"/>
                  </a:moveTo>
                  <a:lnTo>
                    <a:pt x="19289" y="16253"/>
                  </a:lnTo>
                  <a:cubicBezTo>
                    <a:pt x="20560" y="16253"/>
                    <a:pt x="21600" y="17613"/>
                    <a:pt x="21600" y="19274"/>
                  </a:cubicBezTo>
                  <a:lnTo>
                    <a:pt x="21600" y="20694"/>
                  </a:lnTo>
                  <a:cubicBezTo>
                    <a:pt x="21600" y="21177"/>
                    <a:pt x="21300" y="21600"/>
                    <a:pt x="20930" y="21600"/>
                  </a:cubicBezTo>
                  <a:lnTo>
                    <a:pt x="14182" y="21600"/>
                  </a:lnTo>
                  <a:cubicBezTo>
                    <a:pt x="13812" y="21600"/>
                    <a:pt x="13512" y="21177"/>
                    <a:pt x="13512" y="20694"/>
                  </a:cubicBezTo>
                  <a:lnTo>
                    <a:pt x="13512" y="19274"/>
                  </a:lnTo>
                  <a:cubicBezTo>
                    <a:pt x="13512" y="17613"/>
                    <a:pt x="14552" y="16253"/>
                    <a:pt x="15823" y="16253"/>
                  </a:cubicBezTo>
                  <a:close/>
                  <a:moveTo>
                    <a:pt x="2311" y="16253"/>
                  </a:moveTo>
                  <a:lnTo>
                    <a:pt x="5777" y="16253"/>
                  </a:lnTo>
                  <a:cubicBezTo>
                    <a:pt x="7048" y="16253"/>
                    <a:pt x="8088" y="17613"/>
                    <a:pt x="8088" y="19274"/>
                  </a:cubicBezTo>
                  <a:lnTo>
                    <a:pt x="8088" y="20694"/>
                  </a:lnTo>
                  <a:cubicBezTo>
                    <a:pt x="8088" y="21177"/>
                    <a:pt x="7788" y="21600"/>
                    <a:pt x="7418" y="21600"/>
                  </a:cubicBezTo>
                  <a:lnTo>
                    <a:pt x="647" y="21600"/>
                  </a:lnTo>
                  <a:cubicBezTo>
                    <a:pt x="300" y="21600"/>
                    <a:pt x="0" y="21177"/>
                    <a:pt x="0" y="20694"/>
                  </a:cubicBezTo>
                  <a:lnTo>
                    <a:pt x="0" y="19274"/>
                  </a:lnTo>
                  <a:cubicBezTo>
                    <a:pt x="0" y="17613"/>
                    <a:pt x="1040" y="16253"/>
                    <a:pt x="2311" y="16253"/>
                  </a:cubicBezTo>
                  <a:close/>
                  <a:moveTo>
                    <a:pt x="17556" y="11722"/>
                  </a:moveTo>
                  <a:cubicBezTo>
                    <a:pt x="16888" y="11722"/>
                    <a:pt x="16335" y="12416"/>
                    <a:pt x="16335" y="13321"/>
                  </a:cubicBezTo>
                  <a:cubicBezTo>
                    <a:pt x="16335" y="14197"/>
                    <a:pt x="16888" y="14921"/>
                    <a:pt x="17556" y="14921"/>
                  </a:cubicBezTo>
                  <a:cubicBezTo>
                    <a:pt x="18223" y="14921"/>
                    <a:pt x="18776" y="14197"/>
                    <a:pt x="18776" y="13321"/>
                  </a:cubicBezTo>
                  <a:cubicBezTo>
                    <a:pt x="18776" y="12416"/>
                    <a:pt x="18223" y="11722"/>
                    <a:pt x="17556" y="11722"/>
                  </a:cubicBezTo>
                  <a:close/>
                  <a:moveTo>
                    <a:pt x="4044" y="11722"/>
                  </a:moveTo>
                  <a:cubicBezTo>
                    <a:pt x="3376" y="11722"/>
                    <a:pt x="2847" y="12416"/>
                    <a:pt x="2847" y="13321"/>
                  </a:cubicBezTo>
                  <a:cubicBezTo>
                    <a:pt x="2847" y="14197"/>
                    <a:pt x="3376" y="14921"/>
                    <a:pt x="4044" y="14921"/>
                  </a:cubicBezTo>
                  <a:cubicBezTo>
                    <a:pt x="4712" y="14921"/>
                    <a:pt x="5265" y="14197"/>
                    <a:pt x="5265" y="13321"/>
                  </a:cubicBezTo>
                  <a:cubicBezTo>
                    <a:pt x="5265" y="12416"/>
                    <a:pt x="4712" y="11722"/>
                    <a:pt x="4044" y="11722"/>
                  </a:cubicBezTo>
                  <a:close/>
                  <a:moveTo>
                    <a:pt x="10812" y="11271"/>
                  </a:moveTo>
                  <a:cubicBezTo>
                    <a:pt x="10973" y="11271"/>
                    <a:pt x="11088" y="11452"/>
                    <a:pt x="11088" y="11634"/>
                  </a:cubicBezTo>
                  <a:lnTo>
                    <a:pt x="11088" y="14810"/>
                  </a:lnTo>
                  <a:lnTo>
                    <a:pt x="13257" y="17653"/>
                  </a:lnTo>
                  <a:cubicBezTo>
                    <a:pt x="13372" y="17805"/>
                    <a:pt x="13372" y="18016"/>
                    <a:pt x="13257" y="18168"/>
                  </a:cubicBezTo>
                  <a:cubicBezTo>
                    <a:pt x="13211" y="18258"/>
                    <a:pt x="13119" y="18289"/>
                    <a:pt x="13049" y="18289"/>
                  </a:cubicBezTo>
                  <a:cubicBezTo>
                    <a:pt x="12980" y="18289"/>
                    <a:pt x="12911" y="18258"/>
                    <a:pt x="12865" y="18168"/>
                  </a:cubicBezTo>
                  <a:lnTo>
                    <a:pt x="10812" y="15476"/>
                  </a:lnTo>
                  <a:lnTo>
                    <a:pt x="8758" y="18198"/>
                  </a:lnTo>
                  <a:cubicBezTo>
                    <a:pt x="8689" y="18258"/>
                    <a:pt x="8620" y="18289"/>
                    <a:pt x="8551" y="18289"/>
                  </a:cubicBezTo>
                  <a:cubicBezTo>
                    <a:pt x="8481" y="18289"/>
                    <a:pt x="8412" y="18258"/>
                    <a:pt x="8366" y="18198"/>
                  </a:cubicBezTo>
                  <a:cubicBezTo>
                    <a:pt x="8251" y="18047"/>
                    <a:pt x="8251" y="17805"/>
                    <a:pt x="8366" y="17653"/>
                  </a:cubicBezTo>
                  <a:lnTo>
                    <a:pt x="10535" y="14810"/>
                  </a:lnTo>
                  <a:lnTo>
                    <a:pt x="10535" y="11634"/>
                  </a:lnTo>
                  <a:cubicBezTo>
                    <a:pt x="10535" y="11452"/>
                    <a:pt x="10650" y="11271"/>
                    <a:pt x="10812" y="11271"/>
                  </a:cubicBezTo>
                  <a:close/>
                  <a:moveTo>
                    <a:pt x="17556" y="10967"/>
                  </a:moveTo>
                  <a:cubicBezTo>
                    <a:pt x="18546" y="10967"/>
                    <a:pt x="19329" y="12024"/>
                    <a:pt x="19329" y="13321"/>
                  </a:cubicBezTo>
                  <a:cubicBezTo>
                    <a:pt x="19329" y="14619"/>
                    <a:pt x="18546" y="15646"/>
                    <a:pt x="17556" y="15646"/>
                  </a:cubicBezTo>
                  <a:cubicBezTo>
                    <a:pt x="16566" y="15646"/>
                    <a:pt x="15783" y="14619"/>
                    <a:pt x="15783" y="13321"/>
                  </a:cubicBezTo>
                  <a:cubicBezTo>
                    <a:pt x="15783" y="12024"/>
                    <a:pt x="16566" y="10967"/>
                    <a:pt x="17556" y="10967"/>
                  </a:cubicBezTo>
                  <a:close/>
                  <a:moveTo>
                    <a:pt x="4044" y="10967"/>
                  </a:moveTo>
                  <a:cubicBezTo>
                    <a:pt x="5011" y="10967"/>
                    <a:pt x="5817" y="12024"/>
                    <a:pt x="5817" y="13321"/>
                  </a:cubicBezTo>
                  <a:cubicBezTo>
                    <a:pt x="5817" y="14619"/>
                    <a:pt x="5011" y="15646"/>
                    <a:pt x="4044" y="15646"/>
                  </a:cubicBezTo>
                  <a:cubicBezTo>
                    <a:pt x="3077" y="15646"/>
                    <a:pt x="2271" y="14619"/>
                    <a:pt x="2271" y="13321"/>
                  </a:cubicBezTo>
                  <a:cubicBezTo>
                    <a:pt x="2271" y="12024"/>
                    <a:pt x="3077" y="10967"/>
                    <a:pt x="4044" y="10967"/>
                  </a:cubicBezTo>
                  <a:close/>
                  <a:moveTo>
                    <a:pt x="11713" y="6011"/>
                  </a:moveTo>
                  <a:lnTo>
                    <a:pt x="11343" y="6857"/>
                  </a:lnTo>
                  <a:cubicBezTo>
                    <a:pt x="11297" y="6947"/>
                    <a:pt x="11274" y="6978"/>
                    <a:pt x="11228" y="7038"/>
                  </a:cubicBezTo>
                  <a:lnTo>
                    <a:pt x="11597" y="9847"/>
                  </a:lnTo>
                  <a:lnTo>
                    <a:pt x="14186" y="9847"/>
                  </a:lnTo>
                  <a:cubicBezTo>
                    <a:pt x="14232" y="9847"/>
                    <a:pt x="14278" y="9787"/>
                    <a:pt x="14278" y="9727"/>
                  </a:cubicBezTo>
                  <a:lnTo>
                    <a:pt x="14278" y="8277"/>
                  </a:lnTo>
                  <a:cubicBezTo>
                    <a:pt x="14278" y="7038"/>
                    <a:pt x="13492" y="6011"/>
                    <a:pt x="12545" y="6011"/>
                  </a:cubicBezTo>
                  <a:close/>
                  <a:moveTo>
                    <a:pt x="9078" y="6011"/>
                  </a:moveTo>
                  <a:cubicBezTo>
                    <a:pt x="8108" y="6011"/>
                    <a:pt x="7322" y="7038"/>
                    <a:pt x="7322" y="8277"/>
                  </a:cubicBezTo>
                  <a:lnTo>
                    <a:pt x="7322" y="9727"/>
                  </a:lnTo>
                  <a:cubicBezTo>
                    <a:pt x="7322" y="9787"/>
                    <a:pt x="7368" y="9847"/>
                    <a:pt x="7414" y="9847"/>
                  </a:cubicBezTo>
                  <a:lnTo>
                    <a:pt x="10026" y="9847"/>
                  </a:lnTo>
                  <a:lnTo>
                    <a:pt x="10372" y="7038"/>
                  </a:lnTo>
                  <a:cubicBezTo>
                    <a:pt x="10326" y="6978"/>
                    <a:pt x="10303" y="6947"/>
                    <a:pt x="10257" y="6857"/>
                  </a:cubicBezTo>
                  <a:lnTo>
                    <a:pt x="9887" y="6011"/>
                  </a:lnTo>
                  <a:close/>
                  <a:moveTo>
                    <a:pt x="9078" y="5256"/>
                  </a:moveTo>
                  <a:lnTo>
                    <a:pt x="12545" y="5256"/>
                  </a:lnTo>
                  <a:cubicBezTo>
                    <a:pt x="13816" y="5256"/>
                    <a:pt x="14833" y="6615"/>
                    <a:pt x="14833" y="8277"/>
                  </a:cubicBezTo>
                  <a:lnTo>
                    <a:pt x="14833" y="9727"/>
                  </a:lnTo>
                  <a:cubicBezTo>
                    <a:pt x="14833" y="10210"/>
                    <a:pt x="14555" y="10603"/>
                    <a:pt x="14186" y="10603"/>
                  </a:cubicBezTo>
                  <a:lnTo>
                    <a:pt x="7414" y="10603"/>
                  </a:lnTo>
                  <a:cubicBezTo>
                    <a:pt x="7045" y="10603"/>
                    <a:pt x="6744" y="10210"/>
                    <a:pt x="6744" y="9727"/>
                  </a:cubicBezTo>
                  <a:lnTo>
                    <a:pt x="6744" y="8277"/>
                  </a:lnTo>
                  <a:cubicBezTo>
                    <a:pt x="6744" y="6615"/>
                    <a:pt x="7784" y="5256"/>
                    <a:pt x="9078" y="5256"/>
                  </a:cubicBezTo>
                  <a:close/>
                  <a:moveTo>
                    <a:pt x="10812" y="724"/>
                  </a:moveTo>
                  <a:cubicBezTo>
                    <a:pt x="10144" y="724"/>
                    <a:pt x="9591" y="1449"/>
                    <a:pt x="9591" y="2354"/>
                  </a:cubicBezTo>
                  <a:cubicBezTo>
                    <a:pt x="9591" y="3199"/>
                    <a:pt x="10144" y="3924"/>
                    <a:pt x="10812" y="3924"/>
                  </a:cubicBezTo>
                  <a:cubicBezTo>
                    <a:pt x="11479" y="3924"/>
                    <a:pt x="12009" y="3199"/>
                    <a:pt x="12009" y="2354"/>
                  </a:cubicBezTo>
                  <a:cubicBezTo>
                    <a:pt x="12009" y="1449"/>
                    <a:pt x="11479" y="724"/>
                    <a:pt x="10812" y="724"/>
                  </a:cubicBezTo>
                  <a:close/>
                  <a:moveTo>
                    <a:pt x="10812" y="0"/>
                  </a:moveTo>
                  <a:cubicBezTo>
                    <a:pt x="11779" y="0"/>
                    <a:pt x="12585" y="1056"/>
                    <a:pt x="12585" y="2354"/>
                  </a:cubicBezTo>
                  <a:cubicBezTo>
                    <a:pt x="12585" y="3622"/>
                    <a:pt x="11779" y="4678"/>
                    <a:pt x="10812" y="4678"/>
                  </a:cubicBezTo>
                  <a:cubicBezTo>
                    <a:pt x="9821" y="4678"/>
                    <a:pt x="9015" y="3622"/>
                    <a:pt x="9015" y="2354"/>
                  </a:cubicBezTo>
                  <a:cubicBezTo>
                    <a:pt x="9015" y="1056"/>
                    <a:pt x="9821" y="0"/>
                    <a:pt x="10812"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149" name="Group"/>
          <p:cNvGrpSpPr/>
          <p:nvPr/>
        </p:nvGrpSpPr>
        <p:grpSpPr>
          <a:xfrm>
            <a:off x="918532" y="2950143"/>
            <a:ext cx="10631689" cy="4769996"/>
            <a:chOff x="0" y="0"/>
            <a:chExt cx="10631687" cy="4769994"/>
          </a:xfrm>
        </p:grpSpPr>
        <p:sp>
          <p:nvSpPr>
            <p:cNvPr id="144" name="Freeform: Shape 201"/>
            <p:cNvSpPr/>
            <p:nvPr/>
          </p:nvSpPr>
          <p:spPr>
            <a:xfrm>
              <a:off x="882852" y="253414"/>
              <a:ext cx="9748836" cy="11166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990" y="21600"/>
                  </a:moveTo>
                  <a:lnTo>
                    <a:pt x="0" y="21600"/>
                  </a:lnTo>
                  <a:lnTo>
                    <a:pt x="0" y="0"/>
                  </a:lnTo>
                  <a:lnTo>
                    <a:pt x="17990" y="0"/>
                  </a:lnTo>
                  <a:cubicBezTo>
                    <a:pt x="19980" y="0"/>
                    <a:pt x="21600" y="4834"/>
                    <a:pt x="21600" y="10807"/>
                  </a:cubicBezTo>
                  <a:cubicBezTo>
                    <a:pt x="21600" y="16752"/>
                    <a:pt x="19980" y="21600"/>
                    <a:pt x="17990" y="21600"/>
                  </a:cubicBezTo>
                  <a:close/>
                </a:path>
              </a:pathLst>
            </a:custGeom>
            <a:solidFill>
              <a:srgbClr val="7F8DD3">
                <a:alpha val="60000"/>
              </a:srgbClr>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5" name="TextBox 136"/>
            <p:cNvSpPr txBox="1"/>
            <p:nvPr/>
          </p:nvSpPr>
          <p:spPr>
            <a:xfrm>
              <a:off x="2443522" y="414445"/>
              <a:ext cx="7970698" cy="8859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lnSpc>
                  <a:spcPct val="80000"/>
                </a:lnSpc>
                <a:defRPr b="1" spc="-42" sz="4800">
                  <a:solidFill>
                    <a:srgbClr val="111340"/>
                  </a:solidFill>
                  <a:latin typeface="+mn-lt"/>
                  <a:ea typeface="+mn-ea"/>
                  <a:cs typeface="+mn-cs"/>
                  <a:sym typeface="TH Sarabun New"/>
                </a:defRPr>
              </a:lvl1pPr>
            </a:lstStyle>
            <a:p>
              <a:pPr/>
              <a:r>
                <a:t>พจนานุกรมฉบับราชบัณฑิตยสถาน พ.ศ. 2554 </a:t>
              </a:r>
            </a:p>
          </p:txBody>
        </p:sp>
        <p:sp>
          <p:nvSpPr>
            <p:cNvPr id="146" name="TextBox 139"/>
            <p:cNvSpPr txBox="1"/>
            <p:nvPr/>
          </p:nvSpPr>
          <p:spPr>
            <a:xfrm>
              <a:off x="2291277" y="1748055"/>
              <a:ext cx="7620312" cy="30219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p>
              <a:pPr>
                <a:lnSpc>
                  <a:spcPct val="80000"/>
                </a:lnSpc>
                <a:defRPr spc="-37" sz="4200">
                  <a:solidFill>
                    <a:srgbClr val="535353"/>
                  </a:solidFill>
                  <a:latin typeface="+mn-lt"/>
                  <a:ea typeface="+mn-ea"/>
                  <a:cs typeface="+mn-cs"/>
                  <a:sym typeface="TH Sarabun New"/>
                </a:defRPr>
              </a:pPr>
              <a:r>
                <a:t>สิ่งที่สั่งสมจากการศึกษา เล่าเรียนการค้นคว้าหรือประสบการณ์ รวมทั้งความสามารถเชิงปฏิบัติ และทักษะความเข้าใจหรือสารสนเทศที่ได้รับมาจากประสบการณ์ สิ่งที่ไดรับมาจากการได้ยิน ได้ฟัง </a:t>
              </a:r>
            </a:p>
            <a:p>
              <a:pPr>
                <a:lnSpc>
                  <a:spcPct val="80000"/>
                </a:lnSpc>
                <a:defRPr spc="-37" sz="4200">
                  <a:solidFill>
                    <a:srgbClr val="535353"/>
                  </a:solidFill>
                  <a:latin typeface="+mn-lt"/>
                  <a:ea typeface="+mn-ea"/>
                  <a:cs typeface="+mn-cs"/>
                  <a:sym typeface="TH Sarabun New"/>
                </a:defRPr>
              </a:pPr>
              <a:r>
                <a:t>การคิดหรือการปฏิบัติองค์วิชาในแต่ละสาขา</a:t>
              </a:r>
            </a:p>
          </p:txBody>
        </p:sp>
        <p:sp>
          <p:nvSpPr>
            <p:cNvPr id="147" name="Freeform: Shape 204"/>
            <p:cNvSpPr/>
            <p:nvPr/>
          </p:nvSpPr>
          <p:spPr>
            <a:xfrm>
              <a:off x="0" y="-1"/>
              <a:ext cx="2272536" cy="2308326"/>
            </a:xfrm>
            <a:custGeom>
              <a:avLst/>
              <a:gdLst/>
              <a:ahLst/>
              <a:cxnLst>
                <a:cxn ang="0">
                  <a:pos x="wd2" y="hd2"/>
                </a:cxn>
                <a:cxn ang="5400000">
                  <a:pos x="wd2" y="hd2"/>
                </a:cxn>
                <a:cxn ang="10800000">
                  <a:pos x="wd2" y="hd2"/>
                </a:cxn>
                <a:cxn ang="16200000">
                  <a:pos x="wd2" y="hd2"/>
                </a:cxn>
              </a:cxnLst>
              <a:rect l="0" t="0" r="r" b="b"/>
              <a:pathLst>
                <a:path w="21571" h="21225" fill="norm" stroke="1" extrusionOk="0">
                  <a:moveTo>
                    <a:pt x="20931" y="3314"/>
                  </a:moveTo>
                  <a:cubicBezTo>
                    <a:pt x="20411" y="2008"/>
                    <a:pt x="19382" y="817"/>
                    <a:pt x="17999" y="371"/>
                  </a:cubicBezTo>
                  <a:lnTo>
                    <a:pt x="17408" y="313"/>
                  </a:lnTo>
                  <a:cubicBezTo>
                    <a:pt x="14286" y="497"/>
                    <a:pt x="11142" y="439"/>
                    <a:pt x="8032" y="130"/>
                  </a:cubicBezTo>
                  <a:cubicBezTo>
                    <a:pt x="6306" y="-30"/>
                    <a:pt x="4379" y="-225"/>
                    <a:pt x="2984" y="783"/>
                  </a:cubicBezTo>
                  <a:cubicBezTo>
                    <a:pt x="2322" y="1252"/>
                    <a:pt x="1861" y="1951"/>
                    <a:pt x="1494" y="2673"/>
                  </a:cubicBezTo>
                  <a:cubicBezTo>
                    <a:pt x="-19" y="5696"/>
                    <a:pt x="-19" y="9189"/>
                    <a:pt x="5" y="12556"/>
                  </a:cubicBezTo>
                  <a:cubicBezTo>
                    <a:pt x="16" y="14068"/>
                    <a:pt x="28" y="15580"/>
                    <a:pt x="40" y="17103"/>
                  </a:cubicBezTo>
                  <a:cubicBezTo>
                    <a:pt x="40" y="17802"/>
                    <a:pt x="52" y="18512"/>
                    <a:pt x="336" y="19142"/>
                  </a:cubicBezTo>
                  <a:cubicBezTo>
                    <a:pt x="1021" y="20653"/>
                    <a:pt x="2960" y="21157"/>
                    <a:pt x="4663" y="21215"/>
                  </a:cubicBezTo>
                  <a:cubicBezTo>
                    <a:pt x="9262" y="21375"/>
                    <a:pt x="13672" y="19646"/>
                    <a:pt x="17916" y="17939"/>
                  </a:cubicBezTo>
                  <a:cubicBezTo>
                    <a:pt x="18637" y="17653"/>
                    <a:pt x="19394" y="17344"/>
                    <a:pt x="19890" y="16760"/>
                  </a:cubicBezTo>
                  <a:cubicBezTo>
                    <a:pt x="20375" y="16210"/>
                    <a:pt x="20564" y="15488"/>
                    <a:pt x="20730" y="14790"/>
                  </a:cubicBezTo>
                  <a:cubicBezTo>
                    <a:pt x="21250" y="12511"/>
                    <a:pt x="21534" y="10197"/>
                    <a:pt x="21569" y="7872"/>
                  </a:cubicBezTo>
                  <a:cubicBezTo>
                    <a:pt x="21581" y="6326"/>
                    <a:pt x="21522" y="4746"/>
                    <a:pt x="20931" y="3314"/>
                  </a:cubicBezTo>
                  <a:close/>
                </a:path>
              </a:pathLst>
            </a:custGeom>
            <a:solidFill>
              <a:srgbClr val="7F8DD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8" name="Freeform: Shape 339"/>
            <p:cNvSpPr/>
            <p:nvPr/>
          </p:nvSpPr>
          <p:spPr>
            <a:xfrm>
              <a:off x="549316" y="628284"/>
              <a:ext cx="1173184" cy="1051773"/>
            </a:xfrm>
            <a:custGeom>
              <a:avLst/>
              <a:gdLst/>
              <a:ahLst/>
              <a:cxnLst>
                <a:cxn ang="0">
                  <a:pos x="wd2" y="hd2"/>
                </a:cxn>
                <a:cxn ang="5400000">
                  <a:pos x="wd2" y="hd2"/>
                </a:cxn>
                <a:cxn ang="10800000">
                  <a:pos x="wd2" y="hd2"/>
                </a:cxn>
                <a:cxn ang="16200000">
                  <a:pos x="wd2" y="hd2"/>
                </a:cxn>
              </a:cxnLst>
              <a:rect l="0" t="0" r="r" b="b"/>
              <a:pathLst>
                <a:path w="21540" h="21523" fill="norm" stroke="1" extrusionOk="0">
                  <a:moveTo>
                    <a:pt x="1203" y="19618"/>
                  </a:moveTo>
                  <a:lnTo>
                    <a:pt x="1203" y="18192"/>
                  </a:lnTo>
                  <a:lnTo>
                    <a:pt x="3786" y="11518"/>
                  </a:lnTo>
                  <a:lnTo>
                    <a:pt x="3809" y="11518"/>
                  </a:lnTo>
                  <a:cubicBezTo>
                    <a:pt x="3832" y="11493"/>
                    <a:pt x="3832" y="11518"/>
                    <a:pt x="3855" y="11518"/>
                  </a:cubicBezTo>
                  <a:lnTo>
                    <a:pt x="6940" y="17402"/>
                  </a:lnTo>
                  <a:cubicBezTo>
                    <a:pt x="7055" y="17606"/>
                    <a:pt x="7260" y="17733"/>
                    <a:pt x="7466" y="17733"/>
                  </a:cubicBezTo>
                  <a:cubicBezTo>
                    <a:pt x="7672" y="17733"/>
                    <a:pt x="7878" y="17606"/>
                    <a:pt x="7992" y="17402"/>
                  </a:cubicBezTo>
                  <a:lnTo>
                    <a:pt x="11215" y="11289"/>
                  </a:lnTo>
                  <a:cubicBezTo>
                    <a:pt x="11215" y="11289"/>
                    <a:pt x="11215" y="11263"/>
                    <a:pt x="11238" y="11263"/>
                  </a:cubicBezTo>
                  <a:cubicBezTo>
                    <a:pt x="11238" y="11263"/>
                    <a:pt x="11260" y="11263"/>
                    <a:pt x="11260" y="11289"/>
                  </a:cubicBezTo>
                  <a:lnTo>
                    <a:pt x="14392" y="14498"/>
                  </a:lnTo>
                  <a:cubicBezTo>
                    <a:pt x="14506" y="14626"/>
                    <a:pt x="14712" y="14677"/>
                    <a:pt x="14872" y="14651"/>
                  </a:cubicBezTo>
                  <a:cubicBezTo>
                    <a:pt x="15055" y="14626"/>
                    <a:pt x="15215" y="14524"/>
                    <a:pt x="15306" y="14346"/>
                  </a:cubicBezTo>
                  <a:lnTo>
                    <a:pt x="18278" y="9098"/>
                  </a:lnTo>
                  <a:cubicBezTo>
                    <a:pt x="18278" y="9073"/>
                    <a:pt x="18300" y="9073"/>
                    <a:pt x="18323" y="9073"/>
                  </a:cubicBezTo>
                  <a:cubicBezTo>
                    <a:pt x="18346" y="9073"/>
                    <a:pt x="18346" y="9098"/>
                    <a:pt x="18346" y="9098"/>
                  </a:cubicBezTo>
                  <a:lnTo>
                    <a:pt x="18346" y="20204"/>
                  </a:lnTo>
                  <a:lnTo>
                    <a:pt x="1729" y="20204"/>
                  </a:lnTo>
                  <a:cubicBezTo>
                    <a:pt x="1432" y="20204"/>
                    <a:pt x="1203" y="19924"/>
                    <a:pt x="1203" y="19618"/>
                  </a:cubicBezTo>
                  <a:close/>
                  <a:moveTo>
                    <a:pt x="3763" y="6500"/>
                  </a:moveTo>
                  <a:cubicBezTo>
                    <a:pt x="4060" y="6500"/>
                    <a:pt x="4289" y="6755"/>
                    <a:pt x="4289" y="7061"/>
                  </a:cubicBezTo>
                  <a:cubicBezTo>
                    <a:pt x="4289" y="7392"/>
                    <a:pt x="4060" y="7646"/>
                    <a:pt x="3763" y="7646"/>
                  </a:cubicBezTo>
                  <a:cubicBezTo>
                    <a:pt x="3489" y="7646"/>
                    <a:pt x="3260" y="7392"/>
                    <a:pt x="3260" y="7061"/>
                  </a:cubicBezTo>
                  <a:cubicBezTo>
                    <a:pt x="3260" y="6755"/>
                    <a:pt x="3489" y="6500"/>
                    <a:pt x="3763" y="6500"/>
                  </a:cubicBezTo>
                  <a:close/>
                  <a:moveTo>
                    <a:pt x="7992" y="14065"/>
                  </a:moveTo>
                  <a:cubicBezTo>
                    <a:pt x="7992" y="14396"/>
                    <a:pt x="7763" y="14651"/>
                    <a:pt x="7466" y="14651"/>
                  </a:cubicBezTo>
                  <a:cubicBezTo>
                    <a:pt x="7169" y="14651"/>
                    <a:pt x="6940" y="14396"/>
                    <a:pt x="6940" y="14065"/>
                  </a:cubicBezTo>
                  <a:cubicBezTo>
                    <a:pt x="6940" y="13760"/>
                    <a:pt x="7169" y="13479"/>
                    <a:pt x="7466" y="13479"/>
                  </a:cubicBezTo>
                  <a:cubicBezTo>
                    <a:pt x="7763" y="13479"/>
                    <a:pt x="7992" y="13760"/>
                    <a:pt x="7992" y="14065"/>
                  </a:cubicBezTo>
                  <a:close/>
                  <a:moveTo>
                    <a:pt x="11169" y="6500"/>
                  </a:moveTo>
                  <a:cubicBezTo>
                    <a:pt x="11466" y="6500"/>
                    <a:pt x="11695" y="6755"/>
                    <a:pt x="11695" y="7061"/>
                  </a:cubicBezTo>
                  <a:cubicBezTo>
                    <a:pt x="11695" y="7392"/>
                    <a:pt x="11466" y="7646"/>
                    <a:pt x="11169" y="7646"/>
                  </a:cubicBezTo>
                  <a:cubicBezTo>
                    <a:pt x="10872" y="7646"/>
                    <a:pt x="10643" y="7392"/>
                    <a:pt x="10643" y="7061"/>
                  </a:cubicBezTo>
                  <a:cubicBezTo>
                    <a:pt x="10643" y="6755"/>
                    <a:pt x="10872" y="6500"/>
                    <a:pt x="11169" y="6500"/>
                  </a:cubicBezTo>
                  <a:close/>
                  <a:moveTo>
                    <a:pt x="14849" y="10270"/>
                  </a:moveTo>
                  <a:cubicBezTo>
                    <a:pt x="15146" y="10270"/>
                    <a:pt x="15398" y="10525"/>
                    <a:pt x="15398" y="10856"/>
                  </a:cubicBezTo>
                  <a:cubicBezTo>
                    <a:pt x="15398" y="11187"/>
                    <a:pt x="15146" y="11442"/>
                    <a:pt x="14849" y="11442"/>
                  </a:cubicBezTo>
                  <a:cubicBezTo>
                    <a:pt x="14575" y="11442"/>
                    <a:pt x="14346" y="11187"/>
                    <a:pt x="14346" y="10856"/>
                  </a:cubicBezTo>
                  <a:cubicBezTo>
                    <a:pt x="14346" y="10525"/>
                    <a:pt x="14575" y="10270"/>
                    <a:pt x="14849" y="10270"/>
                  </a:cubicBezTo>
                  <a:close/>
                  <a:moveTo>
                    <a:pt x="18620" y="3622"/>
                  </a:moveTo>
                  <a:cubicBezTo>
                    <a:pt x="18918" y="3622"/>
                    <a:pt x="19146" y="3851"/>
                    <a:pt x="19146" y="4182"/>
                  </a:cubicBezTo>
                  <a:cubicBezTo>
                    <a:pt x="19146" y="4513"/>
                    <a:pt x="18918" y="4768"/>
                    <a:pt x="18620" y="4768"/>
                  </a:cubicBezTo>
                  <a:cubicBezTo>
                    <a:pt x="18323" y="4768"/>
                    <a:pt x="18095" y="4513"/>
                    <a:pt x="18095" y="4182"/>
                  </a:cubicBezTo>
                  <a:cubicBezTo>
                    <a:pt x="18095" y="3851"/>
                    <a:pt x="18323" y="3622"/>
                    <a:pt x="18620" y="3622"/>
                  </a:cubicBezTo>
                  <a:close/>
                  <a:moveTo>
                    <a:pt x="21455" y="20382"/>
                  </a:moveTo>
                  <a:lnTo>
                    <a:pt x="20129" y="19516"/>
                  </a:lnTo>
                  <a:cubicBezTo>
                    <a:pt x="20060" y="19465"/>
                    <a:pt x="19923" y="19542"/>
                    <a:pt x="19923" y="19644"/>
                  </a:cubicBezTo>
                  <a:lnTo>
                    <a:pt x="19923" y="20204"/>
                  </a:lnTo>
                  <a:lnTo>
                    <a:pt x="18918" y="20204"/>
                  </a:lnTo>
                  <a:lnTo>
                    <a:pt x="18918" y="9098"/>
                  </a:lnTo>
                  <a:cubicBezTo>
                    <a:pt x="18918" y="8818"/>
                    <a:pt x="18735" y="8538"/>
                    <a:pt x="18483" y="8462"/>
                  </a:cubicBezTo>
                  <a:cubicBezTo>
                    <a:pt x="18209" y="8385"/>
                    <a:pt x="17935" y="8512"/>
                    <a:pt x="17798" y="8742"/>
                  </a:cubicBezTo>
                  <a:lnTo>
                    <a:pt x="14826" y="14014"/>
                  </a:lnTo>
                  <a:cubicBezTo>
                    <a:pt x="14803" y="14014"/>
                    <a:pt x="14803" y="14040"/>
                    <a:pt x="14803" y="14040"/>
                  </a:cubicBezTo>
                  <a:cubicBezTo>
                    <a:pt x="14780" y="14040"/>
                    <a:pt x="14780" y="14040"/>
                    <a:pt x="14780" y="14014"/>
                  </a:cubicBezTo>
                  <a:lnTo>
                    <a:pt x="11649" y="10830"/>
                  </a:lnTo>
                  <a:cubicBezTo>
                    <a:pt x="11512" y="10678"/>
                    <a:pt x="11329" y="10627"/>
                    <a:pt x="11146" y="10652"/>
                  </a:cubicBezTo>
                  <a:cubicBezTo>
                    <a:pt x="10963" y="10678"/>
                    <a:pt x="10826" y="10805"/>
                    <a:pt x="10712" y="10983"/>
                  </a:cubicBezTo>
                  <a:lnTo>
                    <a:pt x="7512" y="17071"/>
                  </a:lnTo>
                  <a:cubicBezTo>
                    <a:pt x="7512" y="17096"/>
                    <a:pt x="7489" y="17096"/>
                    <a:pt x="7466" y="17096"/>
                  </a:cubicBezTo>
                  <a:cubicBezTo>
                    <a:pt x="7443" y="17096"/>
                    <a:pt x="7443" y="17096"/>
                    <a:pt x="7420" y="17071"/>
                  </a:cubicBezTo>
                  <a:lnTo>
                    <a:pt x="4358" y="11187"/>
                  </a:lnTo>
                  <a:cubicBezTo>
                    <a:pt x="4220" y="10983"/>
                    <a:pt x="4015" y="10856"/>
                    <a:pt x="3786" y="10856"/>
                  </a:cubicBezTo>
                  <a:cubicBezTo>
                    <a:pt x="3558" y="10881"/>
                    <a:pt x="3352" y="11034"/>
                    <a:pt x="3260" y="11263"/>
                  </a:cubicBezTo>
                  <a:lnTo>
                    <a:pt x="1203" y="16612"/>
                  </a:lnTo>
                  <a:lnTo>
                    <a:pt x="1203" y="14524"/>
                  </a:lnTo>
                  <a:lnTo>
                    <a:pt x="3603" y="8258"/>
                  </a:lnTo>
                  <a:cubicBezTo>
                    <a:pt x="3672" y="8283"/>
                    <a:pt x="3718" y="8283"/>
                    <a:pt x="3763" y="8283"/>
                  </a:cubicBezTo>
                  <a:cubicBezTo>
                    <a:pt x="3878" y="8283"/>
                    <a:pt x="3969" y="8258"/>
                    <a:pt x="4060" y="8232"/>
                  </a:cubicBezTo>
                  <a:lnTo>
                    <a:pt x="6689" y="13225"/>
                  </a:lnTo>
                  <a:cubicBezTo>
                    <a:pt x="6483" y="13454"/>
                    <a:pt x="6392" y="13734"/>
                    <a:pt x="6392" y="14065"/>
                  </a:cubicBezTo>
                  <a:cubicBezTo>
                    <a:pt x="6392" y="14753"/>
                    <a:pt x="6872" y="15288"/>
                    <a:pt x="7466" y="15288"/>
                  </a:cubicBezTo>
                  <a:cubicBezTo>
                    <a:pt x="8083" y="15288"/>
                    <a:pt x="8563" y="14753"/>
                    <a:pt x="8563" y="14065"/>
                  </a:cubicBezTo>
                  <a:cubicBezTo>
                    <a:pt x="8563" y="13734"/>
                    <a:pt x="8449" y="13454"/>
                    <a:pt x="8243" y="13225"/>
                  </a:cubicBezTo>
                  <a:lnTo>
                    <a:pt x="10872" y="8232"/>
                  </a:lnTo>
                  <a:cubicBezTo>
                    <a:pt x="10963" y="8258"/>
                    <a:pt x="11078" y="8283"/>
                    <a:pt x="11169" y="8283"/>
                  </a:cubicBezTo>
                  <a:cubicBezTo>
                    <a:pt x="11375" y="8283"/>
                    <a:pt x="11580" y="8232"/>
                    <a:pt x="11740" y="8105"/>
                  </a:cubicBezTo>
                  <a:lnTo>
                    <a:pt x="13889" y="10296"/>
                  </a:lnTo>
                  <a:cubicBezTo>
                    <a:pt x="13820" y="10448"/>
                    <a:pt x="13775" y="10652"/>
                    <a:pt x="13775" y="10856"/>
                  </a:cubicBezTo>
                  <a:cubicBezTo>
                    <a:pt x="13775" y="11518"/>
                    <a:pt x="14255" y="12053"/>
                    <a:pt x="14849" y="12053"/>
                  </a:cubicBezTo>
                  <a:cubicBezTo>
                    <a:pt x="15466" y="12053"/>
                    <a:pt x="15946" y="11518"/>
                    <a:pt x="15946" y="10856"/>
                  </a:cubicBezTo>
                  <a:cubicBezTo>
                    <a:pt x="15946" y="10550"/>
                    <a:pt x="15855" y="10245"/>
                    <a:pt x="15672" y="10015"/>
                  </a:cubicBezTo>
                  <a:lnTo>
                    <a:pt x="18300" y="5354"/>
                  </a:lnTo>
                  <a:cubicBezTo>
                    <a:pt x="18415" y="5379"/>
                    <a:pt x="18529" y="5405"/>
                    <a:pt x="18620" y="5405"/>
                  </a:cubicBezTo>
                  <a:cubicBezTo>
                    <a:pt x="19238" y="5405"/>
                    <a:pt x="19718" y="4845"/>
                    <a:pt x="19718" y="4182"/>
                  </a:cubicBezTo>
                  <a:cubicBezTo>
                    <a:pt x="19718" y="3877"/>
                    <a:pt x="19626" y="3622"/>
                    <a:pt x="19466" y="3418"/>
                  </a:cubicBezTo>
                  <a:lnTo>
                    <a:pt x="20495" y="1762"/>
                  </a:lnTo>
                  <a:lnTo>
                    <a:pt x="20883" y="2017"/>
                  </a:lnTo>
                  <a:cubicBezTo>
                    <a:pt x="20952" y="2043"/>
                    <a:pt x="21089" y="1992"/>
                    <a:pt x="21089" y="1864"/>
                  </a:cubicBezTo>
                  <a:lnTo>
                    <a:pt x="21089" y="158"/>
                  </a:lnTo>
                  <a:cubicBezTo>
                    <a:pt x="21089" y="30"/>
                    <a:pt x="20952" y="-46"/>
                    <a:pt x="20883" y="30"/>
                  </a:cubicBezTo>
                  <a:lnTo>
                    <a:pt x="19558" y="871"/>
                  </a:lnTo>
                  <a:cubicBezTo>
                    <a:pt x="19466" y="922"/>
                    <a:pt x="19466" y="1075"/>
                    <a:pt x="19558" y="1151"/>
                  </a:cubicBezTo>
                  <a:lnTo>
                    <a:pt x="20015" y="1457"/>
                  </a:lnTo>
                  <a:lnTo>
                    <a:pt x="18986" y="3062"/>
                  </a:lnTo>
                  <a:cubicBezTo>
                    <a:pt x="18872" y="3011"/>
                    <a:pt x="18758" y="2960"/>
                    <a:pt x="18620" y="2960"/>
                  </a:cubicBezTo>
                  <a:cubicBezTo>
                    <a:pt x="18026" y="2960"/>
                    <a:pt x="17546" y="3520"/>
                    <a:pt x="17546" y="4182"/>
                  </a:cubicBezTo>
                  <a:cubicBezTo>
                    <a:pt x="17546" y="4513"/>
                    <a:pt x="17660" y="4794"/>
                    <a:pt x="17843" y="5023"/>
                  </a:cubicBezTo>
                  <a:lnTo>
                    <a:pt x="15169" y="9684"/>
                  </a:lnTo>
                  <a:cubicBezTo>
                    <a:pt x="15078" y="9659"/>
                    <a:pt x="14963" y="9633"/>
                    <a:pt x="14849" y="9633"/>
                  </a:cubicBezTo>
                  <a:cubicBezTo>
                    <a:pt x="14643" y="9633"/>
                    <a:pt x="14460" y="9710"/>
                    <a:pt x="14278" y="9837"/>
                  </a:cubicBezTo>
                  <a:lnTo>
                    <a:pt x="12129" y="7621"/>
                  </a:lnTo>
                  <a:cubicBezTo>
                    <a:pt x="12220" y="7468"/>
                    <a:pt x="12266" y="7264"/>
                    <a:pt x="12266" y="7061"/>
                  </a:cubicBezTo>
                  <a:cubicBezTo>
                    <a:pt x="12266" y="6398"/>
                    <a:pt x="11763" y="5863"/>
                    <a:pt x="11169" y="5863"/>
                  </a:cubicBezTo>
                  <a:cubicBezTo>
                    <a:pt x="10552" y="5863"/>
                    <a:pt x="10072" y="6398"/>
                    <a:pt x="10072" y="7061"/>
                  </a:cubicBezTo>
                  <a:cubicBezTo>
                    <a:pt x="10072" y="7392"/>
                    <a:pt x="10209" y="7697"/>
                    <a:pt x="10392" y="7927"/>
                  </a:cubicBezTo>
                  <a:lnTo>
                    <a:pt x="7763" y="12894"/>
                  </a:lnTo>
                  <a:cubicBezTo>
                    <a:pt x="7672" y="12894"/>
                    <a:pt x="7580" y="12868"/>
                    <a:pt x="7466" y="12868"/>
                  </a:cubicBezTo>
                  <a:cubicBezTo>
                    <a:pt x="7375" y="12868"/>
                    <a:pt x="7283" y="12894"/>
                    <a:pt x="7169" y="12894"/>
                  </a:cubicBezTo>
                  <a:lnTo>
                    <a:pt x="4540" y="7927"/>
                  </a:lnTo>
                  <a:cubicBezTo>
                    <a:pt x="4746" y="7697"/>
                    <a:pt x="4860" y="7392"/>
                    <a:pt x="4860" y="7061"/>
                  </a:cubicBezTo>
                  <a:cubicBezTo>
                    <a:pt x="4860" y="6398"/>
                    <a:pt x="4380" y="5863"/>
                    <a:pt x="3763" y="5863"/>
                  </a:cubicBezTo>
                  <a:cubicBezTo>
                    <a:pt x="3169" y="5863"/>
                    <a:pt x="2689" y="6398"/>
                    <a:pt x="2689" y="7061"/>
                  </a:cubicBezTo>
                  <a:cubicBezTo>
                    <a:pt x="2689" y="7468"/>
                    <a:pt x="2849" y="7799"/>
                    <a:pt x="3100" y="8029"/>
                  </a:cubicBezTo>
                  <a:lnTo>
                    <a:pt x="1203" y="12919"/>
                  </a:lnTo>
                  <a:lnTo>
                    <a:pt x="1203" y="2043"/>
                  </a:lnTo>
                  <a:lnTo>
                    <a:pt x="1660" y="2043"/>
                  </a:lnTo>
                  <a:cubicBezTo>
                    <a:pt x="1775" y="2043"/>
                    <a:pt x="1843" y="1915"/>
                    <a:pt x="1798" y="1813"/>
                  </a:cubicBezTo>
                  <a:lnTo>
                    <a:pt x="1020" y="336"/>
                  </a:lnTo>
                  <a:cubicBezTo>
                    <a:pt x="975" y="234"/>
                    <a:pt x="838" y="234"/>
                    <a:pt x="769" y="336"/>
                  </a:cubicBezTo>
                  <a:lnTo>
                    <a:pt x="15" y="1813"/>
                  </a:lnTo>
                  <a:cubicBezTo>
                    <a:pt x="-31" y="1915"/>
                    <a:pt x="38" y="2043"/>
                    <a:pt x="129" y="2043"/>
                  </a:cubicBezTo>
                  <a:lnTo>
                    <a:pt x="632" y="2043"/>
                  </a:lnTo>
                  <a:lnTo>
                    <a:pt x="632" y="19618"/>
                  </a:lnTo>
                  <a:cubicBezTo>
                    <a:pt x="632" y="20280"/>
                    <a:pt x="1112" y="20815"/>
                    <a:pt x="1729" y="20815"/>
                  </a:cubicBezTo>
                  <a:lnTo>
                    <a:pt x="19923" y="20815"/>
                  </a:lnTo>
                  <a:lnTo>
                    <a:pt x="19923" y="21376"/>
                  </a:lnTo>
                  <a:cubicBezTo>
                    <a:pt x="19923" y="21503"/>
                    <a:pt x="20060" y="21554"/>
                    <a:pt x="20129" y="21503"/>
                  </a:cubicBezTo>
                  <a:lnTo>
                    <a:pt x="21455" y="20662"/>
                  </a:lnTo>
                  <a:cubicBezTo>
                    <a:pt x="21569" y="20586"/>
                    <a:pt x="21569" y="20433"/>
                    <a:pt x="21455" y="20382"/>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219" name="Group 7"/>
          <p:cNvGrpSpPr/>
          <p:nvPr/>
        </p:nvGrpSpPr>
        <p:grpSpPr>
          <a:xfrm>
            <a:off x="9386996" y="6052121"/>
            <a:ext cx="4501849" cy="3890388"/>
            <a:chOff x="0" y="0"/>
            <a:chExt cx="4501847" cy="3890387"/>
          </a:xfrm>
        </p:grpSpPr>
        <p:sp>
          <p:nvSpPr>
            <p:cNvPr id="150" name="Freeform 68"/>
            <p:cNvSpPr/>
            <p:nvPr/>
          </p:nvSpPr>
          <p:spPr>
            <a:xfrm>
              <a:off x="16268" y="3589833"/>
              <a:ext cx="4485580" cy="3005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781"/>
                  </a:moveTo>
                  <a:cubicBezTo>
                    <a:pt x="0" y="16774"/>
                    <a:pt x="4836" y="21600"/>
                    <a:pt x="10800" y="21600"/>
                  </a:cubicBezTo>
                  <a:cubicBezTo>
                    <a:pt x="16767" y="21600"/>
                    <a:pt x="21600" y="16774"/>
                    <a:pt x="21600" y="10781"/>
                  </a:cubicBezTo>
                  <a:cubicBezTo>
                    <a:pt x="21600" y="4826"/>
                    <a:pt x="16767" y="0"/>
                    <a:pt x="10800" y="0"/>
                  </a:cubicBezTo>
                  <a:cubicBezTo>
                    <a:pt x="4836" y="0"/>
                    <a:pt x="0" y="4826"/>
                    <a:pt x="0" y="10781"/>
                  </a:cubicBezTo>
                  <a:close/>
                </a:path>
              </a:pathLst>
            </a:custGeom>
            <a:solidFill>
              <a:srgbClr val="5F9DCC">
                <a:alpha val="34000"/>
              </a:srgbClr>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grpSp>
          <p:nvGrpSpPr>
            <p:cNvPr id="165" name="Group 2"/>
            <p:cNvGrpSpPr/>
            <p:nvPr/>
          </p:nvGrpSpPr>
          <p:grpSpPr>
            <a:xfrm>
              <a:off x="515355" y="3072672"/>
              <a:ext cx="3281286" cy="649537"/>
              <a:chOff x="0" y="0"/>
              <a:chExt cx="3281284" cy="649535"/>
            </a:xfrm>
          </p:grpSpPr>
          <p:sp>
            <p:nvSpPr>
              <p:cNvPr id="151" name="Freeform 69"/>
              <p:cNvSpPr/>
              <p:nvPr/>
            </p:nvSpPr>
            <p:spPr>
              <a:xfrm>
                <a:off x="254695" y="-1"/>
                <a:ext cx="502248" cy="649537"/>
              </a:xfrm>
              <a:custGeom>
                <a:avLst/>
                <a:gdLst/>
                <a:ahLst/>
                <a:cxnLst>
                  <a:cxn ang="0">
                    <a:pos x="wd2" y="hd2"/>
                  </a:cxn>
                  <a:cxn ang="5400000">
                    <a:pos x="wd2" y="hd2"/>
                  </a:cxn>
                  <a:cxn ang="10800000">
                    <a:pos x="wd2" y="hd2"/>
                  </a:cxn>
                  <a:cxn ang="16200000">
                    <a:pos x="wd2" y="hd2"/>
                  </a:cxn>
                </a:cxnLst>
                <a:rect l="0" t="0" r="r" b="b"/>
                <a:pathLst>
                  <a:path w="17628" h="21008" fill="norm" stroke="1" extrusionOk="0">
                    <a:moveTo>
                      <a:pt x="17628" y="21008"/>
                    </a:moveTo>
                    <a:cubicBezTo>
                      <a:pt x="17628" y="21008"/>
                      <a:pt x="9528" y="653"/>
                      <a:pt x="2778" y="22"/>
                    </a:cubicBezTo>
                    <a:cubicBezTo>
                      <a:pt x="-3972" y="-592"/>
                      <a:pt x="1808" y="11681"/>
                      <a:pt x="17628" y="21008"/>
                    </a:cubicBezTo>
                    <a:close/>
                  </a:path>
                </a:pathLst>
              </a:custGeom>
              <a:solidFill>
                <a:srgbClr val="146964"/>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152" name="Freeform 70"/>
              <p:cNvSpPr/>
              <p:nvPr/>
            </p:nvSpPr>
            <p:spPr>
              <a:xfrm>
                <a:off x="254695" y="-1"/>
                <a:ext cx="502248" cy="649537"/>
              </a:xfrm>
              <a:custGeom>
                <a:avLst/>
                <a:gdLst/>
                <a:ahLst/>
                <a:cxnLst>
                  <a:cxn ang="0">
                    <a:pos x="wd2" y="hd2"/>
                  </a:cxn>
                  <a:cxn ang="5400000">
                    <a:pos x="wd2" y="hd2"/>
                  </a:cxn>
                  <a:cxn ang="10800000">
                    <a:pos x="wd2" y="hd2"/>
                  </a:cxn>
                  <a:cxn ang="16200000">
                    <a:pos x="wd2" y="hd2"/>
                  </a:cxn>
                </a:cxnLst>
                <a:rect l="0" t="0" r="r" b="b"/>
                <a:pathLst>
                  <a:path w="17628" h="21008" fill="norm" stroke="1" extrusionOk="0">
                    <a:moveTo>
                      <a:pt x="17628" y="21008"/>
                    </a:moveTo>
                    <a:cubicBezTo>
                      <a:pt x="17628" y="21008"/>
                      <a:pt x="9528" y="653"/>
                      <a:pt x="2778" y="22"/>
                    </a:cubicBezTo>
                    <a:cubicBezTo>
                      <a:pt x="-3972" y="-592"/>
                      <a:pt x="1808" y="11681"/>
                      <a:pt x="17628" y="21008"/>
                    </a:cubicBezTo>
                    <a:close/>
                  </a:path>
                </a:pathLst>
              </a:custGeom>
              <a:solidFill>
                <a:srgbClr val="000104">
                  <a:alpha val="32000"/>
                </a:srgbClr>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153" name="Freeform 71"/>
              <p:cNvSpPr/>
              <p:nvPr/>
            </p:nvSpPr>
            <p:spPr>
              <a:xfrm>
                <a:off x="398464" y="173747"/>
                <a:ext cx="358479" cy="4757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9936" y="19730"/>
                      <a:pt x="18109" y="17762"/>
                      <a:pt x="16379" y="15942"/>
                    </a:cubicBezTo>
                    <a:cubicBezTo>
                      <a:pt x="14650" y="14121"/>
                      <a:pt x="12856" y="12350"/>
                      <a:pt x="11094" y="10554"/>
                    </a:cubicBezTo>
                    <a:cubicBezTo>
                      <a:pt x="9299" y="8758"/>
                      <a:pt x="7505" y="6962"/>
                      <a:pt x="5645" y="5215"/>
                    </a:cubicBezTo>
                    <a:cubicBezTo>
                      <a:pt x="3818" y="3444"/>
                      <a:pt x="1925" y="1697"/>
                      <a:pt x="0" y="0"/>
                    </a:cubicBezTo>
                    <a:cubicBezTo>
                      <a:pt x="1697" y="1845"/>
                      <a:pt x="3393" y="3690"/>
                      <a:pt x="5155" y="5486"/>
                    </a:cubicBezTo>
                    <a:cubicBezTo>
                      <a:pt x="6885" y="7307"/>
                      <a:pt x="8647" y="9127"/>
                      <a:pt x="10408" y="10898"/>
                    </a:cubicBezTo>
                    <a:cubicBezTo>
                      <a:pt x="12236" y="12694"/>
                      <a:pt x="14030" y="14466"/>
                      <a:pt x="15857" y="16237"/>
                    </a:cubicBezTo>
                    <a:cubicBezTo>
                      <a:pt x="17717" y="18008"/>
                      <a:pt x="19675" y="19853"/>
                      <a:pt x="21600" y="21600"/>
                    </a:cubicBezTo>
                    <a:close/>
                  </a:path>
                </a:pathLst>
              </a:custGeom>
              <a:solidFill>
                <a:srgbClr val="FFFFFF">
                  <a:alpha val="40000"/>
                </a:srgbClr>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154" name="Freeform 72"/>
              <p:cNvSpPr/>
              <p:nvPr/>
            </p:nvSpPr>
            <p:spPr>
              <a:xfrm>
                <a:off x="0" y="328121"/>
                <a:ext cx="755858" cy="316914"/>
              </a:xfrm>
              <a:custGeom>
                <a:avLst/>
                <a:gdLst/>
                <a:ahLst/>
                <a:cxnLst>
                  <a:cxn ang="0">
                    <a:pos x="wd2" y="hd2"/>
                  </a:cxn>
                  <a:cxn ang="5400000">
                    <a:pos x="wd2" y="hd2"/>
                  </a:cxn>
                  <a:cxn ang="10800000">
                    <a:pos x="wd2" y="hd2"/>
                  </a:cxn>
                  <a:cxn ang="16200000">
                    <a:pos x="wd2" y="hd2"/>
                  </a:cxn>
                </a:cxnLst>
                <a:rect l="0" t="0" r="r" b="b"/>
                <a:pathLst>
                  <a:path w="18494" h="16898" fill="norm" stroke="1" extrusionOk="0">
                    <a:moveTo>
                      <a:pt x="18494" y="16877"/>
                    </a:moveTo>
                    <a:cubicBezTo>
                      <a:pt x="18494" y="16877"/>
                      <a:pt x="5248" y="-4145"/>
                      <a:pt x="1071" y="735"/>
                    </a:cubicBezTo>
                    <a:cubicBezTo>
                      <a:pt x="-3106" y="5587"/>
                      <a:pt x="5407" y="17455"/>
                      <a:pt x="18494" y="16877"/>
                    </a:cubicBezTo>
                    <a:close/>
                  </a:path>
                </a:pathLst>
              </a:custGeom>
              <a:solidFill>
                <a:srgbClr val="146964"/>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155" name="Freeform 73"/>
              <p:cNvSpPr/>
              <p:nvPr/>
            </p:nvSpPr>
            <p:spPr>
              <a:xfrm>
                <a:off x="196719" y="448803"/>
                <a:ext cx="559138" cy="1958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9842" y="19512"/>
                      <a:pt x="18063" y="17543"/>
                      <a:pt x="16263" y="15633"/>
                    </a:cubicBezTo>
                    <a:cubicBezTo>
                      <a:pt x="14484" y="13724"/>
                      <a:pt x="12684" y="11934"/>
                      <a:pt x="10884" y="10084"/>
                    </a:cubicBezTo>
                    <a:cubicBezTo>
                      <a:pt x="9084" y="8294"/>
                      <a:pt x="7284" y="6504"/>
                      <a:pt x="5463" y="4833"/>
                    </a:cubicBezTo>
                    <a:cubicBezTo>
                      <a:pt x="3663" y="3162"/>
                      <a:pt x="1821" y="1492"/>
                      <a:pt x="0" y="0"/>
                    </a:cubicBezTo>
                    <a:cubicBezTo>
                      <a:pt x="1758" y="2029"/>
                      <a:pt x="3537" y="4057"/>
                      <a:pt x="5337" y="5907"/>
                    </a:cubicBezTo>
                    <a:cubicBezTo>
                      <a:pt x="7116" y="7876"/>
                      <a:pt x="8916" y="9666"/>
                      <a:pt x="10716" y="11516"/>
                    </a:cubicBezTo>
                    <a:cubicBezTo>
                      <a:pt x="12516" y="13246"/>
                      <a:pt x="14316" y="15036"/>
                      <a:pt x="16137" y="16707"/>
                    </a:cubicBezTo>
                    <a:cubicBezTo>
                      <a:pt x="17937" y="18438"/>
                      <a:pt x="19779" y="20049"/>
                      <a:pt x="21600" y="21600"/>
                    </a:cubicBezTo>
                    <a:close/>
                  </a:path>
                </a:pathLst>
              </a:custGeom>
              <a:solidFill>
                <a:srgbClr val="FFFFFF">
                  <a:alpha val="40000"/>
                </a:srgbClr>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156" name="Freeform 74"/>
              <p:cNvSpPr/>
              <p:nvPr/>
            </p:nvSpPr>
            <p:spPr>
              <a:xfrm>
                <a:off x="639127" y="85725"/>
                <a:ext cx="148254" cy="558928"/>
              </a:xfrm>
              <a:custGeom>
                <a:avLst/>
                <a:gdLst/>
                <a:ahLst/>
                <a:cxnLst>
                  <a:cxn ang="0">
                    <a:pos x="wd2" y="hd2"/>
                  </a:cxn>
                  <a:cxn ang="5400000">
                    <a:pos x="wd2" y="hd2"/>
                  </a:cxn>
                  <a:cxn ang="10800000">
                    <a:pos x="wd2" y="hd2"/>
                  </a:cxn>
                  <a:cxn ang="16200000">
                    <a:pos x="wd2" y="hd2"/>
                  </a:cxn>
                </a:cxnLst>
                <a:rect l="0" t="0" r="r" b="b"/>
                <a:pathLst>
                  <a:path w="12556" h="19286" fill="norm" stroke="1" extrusionOk="0">
                    <a:moveTo>
                      <a:pt x="9804" y="19286"/>
                    </a:moveTo>
                    <a:cubicBezTo>
                      <a:pt x="9804" y="19286"/>
                      <a:pt x="17126" y="3259"/>
                      <a:pt x="7882" y="472"/>
                    </a:cubicBezTo>
                    <a:cubicBezTo>
                      <a:pt x="-1408" y="-2314"/>
                      <a:pt x="-4474" y="7654"/>
                      <a:pt x="9804" y="19286"/>
                    </a:cubicBezTo>
                    <a:close/>
                  </a:path>
                </a:pathLst>
              </a:custGeom>
              <a:solidFill>
                <a:srgbClr val="146964"/>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157" name="Freeform 75"/>
              <p:cNvSpPr/>
              <p:nvPr/>
            </p:nvSpPr>
            <p:spPr>
              <a:xfrm>
                <a:off x="711386" y="229082"/>
                <a:ext cx="43930" cy="4155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073" y="19769"/>
                      <a:pt x="19756" y="17967"/>
                      <a:pt x="18176" y="16165"/>
                    </a:cubicBezTo>
                    <a:cubicBezTo>
                      <a:pt x="16859" y="14362"/>
                      <a:pt x="15015" y="12560"/>
                      <a:pt x="13171" y="10758"/>
                    </a:cubicBezTo>
                    <a:cubicBezTo>
                      <a:pt x="11327" y="8955"/>
                      <a:pt x="9220" y="7181"/>
                      <a:pt x="7376" y="5379"/>
                    </a:cubicBezTo>
                    <a:cubicBezTo>
                      <a:pt x="5005" y="3605"/>
                      <a:pt x="2634" y="1802"/>
                      <a:pt x="0" y="0"/>
                    </a:cubicBezTo>
                    <a:cubicBezTo>
                      <a:pt x="790" y="1831"/>
                      <a:pt x="2107" y="3605"/>
                      <a:pt x="3424" y="5407"/>
                    </a:cubicBezTo>
                    <a:cubicBezTo>
                      <a:pt x="5005" y="7209"/>
                      <a:pt x="6849" y="9012"/>
                      <a:pt x="8429" y="10814"/>
                    </a:cubicBezTo>
                    <a:cubicBezTo>
                      <a:pt x="10537" y="12616"/>
                      <a:pt x="12380" y="14419"/>
                      <a:pt x="14488" y="16221"/>
                    </a:cubicBezTo>
                    <a:cubicBezTo>
                      <a:pt x="16859" y="17995"/>
                      <a:pt x="19229" y="19798"/>
                      <a:pt x="21600" y="21600"/>
                    </a:cubicBezTo>
                    <a:close/>
                  </a:path>
                </a:pathLst>
              </a:custGeom>
              <a:solidFill>
                <a:srgbClr val="FFFFFF">
                  <a:alpha val="40000"/>
                </a:srgbClr>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158" name="Freeform 76"/>
              <p:cNvSpPr/>
              <p:nvPr/>
            </p:nvSpPr>
            <p:spPr>
              <a:xfrm>
                <a:off x="2525467" y="328121"/>
                <a:ext cx="755818" cy="316914"/>
              </a:xfrm>
              <a:custGeom>
                <a:avLst/>
                <a:gdLst/>
                <a:ahLst/>
                <a:cxnLst>
                  <a:cxn ang="0">
                    <a:pos x="wd2" y="hd2"/>
                  </a:cxn>
                  <a:cxn ang="5400000">
                    <a:pos x="wd2" y="hd2"/>
                  </a:cxn>
                  <a:cxn ang="10800000">
                    <a:pos x="wd2" y="hd2"/>
                  </a:cxn>
                  <a:cxn ang="16200000">
                    <a:pos x="wd2" y="hd2"/>
                  </a:cxn>
                </a:cxnLst>
                <a:rect l="0" t="0" r="r" b="b"/>
                <a:pathLst>
                  <a:path w="18493" h="16898" fill="norm" stroke="1" extrusionOk="0">
                    <a:moveTo>
                      <a:pt x="0" y="16877"/>
                    </a:moveTo>
                    <a:cubicBezTo>
                      <a:pt x="0" y="16877"/>
                      <a:pt x="13246" y="-4145"/>
                      <a:pt x="17423" y="735"/>
                    </a:cubicBezTo>
                    <a:cubicBezTo>
                      <a:pt x="21600" y="5587"/>
                      <a:pt x="13074" y="17455"/>
                      <a:pt x="0" y="16877"/>
                    </a:cubicBezTo>
                    <a:close/>
                  </a:path>
                </a:pathLst>
              </a:custGeom>
              <a:solidFill>
                <a:srgbClr val="146964"/>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159" name="Freeform 77"/>
              <p:cNvSpPr/>
              <p:nvPr/>
            </p:nvSpPr>
            <p:spPr>
              <a:xfrm>
                <a:off x="2525467" y="448803"/>
                <a:ext cx="559138" cy="1958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1758" y="19512"/>
                      <a:pt x="3537" y="17543"/>
                      <a:pt x="5316" y="15633"/>
                    </a:cubicBezTo>
                    <a:cubicBezTo>
                      <a:pt x="7116" y="13724"/>
                      <a:pt x="8916" y="11934"/>
                      <a:pt x="10716" y="10084"/>
                    </a:cubicBezTo>
                    <a:cubicBezTo>
                      <a:pt x="12516" y="8294"/>
                      <a:pt x="14316" y="6504"/>
                      <a:pt x="16116" y="4833"/>
                    </a:cubicBezTo>
                    <a:cubicBezTo>
                      <a:pt x="17937" y="3162"/>
                      <a:pt x="19758" y="1492"/>
                      <a:pt x="21600" y="0"/>
                    </a:cubicBezTo>
                    <a:cubicBezTo>
                      <a:pt x="19842" y="2029"/>
                      <a:pt x="18063" y="4057"/>
                      <a:pt x="16263" y="5907"/>
                    </a:cubicBezTo>
                    <a:cubicBezTo>
                      <a:pt x="14484" y="7876"/>
                      <a:pt x="12684" y="9666"/>
                      <a:pt x="10884" y="11516"/>
                    </a:cubicBezTo>
                    <a:cubicBezTo>
                      <a:pt x="9084" y="13246"/>
                      <a:pt x="7284" y="15036"/>
                      <a:pt x="5463" y="16707"/>
                    </a:cubicBezTo>
                    <a:cubicBezTo>
                      <a:pt x="3642" y="18438"/>
                      <a:pt x="1821" y="20049"/>
                      <a:pt x="0" y="21600"/>
                    </a:cubicBezTo>
                    <a:close/>
                  </a:path>
                </a:pathLst>
              </a:custGeom>
              <a:solidFill>
                <a:srgbClr val="FFFFFF">
                  <a:alpha val="40000"/>
                </a:srgbClr>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160" name="Freeform 78"/>
              <p:cNvSpPr/>
              <p:nvPr/>
            </p:nvSpPr>
            <p:spPr>
              <a:xfrm>
                <a:off x="2490562" y="77235"/>
                <a:ext cx="149857" cy="567418"/>
              </a:xfrm>
              <a:custGeom>
                <a:avLst/>
                <a:gdLst/>
                <a:ahLst/>
                <a:cxnLst>
                  <a:cxn ang="0">
                    <a:pos x="wd2" y="hd2"/>
                  </a:cxn>
                  <a:cxn ang="5400000">
                    <a:pos x="wd2" y="hd2"/>
                  </a:cxn>
                  <a:cxn ang="10800000">
                    <a:pos x="wd2" y="hd2"/>
                  </a:cxn>
                  <a:cxn ang="16200000">
                    <a:pos x="wd2" y="hd2"/>
                  </a:cxn>
                </a:cxnLst>
                <a:rect l="0" t="0" r="r" b="b"/>
                <a:pathLst>
                  <a:path w="12480" h="19278" fill="norm" stroke="1" extrusionOk="0">
                    <a:moveTo>
                      <a:pt x="2896" y="19278"/>
                    </a:moveTo>
                    <a:cubicBezTo>
                      <a:pt x="2896" y="19278"/>
                      <a:pt x="-4619" y="3294"/>
                      <a:pt x="4561" y="477"/>
                    </a:cubicBezTo>
                    <a:cubicBezTo>
                      <a:pt x="13786" y="-2322"/>
                      <a:pt x="16981" y="7622"/>
                      <a:pt x="2896" y="19278"/>
                    </a:cubicBezTo>
                    <a:close/>
                  </a:path>
                </a:pathLst>
              </a:custGeom>
              <a:solidFill>
                <a:srgbClr val="146964"/>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161" name="Freeform 79"/>
              <p:cNvSpPr/>
              <p:nvPr/>
            </p:nvSpPr>
            <p:spPr>
              <a:xfrm>
                <a:off x="2525467" y="223115"/>
                <a:ext cx="42303" cy="4215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820" y="19768"/>
                      <a:pt x="1914" y="17963"/>
                      <a:pt x="3554" y="16158"/>
                    </a:cubicBezTo>
                    <a:cubicBezTo>
                      <a:pt x="4922" y="14381"/>
                      <a:pt x="6562" y="12549"/>
                      <a:pt x="8203" y="10744"/>
                    </a:cubicBezTo>
                    <a:cubicBezTo>
                      <a:pt x="10116" y="8968"/>
                      <a:pt x="12030" y="7163"/>
                      <a:pt x="14491" y="5358"/>
                    </a:cubicBezTo>
                    <a:cubicBezTo>
                      <a:pt x="16405" y="3581"/>
                      <a:pt x="18866" y="1777"/>
                      <a:pt x="21600" y="0"/>
                    </a:cubicBezTo>
                    <a:cubicBezTo>
                      <a:pt x="20780" y="1805"/>
                      <a:pt x="19686" y="3609"/>
                      <a:pt x="18046" y="5414"/>
                    </a:cubicBezTo>
                    <a:cubicBezTo>
                      <a:pt x="16678" y="7219"/>
                      <a:pt x="15038" y="8995"/>
                      <a:pt x="13124" y="10800"/>
                    </a:cubicBezTo>
                    <a:cubicBezTo>
                      <a:pt x="11210" y="12605"/>
                      <a:pt x="9570" y="14409"/>
                      <a:pt x="7382" y="16214"/>
                    </a:cubicBezTo>
                    <a:cubicBezTo>
                      <a:pt x="5195" y="18019"/>
                      <a:pt x="2734" y="19795"/>
                      <a:pt x="0" y="21600"/>
                    </a:cubicBezTo>
                    <a:close/>
                  </a:path>
                </a:pathLst>
              </a:custGeom>
              <a:solidFill>
                <a:srgbClr val="FFFFFF">
                  <a:alpha val="40000"/>
                </a:srgbClr>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162" name="Freeform 80"/>
              <p:cNvSpPr/>
              <p:nvPr/>
            </p:nvSpPr>
            <p:spPr>
              <a:xfrm>
                <a:off x="2525467" y="195124"/>
                <a:ext cx="363337" cy="450071"/>
              </a:xfrm>
              <a:custGeom>
                <a:avLst/>
                <a:gdLst/>
                <a:ahLst/>
                <a:cxnLst>
                  <a:cxn ang="0">
                    <a:pos x="wd2" y="hd2"/>
                  </a:cxn>
                  <a:cxn ang="5400000">
                    <a:pos x="wd2" y="hd2"/>
                  </a:cxn>
                  <a:cxn ang="10800000">
                    <a:pos x="wd2" y="hd2"/>
                  </a:cxn>
                  <a:cxn ang="16200000">
                    <a:pos x="wd2" y="hd2"/>
                  </a:cxn>
                </a:cxnLst>
                <a:rect l="0" t="0" r="r" b="b"/>
                <a:pathLst>
                  <a:path w="17652" h="21107" fill="norm" stroke="1" extrusionOk="0">
                    <a:moveTo>
                      <a:pt x="0" y="21107"/>
                    </a:moveTo>
                    <a:cubicBezTo>
                      <a:pt x="0" y="21107"/>
                      <a:pt x="8366" y="498"/>
                      <a:pt x="14996" y="15"/>
                    </a:cubicBezTo>
                    <a:cubicBezTo>
                      <a:pt x="21600" y="-493"/>
                      <a:pt x="15628" y="11908"/>
                      <a:pt x="0" y="21107"/>
                    </a:cubicBezTo>
                    <a:close/>
                  </a:path>
                </a:pathLst>
              </a:custGeom>
              <a:solidFill>
                <a:srgbClr val="146964"/>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163" name="Freeform 81"/>
              <p:cNvSpPr/>
              <p:nvPr/>
            </p:nvSpPr>
            <p:spPr>
              <a:xfrm>
                <a:off x="2525467" y="195124"/>
                <a:ext cx="363337" cy="450071"/>
              </a:xfrm>
              <a:custGeom>
                <a:avLst/>
                <a:gdLst/>
                <a:ahLst/>
                <a:cxnLst>
                  <a:cxn ang="0">
                    <a:pos x="wd2" y="hd2"/>
                  </a:cxn>
                  <a:cxn ang="5400000">
                    <a:pos x="wd2" y="hd2"/>
                  </a:cxn>
                  <a:cxn ang="10800000">
                    <a:pos x="wd2" y="hd2"/>
                  </a:cxn>
                  <a:cxn ang="16200000">
                    <a:pos x="wd2" y="hd2"/>
                  </a:cxn>
                </a:cxnLst>
                <a:rect l="0" t="0" r="r" b="b"/>
                <a:pathLst>
                  <a:path w="17652" h="21107" fill="norm" stroke="1" extrusionOk="0">
                    <a:moveTo>
                      <a:pt x="0" y="21107"/>
                    </a:moveTo>
                    <a:cubicBezTo>
                      <a:pt x="0" y="21107"/>
                      <a:pt x="8366" y="498"/>
                      <a:pt x="14996" y="15"/>
                    </a:cubicBezTo>
                    <a:cubicBezTo>
                      <a:pt x="21600" y="-493"/>
                      <a:pt x="15628" y="11908"/>
                      <a:pt x="0" y="21107"/>
                    </a:cubicBezTo>
                    <a:close/>
                  </a:path>
                </a:pathLst>
              </a:custGeom>
              <a:solidFill>
                <a:srgbClr val="000104">
                  <a:alpha val="32000"/>
                </a:srgbClr>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164" name="Freeform 82"/>
              <p:cNvSpPr/>
              <p:nvPr/>
            </p:nvSpPr>
            <p:spPr>
              <a:xfrm>
                <a:off x="2525467" y="315887"/>
                <a:ext cx="258149" cy="3287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1675" y="19714"/>
                      <a:pt x="3396" y="17864"/>
                      <a:pt x="5162" y="16049"/>
                    </a:cubicBezTo>
                    <a:cubicBezTo>
                      <a:pt x="6928" y="14198"/>
                      <a:pt x="8694" y="12384"/>
                      <a:pt x="10506" y="10604"/>
                    </a:cubicBezTo>
                    <a:cubicBezTo>
                      <a:pt x="12272" y="8825"/>
                      <a:pt x="14083" y="7046"/>
                      <a:pt x="15940" y="5267"/>
                    </a:cubicBezTo>
                    <a:cubicBezTo>
                      <a:pt x="17751" y="3487"/>
                      <a:pt x="19653" y="1744"/>
                      <a:pt x="21600" y="0"/>
                    </a:cubicBezTo>
                    <a:cubicBezTo>
                      <a:pt x="19879" y="1886"/>
                      <a:pt x="18204" y="3736"/>
                      <a:pt x="16438" y="5587"/>
                    </a:cubicBezTo>
                    <a:cubicBezTo>
                      <a:pt x="14672" y="7402"/>
                      <a:pt x="12906" y="9181"/>
                      <a:pt x="11094" y="10996"/>
                    </a:cubicBezTo>
                    <a:cubicBezTo>
                      <a:pt x="9283" y="12775"/>
                      <a:pt x="7517" y="14590"/>
                      <a:pt x="5660" y="16333"/>
                    </a:cubicBezTo>
                    <a:cubicBezTo>
                      <a:pt x="3804" y="18113"/>
                      <a:pt x="1947" y="19856"/>
                      <a:pt x="0" y="21600"/>
                    </a:cubicBezTo>
                    <a:close/>
                  </a:path>
                </a:pathLst>
              </a:custGeom>
              <a:solidFill>
                <a:srgbClr val="FFFFFF">
                  <a:alpha val="40000"/>
                </a:srgbClr>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grpSp>
        <p:grpSp>
          <p:nvGrpSpPr>
            <p:cNvPr id="170" name="Group 3"/>
            <p:cNvGrpSpPr/>
            <p:nvPr/>
          </p:nvGrpSpPr>
          <p:grpSpPr>
            <a:xfrm>
              <a:off x="1188468" y="0"/>
              <a:ext cx="2704893" cy="3739569"/>
              <a:chOff x="0" y="0"/>
              <a:chExt cx="2704892" cy="3739568"/>
            </a:xfrm>
          </p:grpSpPr>
          <p:sp>
            <p:nvSpPr>
              <p:cNvPr id="166" name="Freeform 83"/>
              <p:cNvSpPr/>
              <p:nvPr/>
            </p:nvSpPr>
            <p:spPr>
              <a:xfrm>
                <a:off x="40985" y="1594456"/>
                <a:ext cx="1311344" cy="21451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10" y="2643"/>
                    </a:moveTo>
                    <a:lnTo>
                      <a:pt x="10510" y="1677"/>
                    </a:lnTo>
                    <a:cubicBezTo>
                      <a:pt x="10510" y="748"/>
                      <a:pt x="9286" y="0"/>
                      <a:pt x="7760" y="0"/>
                    </a:cubicBezTo>
                    <a:cubicBezTo>
                      <a:pt x="6251" y="0"/>
                      <a:pt x="5018" y="748"/>
                      <a:pt x="5018" y="1677"/>
                    </a:cubicBezTo>
                    <a:lnTo>
                      <a:pt x="5018" y="2643"/>
                    </a:lnTo>
                    <a:lnTo>
                      <a:pt x="384" y="2643"/>
                    </a:lnTo>
                    <a:cubicBezTo>
                      <a:pt x="2402" y="6592"/>
                      <a:pt x="6581" y="9142"/>
                      <a:pt x="6581" y="9142"/>
                    </a:cubicBezTo>
                    <a:lnTo>
                      <a:pt x="0" y="21600"/>
                    </a:lnTo>
                    <a:lnTo>
                      <a:pt x="21600" y="21600"/>
                    </a:lnTo>
                    <a:lnTo>
                      <a:pt x="21600" y="2643"/>
                    </a:lnTo>
                    <a:close/>
                  </a:path>
                </a:pathLst>
              </a:custGeom>
              <a:solidFill>
                <a:srgbClr val="5F9DCC"/>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167" name="Freeform 84"/>
              <p:cNvSpPr/>
              <p:nvPr/>
            </p:nvSpPr>
            <p:spPr>
              <a:xfrm>
                <a:off x="-1" y="163296"/>
                <a:ext cx="1351790" cy="1693738"/>
              </a:xfrm>
              <a:custGeom>
                <a:avLst/>
                <a:gdLst/>
                <a:ahLst/>
                <a:cxnLst>
                  <a:cxn ang="0">
                    <a:pos x="wd2" y="hd2"/>
                  </a:cxn>
                  <a:cxn ang="5400000">
                    <a:pos x="wd2" y="hd2"/>
                  </a:cxn>
                  <a:cxn ang="10800000">
                    <a:pos x="wd2" y="hd2"/>
                  </a:cxn>
                  <a:cxn ang="16200000">
                    <a:pos x="wd2" y="hd2"/>
                  </a:cxn>
                </a:cxnLst>
                <a:rect l="0" t="0" r="r" b="b"/>
                <a:pathLst>
                  <a:path w="20982" h="21600" fill="norm" stroke="1" extrusionOk="0">
                    <a:moveTo>
                      <a:pt x="20982" y="0"/>
                    </a:moveTo>
                    <a:cubicBezTo>
                      <a:pt x="13367" y="62"/>
                      <a:pt x="5129" y="3043"/>
                      <a:pt x="1671" y="9738"/>
                    </a:cubicBezTo>
                    <a:cubicBezTo>
                      <a:pt x="-618" y="14186"/>
                      <a:pt x="-265" y="18280"/>
                      <a:pt x="998" y="21600"/>
                    </a:cubicBezTo>
                    <a:lnTo>
                      <a:pt x="5365" y="21600"/>
                    </a:lnTo>
                    <a:lnTo>
                      <a:pt x="5365" y="20376"/>
                    </a:lnTo>
                    <a:cubicBezTo>
                      <a:pt x="5365" y="19200"/>
                      <a:pt x="6526" y="18252"/>
                      <a:pt x="7948" y="18252"/>
                    </a:cubicBezTo>
                    <a:cubicBezTo>
                      <a:pt x="9387" y="18252"/>
                      <a:pt x="10540" y="19200"/>
                      <a:pt x="10540" y="20376"/>
                    </a:cubicBezTo>
                    <a:lnTo>
                      <a:pt x="10540" y="21600"/>
                    </a:lnTo>
                    <a:lnTo>
                      <a:pt x="20982" y="21600"/>
                    </a:lnTo>
                    <a:close/>
                  </a:path>
                </a:pathLst>
              </a:custGeom>
              <a:solidFill>
                <a:srgbClr val="F7714F"/>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168" name="Freeform 85"/>
              <p:cNvSpPr/>
              <p:nvPr/>
            </p:nvSpPr>
            <p:spPr>
              <a:xfrm>
                <a:off x="1364803" y="0"/>
                <a:ext cx="1218919" cy="1991395"/>
              </a:xfrm>
              <a:custGeom>
                <a:avLst/>
                <a:gdLst/>
                <a:ahLst/>
                <a:cxnLst>
                  <a:cxn ang="0">
                    <a:pos x="wd2" y="hd2"/>
                  </a:cxn>
                  <a:cxn ang="5400000">
                    <a:pos x="wd2" y="hd2"/>
                  </a:cxn>
                  <a:cxn ang="10800000">
                    <a:pos x="wd2" y="hd2"/>
                  </a:cxn>
                  <a:cxn ang="16200000">
                    <a:pos x="wd2" y="hd2"/>
                  </a:cxn>
                </a:cxnLst>
                <a:rect l="0" t="0" r="r" b="b"/>
                <a:pathLst>
                  <a:path w="19459" h="21539" fill="norm" stroke="1" extrusionOk="0">
                    <a:moveTo>
                      <a:pt x="19125" y="19165"/>
                    </a:moveTo>
                    <a:lnTo>
                      <a:pt x="18978" y="18878"/>
                    </a:lnTo>
                    <a:cubicBezTo>
                      <a:pt x="18978" y="18878"/>
                      <a:pt x="21600" y="8788"/>
                      <a:pt x="14599" y="3561"/>
                    </a:cubicBezTo>
                    <a:cubicBezTo>
                      <a:pt x="11804" y="1478"/>
                      <a:pt x="7018" y="205"/>
                      <a:pt x="1843" y="0"/>
                    </a:cubicBezTo>
                    <a:lnTo>
                      <a:pt x="0" y="18280"/>
                    </a:lnTo>
                    <a:lnTo>
                      <a:pt x="6438" y="18573"/>
                    </a:lnTo>
                    <a:lnTo>
                      <a:pt x="6343" y="19611"/>
                    </a:lnTo>
                    <a:cubicBezTo>
                      <a:pt x="6239" y="20609"/>
                      <a:pt x="7347" y="21465"/>
                      <a:pt x="8810" y="21535"/>
                    </a:cubicBezTo>
                    <a:cubicBezTo>
                      <a:pt x="10281" y="21600"/>
                      <a:pt x="11544" y="20849"/>
                      <a:pt x="11648" y="19858"/>
                    </a:cubicBezTo>
                    <a:lnTo>
                      <a:pt x="11752" y="18825"/>
                    </a:lnTo>
                    <a:close/>
                  </a:path>
                </a:pathLst>
              </a:custGeom>
              <a:solidFill>
                <a:srgbClr val="FFB259"/>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169" name="Freeform 86"/>
              <p:cNvSpPr/>
              <p:nvPr/>
            </p:nvSpPr>
            <p:spPr>
              <a:xfrm>
                <a:off x="1352330" y="1857035"/>
                <a:ext cx="1352563" cy="1882534"/>
              </a:xfrm>
              <a:custGeom>
                <a:avLst/>
                <a:gdLst/>
                <a:ahLst/>
                <a:cxnLst>
                  <a:cxn ang="0">
                    <a:pos x="wd2" y="hd2"/>
                  </a:cxn>
                  <a:cxn ang="5400000">
                    <a:pos x="wd2" y="hd2"/>
                  </a:cxn>
                  <a:cxn ang="10800000">
                    <a:pos x="wd2" y="hd2"/>
                  </a:cxn>
                  <a:cxn ang="16200000">
                    <a:pos x="wd2" y="hd2"/>
                  </a:cxn>
                </a:cxnLst>
                <a:rect l="0" t="0" r="r" b="b"/>
                <a:pathLst>
                  <a:path w="21462" h="21600" fill="norm" stroke="1" extrusionOk="0">
                    <a:moveTo>
                      <a:pt x="21385" y="4008"/>
                    </a:moveTo>
                    <a:lnTo>
                      <a:pt x="19054" y="0"/>
                    </a:lnTo>
                    <a:lnTo>
                      <a:pt x="11708" y="0"/>
                    </a:lnTo>
                    <a:lnTo>
                      <a:pt x="11708" y="1101"/>
                    </a:lnTo>
                    <a:cubicBezTo>
                      <a:pt x="11708" y="2159"/>
                      <a:pt x="10529" y="3012"/>
                      <a:pt x="9067" y="3012"/>
                    </a:cubicBezTo>
                    <a:cubicBezTo>
                      <a:pt x="7604" y="3012"/>
                      <a:pt x="6417" y="2159"/>
                      <a:pt x="6417" y="1101"/>
                    </a:cubicBezTo>
                    <a:lnTo>
                      <a:pt x="6417" y="0"/>
                    </a:lnTo>
                    <a:lnTo>
                      <a:pt x="0" y="0"/>
                    </a:lnTo>
                    <a:lnTo>
                      <a:pt x="0" y="21600"/>
                    </a:lnTo>
                    <a:lnTo>
                      <a:pt x="8232" y="21600"/>
                    </a:lnTo>
                    <a:lnTo>
                      <a:pt x="6245" y="13243"/>
                    </a:lnTo>
                    <a:cubicBezTo>
                      <a:pt x="6245" y="13243"/>
                      <a:pt x="12215" y="14829"/>
                      <a:pt x="15002" y="13386"/>
                    </a:cubicBezTo>
                    <a:cubicBezTo>
                      <a:pt x="17789" y="11948"/>
                      <a:pt x="18185" y="5607"/>
                      <a:pt x="18185" y="5607"/>
                    </a:cubicBezTo>
                    <a:lnTo>
                      <a:pt x="20843" y="4916"/>
                    </a:lnTo>
                    <a:cubicBezTo>
                      <a:pt x="21351" y="4785"/>
                      <a:pt x="21600" y="4375"/>
                      <a:pt x="21385" y="4008"/>
                    </a:cubicBezTo>
                    <a:close/>
                  </a:path>
                </a:pathLst>
              </a:custGeom>
              <a:solidFill>
                <a:srgbClr val="F7714F"/>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grpSp>
        <p:grpSp>
          <p:nvGrpSpPr>
            <p:cNvPr id="181" name="Group 4"/>
            <p:cNvGrpSpPr/>
            <p:nvPr/>
          </p:nvGrpSpPr>
          <p:grpSpPr>
            <a:xfrm>
              <a:off x="-1" y="1695365"/>
              <a:ext cx="1059164" cy="610874"/>
              <a:chOff x="0" y="0"/>
              <a:chExt cx="1059162" cy="610873"/>
            </a:xfrm>
          </p:grpSpPr>
          <p:sp>
            <p:nvSpPr>
              <p:cNvPr id="171" name="Freeform 87"/>
              <p:cNvSpPr/>
              <p:nvPr/>
            </p:nvSpPr>
            <p:spPr>
              <a:xfrm>
                <a:off x="0" y="-1"/>
                <a:ext cx="1059163" cy="6108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240" y="21600"/>
                    </a:moveTo>
                    <a:lnTo>
                      <a:pt x="1349" y="21600"/>
                    </a:lnTo>
                    <a:cubicBezTo>
                      <a:pt x="973" y="21600"/>
                      <a:pt x="641" y="21351"/>
                      <a:pt x="398" y="20929"/>
                    </a:cubicBezTo>
                    <a:cubicBezTo>
                      <a:pt x="155" y="20508"/>
                      <a:pt x="0" y="19913"/>
                      <a:pt x="0" y="19262"/>
                    </a:cubicBezTo>
                    <a:lnTo>
                      <a:pt x="0" y="2338"/>
                    </a:lnTo>
                    <a:cubicBezTo>
                      <a:pt x="0" y="1706"/>
                      <a:pt x="155" y="1112"/>
                      <a:pt x="398" y="671"/>
                    </a:cubicBezTo>
                    <a:cubicBezTo>
                      <a:pt x="641" y="268"/>
                      <a:pt x="973" y="0"/>
                      <a:pt x="1349" y="0"/>
                    </a:cubicBezTo>
                    <a:lnTo>
                      <a:pt x="20240" y="0"/>
                    </a:lnTo>
                    <a:cubicBezTo>
                      <a:pt x="20616" y="0"/>
                      <a:pt x="20959" y="268"/>
                      <a:pt x="21202" y="671"/>
                    </a:cubicBezTo>
                    <a:cubicBezTo>
                      <a:pt x="21445" y="1112"/>
                      <a:pt x="21600" y="1706"/>
                      <a:pt x="21600" y="2338"/>
                    </a:cubicBezTo>
                    <a:lnTo>
                      <a:pt x="21600" y="19262"/>
                    </a:lnTo>
                    <a:cubicBezTo>
                      <a:pt x="21600" y="19913"/>
                      <a:pt x="21445" y="20508"/>
                      <a:pt x="21202" y="20929"/>
                    </a:cubicBezTo>
                    <a:cubicBezTo>
                      <a:pt x="20959" y="21351"/>
                      <a:pt x="20616" y="21600"/>
                      <a:pt x="20240" y="21600"/>
                    </a:cubicBezTo>
                    <a:close/>
                  </a:path>
                </a:pathLst>
              </a:custGeom>
              <a:solidFill>
                <a:srgbClr val="C3C8CE"/>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172" name="Freeform 88"/>
              <p:cNvSpPr/>
              <p:nvPr/>
            </p:nvSpPr>
            <p:spPr>
              <a:xfrm>
                <a:off x="97618" y="83547"/>
                <a:ext cx="90570" cy="90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714"/>
                      <a:pt x="16714" y="21600"/>
                      <a:pt x="10800" y="21600"/>
                    </a:cubicBezTo>
                    <a:cubicBezTo>
                      <a:pt x="4886" y="21600"/>
                      <a:pt x="0" y="16714"/>
                      <a:pt x="0" y="10800"/>
                    </a:cubicBezTo>
                    <a:cubicBezTo>
                      <a:pt x="0" y="4886"/>
                      <a:pt x="4886" y="0"/>
                      <a:pt x="10800" y="0"/>
                    </a:cubicBezTo>
                    <a:cubicBezTo>
                      <a:pt x="16714" y="0"/>
                      <a:pt x="21600" y="4886"/>
                      <a:pt x="21600" y="10800"/>
                    </a:cubicBezTo>
                    <a:close/>
                  </a:path>
                </a:pathLst>
              </a:custGeom>
              <a:solidFill>
                <a:srgbClr val="F7714F"/>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173" name="Freeform 89"/>
              <p:cNvSpPr/>
              <p:nvPr/>
            </p:nvSpPr>
            <p:spPr>
              <a:xfrm>
                <a:off x="97618" y="260408"/>
                <a:ext cx="90570" cy="900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65"/>
                    </a:moveTo>
                    <a:cubicBezTo>
                      <a:pt x="21600" y="16814"/>
                      <a:pt x="16714" y="21600"/>
                      <a:pt x="10800" y="21600"/>
                    </a:cubicBezTo>
                    <a:cubicBezTo>
                      <a:pt x="4886" y="21600"/>
                      <a:pt x="0" y="16814"/>
                      <a:pt x="0" y="10865"/>
                    </a:cubicBezTo>
                    <a:cubicBezTo>
                      <a:pt x="0" y="4786"/>
                      <a:pt x="4886" y="0"/>
                      <a:pt x="10800" y="0"/>
                    </a:cubicBezTo>
                    <a:cubicBezTo>
                      <a:pt x="16714" y="0"/>
                      <a:pt x="21600" y="4786"/>
                      <a:pt x="21600" y="10865"/>
                    </a:cubicBezTo>
                    <a:close/>
                  </a:path>
                </a:pathLst>
              </a:custGeom>
              <a:solidFill>
                <a:srgbClr val="FFB259"/>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174" name="Freeform 90"/>
              <p:cNvSpPr/>
              <p:nvPr/>
            </p:nvSpPr>
            <p:spPr>
              <a:xfrm>
                <a:off x="97618" y="437268"/>
                <a:ext cx="90570" cy="900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35"/>
                    </a:moveTo>
                    <a:cubicBezTo>
                      <a:pt x="21600" y="16814"/>
                      <a:pt x="16714" y="21600"/>
                      <a:pt x="10800" y="21600"/>
                    </a:cubicBezTo>
                    <a:cubicBezTo>
                      <a:pt x="4886" y="21600"/>
                      <a:pt x="0" y="16814"/>
                      <a:pt x="0" y="10735"/>
                    </a:cubicBezTo>
                    <a:cubicBezTo>
                      <a:pt x="0" y="4786"/>
                      <a:pt x="4886" y="0"/>
                      <a:pt x="10800" y="0"/>
                    </a:cubicBezTo>
                    <a:cubicBezTo>
                      <a:pt x="16714" y="0"/>
                      <a:pt x="21600" y="4786"/>
                      <a:pt x="21600" y="10735"/>
                    </a:cubicBezTo>
                    <a:close/>
                  </a:path>
                </a:pathLst>
              </a:custGeom>
              <a:solidFill>
                <a:srgbClr val="5F9DCC"/>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175" name="Freeform 91"/>
              <p:cNvSpPr/>
              <p:nvPr/>
            </p:nvSpPr>
            <p:spPr>
              <a:xfrm>
                <a:off x="254893" y="102534"/>
                <a:ext cx="365529" cy="260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832" y="21600"/>
                    </a:moveTo>
                    <a:lnTo>
                      <a:pt x="768" y="21600"/>
                    </a:lnTo>
                    <a:cubicBezTo>
                      <a:pt x="544" y="21600"/>
                      <a:pt x="352" y="20278"/>
                      <a:pt x="224" y="18514"/>
                    </a:cubicBezTo>
                    <a:cubicBezTo>
                      <a:pt x="64" y="16310"/>
                      <a:pt x="0" y="13665"/>
                      <a:pt x="0" y="10580"/>
                    </a:cubicBezTo>
                    <a:cubicBezTo>
                      <a:pt x="0" y="7935"/>
                      <a:pt x="64" y="5290"/>
                      <a:pt x="224" y="3086"/>
                    </a:cubicBezTo>
                    <a:cubicBezTo>
                      <a:pt x="352" y="1322"/>
                      <a:pt x="544" y="0"/>
                      <a:pt x="768" y="0"/>
                    </a:cubicBezTo>
                    <a:lnTo>
                      <a:pt x="20832" y="0"/>
                    </a:lnTo>
                    <a:cubicBezTo>
                      <a:pt x="21024" y="0"/>
                      <a:pt x="21248" y="1322"/>
                      <a:pt x="21376" y="3086"/>
                    </a:cubicBezTo>
                    <a:cubicBezTo>
                      <a:pt x="21536" y="5290"/>
                      <a:pt x="21600" y="7935"/>
                      <a:pt x="21600" y="10580"/>
                    </a:cubicBezTo>
                    <a:cubicBezTo>
                      <a:pt x="21600" y="13665"/>
                      <a:pt x="21536" y="16310"/>
                      <a:pt x="21376" y="18514"/>
                    </a:cubicBezTo>
                    <a:cubicBezTo>
                      <a:pt x="21248" y="20278"/>
                      <a:pt x="21024" y="21600"/>
                      <a:pt x="20832" y="2160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176" name="Freeform 92"/>
              <p:cNvSpPr/>
              <p:nvPr/>
            </p:nvSpPr>
            <p:spPr>
              <a:xfrm>
                <a:off x="684415" y="102534"/>
                <a:ext cx="251640" cy="260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39" y="21600"/>
                    </a:moveTo>
                    <a:lnTo>
                      <a:pt x="1115" y="21600"/>
                    </a:lnTo>
                    <a:cubicBezTo>
                      <a:pt x="790" y="21600"/>
                      <a:pt x="511" y="20278"/>
                      <a:pt x="325" y="18514"/>
                    </a:cubicBezTo>
                    <a:cubicBezTo>
                      <a:pt x="93" y="16310"/>
                      <a:pt x="0" y="13665"/>
                      <a:pt x="0" y="10580"/>
                    </a:cubicBezTo>
                    <a:cubicBezTo>
                      <a:pt x="0" y="7935"/>
                      <a:pt x="93" y="5290"/>
                      <a:pt x="325" y="3086"/>
                    </a:cubicBezTo>
                    <a:cubicBezTo>
                      <a:pt x="511" y="1322"/>
                      <a:pt x="790" y="0"/>
                      <a:pt x="1115" y="0"/>
                    </a:cubicBezTo>
                    <a:lnTo>
                      <a:pt x="20439" y="0"/>
                    </a:lnTo>
                    <a:cubicBezTo>
                      <a:pt x="20764" y="0"/>
                      <a:pt x="21043" y="1322"/>
                      <a:pt x="21228" y="3086"/>
                    </a:cubicBezTo>
                    <a:cubicBezTo>
                      <a:pt x="21461" y="5290"/>
                      <a:pt x="21600" y="7935"/>
                      <a:pt x="21600" y="10580"/>
                    </a:cubicBezTo>
                    <a:cubicBezTo>
                      <a:pt x="21600" y="13665"/>
                      <a:pt x="21461" y="16310"/>
                      <a:pt x="21228" y="18514"/>
                    </a:cubicBezTo>
                    <a:cubicBezTo>
                      <a:pt x="21043" y="20278"/>
                      <a:pt x="20764" y="21600"/>
                      <a:pt x="20439" y="2160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177" name="Freeform 93"/>
              <p:cNvSpPr/>
              <p:nvPr/>
            </p:nvSpPr>
            <p:spPr>
              <a:xfrm>
                <a:off x="254893" y="263120"/>
                <a:ext cx="681162" cy="260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170" y="21600"/>
                    </a:moveTo>
                    <a:lnTo>
                      <a:pt x="412" y="21600"/>
                    </a:lnTo>
                    <a:cubicBezTo>
                      <a:pt x="292" y="21600"/>
                      <a:pt x="189" y="20718"/>
                      <a:pt x="120" y="18514"/>
                    </a:cubicBezTo>
                    <a:cubicBezTo>
                      <a:pt x="34" y="16310"/>
                      <a:pt x="0" y="13665"/>
                      <a:pt x="0" y="11020"/>
                    </a:cubicBezTo>
                    <a:cubicBezTo>
                      <a:pt x="0" y="7935"/>
                      <a:pt x="34" y="5290"/>
                      <a:pt x="120" y="3086"/>
                    </a:cubicBezTo>
                    <a:cubicBezTo>
                      <a:pt x="189" y="1322"/>
                      <a:pt x="292" y="0"/>
                      <a:pt x="412" y="0"/>
                    </a:cubicBezTo>
                    <a:lnTo>
                      <a:pt x="21170" y="0"/>
                    </a:lnTo>
                    <a:cubicBezTo>
                      <a:pt x="21291" y="0"/>
                      <a:pt x="21394" y="1322"/>
                      <a:pt x="21463" y="3086"/>
                    </a:cubicBezTo>
                    <a:cubicBezTo>
                      <a:pt x="21548" y="5290"/>
                      <a:pt x="21600" y="7935"/>
                      <a:pt x="21600" y="11020"/>
                    </a:cubicBezTo>
                    <a:cubicBezTo>
                      <a:pt x="21600" y="13665"/>
                      <a:pt x="21548" y="16310"/>
                      <a:pt x="21463" y="18514"/>
                    </a:cubicBezTo>
                    <a:cubicBezTo>
                      <a:pt x="21394" y="20718"/>
                      <a:pt x="21291" y="21600"/>
                      <a:pt x="21170" y="2160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178" name="Freeform 94"/>
              <p:cNvSpPr/>
              <p:nvPr/>
            </p:nvSpPr>
            <p:spPr>
              <a:xfrm>
                <a:off x="254893" y="321712"/>
                <a:ext cx="251640" cy="260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39" y="21600"/>
                    </a:moveTo>
                    <a:lnTo>
                      <a:pt x="1115" y="21600"/>
                    </a:lnTo>
                    <a:cubicBezTo>
                      <a:pt x="790" y="21600"/>
                      <a:pt x="511" y="20278"/>
                      <a:pt x="325" y="18514"/>
                    </a:cubicBezTo>
                    <a:cubicBezTo>
                      <a:pt x="93" y="16751"/>
                      <a:pt x="0" y="14106"/>
                      <a:pt x="0" y="11020"/>
                    </a:cubicBezTo>
                    <a:cubicBezTo>
                      <a:pt x="0" y="7935"/>
                      <a:pt x="93" y="5290"/>
                      <a:pt x="325" y="3527"/>
                    </a:cubicBezTo>
                    <a:cubicBezTo>
                      <a:pt x="511" y="1322"/>
                      <a:pt x="790" y="0"/>
                      <a:pt x="1115" y="0"/>
                    </a:cubicBezTo>
                    <a:lnTo>
                      <a:pt x="20439" y="0"/>
                    </a:lnTo>
                    <a:cubicBezTo>
                      <a:pt x="20764" y="0"/>
                      <a:pt x="21043" y="1322"/>
                      <a:pt x="21228" y="3527"/>
                    </a:cubicBezTo>
                    <a:cubicBezTo>
                      <a:pt x="21461" y="5290"/>
                      <a:pt x="21600" y="7935"/>
                      <a:pt x="21600" y="11020"/>
                    </a:cubicBezTo>
                    <a:cubicBezTo>
                      <a:pt x="21600" y="14106"/>
                      <a:pt x="21461" y="16751"/>
                      <a:pt x="21228" y="18514"/>
                    </a:cubicBezTo>
                    <a:cubicBezTo>
                      <a:pt x="21043" y="20278"/>
                      <a:pt x="20764" y="21600"/>
                      <a:pt x="20439" y="2160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179" name="Freeform 95"/>
              <p:cNvSpPr/>
              <p:nvPr/>
            </p:nvSpPr>
            <p:spPr>
              <a:xfrm>
                <a:off x="254893" y="482297"/>
                <a:ext cx="144260" cy="260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658" y="21600"/>
                    </a:moveTo>
                    <a:lnTo>
                      <a:pt x="1942" y="21600"/>
                    </a:lnTo>
                    <a:cubicBezTo>
                      <a:pt x="1375" y="21600"/>
                      <a:pt x="890" y="20718"/>
                      <a:pt x="566" y="18514"/>
                    </a:cubicBezTo>
                    <a:cubicBezTo>
                      <a:pt x="162" y="16751"/>
                      <a:pt x="0" y="13665"/>
                      <a:pt x="0" y="11020"/>
                    </a:cubicBezTo>
                    <a:cubicBezTo>
                      <a:pt x="0" y="7935"/>
                      <a:pt x="162" y="5290"/>
                      <a:pt x="566" y="3086"/>
                    </a:cubicBezTo>
                    <a:cubicBezTo>
                      <a:pt x="890" y="1322"/>
                      <a:pt x="1375" y="0"/>
                      <a:pt x="1942" y="0"/>
                    </a:cubicBezTo>
                    <a:lnTo>
                      <a:pt x="19658" y="0"/>
                    </a:lnTo>
                    <a:cubicBezTo>
                      <a:pt x="20144" y="0"/>
                      <a:pt x="20710" y="1322"/>
                      <a:pt x="21034" y="3086"/>
                    </a:cubicBezTo>
                    <a:cubicBezTo>
                      <a:pt x="21357" y="5290"/>
                      <a:pt x="21600" y="7935"/>
                      <a:pt x="21600" y="11020"/>
                    </a:cubicBezTo>
                    <a:cubicBezTo>
                      <a:pt x="21600" y="13665"/>
                      <a:pt x="21357" y="16751"/>
                      <a:pt x="21034" y="18514"/>
                    </a:cubicBezTo>
                    <a:cubicBezTo>
                      <a:pt x="20710" y="20718"/>
                      <a:pt x="20144" y="21600"/>
                      <a:pt x="19658" y="2160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180" name="Freeform 96"/>
              <p:cNvSpPr/>
              <p:nvPr/>
            </p:nvSpPr>
            <p:spPr>
              <a:xfrm>
                <a:off x="468569" y="482297"/>
                <a:ext cx="467486" cy="260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974" y="21600"/>
                    </a:moveTo>
                    <a:lnTo>
                      <a:pt x="601" y="21600"/>
                    </a:lnTo>
                    <a:cubicBezTo>
                      <a:pt x="451" y="21600"/>
                      <a:pt x="275" y="20718"/>
                      <a:pt x="175" y="18514"/>
                    </a:cubicBezTo>
                    <a:cubicBezTo>
                      <a:pt x="75" y="16751"/>
                      <a:pt x="0" y="13665"/>
                      <a:pt x="0" y="11020"/>
                    </a:cubicBezTo>
                    <a:cubicBezTo>
                      <a:pt x="0" y="7935"/>
                      <a:pt x="75" y="5290"/>
                      <a:pt x="175" y="3086"/>
                    </a:cubicBezTo>
                    <a:cubicBezTo>
                      <a:pt x="275" y="1322"/>
                      <a:pt x="451" y="0"/>
                      <a:pt x="601" y="0"/>
                    </a:cubicBezTo>
                    <a:lnTo>
                      <a:pt x="20974" y="0"/>
                    </a:lnTo>
                    <a:cubicBezTo>
                      <a:pt x="21149" y="0"/>
                      <a:pt x="21300" y="1322"/>
                      <a:pt x="21400" y="3086"/>
                    </a:cubicBezTo>
                    <a:cubicBezTo>
                      <a:pt x="21525" y="5290"/>
                      <a:pt x="21600" y="7935"/>
                      <a:pt x="21600" y="11020"/>
                    </a:cubicBezTo>
                    <a:cubicBezTo>
                      <a:pt x="21600" y="13665"/>
                      <a:pt x="21525" y="16751"/>
                      <a:pt x="21400" y="18514"/>
                    </a:cubicBezTo>
                    <a:cubicBezTo>
                      <a:pt x="21300" y="20718"/>
                      <a:pt x="21149" y="21600"/>
                      <a:pt x="20974" y="2160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grpSp>
        <p:grpSp>
          <p:nvGrpSpPr>
            <p:cNvPr id="207" name="Group 5"/>
            <p:cNvGrpSpPr/>
            <p:nvPr/>
          </p:nvGrpSpPr>
          <p:grpSpPr>
            <a:xfrm>
              <a:off x="1945864" y="817449"/>
              <a:ext cx="736482" cy="3042557"/>
              <a:chOff x="0" y="0"/>
              <a:chExt cx="736480" cy="3042555"/>
            </a:xfrm>
          </p:grpSpPr>
          <p:sp>
            <p:nvSpPr>
              <p:cNvPr id="182" name="Freeform 97"/>
              <p:cNvSpPr/>
              <p:nvPr/>
            </p:nvSpPr>
            <p:spPr>
              <a:xfrm>
                <a:off x="494018" y="934836"/>
                <a:ext cx="131868" cy="2107720"/>
              </a:xfrm>
              <a:custGeom>
                <a:avLst/>
                <a:gdLst/>
                <a:ahLst/>
                <a:cxnLst>
                  <a:cxn ang="0">
                    <a:pos x="wd2" y="hd2"/>
                  </a:cxn>
                  <a:cxn ang="5400000">
                    <a:pos x="wd2" y="hd2"/>
                  </a:cxn>
                  <a:cxn ang="10800000">
                    <a:pos x="wd2" y="hd2"/>
                  </a:cxn>
                  <a:cxn ang="16200000">
                    <a:pos x="wd2" y="hd2"/>
                  </a:cxn>
                </a:cxnLst>
                <a:rect l="0" t="0" r="r" b="b"/>
                <a:pathLst>
                  <a:path w="21438" h="21595" fill="norm" stroke="1" extrusionOk="0">
                    <a:moveTo>
                      <a:pt x="19675" y="21595"/>
                    </a:moveTo>
                    <a:cubicBezTo>
                      <a:pt x="18709" y="21595"/>
                      <a:pt x="17831" y="21545"/>
                      <a:pt x="17831" y="21484"/>
                    </a:cubicBezTo>
                    <a:lnTo>
                      <a:pt x="7" y="123"/>
                    </a:lnTo>
                    <a:cubicBezTo>
                      <a:pt x="-81" y="56"/>
                      <a:pt x="709" y="1"/>
                      <a:pt x="1763" y="1"/>
                    </a:cubicBezTo>
                    <a:cubicBezTo>
                      <a:pt x="2729" y="-5"/>
                      <a:pt x="3607" y="45"/>
                      <a:pt x="3695" y="106"/>
                    </a:cubicBezTo>
                    <a:lnTo>
                      <a:pt x="21431" y="21473"/>
                    </a:lnTo>
                    <a:cubicBezTo>
                      <a:pt x="21519" y="21534"/>
                      <a:pt x="20729" y="21589"/>
                      <a:pt x="19675" y="21595"/>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183" name="Freeform 98"/>
              <p:cNvSpPr/>
              <p:nvPr/>
            </p:nvSpPr>
            <p:spPr>
              <a:xfrm>
                <a:off x="0" y="934836"/>
                <a:ext cx="132365" cy="2107720"/>
              </a:xfrm>
              <a:custGeom>
                <a:avLst/>
                <a:gdLst/>
                <a:ahLst/>
                <a:cxnLst>
                  <a:cxn ang="0">
                    <a:pos x="wd2" y="hd2"/>
                  </a:cxn>
                  <a:cxn ang="5400000">
                    <a:pos x="wd2" y="hd2"/>
                  </a:cxn>
                  <a:cxn ang="10800000">
                    <a:pos x="wd2" y="hd2"/>
                  </a:cxn>
                  <a:cxn ang="16200000">
                    <a:pos x="wd2" y="hd2"/>
                  </a:cxn>
                </a:cxnLst>
                <a:rect l="0" t="0" r="r" b="b"/>
                <a:pathLst>
                  <a:path w="21518" h="21595" fill="norm" stroke="1" extrusionOk="0">
                    <a:moveTo>
                      <a:pt x="1932" y="21595"/>
                    </a:moveTo>
                    <a:cubicBezTo>
                      <a:pt x="1844" y="21595"/>
                      <a:pt x="1844" y="21595"/>
                      <a:pt x="1844" y="21595"/>
                    </a:cubicBezTo>
                    <a:cubicBezTo>
                      <a:pt x="790" y="21589"/>
                      <a:pt x="0" y="21534"/>
                      <a:pt x="0" y="21473"/>
                    </a:cubicBezTo>
                    <a:lnTo>
                      <a:pt x="17824" y="106"/>
                    </a:lnTo>
                    <a:cubicBezTo>
                      <a:pt x="17912" y="45"/>
                      <a:pt x="18790" y="-5"/>
                      <a:pt x="19756" y="1"/>
                    </a:cubicBezTo>
                    <a:cubicBezTo>
                      <a:pt x="20722" y="1"/>
                      <a:pt x="21600" y="56"/>
                      <a:pt x="21512" y="123"/>
                    </a:cubicBezTo>
                    <a:lnTo>
                      <a:pt x="3776" y="21484"/>
                    </a:lnTo>
                    <a:cubicBezTo>
                      <a:pt x="3688" y="21545"/>
                      <a:pt x="2898" y="21595"/>
                      <a:pt x="1932" y="21595"/>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184" name="Freeform 99"/>
              <p:cNvSpPr/>
              <p:nvPr/>
            </p:nvSpPr>
            <p:spPr>
              <a:xfrm>
                <a:off x="29828" y="2660625"/>
                <a:ext cx="567274" cy="282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21538" y="0"/>
                    </a:lnTo>
                    <a:lnTo>
                      <a:pt x="41" y="0"/>
                    </a:ln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185" name="Freeform 100"/>
              <p:cNvSpPr/>
              <p:nvPr/>
            </p:nvSpPr>
            <p:spPr>
              <a:xfrm>
                <a:off x="60741" y="2073079"/>
                <a:ext cx="505450" cy="287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21531" y="0"/>
                    </a:lnTo>
                    <a:lnTo>
                      <a:pt x="69" y="0"/>
                    </a:ln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186" name="Freeform 101"/>
              <p:cNvSpPr/>
              <p:nvPr/>
            </p:nvSpPr>
            <p:spPr>
              <a:xfrm>
                <a:off x="75927" y="1779578"/>
                <a:ext cx="474537" cy="282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21551" y="0"/>
                    </a:lnTo>
                    <a:lnTo>
                      <a:pt x="74" y="0"/>
                    </a:ln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187" name="Freeform 102"/>
              <p:cNvSpPr/>
              <p:nvPr/>
            </p:nvSpPr>
            <p:spPr>
              <a:xfrm>
                <a:off x="45014" y="2366581"/>
                <a:ext cx="536904" cy="287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21535" y="0"/>
                    </a:lnTo>
                    <a:lnTo>
                      <a:pt x="65" y="0"/>
                    </a:ln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188" name="Freeform 103"/>
              <p:cNvSpPr/>
              <p:nvPr/>
            </p:nvSpPr>
            <p:spPr>
              <a:xfrm>
                <a:off x="91654" y="1485533"/>
                <a:ext cx="443625" cy="287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21521" y="0"/>
                    </a:lnTo>
                    <a:lnTo>
                      <a:pt x="79" y="0"/>
                    </a:ln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189" name="Freeform 104"/>
              <p:cNvSpPr/>
              <p:nvPr/>
            </p:nvSpPr>
            <p:spPr>
              <a:xfrm>
                <a:off x="106840" y="1192032"/>
                <a:ext cx="412711" cy="282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21515" y="0"/>
                    </a:lnTo>
                    <a:lnTo>
                      <a:pt x="113" y="0"/>
                    </a:ln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190" name="Freeform 105"/>
              <p:cNvSpPr/>
              <p:nvPr/>
            </p:nvSpPr>
            <p:spPr>
              <a:xfrm>
                <a:off x="259154" y="1143"/>
                <a:ext cx="168782" cy="210085"/>
              </a:xfrm>
              <a:custGeom>
                <a:avLst/>
                <a:gdLst/>
                <a:ahLst/>
                <a:cxnLst>
                  <a:cxn ang="0">
                    <a:pos x="wd2" y="hd2"/>
                  </a:cxn>
                  <a:cxn ang="5400000">
                    <a:pos x="wd2" y="hd2"/>
                  </a:cxn>
                  <a:cxn ang="10800000">
                    <a:pos x="wd2" y="hd2"/>
                  </a:cxn>
                  <a:cxn ang="16200000">
                    <a:pos x="wd2" y="hd2"/>
                  </a:cxn>
                </a:cxnLst>
                <a:rect l="0" t="0" r="r" b="b"/>
                <a:pathLst>
                  <a:path w="20624" h="18431" fill="norm" stroke="1" extrusionOk="0">
                    <a:moveTo>
                      <a:pt x="1528" y="13631"/>
                    </a:moveTo>
                    <a:cubicBezTo>
                      <a:pt x="141" y="10213"/>
                      <a:pt x="9" y="7744"/>
                      <a:pt x="9" y="7744"/>
                    </a:cubicBezTo>
                    <a:cubicBezTo>
                      <a:pt x="-123" y="5465"/>
                      <a:pt x="1132" y="3234"/>
                      <a:pt x="3774" y="1668"/>
                    </a:cubicBezTo>
                    <a:cubicBezTo>
                      <a:pt x="8134" y="-896"/>
                      <a:pt x="14541" y="-469"/>
                      <a:pt x="18108" y="2712"/>
                    </a:cubicBezTo>
                    <a:cubicBezTo>
                      <a:pt x="19495" y="3946"/>
                      <a:pt x="20288" y="5418"/>
                      <a:pt x="20420" y="6889"/>
                    </a:cubicBezTo>
                    <a:cubicBezTo>
                      <a:pt x="20420" y="6889"/>
                      <a:pt x="21477" y="11732"/>
                      <a:pt x="18769" y="16669"/>
                    </a:cubicBezTo>
                    <a:cubicBezTo>
                      <a:pt x="16523" y="20704"/>
                      <a:pt x="2916" y="17001"/>
                      <a:pt x="1528" y="13631"/>
                    </a:cubicBezTo>
                    <a:close/>
                  </a:path>
                </a:pathLst>
              </a:custGeom>
              <a:solidFill>
                <a:srgbClr val="FFC89C"/>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191" name="Freeform 106"/>
              <p:cNvSpPr/>
              <p:nvPr/>
            </p:nvSpPr>
            <p:spPr>
              <a:xfrm>
                <a:off x="298280" y="174813"/>
                <a:ext cx="91655" cy="101452"/>
              </a:xfrm>
              <a:prstGeom prst="rect">
                <a:avLst/>
              </a:prstGeom>
              <a:solidFill>
                <a:srgbClr val="FFC89C"/>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192" name="Freeform 107"/>
              <p:cNvSpPr/>
              <p:nvPr/>
            </p:nvSpPr>
            <p:spPr>
              <a:xfrm>
                <a:off x="338953" y="299049"/>
                <a:ext cx="278335" cy="194222"/>
              </a:xfrm>
              <a:custGeom>
                <a:avLst/>
                <a:gdLst/>
                <a:ahLst/>
                <a:cxnLst>
                  <a:cxn ang="0">
                    <a:pos x="wd2" y="hd2"/>
                  </a:cxn>
                  <a:cxn ang="5400000">
                    <a:pos x="wd2" y="hd2"/>
                  </a:cxn>
                  <a:cxn ang="10800000">
                    <a:pos x="wd2" y="hd2"/>
                  </a:cxn>
                  <a:cxn ang="16200000">
                    <a:pos x="wd2" y="hd2"/>
                  </a:cxn>
                </a:cxnLst>
                <a:rect l="0" t="0" r="r" b="b"/>
                <a:pathLst>
                  <a:path w="21278" h="21600" fill="norm" stroke="1" extrusionOk="0">
                    <a:moveTo>
                      <a:pt x="0" y="11853"/>
                    </a:moveTo>
                    <a:lnTo>
                      <a:pt x="17669" y="5596"/>
                    </a:lnTo>
                    <a:lnTo>
                      <a:pt x="19531" y="2467"/>
                    </a:lnTo>
                    <a:lnTo>
                      <a:pt x="19531" y="0"/>
                    </a:lnTo>
                    <a:cubicBezTo>
                      <a:pt x="19531" y="0"/>
                      <a:pt x="20359" y="602"/>
                      <a:pt x="20483" y="2046"/>
                    </a:cubicBezTo>
                    <a:cubicBezTo>
                      <a:pt x="20483" y="2046"/>
                      <a:pt x="21186" y="2647"/>
                      <a:pt x="21021" y="4091"/>
                    </a:cubicBezTo>
                    <a:cubicBezTo>
                      <a:pt x="21021" y="4091"/>
                      <a:pt x="21600" y="5235"/>
                      <a:pt x="21021" y="6137"/>
                    </a:cubicBezTo>
                    <a:cubicBezTo>
                      <a:pt x="21021" y="6137"/>
                      <a:pt x="21186" y="7461"/>
                      <a:pt x="20897" y="8544"/>
                    </a:cubicBezTo>
                    <a:lnTo>
                      <a:pt x="19779" y="10770"/>
                    </a:lnTo>
                    <a:lnTo>
                      <a:pt x="20234" y="12334"/>
                    </a:lnTo>
                    <a:cubicBezTo>
                      <a:pt x="20234" y="12334"/>
                      <a:pt x="20400" y="13417"/>
                      <a:pt x="18745" y="12515"/>
                    </a:cubicBezTo>
                    <a:lnTo>
                      <a:pt x="2152" y="21600"/>
                    </a:lnTo>
                    <a:close/>
                  </a:path>
                </a:pathLst>
              </a:custGeom>
              <a:solidFill>
                <a:srgbClr val="FFC89C"/>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193" name="Freeform 108"/>
              <p:cNvSpPr/>
              <p:nvPr/>
            </p:nvSpPr>
            <p:spPr>
              <a:xfrm>
                <a:off x="185930" y="633239"/>
                <a:ext cx="264745" cy="802384"/>
              </a:xfrm>
              <a:custGeom>
                <a:avLst/>
                <a:gdLst/>
                <a:ahLst/>
                <a:cxnLst>
                  <a:cxn ang="0">
                    <a:pos x="wd2" y="hd2"/>
                  </a:cxn>
                  <a:cxn ang="5400000">
                    <a:pos x="wd2" y="hd2"/>
                  </a:cxn>
                  <a:cxn ang="10800000">
                    <a:pos x="wd2" y="hd2"/>
                  </a:cxn>
                  <a:cxn ang="16200000">
                    <a:pos x="wd2" y="hd2"/>
                  </a:cxn>
                </a:cxnLst>
                <a:rect l="0" t="0" r="r" b="b"/>
                <a:pathLst>
                  <a:path w="20758" h="21600" fill="norm" stroke="1" extrusionOk="0">
                    <a:moveTo>
                      <a:pt x="20758" y="350"/>
                    </a:moveTo>
                    <a:lnTo>
                      <a:pt x="2468" y="0"/>
                    </a:lnTo>
                    <a:cubicBezTo>
                      <a:pt x="-842" y="1956"/>
                      <a:pt x="134" y="4276"/>
                      <a:pt x="134" y="4276"/>
                    </a:cubicBezTo>
                    <a:lnTo>
                      <a:pt x="1322" y="14011"/>
                    </a:lnTo>
                    <a:lnTo>
                      <a:pt x="2044" y="21600"/>
                    </a:lnTo>
                    <a:lnTo>
                      <a:pt x="10616" y="21600"/>
                    </a:lnTo>
                    <a:lnTo>
                      <a:pt x="11167" y="9881"/>
                    </a:lnTo>
                    <a:lnTo>
                      <a:pt x="12483" y="21600"/>
                    </a:lnTo>
                    <a:lnTo>
                      <a:pt x="20461" y="21600"/>
                    </a:lnTo>
                    <a:close/>
                  </a:path>
                </a:pathLst>
              </a:custGeom>
              <a:solidFill>
                <a:srgbClr val="C3C8CE"/>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194" name="Freeform 109"/>
              <p:cNvSpPr/>
              <p:nvPr/>
            </p:nvSpPr>
            <p:spPr>
              <a:xfrm>
                <a:off x="440370" y="292418"/>
                <a:ext cx="296111" cy="312007"/>
              </a:xfrm>
              <a:custGeom>
                <a:avLst/>
                <a:gdLst/>
                <a:ahLst/>
                <a:cxnLst>
                  <a:cxn ang="0">
                    <a:pos x="wd2" y="hd2"/>
                  </a:cxn>
                  <a:cxn ang="5400000">
                    <a:pos x="wd2" y="hd2"/>
                  </a:cxn>
                  <a:cxn ang="10800000">
                    <a:pos x="wd2" y="hd2"/>
                  </a:cxn>
                  <a:cxn ang="16200000">
                    <a:pos x="wd2" y="hd2"/>
                  </a:cxn>
                </a:cxnLst>
                <a:rect l="0" t="0" r="r" b="b"/>
                <a:pathLst>
                  <a:path w="21600" h="20705" fill="norm" stroke="1" extrusionOk="0">
                    <a:moveTo>
                      <a:pt x="20731" y="762"/>
                    </a:moveTo>
                    <a:cubicBezTo>
                      <a:pt x="20613" y="259"/>
                      <a:pt x="19902" y="295"/>
                      <a:pt x="19902" y="295"/>
                    </a:cubicBezTo>
                    <a:cubicBezTo>
                      <a:pt x="19507" y="-244"/>
                      <a:pt x="18915" y="223"/>
                      <a:pt x="18915" y="223"/>
                    </a:cubicBezTo>
                    <a:cubicBezTo>
                      <a:pt x="18322" y="-280"/>
                      <a:pt x="18165" y="223"/>
                      <a:pt x="18165" y="223"/>
                    </a:cubicBezTo>
                    <a:cubicBezTo>
                      <a:pt x="18165" y="223"/>
                      <a:pt x="16940" y="1661"/>
                      <a:pt x="16782" y="2092"/>
                    </a:cubicBezTo>
                    <a:cubicBezTo>
                      <a:pt x="16624" y="2523"/>
                      <a:pt x="15084" y="2703"/>
                      <a:pt x="15084" y="2703"/>
                    </a:cubicBezTo>
                    <a:cubicBezTo>
                      <a:pt x="13979" y="2667"/>
                      <a:pt x="13939" y="3494"/>
                      <a:pt x="14058" y="4141"/>
                    </a:cubicBezTo>
                    <a:lnTo>
                      <a:pt x="14532" y="6513"/>
                    </a:lnTo>
                    <a:lnTo>
                      <a:pt x="6476" y="12622"/>
                    </a:lnTo>
                    <a:lnTo>
                      <a:pt x="6002" y="10574"/>
                    </a:lnTo>
                    <a:lnTo>
                      <a:pt x="0" y="13557"/>
                    </a:lnTo>
                    <a:cubicBezTo>
                      <a:pt x="1145" y="19020"/>
                      <a:pt x="1619" y="21320"/>
                      <a:pt x="4897" y="20565"/>
                    </a:cubicBezTo>
                    <a:cubicBezTo>
                      <a:pt x="8174" y="19811"/>
                      <a:pt x="17098" y="9568"/>
                      <a:pt x="17098" y="9568"/>
                    </a:cubicBezTo>
                    <a:lnTo>
                      <a:pt x="17651" y="9136"/>
                    </a:lnTo>
                    <a:cubicBezTo>
                      <a:pt x="20099" y="7196"/>
                      <a:pt x="21561" y="4428"/>
                      <a:pt x="21600" y="1517"/>
                    </a:cubicBezTo>
                    <a:cubicBezTo>
                      <a:pt x="21600" y="1481"/>
                      <a:pt x="21600" y="1481"/>
                      <a:pt x="21600" y="1445"/>
                    </a:cubicBezTo>
                    <a:cubicBezTo>
                      <a:pt x="21600" y="870"/>
                      <a:pt x="20731" y="762"/>
                      <a:pt x="20731" y="762"/>
                    </a:cubicBezTo>
                    <a:close/>
                  </a:path>
                </a:pathLst>
              </a:custGeom>
              <a:solidFill>
                <a:srgbClr val="FFC89C"/>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195" name="Freeform 110"/>
              <p:cNvSpPr/>
              <p:nvPr/>
            </p:nvSpPr>
            <p:spPr>
              <a:xfrm>
                <a:off x="186561" y="393989"/>
                <a:ext cx="136125" cy="137385"/>
              </a:xfrm>
              <a:custGeom>
                <a:avLst/>
                <a:gdLst/>
                <a:ahLst/>
                <a:cxnLst>
                  <a:cxn ang="0">
                    <a:pos x="wd2" y="hd2"/>
                  </a:cxn>
                  <a:cxn ang="5400000">
                    <a:pos x="wd2" y="hd2"/>
                  </a:cxn>
                  <a:cxn ang="10800000">
                    <a:pos x="wd2" y="hd2"/>
                  </a:cxn>
                  <a:cxn ang="16200000">
                    <a:pos x="wd2" y="hd2"/>
                  </a:cxn>
                </a:cxnLst>
                <a:rect l="0" t="0" r="r" b="b"/>
                <a:pathLst>
                  <a:path w="21600" h="19754" fill="norm" stroke="1" extrusionOk="0">
                    <a:moveTo>
                      <a:pt x="0" y="855"/>
                    </a:moveTo>
                    <a:cubicBezTo>
                      <a:pt x="0" y="855"/>
                      <a:pt x="1029" y="17249"/>
                      <a:pt x="4971" y="19269"/>
                    </a:cubicBezTo>
                    <a:cubicBezTo>
                      <a:pt x="9257" y="21600"/>
                      <a:pt x="21600" y="14763"/>
                      <a:pt x="21600" y="14763"/>
                    </a:cubicBezTo>
                    <a:lnTo>
                      <a:pt x="13800" y="6993"/>
                    </a:lnTo>
                    <a:lnTo>
                      <a:pt x="10971" y="0"/>
                    </a:lnTo>
                    <a:close/>
                  </a:path>
                </a:pathLst>
              </a:custGeom>
              <a:solidFill>
                <a:srgbClr val="FFC89C"/>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196" name="Freeform 111"/>
              <p:cNvSpPr/>
              <p:nvPr/>
            </p:nvSpPr>
            <p:spPr>
              <a:xfrm>
                <a:off x="172200" y="261152"/>
                <a:ext cx="358738" cy="403192"/>
              </a:xfrm>
              <a:custGeom>
                <a:avLst/>
                <a:gdLst/>
                <a:ahLst/>
                <a:cxnLst>
                  <a:cxn ang="0">
                    <a:pos x="wd2" y="hd2"/>
                  </a:cxn>
                  <a:cxn ang="5400000">
                    <a:pos x="wd2" y="hd2"/>
                  </a:cxn>
                  <a:cxn ang="10800000">
                    <a:pos x="wd2" y="hd2"/>
                  </a:cxn>
                  <a:cxn ang="16200000">
                    <a:pos x="wd2" y="hd2"/>
                  </a:cxn>
                </a:cxnLst>
                <a:rect l="0" t="0" r="r" b="b"/>
                <a:pathLst>
                  <a:path w="21326" h="20169" fill="norm" stroke="1" extrusionOk="0">
                    <a:moveTo>
                      <a:pt x="3299" y="10051"/>
                    </a:moveTo>
                    <a:lnTo>
                      <a:pt x="48" y="9780"/>
                    </a:lnTo>
                    <a:cubicBezTo>
                      <a:pt x="48" y="9780"/>
                      <a:pt x="-274" y="2652"/>
                      <a:pt x="756" y="1487"/>
                    </a:cubicBezTo>
                    <a:cubicBezTo>
                      <a:pt x="2366" y="-302"/>
                      <a:pt x="12409" y="23"/>
                      <a:pt x="12409" y="23"/>
                    </a:cubicBezTo>
                    <a:cubicBezTo>
                      <a:pt x="12409" y="23"/>
                      <a:pt x="15210" y="-166"/>
                      <a:pt x="17238" y="782"/>
                    </a:cubicBezTo>
                    <a:cubicBezTo>
                      <a:pt x="19201" y="1704"/>
                      <a:pt x="21326" y="10078"/>
                      <a:pt x="21326" y="10078"/>
                    </a:cubicBezTo>
                    <a:lnTo>
                      <a:pt x="15918" y="11812"/>
                    </a:lnTo>
                    <a:lnTo>
                      <a:pt x="16562" y="19265"/>
                    </a:lnTo>
                    <a:cubicBezTo>
                      <a:pt x="16562" y="19265"/>
                      <a:pt x="10156" y="21298"/>
                      <a:pt x="2301" y="19265"/>
                    </a:cubicBezTo>
                    <a:lnTo>
                      <a:pt x="4168" y="13926"/>
                    </a:lnTo>
                    <a:close/>
                  </a:path>
                </a:pathLst>
              </a:custGeom>
              <a:solidFill>
                <a:srgbClr val="5F9DCC"/>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197" name="Freeform 112"/>
              <p:cNvSpPr/>
              <p:nvPr/>
            </p:nvSpPr>
            <p:spPr>
              <a:xfrm>
                <a:off x="210422" y="394530"/>
                <a:ext cx="17355" cy="672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4400" y="0"/>
                    </a:lnTo>
                    <a:lnTo>
                      <a:pt x="0" y="20909"/>
                    </a:lnTo>
                    <a:close/>
                  </a:path>
                </a:pathLst>
              </a:custGeom>
              <a:solidFill>
                <a:srgbClr val="000104">
                  <a:alpha val="21000"/>
                </a:srgbClr>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198" name="Freeform 113"/>
              <p:cNvSpPr/>
              <p:nvPr/>
            </p:nvSpPr>
            <p:spPr>
              <a:xfrm>
                <a:off x="425185" y="419488"/>
                <a:ext cx="25490" cy="2343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6750" y="0"/>
                    </a:lnTo>
                    <a:lnTo>
                      <a:pt x="12600" y="7183"/>
                    </a:lnTo>
                    <a:lnTo>
                      <a:pt x="21600" y="20902"/>
                    </a:lnTo>
                    <a:cubicBezTo>
                      <a:pt x="21600" y="20902"/>
                      <a:pt x="13950" y="21201"/>
                      <a:pt x="0" y="21600"/>
                    </a:cubicBezTo>
                    <a:close/>
                  </a:path>
                </a:pathLst>
              </a:custGeom>
              <a:solidFill>
                <a:srgbClr val="000104">
                  <a:alpha val="21000"/>
                </a:srgbClr>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199" name="Freeform 114"/>
              <p:cNvSpPr/>
              <p:nvPr/>
            </p:nvSpPr>
            <p:spPr>
              <a:xfrm>
                <a:off x="287976" y="783517"/>
                <a:ext cx="40676" cy="6521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905" y="21600"/>
                    </a:moveTo>
                    <a:lnTo>
                      <a:pt x="21600" y="6733"/>
                    </a:lnTo>
                    <a:lnTo>
                      <a:pt x="21600" y="1418"/>
                    </a:lnTo>
                    <a:cubicBezTo>
                      <a:pt x="21600" y="1418"/>
                      <a:pt x="5968" y="844"/>
                      <a:pt x="0" y="0"/>
                    </a:cubicBezTo>
                    <a:cubicBezTo>
                      <a:pt x="0" y="0"/>
                      <a:pt x="3695" y="1113"/>
                      <a:pt x="16484" y="1796"/>
                    </a:cubicBezTo>
                    <a:close/>
                  </a:path>
                </a:pathLst>
              </a:custGeom>
              <a:solidFill>
                <a:srgbClr val="000104">
                  <a:alpha val="18000"/>
                </a:srgbClr>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00" name="Freeform 115"/>
              <p:cNvSpPr/>
              <p:nvPr/>
            </p:nvSpPr>
            <p:spPr>
              <a:xfrm>
                <a:off x="211509" y="1436164"/>
                <a:ext cx="139378" cy="4882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158" y="0"/>
                    </a:moveTo>
                    <a:lnTo>
                      <a:pt x="0" y="0"/>
                    </a:lnTo>
                    <a:lnTo>
                      <a:pt x="0" y="13292"/>
                    </a:lnTo>
                    <a:cubicBezTo>
                      <a:pt x="0" y="18040"/>
                      <a:pt x="1256" y="21600"/>
                      <a:pt x="2847" y="21600"/>
                    </a:cubicBezTo>
                    <a:lnTo>
                      <a:pt x="19758" y="21600"/>
                    </a:lnTo>
                    <a:cubicBezTo>
                      <a:pt x="20763" y="21600"/>
                      <a:pt x="21600" y="19226"/>
                      <a:pt x="21600" y="16378"/>
                    </a:cubicBezTo>
                    <a:lnTo>
                      <a:pt x="21600" y="15429"/>
                    </a:lnTo>
                    <a:cubicBezTo>
                      <a:pt x="21600" y="6884"/>
                      <a:pt x="19172" y="0"/>
                      <a:pt x="16158" y="0"/>
                    </a:cubicBezTo>
                    <a:close/>
                  </a:path>
                </a:pathLst>
              </a:custGeom>
              <a:solidFill>
                <a:srgbClr val="000104"/>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01" name="Freeform 116"/>
              <p:cNvSpPr/>
              <p:nvPr/>
            </p:nvSpPr>
            <p:spPr>
              <a:xfrm>
                <a:off x="345463" y="1436164"/>
                <a:ext cx="139379" cy="4882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158" y="0"/>
                    </a:moveTo>
                    <a:lnTo>
                      <a:pt x="0" y="0"/>
                    </a:lnTo>
                    <a:lnTo>
                      <a:pt x="0" y="13292"/>
                    </a:lnTo>
                    <a:cubicBezTo>
                      <a:pt x="0" y="18040"/>
                      <a:pt x="1340" y="21600"/>
                      <a:pt x="2930" y="21600"/>
                    </a:cubicBezTo>
                    <a:lnTo>
                      <a:pt x="19758" y="21600"/>
                    </a:lnTo>
                    <a:cubicBezTo>
                      <a:pt x="20763" y="21600"/>
                      <a:pt x="21600" y="19226"/>
                      <a:pt x="21600" y="16378"/>
                    </a:cubicBezTo>
                    <a:lnTo>
                      <a:pt x="21600" y="15429"/>
                    </a:lnTo>
                    <a:cubicBezTo>
                      <a:pt x="21600" y="6884"/>
                      <a:pt x="19256" y="0"/>
                      <a:pt x="16158" y="0"/>
                    </a:cubicBezTo>
                    <a:close/>
                  </a:path>
                </a:pathLst>
              </a:custGeom>
              <a:solidFill>
                <a:srgbClr val="000104"/>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02" name="Freeform 117"/>
              <p:cNvSpPr/>
              <p:nvPr/>
            </p:nvSpPr>
            <p:spPr>
              <a:xfrm>
                <a:off x="253118" y="0"/>
                <a:ext cx="170660" cy="202382"/>
              </a:xfrm>
              <a:custGeom>
                <a:avLst/>
                <a:gdLst/>
                <a:ahLst/>
                <a:cxnLst>
                  <a:cxn ang="0">
                    <a:pos x="wd2" y="hd2"/>
                  </a:cxn>
                  <a:cxn ang="5400000">
                    <a:pos x="wd2" y="hd2"/>
                  </a:cxn>
                  <a:cxn ang="10800000">
                    <a:pos x="wd2" y="hd2"/>
                  </a:cxn>
                  <a:cxn ang="16200000">
                    <a:pos x="wd2" y="hd2"/>
                  </a:cxn>
                </a:cxnLst>
                <a:rect l="0" t="0" r="r" b="b"/>
                <a:pathLst>
                  <a:path w="17306" h="17914" fill="norm" stroke="1" extrusionOk="0">
                    <a:moveTo>
                      <a:pt x="4510" y="17540"/>
                    </a:moveTo>
                    <a:cubicBezTo>
                      <a:pt x="4510" y="17540"/>
                      <a:pt x="9718" y="18881"/>
                      <a:pt x="12514" y="16486"/>
                    </a:cubicBezTo>
                    <a:cubicBezTo>
                      <a:pt x="15365" y="13996"/>
                      <a:pt x="15201" y="5662"/>
                      <a:pt x="15201" y="5662"/>
                    </a:cubicBezTo>
                    <a:cubicBezTo>
                      <a:pt x="15201" y="5662"/>
                      <a:pt x="16571" y="6237"/>
                      <a:pt x="17174" y="4848"/>
                    </a:cubicBezTo>
                    <a:cubicBezTo>
                      <a:pt x="18490" y="1831"/>
                      <a:pt x="9664" y="-2719"/>
                      <a:pt x="3304" y="2118"/>
                    </a:cubicBezTo>
                    <a:cubicBezTo>
                      <a:pt x="-3110" y="6956"/>
                      <a:pt x="1221" y="16582"/>
                      <a:pt x="4510" y="17540"/>
                    </a:cubicBezTo>
                    <a:close/>
                  </a:path>
                </a:pathLst>
              </a:custGeom>
              <a:solidFill>
                <a:srgbClr val="4A2418"/>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03" name="Freeform 118"/>
              <p:cNvSpPr/>
              <p:nvPr/>
            </p:nvSpPr>
            <p:spPr>
              <a:xfrm>
                <a:off x="373140" y="107648"/>
                <a:ext cx="43475" cy="41018"/>
              </a:xfrm>
              <a:custGeom>
                <a:avLst/>
                <a:gdLst/>
                <a:ahLst/>
                <a:cxnLst>
                  <a:cxn ang="0">
                    <a:pos x="wd2" y="hd2"/>
                  </a:cxn>
                  <a:cxn ang="5400000">
                    <a:pos x="wd2" y="hd2"/>
                  </a:cxn>
                  <a:cxn ang="10800000">
                    <a:pos x="wd2" y="hd2"/>
                  </a:cxn>
                  <a:cxn ang="16200000">
                    <a:pos x="wd2" y="hd2"/>
                  </a:cxn>
                </a:cxnLst>
                <a:rect l="0" t="0" r="r" b="b"/>
                <a:pathLst>
                  <a:path w="18851" h="19465" fill="norm" stroke="1" extrusionOk="0">
                    <a:moveTo>
                      <a:pt x="14392" y="2491"/>
                    </a:moveTo>
                    <a:cubicBezTo>
                      <a:pt x="18804" y="6048"/>
                      <a:pt x="20198" y="12147"/>
                      <a:pt x="17411" y="16213"/>
                    </a:cubicBezTo>
                    <a:cubicBezTo>
                      <a:pt x="14856" y="20279"/>
                      <a:pt x="8817" y="20533"/>
                      <a:pt x="4404" y="16975"/>
                    </a:cubicBezTo>
                    <a:cubicBezTo>
                      <a:pt x="224" y="13418"/>
                      <a:pt x="-1402" y="7319"/>
                      <a:pt x="1385" y="3253"/>
                    </a:cubicBezTo>
                    <a:cubicBezTo>
                      <a:pt x="4172" y="-813"/>
                      <a:pt x="9979" y="-1067"/>
                      <a:pt x="14392" y="2491"/>
                    </a:cubicBezTo>
                    <a:close/>
                  </a:path>
                </a:pathLst>
              </a:custGeom>
              <a:solidFill>
                <a:srgbClr val="FFC89C"/>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04" name="Freeform 119"/>
              <p:cNvSpPr/>
              <p:nvPr/>
            </p:nvSpPr>
            <p:spPr>
              <a:xfrm>
                <a:off x="383207" y="116528"/>
                <a:ext cx="19744" cy="23432"/>
              </a:xfrm>
              <a:custGeom>
                <a:avLst/>
                <a:gdLst/>
                <a:ahLst/>
                <a:cxnLst>
                  <a:cxn ang="0">
                    <a:pos x="wd2" y="hd2"/>
                  </a:cxn>
                  <a:cxn ang="5400000">
                    <a:pos x="wd2" y="hd2"/>
                  </a:cxn>
                  <a:cxn ang="10800000">
                    <a:pos x="wd2" y="hd2"/>
                  </a:cxn>
                  <a:cxn ang="16200000">
                    <a:pos x="wd2" y="hd2"/>
                  </a:cxn>
                </a:cxnLst>
                <a:rect l="0" t="0" r="r" b="b"/>
                <a:pathLst>
                  <a:path w="21267" h="21213" fill="norm" stroke="1" extrusionOk="0">
                    <a:moveTo>
                      <a:pt x="13309" y="213"/>
                    </a:moveTo>
                    <a:cubicBezTo>
                      <a:pt x="12741" y="-267"/>
                      <a:pt x="12172" y="213"/>
                      <a:pt x="11604" y="213"/>
                    </a:cubicBezTo>
                    <a:cubicBezTo>
                      <a:pt x="11035" y="2133"/>
                      <a:pt x="10467" y="3573"/>
                      <a:pt x="9899" y="5493"/>
                    </a:cubicBezTo>
                    <a:cubicBezTo>
                      <a:pt x="9899" y="6453"/>
                      <a:pt x="9330" y="7413"/>
                      <a:pt x="9330" y="8373"/>
                    </a:cubicBezTo>
                    <a:cubicBezTo>
                      <a:pt x="7056" y="6453"/>
                      <a:pt x="4214" y="4533"/>
                      <a:pt x="1941" y="2613"/>
                    </a:cubicBezTo>
                    <a:lnTo>
                      <a:pt x="804" y="2613"/>
                    </a:lnTo>
                    <a:cubicBezTo>
                      <a:pt x="235" y="3093"/>
                      <a:pt x="-333" y="3573"/>
                      <a:pt x="235" y="3573"/>
                    </a:cubicBezTo>
                    <a:cubicBezTo>
                      <a:pt x="3078" y="6933"/>
                      <a:pt x="5920" y="9813"/>
                      <a:pt x="9899" y="13173"/>
                    </a:cubicBezTo>
                    <a:cubicBezTo>
                      <a:pt x="12741" y="15573"/>
                      <a:pt x="16151" y="18453"/>
                      <a:pt x="19562" y="20853"/>
                    </a:cubicBezTo>
                    <a:cubicBezTo>
                      <a:pt x="20130" y="21333"/>
                      <a:pt x="20130" y="21333"/>
                      <a:pt x="21267" y="20853"/>
                    </a:cubicBezTo>
                    <a:cubicBezTo>
                      <a:pt x="21267" y="20373"/>
                      <a:pt x="21267" y="19893"/>
                      <a:pt x="21267" y="19413"/>
                    </a:cubicBezTo>
                    <a:cubicBezTo>
                      <a:pt x="18425" y="16533"/>
                      <a:pt x="15014" y="13653"/>
                      <a:pt x="12172" y="10773"/>
                    </a:cubicBezTo>
                    <a:cubicBezTo>
                      <a:pt x="12741" y="8853"/>
                      <a:pt x="13309" y="7893"/>
                      <a:pt x="13309" y="5973"/>
                    </a:cubicBezTo>
                    <a:cubicBezTo>
                      <a:pt x="13878" y="4533"/>
                      <a:pt x="13878" y="2613"/>
                      <a:pt x="13878" y="693"/>
                    </a:cubicBezTo>
                    <a:cubicBezTo>
                      <a:pt x="13878" y="693"/>
                      <a:pt x="13878" y="213"/>
                      <a:pt x="13309" y="213"/>
                    </a:cubicBezTo>
                    <a:close/>
                  </a:path>
                </a:pathLst>
              </a:custGeom>
              <a:solidFill>
                <a:srgbClr val="000104"/>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05" name="Freeform 120"/>
              <p:cNvSpPr/>
              <p:nvPr/>
            </p:nvSpPr>
            <p:spPr>
              <a:xfrm>
                <a:off x="198493" y="19107"/>
                <a:ext cx="122024" cy="212956"/>
              </a:xfrm>
              <a:custGeom>
                <a:avLst/>
                <a:gdLst/>
                <a:ahLst/>
                <a:cxnLst>
                  <a:cxn ang="0">
                    <a:pos x="wd2" y="hd2"/>
                  </a:cxn>
                  <a:cxn ang="5400000">
                    <a:pos x="wd2" y="hd2"/>
                  </a:cxn>
                  <a:cxn ang="10800000">
                    <a:pos x="wd2" y="hd2"/>
                  </a:cxn>
                  <a:cxn ang="16200000">
                    <a:pos x="wd2" y="hd2"/>
                  </a:cxn>
                </a:cxnLst>
                <a:rect l="0" t="0" r="r" b="b"/>
                <a:pathLst>
                  <a:path w="21600" h="19496" fill="norm" stroke="1" extrusionOk="0">
                    <a:moveTo>
                      <a:pt x="21600" y="4955"/>
                    </a:moveTo>
                    <a:cubicBezTo>
                      <a:pt x="21600" y="4955"/>
                      <a:pt x="20166" y="50"/>
                      <a:pt x="12234" y="1"/>
                    </a:cubicBezTo>
                    <a:cubicBezTo>
                      <a:pt x="4205" y="-49"/>
                      <a:pt x="1338" y="5450"/>
                      <a:pt x="4301" y="10850"/>
                    </a:cubicBezTo>
                    <a:cubicBezTo>
                      <a:pt x="7933" y="17191"/>
                      <a:pt x="0" y="19024"/>
                      <a:pt x="0" y="19024"/>
                    </a:cubicBezTo>
                    <a:cubicBezTo>
                      <a:pt x="0" y="19024"/>
                      <a:pt x="14432" y="21551"/>
                      <a:pt x="17395" y="14912"/>
                    </a:cubicBezTo>
                    <a:cubicBezTo>
                      <a:pt x="20262" y="8224"/>
                      <a:pt x="21600" y="4955"/>
                      <a:pt x="21600" y="4955"/>
                    </a:cubicBezTo>
                    <a:close/>
                  </a:path>
                </a:pathLst>
              </a:custGeom>
              <a:solidFill>
                <a:srgbClr val="4A2418"/>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06" name="Freeform 121"/>
              <p:cNvSpPr/>
              <p:nvPr/>
            </p:nvSpPr>
            <p:spPr>
              <a:xfrm>
                <a:off x="367699" y="210619"/>
                <a:ext cx="21694" cy="173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21600" y="0"/>
                      <a:pt x="14751" y="2618"/>
                      <a:pt x="0" y="0"/>
                    </a:cubicBezTo>
                    <a:cubicBezTo>
                      <a:pt x="0" y="0"/>
                      <a:pt x="10537" y="14400"/>
                      <a:pt x="21600" y="21600"/>
                    </a:cubicBezTo>
                    <a:close/>
                  </a:path>
                </a:pathLst>
              </a:custGeom>
              <a:solidFill>
                <a:srgbClr val="000104"/>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grpSp>
        <p:grpSp>
          <p:nvGrpSpPr>
            <p:cNvPr id="218" name="Group 6"/>
            <p:cNvGrpSpPr/>
            <p:nvPr/>
          </p:nvGrpSpPr>
          <p:grpSpPr>
            <a:xfrm>
              <a:off x="2967609" y="167637"/>
              <a:ext cx="1408423" cy="600025"/>
              <a:chOff x="0" y="0"/>
              <a:chExt cx="1408421" cy="600023"/>
            </a:xfrm>
          </p:grpSpPr>
          <p:sp>
            <p:nvSpPr>
              <p:cNvPr id="208" name="Freeform 122"/>
              <p:cNvSpPr/>
              <p:nvPr/>
            </p:nvSpPr>
            <p:spPr>
              <a:xfrm>
                <a:off x="157274" y="354263"/>
                <a:ext cx="366071" cy="260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801" y="21600"/>
                    </a:moveTo>
                    <a:lnTo>
                      <a:pt x="799" y="21600"/>
                    </a:lnTo>
                    <a:cubicBezTo>
                      <a:pt x="575" y="21600"/>
                      <a:pt x="383" y="20718"/>
                      <a:pt x="256" y="18514"/>
                    </a:cubicBezTo>
                    <a:cubicBezTo>
                      <a:pt x="96" y="16751"/>
                      <a:pt x="0" y="14106"/>
                      <a:pt x="0" y="11020"/>
                    </a:cubicBezTo>
                    <a:cubicBezTo>
                      <a:pt x="0" y="7935"/>
                      <a:pt x="96" y="5290"/>
                      <a:pt x="256" y="3527"/>
                    </a:cubicBezTo>
                    <a:cubicBezTo>
                      <a:pt x="383" y="1322"/>
                      <a:pt x="575" y="0"/>
                      <a:pt x="799" y="0"/>
                    </a:cubicBezTo>
                    <a:lnTo>
                      <a:pt x="20801" y="0"/>
                    </a:lnTo>
                    <a:cubicBezTo>
                      <a:pt x="21025" y="0"/>
                      <a:pt x="21217" y="1322"/>
                      <a:pt x="21376" y="3527"/>
                    </a:cubicBezTo>
                    <a:cubicBezTo>
                      <a:pt x="21536" y="5290"/>
                      <a:pt x="21600" y="7935"/>
                      <a:pt x="21600" y="11020"/>
                    </a:cubicBezTo>
                    <a:cubicBezTo>
                      <a:pt x="21600" y="14106"/>
                      <a:pt x="21536" y="16751"/>
                      <a:pt x="21376" y="18514"/>
                    </a:cubicBezTo>
                    <a:cubicBezTo>
                      <a:pt x="21217" y="20718"/>
                      <a:pt x="21025" y="21600"/>
                      <a:pt x="20801" y="21600"/>
                    </a:cubicBezTo>
                    <a:close/>
                  </a:path>
                </a:pathLst>
              </a:custGeom>
              <a:solidFill>
                <a:srgbClr val="C3C8CE">
                  <a:alpha val="62000"/>
                </a:srgbClr>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09" name="Freeform 123"/>
              <p:cNvSpPr/>
              <p:nvPr/>
            </p:nvSpPr>
            <p:spPr>
              <a:xfrm>
                <a:off x="586797" y="354263"/>
                <a:ext cx="252182" cy="260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41" y="21600"/>
                    </a:moveTo>
                    <a:lnTo>
                      <a:pt x="1159" y="21600"/>
                    </a:lnTo>
                    <a:cubicBezTo>
                      <a:pt x="834" y="21600"/>
                      <a:pt x="556" y="20718"/>
                      <a:pt x="371" y="18514"/>
                    </a:cubicBezTo>
                    <a:cubicBezTo>
                      <a:pt x="139" y="16751"/>
                      <a:pt x="0" y="14106"/>
                      <a:pt x="0" y="11020"/>
                    </a:cubicBezTo>
                    <a:cubicBezTo>
                      <a:pt x="0" y="7935"/>
                      <a:pt x="139" y="5290"/>
                      <a:pt x="371" y="3527"/>
                    </a:cubicBezTo>
                    <a:cubicBezTo>
                      <a:pt x="556" y="1322"/>
                      <a:pt x="834" y="0"/>
                      <a:pt x="1159" y="0"/>
                    </a:cubicBezTo>
                    <a:lnTo>
                      <a:pt x="20441" y="0"/>
                    </a:lnTo>
                    <a:cubicBezTo>
                      <a:pt x="20766" y="0"/>
                      <a:pt x="21044" y="1322"/>
                      <a:pt x="21229" y="3527"/>
                    </a:cubicBezTo>
                    <a:cubicBezTo>
                      <a:pt x="21415" y="5290"/>
                      <a:pt x="21600" y="7935"/>
                      <a:pt x="21600" y="11020"/>
                    </a:cubicBezTo>
                    <a:cubicBezTo>
                      <a:pt x="21600" y="14106"/>
                      <a:pt x="21415" y="16751"/>
                      <a:pt x="21229" y="18514"/>
                    </a:cubicBezTo>
                    <a:cubicBezTo>
                      <a:pt x="21044" y="20718"/>
                      <a:pt x="20766" y="21600"/>
                      <a:pt x="20441" y="21600"/>
                    </a:cubicBezTo>
                    <a:close/>
                  </a:path>
                </a:pathLst>
              </a:custGeom>
              <a:solidFill>
                <a:srgbClr val="C3C8CE">
                  <a:alpha val="62000"/>
                </a:srgbClr>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10" name="Freeform 124"/>
              <p:cNvSpPr/>
              <p:nvPr/>
            </p:nvSpPr>
            <p:spPr>
              <a:xfrm>
                <a:off x="157274" y="515391"/>
                <a:ext cx="681704" cy="254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171" y="21600"/>
                    </a:moveTo>
                    <a:lnTo>
                      <a:pt x="429" y="21600"/>
                    </a:lnTo>
                    <a:cubicBezTo>
                      <a:pt x="309" y="21600"/>
                      <a:pt x="206" y="20700"/>
                      <a:pt x="137" y="18900"/>
                    </a:cubicBezTo>
                    <a:cubicBezTo>
                      <a:pt x="52" y="16650"/>
                      <a:pt x="0" y="13950"/>
                      <a:pt x="0" y="10800"/>
                    </a:cubicBezTo>
                    <a:cubicBezTo>
                      <a:pt x="0" y="7650"/>
                      <a:pt x="52" y="4950"/>
                      <a:pt x="137" y="3150"/>
                    </a:cubicBezTo>
                    <a:cubicBezTo>
                      <a:pt x="206" y="1350"/>
                      <a:pt x="309" y="0"/>
                      <a:pt x="429" y="0"/>
                    </a:cubicBezTo>
                    <a:lnTo>
                      <a:pt x="21171" y="0"/>
                    </a:lnTo>
                    <a:cubicBezTo>
                      <a:pt x="21291" y="0"/>
                      <a:pt x="21394" y="1350"/>
                      <a:pt x="21463" y="3150"/>
                    </a:cubicBezTo>
                    <a:cubicBezTo>
                      <a:pt x="21531" y="4950"/>
                      <a:pt x="21600" y="7650"/>
                      <a:pt x="21600" y="10800"/>
                    </a:cubicBezTo>
                    <a:cubicBezTo>
                      <a:pt x="21600" y="13950"/>
                      <a:pt x="21531" y="16650"/>
                      <a:pt x="21463" y="18900"/>
                    </a:cubicBezTo>
                    <a:cubicBezTo>
                      <a:pt x="21394" y="20700"/>
                      <a:pt x="21291" y="21600"/>
                      <a:pt x="21171" y="21600"/>
                    </a:cubicBezTo>
                    <a:close/>
                  </a:path>
                </a:pathLst>
              </a:custGeom>
              <a:solidFill>
                <a:srgbClr val="C3C8CE">
                  <a:alpha val="62000"/>
                </a:srgbClr>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11" name="Freeform 125"/>
              <p:cNvSpPr/>
              <p:nvPr/>
            </p:nvSpPr>
            <p:spPr>
              <a:xfrm>
                <a:off x="157274" y="573982"/>
                <a:ext cx="252183" cy="260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41" y="21600"/>
                    </a:moveTo>
                    <a:lnTo>
                      <a:pt x="1159" y="21600"/>
                    </a:lnTo>
                    <a:cubicBezTo>
                      <a:pt x="834" y="21600"/>
                      <a:pt x="556" y="19837"/>
                      <a:pt x="371" y="18073"/>
                    </a:cubicBezTo>
                    <a:cubicBezTo>
                      <a:pt x="139" y="16310"/>
                      <a:pt x="0" y="13665"/>
                      <a:pt x="0" y="10580"/>
                    </a:cubicBezTo>
                    <a:cubicBezTo>
                      <a:pt x="0" y="7494"/>
                      <a:pt x="139" y="4849"/>
                      <a:pt x="371" y="3086"/>
                    </a:cubicBezTo>
                    <a:cubicBezTo>
                      <a:pt x="556" y="1322"/>
                      <a:pt x="834" y="0"/>
                      <a:pt x="1159" y="0"/>
                    </a:cubicBezTo>
                    <a:lnTo>
                      <a:pt x="20441" y="0"/>
                    </a:lnTo>
                    <a:cubicBezTo>
                      <a:pt x="20766" y="0"/>
                      <a:pt x="21044" y="1322"/>
                      <a:pt x="21229" y="3086"/>
                    </a:cubicBezTo>
                    <a:cubicBezTo>
                      <a:pt x="21415" y="4849"/>
                      <a:pt x="21600" y="7494"/>
                      <a:pt x="21600" y="10580"/>
                    </a:cubicBezTo>
                    <a:cubicBezTo>
                      <a:pt x="21600" y="13665"/>
                      <a:pt x="21415" y="16310"/>
                      <a:pt x="21229" y="18073"/>
                    </a:cubicBezTo>
                    <a:cubicBezTo>
                      <a:pt x="21044" y="19837"/>
                      <a:pt x="20766" y="21600"/>
                      <a:pt x="20441" y="21600"/>
                    </a:cubicBezTo>
                    <a:close/>
                  </a:path>
                </a:pathLst>
              </a:custGeom>
              <a:solidFill>
                <a:srgbClr val="C3C8CE">
                  <a:alpha val="62000"/>
                </a:srgbClr>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12" name="Freeform 126"/>
              <p:cNvSpPr/>
              <p:nvPr/>
            </p:nvSpPr>
            <p:spPr>
              <a:xfrm>
                <a:off x="-1" y="-1"/>
                <a:ext cx="1408423" cy="1453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78" y="0"/>
                    </a:moveTo>
                    <a:lnTo>
                      <a:pt x="1114" y="0"/>
                    </a:lnTo>
                    <a:cubicBezTo>
                      <a:pt x="499" y="0"/>
                      <a:pt x="0" y="4818"/>
                      <a:pt x="0" y="10840"/>
                    </a:cubicBezTo>
                    <a:cubicBezTo>
                      <a:pt x="0" y="16782"/>
                      <a:pt x="499" y="21600"/>
                      <a:pt x="1114" y="21600"/>
                    </a:cubicBezTo>
                    <a:lnTo>
                      <a:pt x="20478" y="21600"/>
                    </a:lnTo>
                    <a:cubicBezTo>
                      <a:pt x="21093" y="21600"/>
                      <a:pt x="21600" y="16782"/>
                      <a:pt x="21600" y="10840"/>
                    </a:cubicBezTo>
                    <a:cubicBezTo>
                      <a:pt x="21600" y="4818"/>
                      <a:pt x="21093" y="0"/>
                      <a:pt x="20478"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13" name="Freeform 127"/>
              <p:cNvSpPr/>
              <p:nvPr/>
            </p:nvSpPr>
            <p:spPr>
              <a:xfrm>
                <a:off x="-1" y="-1"/>
                <a:ext cx="1408423" cy="1453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78" y="0"/>
                    </a:moveTo>
                    <a:lnTo>
                      <a:pt x="1114" y="0"/>
                    </a:lnTo>
                    <a:cubicBezTo>
                      <a:pt x="499" y="0"/>
                      <a:pt x="0" y="4818"/>
                      <a:pt x="0" y="10840"/>
                    </a:cubicBezTo>
                    <a:cubicBezTo>
                      <a:pt x="0" y="16782"/>
                      <a:pt x="499" y="21600"/>
                      <a:pt x="1114" y="21600"/>
                    </a:cubicBezTo>
                    <a:lnTo>
                      <a:pt x="20478" y="21600"/>
                    </a:lnTo>
                    <a:cubicBezTo>
                      <a:pt x="21093" y="21600"/>
                      <a:pt x="21600" y="16782"/>
                      <a:pt x="21600" y="10840"/>
                    </a:cubicBezTo>
                    <a:cubicBezTo>
                      <a:pt x="21600" y="4818"/>
                      <a:pt x="21093" y="0"/>
                      <a:pt x="20478" y="0"/>
                    </a:cubicBezTo>
                    <a:close/>
                  </a:path>
                </a:pathLst>
              </a:custGeom>
              <a:solidFill>
                <a:srgbClr val="000104">
                  <a:alpha val="5161"/>
                </a:srgbClr>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14" name="Freeform 128"/>
              <p:cNvSpPr/>
              <p:nvPr/>
            </p:nvSpPr>
            <p:spPr>
              <a:xfrm>
                <a:off x="1094956" y="-1"/>
                <a:ext cx="313466" cy="1453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564" y="0"/>
                    </a:moveTo>
                    <a:lnTo>
                      <a:pt x="0" y="0"/>
                    </a:lnTo>
                    <a:lnTo>
                      <a:pt x="0" y="21600"/>
                    </a:lnTo>
                    <a:lnTo>
                      <a:pt x="16564" y="21600"/>
                    </a:lnTo>
                    <a:cubicBezTo>
                      <a:pt x="19324" y="21600"/>
                      <a:pt x="21600" y="16782"/>
                      <a:pt x="21600" y="10840"/>
                    </a:cubicBezTo>
                    <a:cubicBezTo>
                      <a:pt x="21600" y="4818"/>
                      <a:pt x="19324" y="0"/>
                      <a:pt x="16564" y="0"/>
                    </a:cubicBezTo>
                    <a:close/>
                  </a:path>
                </a:pathLst>
              </a:custGeom>
              <a:solidFill>
                <a:srgbClr val="F7714F"/>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15" name="Freeform 129"/>
              <p:cNvSpPr/>
              <p:nvPr/>
            </p:nvSpPr>
            <p:spPr>
              <a:xfrm>
                <a:off x="1174463" y="17960"/>
                <a:ext cx="108001" cy="89864"/>
              </a:xfrm>
              <a:custGeom>
                <a:avLst/>
                <a:gdLst/>
                <a:ahLst/>
                <a:cxnLst>
                  <a:cxn ang="0">
                    <a:pos x="wd2" y="hd2"/>
                  </a:cxn>
                  <a:cxn ang="5400000">
                    <a:pos x="wd2" y="hd2"/>
                  </a:cxn>
                  <a:cxn ang="10800000">
                    <a:pos x="wd2" y="hd2"/>
                  </a:cxn>
                  <a:cxn ang="16200000">
                    <a:pos x="wd2" y="hd2"/>
                  </a:cxn>
                </a:cxnLst>
                <a:rect l="0" t="0" r="r" b="b"/>
                <a:pathLst>
                  <a:path w="20489" h="20221" fill="norm" stroke="1" extrusionOk="0">
                    <a:moveTo>
                      <a:pt x="12018" y="12608"/>
                    </a:moveTo>
                    <a:cubicBezTo>
                      <a:pt x="10175" y="15641"/>
                      <a:pt x="6695" y="16370"/>
                      <a:pt x="4238" y="14185"/>
                    </a:cubicBezTo>
                    <a:cubicBezTo>
                      <a:pt x="1679" y="12001"/>
                      <a:pt x="1064" y="7996"/>
                      <a:pt x="2907" y="4963"/>
                    </a:cubicBezTo>
                    <a:cubicBezTo>
                      <a:pt x="4647" y="2050"/>
                      <a:pt x="8128" y="1322"/>
                      <a:pt x="10687" y="3385"/>
                    </a:cubicBezTo>
                    <a:cubicBezTo>
                      <a:pt x="13144" y="5570"/>
                      <a:pt x="13758" y="9695"/>
                      <a:pt x="12018" y="12608"/>
                    </a:cubicBezTo>
                    <a:close/>
                    <a:moveTo>
                      <a:pt x="11711" y="1686"/>
                    </a:moveTo>
                    <a:cubicBezTo>
                      <a:pt x="8435" y="-1226"/>
                      <a:pt x="3828" y="-255"/>
                      <a:pt x="1372" y="3749"/>
                    </a:cubicBezTo>
                    <a:cubicBezTo>
                      <a:pt x="-983" y="7632"/>
                      <a:pt x="-266" y="13214"/>
                      <a:pt x="3214" y="16005"/>
                    </a:cubicBezTo>
                    <a:cubicBezTo>
                      <a:pt x="6183" y="18554"/>
                      <a:pt x="10380" y="17947"/>
                      <a:pt x="12837" y="14792"/>
                    </a:cubicBezTo>
                    <a:lnTo>
                      <a:pt x="19081" y="20010"/>
                    </a:lnTo>
                    <a:cubicBezTo>
                      <a:pt x="19491" y="20374"/>
                      <a:pt x="20105" y="20253"/>
                      <a:pt x="20310" y="19767"/>
                    </a:cubicBezTo>
                    <a:cubicBezTo>
                      <a:pt x="20617" y="19282"/>
                      <a:pt x="20515" y="18554"/>
                      <a:pt x="20105" y="18190"/>
                    </a:cubicBezTo>
                    <a:lnTo>
                      <a:pt x="13963" y="12972"/>
                    </a:lnTo>
                    <a:cubicBezTo>
                      <a:pt x="15703" y="9210"/>
                      <a:pt x="14782" y="4235"/>
                      <a:pt x="11711" y="1686"/>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16" name="Freeform 130"/>
              <p:cNvSpPr/>
              <p:nvPr/>
            </p:nvSpPr>
            <p:spPr>
              <a:xfrm>
                <a:off x="18437" y="326052"/>
                <a:ext cx="83520" cy="830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831"/>
                      <a:pt x="16723" y="21600"/>
                      <a:pt x="10870" y="21600"/>
                    </a:cubicBezTo>
                    <a:cubicBezTo>
                      <a:pt x="4877" y="21600"/>
                      <a:pt x="0" y="16831"/>
                      <a:pt x="0" y="10800"/>
                    </a:cubicBezTo>
                    <a:cubicBezTo>
                      <a:pt x="0" y="4769"/>
                      <a:pt x="4877" y="0"/>
                      <a:pt x="10870" y="0"/>
                    </a:cubicBezTo>
                    <a:cubicBezTo>
                      <a:pt x="16723" y="0"/>
                      <a:pt x="21600" y="4769"/>
                      <a:pt x="21600" y="10800"/>
                    </a:cubicBezTo>
                    <a:close/>
                  </a:path>
                </a:pathLst>
              </a:custGeom>
              <a:solidFill>
                <a:srgbClr val="146964"/>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17" name="Freeform 131"/>
              <p:cNvSpPr/>
              <p:nvPr/>
            </p:nvSpPr>
            <p:spPr>
              <a:xfrm>
                <a:off x="18437" y="508338"/>
                <a:ext cx="83520" cy="835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30"/>
                    </a:moveTo>
                    <a:cubicBezTo>
                      <a:pt x="21600" y="16723"/>
                      <a:pt x="16723" y="21600"/>
                      <a:pt x="10870" y="21600"/>
                    </a:cubicBezTo>
                    <a:cubicBezTo>
                      <a:pt x="4877" y="21600"/>
                      <a:pt x="0" y="16723"/>
                      <a:pt x="0" y="10730"/>
                    </a:cubicBezTo>
                    <a:cubicBezTo>
                      <a:pt x="0" y="4877"/>
                      <a:pt x="4877" y="0"/>
                      <a:pt x="10870" y="0"/>
                    </a:cubicBezTo>
                    <a:cubicBezTo>
                      <a:pt x="16723" y="0"/>
                      <a:pt x="21600" y="4877"/>
                      <a:pt x="21600" y="10730"/>
                    </a:cubicBezTo>
                    <a:close/>
                  </a:path>
                </a:pathLst>
              </a:custGeom>
              <a:solidFill>
                <a:srgbClr val="F7714F"/>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gr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0" grpId="3"/>
      <p:bldP build="whole" bldLvl="1" animBg="1" rev="0" advAuto="0" spid="137" grpId="2"/>
      <p:bldP build="whole" bldLvl="1" animBg="1" rev="0" advAuto="0" spid="143" grpId="4"/>
      <p:bldP build="whole" bldLvl="1" animBg="1" rev="0" advAuto="0" spid="149"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52" name="Group"/>
          <p:cNvGrpSpPr/>
          <p:nvPr/>
        </p:nvGrpSpPr>
        <p:grpSpPr>
          <a:xfrm>
            <a:off x="852937" y="3230794"/>
            <a:ext cx="10844188" cy="9355510"/>
            <a:chOff x="0" y="0"/>
            <a:chExt cx="10844186" cy="9355508"/>
          </a:xfrm>
        </p:grpSpPr>
        <p:sp>
          <p:nvSpPr>
            <p:cNvPr id="223" name="Rectangle: Rounded Corners 56"/>
            <p:cNvSpPr/>
            <p:nvPr/>
          </p:nvSpPr>
          <p:spPr>
            <a:xfrm>
              <a:off x="0" y="0"/>
              <a:ext cx="10844187" cy="9302575"/>
            </a:xfrm>
            <a:prstGeom prst="roundRect">
              <a:avLst>
                <a:gd name="adj" fmla="val 6129"/>
              </a:avLst>
            </a:prstGeom>
            <a:solidFill>
              <a:srgbClr val="EF295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nvGrpSpPr>
            <p:cNvPr id="248" name="Group 1"/>
            <p:cNvGrpSpPr/>
            <p:nvPr/>
          </p:nvGrpSpPr>
          <p:grpSpPr>
            <a:xfrm>
              <a:off x="317526" y="563687"/>
              <a:ext cx="2387844" cy="2906012"/>
              <a:chOff x="0" y="0"/>
              <a:chExt cx="2387843" cy="2906010"/>
            </a:xfrm>
          </p:grpSpPr>
          <p:sp>
            <p:nvSpPr>
              <p:cNvPr id="224" name="Freeform 68"/>
              <p:cNvSpPr/>
              <p:nvPr/>
            </p:nvSpPr>
            <p:spPr>
              <a:xfrm>
                <a:off x="-1" y="2701485"/>
                <a:ext cx="2387845" cy="2045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16782"/>
                      <a:pt x="4833" y="21600"/>
                      <a:pt x="10798" y="21600"/>
                    </a:cubicBezTo>
                    <a:cubicBezTo>
                      <a:pt x="16764" y="21600"/>
                      <a:pt x="21600" y="16782"/>
                      <a:pt x="21600" y="10800"/>
                    </a:cubicBezTo>
                    <a:cubicBezTo>
                      <a:pt x="21600" y="4858"/>
                      <a:pt x="16764" y="0"/>
                      <a:pt x="10798" y="0"/>
                    </a:cubicBezTo>
                    <a:cubicBezTo>
                      <a:pt x="4833" y="0"/>
                      <a:pt x="0" y="4858"/>
                      <a:pt x="0" y="10800"/>
                    </a:cubicBezTo>
                    <a:close/>
                  </a:path>
                </a:pathLst>
              </a:custGeom>
              <a:solidFill>
                <a:srgbClr val="5F9DCC">
                  <a:alpha val="35000"/>
                </a:srgbClr>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25" name="Freeform 69"/>
              <p:cNvSpPr/>
              <p:nvPr/>
            </p:nvSpPr>
            <p:spPr>
              <a:xfrm>
                <a:off x="357195" y="652782"/>
                <a:ext cx="1793097" cy="573265"/>
              </a:xfrm>
              <a:custGeom>
                <a:avLst/>
                <a:gdLst/>
                <a:ahLst/>
                <a:cxnLst>
                  <a:cxn ang="0">
                    <a:pos x="wd2" y="hd2"/>
                  </a:cxn>
                  <a:cxn ang="5400000">
                    <a:pos x="wd2" y="hd2"/>
                  </a:cxn>
                  <a:cxn ang="10800000">
                    <a:pos x="wd2" y="hd2"/>
                  </a:cxn>
                  <a:cxn ang="16200000">
                    <a:pos x="wd2" y="hd2"/>
                  </a:cxn>
                </a:cxnLst>
                <a:rect l="0" t="0" r="r" b="b"/>
                <a:pathLst>
                  <a:path w="21121" h="18569" fill="norm" stroke="1" extrusionOk="0">
                    <a:moveTo>
                      <a:pt x="11007" y="13587"/>
                    </a:moveTo>
                    <a:cubicBezTo>
                      <a:pt x="5150" y="17828"/>
                      <a:pt x="252" y="20035"/>
                      <a:pt x="10" y="17483"/>
                    </a:cubicBezTo>
                    <a:cubicBezTo>
                      <a:pt x="-237" y="14919"/>
                      <a:pt x="4450" y="9667"/>
                      <a:pt x="10307" y="5413"/>
                    </a:cubicBezTo>
                    <a:cubicBezTo>
                      <a:pt x="16165" y="1160"/>
                      <a:pt x="20870" y="-1565"/>
                      <a:pt x="21112" y="987"/>
                    </a:cubicBezTo>
                    <a:cubicBezTo>
                      <a:pt x="21363" y="3539"/>
                      <a:pt x="16864" y="9321"/>
                      <a:pt x="11007" y="13587"/>
                    </a:cubicBezTo>
                    <a:close/>
                  </a:path>
                </a:pathLst>
              </a:custGeom>
              <a:solidFill>
                <a:srgbClr val="000104"/>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26" name="Freeform 70"/>
              <p:cNvSpPr/>
              <p:nvPr/>
            </p:nvSpPr>
            <p:spPr>
              <a:xfrm>
                <a:off x="1193921" y="92931"/>
                <a:ext cx="1001601" cy="10016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321" y="14367"/>
                    </a:moveTo>
                    <a:cubicBezTo>
                      <a:pt x="9343" y="14655"/>
                      <a:pt x="7520" y="13283"/>
                      <a:pt x="7233" y="11313"/>
                    </a:cubicBezTo>
                    <a:cubicBezTo>
                      <a:pt x="6945" y="9343"/>
                      <a:pt x="8317" y="7512"/>
                      <a:pt x="10287" y="7225"/>
                    </a:cubicBezTo>
                    <a:cubicBezTo>
                      <a:pt x="12257" y="6945"/>
                      <a:pt x="14088" y="8308"/>
                      <a:pt x="14367" y="10287"/>
                    </a:cubicBezTo>
                    <a:cubicBezTo>
                      <a:pt x="14655" y="12257"/>
                      <a:pt x="13283" y="14080"/>
                      <a:pt x="11321" y="14367"/>
                    </a:cubicBezTo>
                    <a:close/>
                    <a:moveTo>
                      <a:pt x="21600" y="11182"/>
                    </a:moveTo>
                    <a:lnTo>
                      <a:pt x="21058" y="7381"/>
                    </a:lnTo>
                    <a:lnTo>
                      <a:pt x="18636" y="7725"/>
                    </a:lnTo>
                    <a:cubicBezTo>
                      <a:pt x="18300" y="6863"/>
                      <a:pt x="17832" y="6075"/>
                      <a:pt x="17249" y="5386"/>
                    </a:cubicBezTo>
                    <a:lnTo>
                      <a:pt x="18710" y="3440"/>
                    </a:lnTo>
                    <a:lnTo>
                      <a:pt x="15631" y="1133"/>
                    </a:lnTo>
                    <a:lnTo>
                      <a:pt x="14170" y="3087"/>
                    </a:lnTo>
                    <a:cubicBezTo>
                      <a:pt x="13349" y="2726"/>
                      <a:pt x="12454" y="2496"/>
                      <a:pt x="11535" y="2414"/>
                    </a:cubicBezTo>
                    <a:lnTo>
                      <a:pt x="11190" y="0"/>
                    </a:lnTo>
                    <a:lnTo>
                      <a:pt x="7372" y="550"/>
                    </a:lnTo>
                    <a:lnTo>
                      <a:pt x="7725" y="2964"/>
                    </a:lnTo>
                    <a:cubicBezTo>
                      <a:pt x="6863" y="3292"/>
                      <a:pt x="6083" y="3768"/>
                      <a:pt x="5394" y="4351"/>
                    </a:cubicBezTo>
                    <a:lnTo>
                      <a:pt x="3440" y="2890"/>
                    </a:lnTo>
                    <a:lnTo>
                      <a:pt x="1133" y="5969"/>
                    </a:lnTo>
                    <a:lnTo>
                      <a:pt x="3087" y="7438"/>
                    </a:lnTo>
                    <a:cubicBezTo>
                      <a:pt x="2726" y="8259"/>
                      <a:pt x="2496" y="9138"/>
                      <a:pt x="2414" y="10065"/>
                    </a:cubicBezTo>
                    <a:lnTo>
                      <a:pt x="0" y="10410"/>
                    </a:lnTo>
                    <a:lnTo>
                      <a:pt x="550" y="14219"/>
                    </a:lnTo>
                    <a:lnTo>
                      <a:pt x="2964" y="13875"/>
                    </a:lnTo>
                    <a:cubicBezTo>
                      <a:pt x="3300" y="14737"/>
                      <a:pt x="3768" y="15525"/>
                      <a:pt x="4351" y="16206"/>
                    </a:cubicBezTo>
                    <a:lnTo>
                      <a:pt x="2890" y="18160"/>
                    </a:lnTo>
                    <a:lnTo>
                      <a:pt x="5969" y="20467"/>
                    </a:lnTo>
                    <a:lnTo>
                      <a:pt x="7430" y="18513"/>
                    </a:lnTo>
                    <a:cubicBezTo>
                      <a:pt x="8251" y="18866"/>
                      <a:pt x="9146" y="19104"/>
                      <a:pt x="10065" y="19186"/>
                    </a:cubicBezTo>
                    <a:lnTo>
                      <a:pt x="10418" y="21600"/>
                    </a:lnTo>
                    <a:lnTo>
                      <a:pt x="14228" y="21050"/>
                    </a:lnTo>
                    <a:lnTo>
                      <a:pt x="13875" y="18636"/>
                    </a:lnTo>
                    <a:cubicBezTo>
                      <a:pt x="14737" y="18300"/>
                      <a:pt x="15517" y="17823"/>
                      <a:pt x="16206" y="17249"/>
                    </a:cubicBezTo>
                    <a:lnTo>
                      <a:pt x="18168" y="18710"/>
                    </a:lnTo>
                    <a:lnTo>
                      <a:pt x="20467" y="15623"/>
                    </a:lnTo>
                    <a:lnTo>
                      <a:pt x="18521" y="14162"/>
                    </a:lnTo>
                    <a:cubicBezTo>
                      <a:pt x="18874" y="13341"/>
                      <a:pt x="19104" y="12454"/>
                      <a:pt x="19186" y="11535"/>
                    </a:cubicBezTo>
                    <a:close/>
                  </a:path>
                </a:pathLst>
              </a:custGeom>
              <a:solidFill>
                <a:srgbClr val="146964"/>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27" name="Freeform 71"/>
              <p:cNvSpPr/>
              <p:nvPr/>
            </p:nvSpPr>
            <p:spPr>
              <a:xfrm>
                <a:off x="469571" y="683655"/>
                <a:ext cx="779573" cy="7796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14460"/>
                    </a:moveTo>
                    <a:cubicBezTo>
                      <a:pt x="8775" y="14460"/>
                      <a:pt x="7140" y="12814"/>
                      <a:pt x="7140" y="10800"/>
                    </a:cubicBezTo>
                    <a:cubicBezTo>
                      <a:pt x="7140" y="8775"/>
                      <a:pt x="8775" y="7140"/>
                      <a:pt x="10800" y="7140"/>
                    </a:cubicBezTo>
                    <a:cubicBezTo>
                      <a:pt x="12814" y="7140"/>
                      <a:pt x="14460" y="8775"/>
                      <a:pt x="14460" y="10800"/>
                    </a:cubicBezTo>
                    <a:cubicBezTo>
                      <a:pt x="14460" y="12814"/>
                      <a:pt x="12814" y="14460"/>
                      <a:pt x="10800" y="14460"/>
                    </a:cubicBezTo>
                    <a:close/>
                    <a:moveTo>
                      <a:pt x="21600" y="12751"/>
                    </a:moveTo>
                    <a:lnTo>
                      <a:pt x="21600" y="8849"/>
                    </a:lnTo>
                    <a:lnTo>
                      <a:pt x="19121" y="8849"/>
                    </a:lnTo>
                    <a:cubicBezTo>
                      <a:pt x="18900" y="7931"/>
                      <a:pt x="18541" y="7077"/>
                      <a:pt x="18067" y="6296"/>
                    </a:cubicBezTo>
                    <a:lnTo>
                      <a:pt x="19807" y="4546"/>
                    </a:lnTo>
                    <a:lnTo>
                      <a:pt x="17044" y="1782"/>
                    </a:lnTo>
                    <a:lnTo>
                      <a:pt x="15293" y="3533"/>
                    </a:lnTo>
                    <a:cubicBezTo>
                      <a:pt x="14523" y="3048"/>
                      <a:pt x="13658" y="2689"/>
                      <a:pt x="12751" y="2479"/>
                    </a:cubicBezTo>
                    <a:lnTo>
                      <a:pt x="12751" y="0"/>
                    </a:lnTo>
                    <a:lnTo>
                      <a:pt x="8849" y="0"/>
                    </a:lnTo>
                    <a:lnTo>
                      <a:pt x="8849" y="2479"/>
                    </a:lnTo>
                    <a:cubicBezTo>
                      <a:pt x="7931" y="2689"/>
                      <a:pt x="7066" y="3048"/>
                      <a:pt x="6296" y="3533"/>
                    </a:cubicBezTo>
                    <a:lnTo>
                      <a:pt x="4546" y="1782"/>
                    </a:lnTo>
                    <a:lnTo>
                      <a:pt x="1782" y="4546"/>
                    </a:lnTo>
                    <a:lnTo>
                      <a:pt x="3533" y="6296"/>
                    </a:lnTo>
                    <a:cubicBezTo>
                      <a:pt x="3048" y="7077"/>
                      <a:pt x="2689" y="7931"/>
                      <a:pt x="2468" y="8849"/>
                    </a:cubicBezTo>
                    <a:lnTo>
                      <a:pt x="0" y="8849"/>
                    </a:lnTo>
                    <a:lnTo>
                      <a:pt x="0" y="12751"/>
                    </a:lnTo>
                    <a:lnTo>
                      <a:pt x="2468" y="12751"/>
                    </a:lnTo>
                    <a:cubicBezTo>
                      <a:pt x="2689" y="13669"/>
                      <a:pt x="3048" y="14523"/>
                      <a:pt x="3533" y="15304"/>
                    </a:cubicBezTo>
                    <a:lnTo>
                      <a:pt x="1782" y="17044"/>
                    </a:lnTo>
                    <a:lnTo>
                      <a:pt x="4546" y="19818"/>
                    </a:lnTo>
                    <a:lnTo>
                      <a:pt x="6296" y="18056"/>
                    </a:lnTo>
                    <a:cubicBezTo>
                      <a:pt x="7066" y="18541"/>
                      <a:pt x="7931" y="18911"/>
                      <a:pt x="8849" y="19121"/>
                    </a:cubicBezTo>
                    <a:lnTo>
                      <a:pt x="8849" y="21600"/>
                    </a:lnTo>
                    <a:lnTo>
                      <a:pt x="12751" y="21600"/>
                    </a:lnTo>
                    <a:lnTo>
                      <a:pt x="12751" y="19121"/>
                    </a:lnTo>
                    <a:cubicBezTo>
                      <a:pt x="13658" y="18911"/>
                      <a:pt x="14523" y="18541"/>
                      <a:pt x="15293" y="18056"/>
                    </a:cubicBezTo>
                    <a:lnTo>
                      <a:pt x="17044" y="19818"/>
                    </a:lnTo>
                    <a:lnTo>
                      <a:pt x="19807" y="17044"/>
                    </a:lnTo>
                    <a:lnTo>
                      <a:pt x="18067" y="15304"/>
                    </a:lnTo>
                    <a:cubicBezTo>
                      <a:pt x="18541" y="14523"/>
                      <a:pt x="18900" y="13669"/>
                      <a:pt x="19121" y="12751"/>
                    </a:cubicBezTo>
                    <a:close/>
                  </a:path>
                </a:pathLst>
              </a:custGeom>
              <a:solidFill>
                <a:srgbClr val="F7714F"/>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28" name="Freeform 72"/>
              <p:cNvSpPr/>
              <p:nvPr/>
            </p:nvSpPr>
            <p:spPr>
              <a:xfrm>
                <a:off x="500799" y="-1"/>
                <a:ext cx="622669" cy="6223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14466"/>
                    </a:moveTo>
                    <a:cubicBezTo>
                      <a:pt x="8780" y="14466"/>
                      <a:pt x="7143" y="12828"/>
                      <a:pt x="7143" y="10793"/>
                    </a:cubicBezTo>
                    <a:cubicBezTo>
                      <a:pt x="7143" y="8772"/>
                      <a:pt x="8780" y="7134"/>
                      <a:pt x="10800" y="7134"/>
                    </a:cubicBezTo>
                    <a:cubicBezTo>
                      <a:pt x="12820" y="7134"/>
                      <a:pt x="14470" y="8772"/>
                      <a:pt x="14470" y="10793"/>
                    </a:cubicBezTo>
                    <a:cubicBezTo>
                      <a:pt x="14470" y="12828"/>
                      <a:pt x="12820" y="14466"/>
                      <a:pt x="10800" y="14466"/>
                    </a:cubicBezTo>
                    <a:close/>
                    <a:moveTo>
                      <a:pt x="21600" y="12749"/>
                    </a:moveTo>
                    <a:lnTo>
                      <a:pt x="21600" y="8838"/>
                    </a:lnTo>
                    <a:lnTo>
                      <a:pt x="19118" y="8838"/>
                    </a:lnTo>
                    <a:cubicBezTo>
                      <a:pt x="18907" y="7927"/>
                      <a:pt x="18537" y="7068"/>
                      <a:pt x="18062" y="6302"/>
                    </a:cubicBezTo>
                    <a:lnTo>
                      <a:pt x="19818" y="4545"/>
                    </a:lnTo>
                    <a:lnTo>
                      <a:pt x="17058" y="1783"/>
                    </a:lnTo>
                    <a:lnTo>
                      <a:pt x="15302" y="3527"/>
                    </a:lnTo>
                    <a:cubicBezTo>
                      <a:pt x="14523" y="3052"/>
                      <a:pt x="13665" y="2682"/>
                      <a:pt x="12754" y="2470"/>
                    </a:cubicBezTo>
                    <a:lnTo>
                      <a:pt x="12754" y="0"/>
                    </a:lnTo>
                    <a:lnTo>
                      <a:pt x="8846" y="0"/>
                    </a:lnTo>
                    <a:lnTo>
                      <a:pt x="8846" y="2470"/>
                    </a:lnTo>
                    <a:cubicBezTo>
                      <a:pt x="7935" y="2682"/>
                      <a:pt x="7077" y="3052"/>
                      <a:pt x="6298" y="3527"/>
                    </a:cubicBezTo>
                    <a:lnTo>
                      <a:pt x="4542" y="1783"/>
                    </a:lnTo>
                    <a:lnTo>
                      <a:pt x="1782" y="4545"/>
                    </a:lnTo>
                    <a:lnTo>
                      <a:pt x="3538" y="6302"/>
                    </a:lnTo>
                    <a:cubicBezTo>
                      <a:pt x="3050" y="7068"/>
                      <a:pt x="2693" y="7927"/>
                      <a:pt x="2482" y="8838"/>
                    </a:cubicBezTo>
                    <a:lnTo>
                      <a:pt x="0" y="8838"/>
                    </a:lnTo>
                    <a:lnTo>
                      <a:pt x="0" y="12749"/>
                    </a:lnTo>
                    <a:lnTo>
                      <a:pt x="2482" y="12749"/>
                    </a:lnTo>
                    <a:cubicBezTo>
                      <a:pt x="2693" y="13673"/>
                      <a:pt x="3050" y="14532"/>
                      <a:pt x="3538" y="15298"/>
                    </a:cubicBezTo>
                    <a:lnTo>
                      <a:pt x="1782" y="17055"/>
                    </a:lnTo>
                    <a:lnTo>
                      <a:pt x="4542" y="19830"/>
                    </a:lnTo>
                    <a:lnTo>
                      <a:pt x="6298" y="18073"/>
                    </a:lnTo>
                    <a:cubicBezTo>
                      <a:pt x="7077" y="18548"/>
                      <a:pt x="7935" y="18905"/>
                      <a:pt x="8846" y="19116"/>
                    </a:cubicBezTo>
                    <a:lnTo>
                      <a:pt x="8846" y="21600"/>
                    </a:lnTo>
                    <a:lnTo>
                      <a:pt x="12754" y="21600"/>
                    </a:lnTo>
                    <a:lnTo>
                      <a:pt x="12754" y="19116"/>
                    </a:lnTo>
                    <a:cubicBezTo>
                      <a:pt x="13665" y="18905"/>
                      <a:pt x="14523" y="18548"/>
                      <a:pt x="15302" y="18073"/>
                    </a:cubicBezTo>
                    <a:lnTo>
                      <a:pt x="17058" y="19830"/>
                    </a:lnTo>
                    <a:lnTo>
                      <a:pt x="19818" y="17055"/>
                    </a:lnTo>
                    <a:lnTo>
                      <a:pt x="18062" y="15298"/>
                    </a:lnTo>
                    <a:cubicBezTo>
                      <a:pt x="18537" y="14532"/>
                      <a:pt x="18907" y="13673"/>
                      <a:pt x="19118" y="12749"/>
                    </a:cubicBezTo>
                    <a:close/>
                  </a:path>
                </a:pathLst>
              </a:custGeom>
              <a:solidFill>
                <a:srgbClr val="5F9DCC"/>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29" name="Freeform 73"/>
              <p:cNvSpPr/>
              <p:nvPr/>
            </p:nvSpPr>
            <p:spPr>
              <a:xfrm>
                <a:off x="227821" y="2533368"/>
                <a:ext cx="336578" cy="284282"/>
              </a:xfrm>
              <a:custGeom>
                <a:avLst/>
                <a:gdLst/>
                <a:ahLst/>
                <a:cxnLst>
                  <a:cxn ang="0">
                    <a:pos x="wd2" y="hd2"/>
                  </a:cxn>
                  <a:cxn ang="5400000">
                    <a:pos x="wd2" y="hd2"/>
                  </a:cxn>
                  <a:cxn ang="10800000">
                    <a:pos x="wd2" y="hd2"/>
                  </a:cxn>
                  <a:cxn ang="16200000">
                    <a:pos x="wd2" y="hd2"/>
                  </a:cxn>
                </a:cxnLst>
                <a:rect l="0" t="0" r="r" b="b"/>
                <a:pathLst>
                  <a:path w="17962" h="20566" fill="norm" stroke="1" extrusionOk="0">
                    <a:moveTo>
                      <a:pt x="17962" y="20566"/>
                    </a:moveTo>
                    <a:cubicBezTo>
                      <a:pt x="17962" y="20566"/>
                      <a:pt x="7324" y="-1034"/>
                      <a:pt x="1843" y="39"/>
                    </a:cubicBezTo>
                    <a:cubicBezTo>
                      <a:pt x="-3638" y="1057"/>
                      <a:pt x="3508" y="13797"/>
                      <a:pt x="17962" y="20566"/>
                    </a:cubicBezTo>
                    <a:close/>
                  </a:path>
                </a:pathLst>
              </a:custGeom>
              <a:solidFill>
                <a:srgbClr val="146964"/>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30" name="Freeform 74"/>
              <p:cNvSpPr/>
              <p:nvPr/>
            </p:nvSpPr>
            <p:spPr>
              <a:xfrm>
                <a:off x="319521" y="2615790"/>
                <a:ext cx="244879" cy="2018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9856" y="19647"/>
                      <a:pt x="18112" y="17776"/>
                      <a:pt x="16334" y="15946"/>
                    </a:cubicBezTo>
                    <a:cubicBezTo>
                      <a:pt x="14590" y="14075"/>
                      <a:pt x="12779" y="12325"/>
                      <a:pt x="10968" y="10495"/>
                    </a:cubicBezTo>
                    <a:cubicBezTo>
                      <a:pt x="9190" y="8705"/>
                      <a:pt x="7379" y="6915"/>
                      <a:pt x="5534" y="5166"/>
                    </a:cubicBezTo>
                    <a:cubicBezTo>
                      <a:pt x="3723" y="3417"/>
                      <a:pt x="1878" y="1668"/>
                      <a:pt x="0" y="0"/>
                    </a:cubicBezTo>
                    <a:cubicBezTo>
                      <a:pt x="1711" y="1912"/>
                      <a:pt x="3455" y="3783"/>
                      <a:pt x="5232" y="5614"/>
                    </a:cubicBezTo>
                    <a:cubicBezTo>
                      <a:pt x="7010" y="7485"/>
                      <a:pt x="8788" y="9275"/>
                      <a:pt x="10565" y="11105"/>
                    </a:cubicBezTo>
                    <a:cubicBezTo>
                      <a:pt x="12376" y="12854"/>
                      <a:pt x="14188" y="14685"/>
                      <a:pt x="16032" y="16393"/>
                    </a:cubicBezTo>
                    <a:cubicBezTo>
                      <a:pt x="17843" y="18183"/>
                      <a:pt x="19688" y="19892"/>
                      <a:pt x="21600" y="21600"/>
                    </a:cubicBezTo>
                    <a:close/>
                  </a:path>
                </a:pathLst>
              </a:custGeom>
              <a:solidFill>
                <a:srgbClr val="FFFFFF">
                  <a:alpha val="40000"/>
                </a:srgbClr>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31" name="Freeform 75"/>
              <p:cNvSpPr/>
              <p:nvPr/>
            </p:nvSpPr>
            <p:spPr>
              <a:xfrm>
                <a:off x="347943" y="2436110"/>
                <a:ext cx="216076" cy="381540"/>
              </a:xfrm>
              <a:custGeom>
                <a:avLst/>
                <a:gdLst/>
                <a:ahLst/>
                <a:cxnLst>
                  <a:cxn ang="0">
                    <a:pos x="wd2" y="hd2"/>
                  </a:cxn>
                  <a:cxn ang="5400000">
                    <a:pos x="wd2" y="hd2"/>
                  </a:cxn>
                  <a:cxn ang="10800000">
                    <a:pos x="wd2" y="hd2"/>
                  </a:cxn>
                  <a:cxn ang="16200000">
                    <a:pos x="wd2" y="hd2"/>
                  </a:cxn>
                </a:cxnLst>
                <a:rect l="0" t="0" r="r" b="b"/>
                <a:pathLst>
                  <a:path w="17439" h="20319" fill="norm" stroke="1" extrusionOk="0">
                    <a:moveTo>
                      <a:pt x="17439" y="20319"/>
                    </a:moveTo>
                    <a:cubicBezTo>
                      <a:pt x="17439" y="20319"/>
                      <a:pt x="11978" y="1556"/>
                      <a:pt x="3908" y="117"/>
                    </a:cubicBezTo>
                    <a:cubicBezTo>
                      <a:pt x="-4161" y="-1281"/>
                      <a:pt x="226" y="10127"/>
                      <a:pt x="17439" y="20319"/>
                    </a:cubicBezTo>
                    <a:close/>
                  </a:path>
                </a:pathLst>
              </a:custGeom>
              <a:solidFill>
                <a:srgbClr val="146964"/>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32" name="Freeform 76"/>
              <p:cNvSpPr/>
              <p:nvPr/>
            </p:nvSpPr>
            <p:spPr>
              <a:xfrm>
                <a:off x="347943" y="2436110"/>
                <a:ext cx="216076" cy="381540"/>
              </a:xfrm>
              <a:custGeom>
                <a:avLst/>
                <a:gdLst/>
                <a:ahLst/>
                <a:cxnLst>
                  <a:cxn ang="0">
                    <a:pos x="wd2" y="hd2"/>
                  </a:cxn>
                  <a:cxn ang="5400000">
                    <a:pos x="wd2" y="hd2"/>
                  </a:cxn>
                  <a:cxn ang="10800000">
                    <a:pos x="wd2" y="hd2"/>
                  </a:cxn>
                  <a:cxn ang="16200000">
                    <a:pos x="wd2" y="hd2"/>
                  </a:cxn>
                </a:cxnLst>
                <a:rect l="0" t="0" r="r" b="b"/>
                <a:pathLst>
                  <a:path w="17439" h="20319" fill="norm" stroke="1" extrusionOk="0">
                    <a:moveTo>
                      <a:pt x="17439" y="20319"/>
                    </a:moveTo>
                    <a:cubicBezTo>
                      <a:pt x="17439" y="20319"/>
                      <a:pt x="11978" y="1556"/>
                      <a:pt x="3908" y="117"/>
                    </a:cubicBezTo>
                    <a:cubicBezTo>
                      <a:pt x="-4161" y="-1281"/>
                      <a:pt x="226" y="10127"/>
                      <a:pt x="17439" y="20319"/>
                    </a:cubicBezTo>
                    <a:close/>
                  </a:path>
                </a:pathLst>
              </a:custGeom>
              <a:solidFill>
                <a:srgbClr val="000104">
                  <a:alpha val="25000"/>
                </a:srgbClr>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33" name="Freeform 77"/>
              <p:cNvSpPr/>
              <p:nvPr/>
            </p:nvSpPr>
            <p:spPr>
              <a:xfrm>
                <a:off x="417395" y="2536189"/>
                <a:ext cx="147004" cy="2814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9926" y="19732"/>
                      <a:pt x="18251" y="17922"/>
                      <a:pt x="16521" y="16083"/>
                    </a:cubicBezTo>
                    <a:cubicBezTo>
                      <a:pt x="14847" y="14274"/>
                      <a:pt x="13060" y="12464"/>
                      <a:pt x="11219" y="10654"/>
                    </a:cubicBezTo>
                    <a:cubicBezTo>
                      <a:pt x="9433" y="8874"/>
                      <a:pt x="7647" y="7064"/>
                      <a:pt x="5749" y="5312"/>
                    </a:cubicBezTo>
                    <a:cubicBezTo>
                      <a:pt x="3907" y="3532"/>
                      <a:pt x="2009" y="1751"/>
                      <a:pt x="0" y="0"/>
                    </a:cubicBezTo>
                    <a:cubicBezTo>
                      <a:pt x="1619" y="1868"/>
                      <a:pt x="3293" y="3678"/>
                      <a:pt x="5023" y="5517"/>
                    </a:cubicBezTo>
                    <a:cubicBezTo>
                      <a:pt x="6753" y="7326"/>
                      <a:pt x="8484" y="9136"/>
                      <a:pt x="10326" y="10917"/>
                    </a:cubicBezTo>
                    <a:cubicBezTo>
                      <a:pt x="12112" y="12726"/>
                      <a:pt x="13953" y="14507"/>
                      <a:pt x="15795" y="16288"/>
                    </a:cubicBezTo>
                    <a:cubicBezTo>
                      <a:pt x="17637" y="18068"/>
                      <a:pt x="19591" y="19849"/>
                      <a:pt x="21600" y="21600"/>
                    </a:cubicBezTo>
                    <a:close/>
                  </a:path>
                </a:pathLst>
              </a:custGeom>
              <a:solidFill>
                <a:srgbClr val="FFFFFF">
                  <a:alpha val="40000"/>
                </a:srgbClr>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34" name="Freeform 78"/>
              <p:cNvSpPr/>
              <p:nvPr/>
            </p:nvSpPr>
            <p:spPr>
              <a:xfrm>
                <a:off x="1746895" y="2533368"/>
                <a:ext cx="336046" cy="284282"/>
              </a:xfrm>
              <a:custGeom>
                <a:avLst/>
                <a:gdLst/>
                <a:ahLst/>
                <a:cxnLst>
                  <a:cxn ang="0">
                    <a:pos x="wd2" y="hd2"/>
                  </a:cxn>
                  <a:cxn ang="5400000">
                    <a:pos x="wd2" y="hd2"/>
                  </a:cxn>
                  <a:cxn ang="10800000">
                    <a:pos x="wd2" y="hd2"/>
                  </a:cxn>
                  <a:cxn ang="16200000">
                    <a:pos x="wd2" y="hd2"/>
                  </a:cxn>
                </a:cxnLst>
                <a:rect l="0" t="0" r="r" b="b"/>
                <a:pathLst>
                  <a:path w="17967" h="20566" fill="norm" stroke="1" extrusionOk="0">
                    <a:moveTo>
                      <a:pt x="0" y="20566"/>
                    </a:moveTo>
                    <a:cubicBezTo>
                      <a:pt x="0" y="20566"/>
                      <a:pt x="10658" y="-1034"/>
                      <a:pt x="16129" y="39"/>
                    </a:cubicBezTo>
                    <a:cubicBezTo>
                      <a:pt x="21600" y="1057"/>
                      <a:pt x="14461" y="13797"/>
                      <a:pt x="0" y="20566"/>
                    </a:cubicBezTo>
                    <a:close/>
                  </a:path>
                </a:pathLst>
              </a:custGeom>
              <a:solidFill>
                <a:srgbClr val="146964"/>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35" name="Freeform 79"/>
              <p:cNvSpPr/>
              <p:nvPr/>
            </p:nvSpPr>
            <p:spPr>
              <a:xfrm>
                <a:off x="1746895" y="2615790"/>
                <a:ext cx="244498" cy="2018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1713" y="19647"/>
                      <a:pt x="3460" y="17776"/>
                      <a:pt x="5240" y="15946"/>
                    </a:cubicBezTo>
                    <a:cubicBezTo>
                      <a:pt x="7021" y="14075"/>
                      <a:pt x="8801" y="12325"/>
                      <a:pt x="10582" y="10495"/>
                    </a:cubicBezTo>
                    <a:cubicBezTo>
                      <a:pt x="12396" y="8705"/>
                      <a:pt x="14210" y="6915"/>
                      <a:pt x="16057" y="5166"/>
                    </a:cubicBezTo>
                    <a:cubicBezTo>
                      <a:pt x="17871" y="3417"/>
                      <a:pt x="19719" y="1668"/>
                      <a:pt x="21600" y="0"/>
                    </a:cubicBezTo>
                    <a:cubicBezTo>
                      <a:pt x="19887" y="1912"/>
                      <a:pt x="18140" y="3783"/>
                      <a:pt x="16360" y="5614"/>
                    </a:cubicBezTo>
                    <a:cubicBezTo>
                      <a:pt x="14613" y="7485"/>
                      <a:pt x="12799" y="9275"/>
                      <a:pt x="10985" y="11105"/>
                    </a:cubicBezTo>
                    <a:cubicBezTo>
                      <a:pt x="9204" y="12854"/>
                      <a:pt x="7390" y="14685"/>
                      <a:pt x="5543" y="16393"/>
                    </a:cubicBezTo>
                    <a:cubicBezTo>
                      <a:pt x="3729" y="18183"/>
                      <a:pt x="1881" y="19892"/>
                      <a:pt x="0" y="21600"/>
                    </a:cubicBezTo>
                    <a:close/>
                  </a:path>
                </a:pathLst>
              </a:custGeom>
              <a:solidFill>
                <a:srgbClr val="FFFFFF">
                  <a:alpha val="40000"/>
                </a:srgbClr>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36" name="Freeform 80"/>
              <p:cNvSpPr/>
              <p:nvPr/>
            </p:nvSpPr>
            <p:spPr>
              <a:xfrm>
                <a:off x="1746895" y="2436110"/>
                <a:ext cx="215996" cy="381540"/>
              </a:xfrm>
              <a:custGeom>
                <a:avLst/>
                <a:gdLst/>
                <a:ahLst/>
                <a:cxnLst>
                  <a:cxn ang="0">
                    <a:pos x="wd2" y="hd2"/>
                  </a:cxn>
                  <a:cxn ang="5400000">
                    <a:pos x="wd2" y="hd2"/>
                  </a:cxn>
                  <a:cxn ang="10800000">
                    <a:pos x="wd2" y="hd2"/>
                  </a:cxn>
                  <a:cxn ang="16200000">
                    <a:pos x="wd2" y="hd2"/>
                  </a:cxn>
                </a:cxnLst>
                <a:rect l="0" t="0" r="r" b="b"/>
                <a:pathLst>
                  <a:path w="17432" h="20319" fill="norm" stroke="1" extrusionOk="0">
                    <a:moveTo>
                      <a:pt x="0" y="20319"/>
                    </a:moveTo>
                    <a:cubicBezTo>
                      <a:pt x="0" y="20319"/>
                      <a:pt x="5461" y="1556"/>
                      <a:pt x="13531" y="117"/>
                    </a:cubicBezTo>
                    <a:cubicBezTo>
                      <a:pt x="21600" y="-1281"/>
                      <a:pt x="17182" y="10127"/>
                      <a:pt x="0" y="20319"/>
                    </a:cubicBezTo>
                    <a:close/>
                  </a:path>
                </a:pathLst>
              </a:custGeom>
              <a:solidFill>
                <a:srgbClr val="146964"/>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37" name="Freeform 81"/>
              <p:cNvSpPr/>
              <p:nvPr/>
            </p:nvSpPr>
            <p:spPr>
              <a:xfrm>
                <a:off x="1746895" y="2436110"/>
                <a:ext cx="215996" cy="381540"/>
              </a:xfrm>
              <a:custGeom>
                <a:avLst/>
                <a:gdLst/>
                <a:ahLst/>
                <a:cxnLst>
                  <a:cxn ang="0">
                    <a:pos x="wd2" y="hd2"/>
                  </a:cxn>
                  <a:cxn ang="5400000">
                    <a:pos x="wd2" y="hd2"/>
                  </a:cxn>
                  <a:cxn ang="10800000">
                    <a:pos x="wd2" y="hd2"/>
                  </a:cxn>
                  <a:cxn ang="16200000">
                    <a:pos x="wd2" y="hd2"/>
                  </a:cxn>
                </a:cxnLst>
                <a:rect l="0" t="0" r="r" b="b"/>
                <a:pathLst>
                  <a:path w="17432" h="20319" fill="norm" stroke="1" extrusionOk="0">
                    <a:moveTo>
                      <a:pt x="0" y="20319"/>
                    </a:moveTo>
                    <a:cubicBezTo>
                      <a:pt x="0" y="20319"/>
                      <a:pt x="5461" y="1556"/>
                      <a:pt x="13531" y="117"/>
                    </a:cubicBezTo>
                    <a:cubicBezTo>
                      <a:pt x="21600" y="-1281"/>
                      <a:pt x="17182" y="10127"/>
                      <a:pt x="0" y="20319"/>
                    </a:cubicBezTo>
                    <a:close/>
                  </a:path>
                </a:pathLst>
              </a:custGeom>
              <a:solidFill>
                <a:srgbClr val="000104">
                  <a:alpha val="25000"/>
                </a:srgbClr>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38" name="Freeform 82"/>
              <p:cNvSpPr/>
              <p:nvPr/>
            </p:nvSpPr>
            <p:spPr>
              <a:xfrm>
                <a:off x="1746895" y="2536189"/>
                <a:ext cx="146623" cy="2814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1623" y="19732"/>
                      <a:pt x="3302" y="17922"/>
                      <a:pt x="5036" y="16083"/>
                    </a:cubicBezTo>
                    <a:cubicBezTo>
                      <a:pt x="6771" y="14274"/>
                      <a:pt x="8562" y="12464"/>
                      <a:pt x="10296" y="10654"/>
                    </a:cubicBezTo>
                    <a:cubicBezTo>
                      <a:pt x="12143" y="8874"/>
                      <a:pt x="13990" y="7064"/>
                      <a:pt x="15836" y="5312"/>
                    </a:cubicBezTo>
                    <a:cubicBezTo>
                      <a:pt x="17683" y="3532"/>
                      <a:pt x="19641" y="1751"/>
                      <a:pt x="21600" y="0"/>
                    </a:cubicBezTo>
                    <a:cubicBezTo>
                      <a:pt x="19977" y="1868"/>
                      <a:pt x="18298" y="3678"/>
                      <a:pt x="16564" y="5517"/>
                    </a:cubicBezTo>
                    <a:cubicBezTo>
                      <a:pt x="14829" y="7326"/>
                      <a:pt x="13094" y="9136"/>
                      <a:pt x="11248" y="10917"/>
                    </a:cubicBezTo>
                    <a:cubicBezTo>
                      <a:pt x="9457" y="12726"/>
                      <a:pt x="7666" y="14507"/>
                      <a:pt x="5764" y="16288"/>
                    </a:cubicBezTo>
                    <a:cubicBezTo>
                      <a:pt x="3917" y="18068"/>
                      <a:pt x="1959" y="19849"/>
                      <a:pt x="0" y="21600"/>
                    </a:cubicBezTo>
                    <a:close/>
                  </a:path>
                </a:pathLst>
              </a:custGeom>
              <a:solidFill>
                <a:srgbClr val="FFFFFF">
                  <a:alpha val="40000"/>
                </a:srgbClr>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39" name="Freeform 83"/>
              <p:cNvSpPr/>
              <p:nvPr/>
            </p:nvSpPr>
            <p:spPr>
              <a:xfrm>
                <a:off x="357709" y="683655"/>
                <a:ext cx="2001601" cy="2133995"/>
              </a:xfrm>
              <a:custGeom>
                <a:avLst/>
                <a:gdLst/>
                <a:ahLst/>
                <a:cxnLst>
                  <a:cxn ang="0">
                    <a:pos x="wd2" y="hd2"/>
                  </a:cxn>
                  <a:cxn ang="5400000">
                    <a:pos x="wd2" y="hd2"/>
                  </a:cxn>
                  <a:cxn ang="10800000">
                    <a:pos x="wd2" y="hd2"/>
                  </a:cxn>
                  <a:cxn ang="16200000">
                    <a:pos x="wd2" y="hd2"/>
                  </a:cxn>
                </a:cxnLst>
                <a:rect l="0" t="0" r="r" b="b"/>
                <a:pathLst>
                  <a:path w="21275" h="21600" fill="norm" stroke="1" extrusionOk="0">
                    <a:moveTo>
                      <a:pt x="21210" y="11093"/>
                    </a:moveTo>
                    <a:lnTo>
                      <a:pt x="19992" y="8726"/>
                    </a:lnTo>
                    <a:cubicBezTo>
                      <a:pt x="19992" y="8726"/>
                      <a:pt x="20138" y="6973"/>
                      <a:pt x="20389" y="4980"/>
                    </a:cubicBezTo>
                    <a:cubicBezTo>
                      <a:pt x="20640" y="2987"/>
                      <a:pt x="19830" y="1125"/>
                      <a:pt x="19041" y="0"/>
                    </a:cubicBezTo>
                    <a:cubicBezTo>
                      <a:pt x="19268" y="798"/>
                      <a:pt x="15212" y="2606"/>
                      <a:pt x="9927" y="3939"/>
                    </a:cubicBezTo>
                    <a:cubicBezTo>
                      <a:pt x="4641" y="5265"/>
                      <a:pt x="221" y="5955"/>
                      <a:pt x="3" y="5157"/>
                    </a:cubicBezTo>
                    <a:cubicBezTo>
                      <a:pt x="3" y="5157"/>
                      <a:pt x="-248" y="10029"/>
                      <a:pt x="3884" y="13968"/>
                    </a:cubicBezTo>
                    <a:lnTo>
                      <a:pt x="1492" y="21600"/>
                    </a:lnTo>
                    <a:lnTo>
                      <a:pt x="15188" y="21600"/>
                    </a:lnTo>
                    <a:lnTo>
                      <a:pt x="13719" y="16955"/>
                    </a:lnTo>
                    <a:cubicBezTo>
                      <a:pt x="13719" y="16955"/>
                      <a:pt x="17232" y="17665"/>
                      <a:pt x="17879" y="16655"/>
                    </a:cubicBezTo>
                    <a:cubicBezTo>
                      <a:pt x="18491" y="15695"/>
                      <a:pt x="19919" y="12353"/>
                      <a:pt x="19919" y="12353"/>
                    </a:cubicBezTo>
                    <a:cubicBezTo>
                      <a:pt x="19919" y="12353"/>
                      <a:pt x="20466" y="12184"/>
                      <a:pt x="20992" y="11856"/>
                    </a:cubicBezTo>
                    <a:cubicBezTo>
                      <a:pt x="21255" y="11690"/>
                      <a:pt x="21352" y="11363"/>
                      <a:pt x="21210" y="11093"/>
                    </a:cubicBezTo>
                    <a:close/>
                  </a:path>
                </a:pathLst>
              </a:custGeom>
              <a:solidFill>
                <a:srgbClr val="FFB259"/>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40" name="Freeform 84"/>
              <p:cNvSpPr/>
              <p:nvPr/>
            </p:nvSpPr>
            <p:spPr>
              <a:xfrm>
                <a:off x="2035189" y="1294564"/>
                <a:ext cx="42274" cy="1058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61"/>
                    </a:moveTo>
                    <a:cubicBezTo>
                      <a:pt x="21600" y="16800"/>
                      <a:pt x="16779" y="21600"/>
                      <a:pt x="10800" y="21600"/>
                    </a:cubicBezTo>
                    <a:cubicBezTo>
                      <a:pt x="4821" y="21600"/>
                      <a:pt x="0" y="16800"/>
                      <a:pt x="0" y="10761"/>
                    </a:cubicBezTo>
                    <a:cubicBezTo>
                      <a:pt x="0" y="4800"/>
                      <a:pt x="4821" y="0"/>
                      <a:pt x="10800" y="0"/>
                    </a:cubicBezTo>
                    <a:cubicBezTo>
                      <a:pt x="16779" y="0"/>
                      <a:pt x="21600" y="4800"/>
                      <a:pt x="21600" y="10761"/>
                    </a:cubicBezTo>
                    <a:close/>
                  </a:path>
                </a:pathLst>
              </a:custGeom>
              <a:solidFill>
                <a:srgbClr val="000104"/>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41" name="Freeform 85"/>
              <p:cNvSpPr/>
              <p:nvPr/>
            </p:nvSpPr>
            <p:spPr>
              <a:xfrm>
                <a:off x="1864059" y="1094786"/>
                <a:ext cx="282996" cy="112598"/>
              </a:xfrm>
              <a:custGeom>
                <a:avLst/>
                <a:gdLst/>
                <a:ahLst/>
                <a:cxnLst>
                  <a:cxn ang="0">
                    <a:pos x="wd2" y="hd2"/>
                  </a:cxn>
                  <a:cxn ang="5400000">
                    <a:pos x="wd2" y="hd2"/>
                  </a:cxn>
                  <a:cxn ang="10800000">
                    <a:pos x="wd2" y="hd2"/>
                  </a:cxn>
                  <a:cxn ang="16200000">
                    <a:pos x="wd2" y="hd2"/>
                  </a:cxn>
                </a:cxnLst>
                <a:rect l="0" t="0" r="r" b="b"/>
                <a:pathLst>
                  <a:path w="20448" h="17411" fill="norm" stroke="1" extrusionOk="0">
                    <a:moveTo>
                      <a:pt x="312" y="13003"/>
                    </a:moveTo>
                    <a:cubicBezTo>
                      <a:pt x="4957" y="1910"/>
                      <a:pt x="12954" y="-2962"/>
                      <a:pt x="19631" y="1851"/>
                    </a:cubicBezTo>
                    <a:cubicBezTo>
                      <a:pt x="20923" y="2790"/>
                      <a:pt x="20593" y="7134"/>
                      <a:pt x="19274" y="7192"/>
                    </a:cubicBezTo>
                    <a:cubicBezTo>
                      <a:pt x="16938" y="7545"/>
                      <a:pt x="14740" y="8014"/>
                      <a:pt x="12514" y="9071"/>
                    </a:cubicBezTo>
                    <a:cubicBezTo>
                      <a:pt x="8914" y="10714"/>
                      <a:pt x="5506" y="13649"/>
                      <a:pt x="2181" y="16877"/>
                    </a:cubicBezTo>
                    <a:cubicBezTo>
                      <a:pt x="889" y="18638"/>
                      <a:pt x="-677" y="15703"/>
                      <a:pt x="312" y="13003"/>
                    </a:cubicBezTo>
                    <a:close/>
                  </a:path>
                </a:pathLst>
              </a:custGeom>
              <a:solidFill>
                <a:srgbClr val="000104"/>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42" name="Freeform 86"/>
              <p:cNvSpPr/>
              <p:nvPr/>
            </p:nvSpPr>
            <p:spPr>
              <a:xfrm>
                <a:off x="1513443" y="2322523"/>
                <a:ext cx="172139" cy="1611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879" y="4840"/>
                    </a:moveTo>
                    <a:lnTo>
                      <a:pt x="0" y="0"/>
                    </a:lnTo>
                    <a:cubicBezTo>
                      <a:pt x="1287" y="3413"/>
                      <a:pt x="4291" y="9781"/>
                      <a:pt x="10538" y="15181"/>
                    </a:cubicBezTo>
                    <a:cubicBezTo>
                      <a:pt x="14686" y="18696"/>
                      <a:pt x="18787" y="20581"/>
                      <a:pt x="21600" y="21600"/>
                    </a:cubicBezTo>
                    <a:cubicBezTo>
                      <a:pt x="20074" y="15996"/>
                      <a:pt x="18501" y="10443"/>
                      <a:pt x="16879" y="4840"/>
                    </a:cubicBezTo>
                    <a:close/>
                  </a:path>
                </a:pathLst>
              </a:custGeom>
              <a:solidFill>
                <a:srgbClr val="000104"/>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43" name="Freeform 87"/>
              <p:cNvSpPr/>
              <p:nvPr/>
            </p:nvSpPr>
            <p:spPr>
              <a:xfrm>
                <a:off x="952852" y="2205597"/>
                <a:ext cx="386169" cy="612053"/>
              </a:xfrm>
              <a:prstGeom prst="rect">
                <a:avLst/>
              </a:prstGeom>
              <a:solidFill>
                <a:srgbClr val="F7714F"/>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44" name="Freeform 88"/>
              <p:cNvSpPr/>
              <p:nvPr/>
            </p:nvSpPr>
            <p:spPr>
              <a:xfrm>
                <a:off x="952852" y="2642831"/>
                <a:ext cx="386169" cy="174819"/>
              </a:xfrm>
              <a:prstGeom prst="rect">
                <a:avLst/>
              </a:prstGeom>
              <a:solidFill>
                <a:srgbClr val="000104">
                  <a:alpha val="21000"/>
                </a:srgbClr>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45" name="Freeform 89"/>
              <p:cNvSpPr/>
              <p:nvPr/>
            </p:nvSpPr>
            <p:spPr>
              <a:xfrm>
                <a:off x="952852" y="2205597"/>
                <a:ext cx="172901" cy="6120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18296"/>
                    </a:lnTo>
                    <a:lnTo>
                      <a:pt x="21600" y="2660"/>
                    </a:lnTo>
                    <a:lnTo>
                      <a:pt x="0" y="0"/>
                    </a:lnTo>
                    <a:close/>
                  </a:path>
                </a:pathLst>
              </a:custGeom>
              <a:solidFill>
                <a:srgbClr val="FFB259"/>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46" name="Freeform 90"/>
              <p:cNvSpPr/>
              <p:nvPr/>
            </p:nvSpPr>
            <p:spPr>
              <a:xfrm>
                <a:off x="952852" y="2205597"/>
                <a:ext cx="172901" cy="6120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18296"/>
                    </a:lnTo>
                    <a:lnTo>
                      <a:pt x="21600" y="2660"/>
                    </a:lnTo>
                    <a:lnTo>
                      <a:pt x="0" y="0"/>
                    </a:lnTo>
                    <a:close/>
                  </a:path>
                </a:pathLst>
              </a:custGeom>
              <a:solidFill>
                <a:srgbClr val="000104">
                  <a:alpha val="13000"/>
                </a:srgbClr>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247" name="Freeform 91"/>
              <p:cNvSpPr/>
              <p:nvPr/>
            </p:nvSpPr>
            <p:spPr>
              <a:xfrm>
                <a:off x="1089190" y="2489723"/>
                <a:ext cx="14092" cy="259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957"/>
                    </a:moveTo>
                    <a:cubicBezTo>
                      <a:pt x="21600" y="16904"/>
                      <a:pt x="16484" y="21600"/>
                      <a:pt x="10800" y="21600"/>
                    </a:cubicBezTo>
                    <a:cubicBezTo>
                      <a:pt x="5116" y="21600"/>
                      <a:pt x="0" y="16904"/>
                      <a:pt x="0" y="10957"/>
                    </a:cubicBezTo>
                    <a:cubicBezTo>
                      <a:pt x="0" y="4696"/>
                      <a:pt x="5116" y="0"/>
                      <a:pt x="10800" y="0"/>
                    </a:cubicBezTo>
                    <a:cubicBezTo>
                      <a:pt x="16484" y="0"/>
                      <a:pt x="21600" y="4696"/>
                      <a:pt x="21600" y="10957"/>
                    </a:cubicBezTo>
                    <a:close/>
                  </a:path>
                </a:pathLst>
              </a:custGeom>
              <a:solidFill>
                <a:srgbClr val="FFB259"/>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grpSp>
        <p:sp>
          <p:nvSpPr>
            <p:cNvPr id="249" name="TextBox 46"/>
            <p:cNvSpPr txBox="1"/>
            <p:nvPr/>
          </p:nvSpPr>
          <p:spPr>
            <a:xfrm>
              <a:off x="2808416" y="999198"/>
              <a:ext cx="7701328" cy="10756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lgn="ctr">
                <a:defRPr spc="-48" sz="5500">
                  <a:solidFill>
                    <a:srgbClr val="FFFFFF"/>
                  </a:solidFill>
                  <a:latin typeface="Poppins Bold"/>
                  <a:ea typeface="Poppins Bold"/>
                  <a:cs typeface="Poppins Bold"/>
                  <a:sym typeface="Poppins Bold"/>
                </a:defRPr>
              </a:lvl1pPr>
            </a:lstStyle>
            <a:p>
              <a:pPr/>
              <a:r>
                <a:t>Tacit Knowledge</a:t>
              </a:r>
            </a:p>
          </p:txBody>
        </p:sp>
        <p:sp>
          <p:nvSpPr>
            <p:cNvPr id="250" name="TextBox 41"/>
            <p:cNvSpPr txBox="1"/>
            <p:nvPr/>
          </p:nvSpPr>
          <p:spPr>
            <a:xfrm>
              <a:off x="3611243" y="2011582"/>
              <a:ext cx="6095674" cy="10226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lgn="ctr">
                <a:defRPr b="1" spc="-49" sz="5600">
                  <a:solidFill>
                    <a:srgbClr val="FFFFFF"/>
                  </a:solidFill>
                  <a:latin typeface="+mn-lt"/>
                  <a:ea typeface="+mn-ea"/>
                  <a:cs typeface="+mn-cs"/>
                  <a:sym typeface="TH Sarabun New"/>
                </a:defRPr>
              </a:lvl1pPr>
            </a:lstStyle>
            <a:p>
              <a:pPr/>
              <a:r>
                <a:t>ความรู้ที่มีอยู่ในตัวตน</a:t>
              </a:r>
            </a:p>
          </p:txBody>
        </p:sp>
        <p:sp>
          <p:nvSpPr>
            <p:cNvPr id="251" name="TextBox 42"/>
            <p:cNvSpPr txBox="1"/>
            <p:nvPr/>
          </p:nvSpPr>
          <p:spPr>
            <a:xfrm>
              <a:off x="926059" y="3744800"/>
              <a:ext cx="9379076" cy="56107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lnSpc>
                  <a:spcPct val="90000"/>
                </a:lnSpc>
                <a:defRPr spc="-63" sz="5100">
                  <a:solidFill>
                    <a:srgbClr val="FFFFFF"/>
                  </a:solidFill>
                  <a:latin typeface="+mn-lt"/>
                  <a:ea typeface="+mn-ea"/>
                  <a:cs typeface="+mn-cs"/>
                  <a:sym typeface="TH Sarabun New"/>
                </a:defRPr>
              </a:pPr>
              <a:r>
                <a:t>มักจะอยู่กับตัวบุคคลในลักษณะที่เป็นทักษะและความชำนาญของบุคคลนั้นๆ การถ่ายทอดหรือการแบ่งปันความรู้ทำได้ยาก ต้องอาศัยบุคคลนั้นให้เป็นผู้สอน </a:t>
              </a:r>
              <a:br/>
              <a:r>
                <a:t>ทำการฝึกฝนสมาชิกคนอื่นๆ ให้เกิดความชำนาญในงานนั้นๆ ซึ่งความรู้ประเภทนี้จะสูญหายได้ง่าย ขณะที่ความรู้ในองค์การอีกลักษณะหนึ่งคือความรู้ที่เห็นได้อย่างชัดเจน</a:t>
              </a:r>
            </a:p>
          </p:txBody>
        </p:sp>
      </p:grpSp>
      <p:grpSp>
        <p:nvGrpSpPr>
          <p:cNvPr id="355" name="Group"/>
          <p:cNvGrpSpPr/>
          <p:nvPr/>
        </p:nvGrpSpPr>
        <p:grpSpPr>
          <a:xfrm>
            <a:off x="12183693" y="3150976"/>
            <a:ext cx="11086322" cy="10305533"/>
            <a:chOff x="0" y="0"/>
            <a:chExt cx="11086320" cy="10305531"/>
          </a:xfrm>
        </p:grpSpPr>
        <p:sp>
          <p:nvSpPr>
            <p:cNvPr id="253" name="Rectangle: Rounded Corners 56"/>
            <p:cNvSpPr/>
            <p:nvPr/>
          </p:nvSpPr>
          <p:spPr>
            <a:xfrm>
              <a:off x="0" y="0"/>
              <a:ext cx="11086321" cy="9302575"/>
            </a:xfrm>
            <a:prstGeom prst="roundRect">
              <a:avLst>
                <a:gd name="adj" fmla="val 6129"/>
              </a:avLst>
            </a:prstGeom>
            <a:solidFill>
              <a:srgbClr val="4DA99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54" name="TextBox 46"/>
            <p:cNvSpPr txBox="1"/>
            <p:nvPr/>
          </p:nvSpPr>
          <p:spPr>
            <a:xfrm>
              <a:off x="566451" y="1079015"/>
              <a:ext cx="8237972" cy="1075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lgn="ctr">
                <a:defRPr spc="-48" sz="5500">
                  <a:solidFill>
                    <a:srgbClr val="FFFFFF"/>
                  </a:solidFill>
                  <a:latin typeface="Poppins Bold"/>
                  <a:ea typeface="Poppins Bold"/>
                  <a:cs typeface="Poppins Bold"/>
                  <a:sym typeface="Poppins Bold"/>
                </a:defRPr>
              </a:lvl1pPr>
            </a:lstStyle>
            <a:p>
              <a:pPr/>
              <a:r>
                <a:t>Explicit Knowledge</a:t>
              </a:r>
            </a:p>
          </p:txBody>
        </p:sp>
        <p:sp>
          <p:nvSpPr>
            <p:cNvPr id="255" name="TextBox 42"/>
            <p:cNvSpPr txBox="1"/>
            <p:nvPr/>
          </p:nvSpPr>
          <p:spPr>
            <a:xfrm>
              <a:off x="1390592" y="4960483"/>
              <a:ext cx="8680698" cy="40523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lnSpc>
                  <a:spcPct val="90000"/>
                </a:lnSpc>
                <a:defRPr spc="-63" sz="5100">
                  <a:solidFill>
                    <a:srgbClr val="FFFFFF"/>
                  </a:solidFill>
                  <a:latin typeface="+mn-lt"/>
                  <a:ea typeface="+mn-ea"/>
                  <a:cs typeface="+mn-cs"/>
                  <a:sym typeface="TH Sarabun New"/>
                </a:defRPr>
              </a:pPr>
              <a:r>
                <a:t>ความรู้ที่ถูกจดบันทึกไว้เป็นลายลักษณ์อักษรหรือ</a:t>
              </a:r>
              <a:br/>
              <a:r>
                <a:t>จับต้องได้ เช่น อาจจะอยู่ในรูปแบบของคู่มือ </a:t>
              </a:r>
              <a:br/>
              <a:r>
                <a:t>การปฏิบัติงาน สมาชิกคนอื่นๆ ในองค์การ</a:t>
              </a:r>
              <a:br/>
              <a:r>
                <a:t>สามารถหยิบใช้ได้ง่ายในองค์การเพื่อการเรียนรู้</a:t>
              </a:r>
            </a:p>
          </p:txBody>
        </p:sp>
        <p:sp>
          <p:nvSpPr>
            <p:cNvPr id="256" name="TextBox 41"/>
            <p:cNvSpPr txBox="1"/>
            <p:nvPr/>
          </p:nvSpPr>
          <p:spPr>
            <a:xfrm>
              <a:off x="1195289" y="2091400"/>
              <a:ext cx="6095674" cy="10226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lgn="ctr">
                <a:defRPr b="1" spc="-49" sz="5600">
                  <a:solidFill>
                    <a:srgbClr val="FFFFFF"/>
                  </a:solidFill>
                  <a:latin typeface="+mn-lt"/>
                  <a:ea typeface="+mn-ea"/>
                  <a:cs typeface="+mn-cs"/>
                  <a:sym typeface="TH Sarabun New"/>
                </a:defRPr>
              </a:lvl1pPr>
            </a:lstStyle>
            <a:p>
              <a:pPr/>
              <a:r>
                <a:t>ความรู้ที่เปิดเผย</a:t>
              </a:r>
            </a:p>
          </p:txBody>
        </p:sp>
        <p:sp>
          <p:nvSpPr>
            <p:cNvPr id="257" name="Nonaka &amp; Takeuchi (1999)"/>
            <p:cNvSpPr txBox="1"/>
            <p:nvPr/>
          </p:nvSpPr>
          <p:spPr>
            <a:xfrm>
              <a:off x="6517363" y="9531212"/>
              <a:ext cx="4261930" cy="7743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914216">
                <a:lnSpc>
                  <a:spcPct val="90000"/>
                </a:lnSpc>
                <a:defRPr sz="4100">
                  <a:solidFill>
                    <a:schemeClr val="accent3">
                      <a:lumOff val="-8274"/>
                    </a:schemeClr>
                  </a:solidFill>
                  <a:latin typeface="+mn-lt"/>
                  <a:ea typeface="+mn-ea"/>
                  <a:cs typeface="+mn-cs"/>
                  <a:sym typeface="TH Sarabun New"/>
                </a:defRPr>
              </a:lvl1pPr>
            </a:lstStyle>
            <a:p>
              <a:pPr/>
              <a:r>
                <a:t>Nonaka &amp; Takeuchi (1999) </a:t>
              </a:r>
            </a:p>
          </p:txBody>
        </p:sp>
        <p:grpSp>
          <p:nvGrpSpPr>
            <p:cNvPr id="354" name="Group"/>
            <p:cNvGrpSpPr/>
            <p:nvPr/>
          </p:nvGrpSpPr>
          <p:grpSpPr>
            <a:xfrm>
              <a:off x="5598816" y="2113873"/>
              <a:ext cx="4982630" cy="2328224"/>
              <a:chOff x="0" y="0"/>
              <a:chExt cx="4982629" cy="2328223"/>
            </a:xfrm>
          </p:grpSpPr>
          <p:grpSp>
            <p:nvGrpSpPr>
              <p:cNvPr id="338" name="Group 787"/>
              <p:cNvGrpSpPr/>
              <p:nvPr/>
            </p:nvGrpSpPr>
            <p:grpSpPr>
              <a:xfrm>
                <a:off x="902726" y="154019"/>
                <a:ext cx="2980203" cy="2038609"/>
                <a:chOff x="0" y="0"/>
                <a:chExt cx="2980201" cy="2038608"/>
              </a:xfrm>
            </p:grpSpPr>
            <p:sp>
              <p:nvSpPr>
                <p:cNvPr id="258" name="Freeform: Shape 75"/>
                <p:cNvSpPr/>
                <p:nvPr/>
              </p:nvSpPr>
              <p:spPr>
                <a:xfrm>
                  <a:off x="1024111" y="1666829"/>
                  <a:ext cx="1266519" cy="205174"/>
                </a:xfrm>
                <a:prstGeom prst="rect">
                  <a:avLst/>
                </a:prstGeom>
                <a:solidFill>
                  <a:srgbClr val="173B47"/>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59" name="Freeform: Shape 76"/>
                <p:cNvSpPr/>
                <p:nvPr/>
              </p:nvSpPr>
              <p:spPr>
                <a:xfrm>
                  <a:off x="1235456" y="1473997"/>
                  <a:ext cx="1220240" cy="191289"/>
                </a:xfrm>
                <a:prstGeom prst="rect">
                  <a:avLst/>
                </a:prstGeom>
                <a:solidFill>
                  <a:srgbClr val="EF7A7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60" name="Freeform: Shape 77"/>
                <p:cNvSpPr/>
                <p:nvPr/>
              </p:nvSpPr>
              <p:spPr>
                <a:xfrm>
                  <a:off x="948527" y="1111473"/>
                  <a:ext cx="1201728" cy="1789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5354"/>
                      </a:lnTo>
                      <a:lnTo>
                        <a:pt x="10772" y="5354"/>
                      </a:lnTo>
                      <a:cubicBezTo>
                        <a:pt x="11215" y="5354"/>
                        <a:pt x="11603" y="7569"/>
                        <a:pt x="11631" y="10523"/>
                      </a:cubicBezTo>
                      <a:cubicBezTo>
                        <a:pt x="11658" y="13846"/>
                        <a:pt x="11271" y="16431"/>
                        <a:pt x="10800" y="16431"/>
                      </a:cubicBezTo>
                      <a:lnTo>
                        <a:pt x="0" y="16431"/>
                      </a:lnTo>
                      <a:lnTo>
                        <a:pt x="0" y="21600"/>
                      </a:lnTo>
                      <a:lnTo>
                        <a:pt x="21600" y="21600"/>
                      </a:lnTo>
                      <a:lnTo>
                        <a:pt x="21600" y="16985"/>
                      </a:lnTo>
                      <a:cubicBezTo>
                        <a:pt x="21600" y="7569"/>
                        <a:pt x="20492" y="0"/>
                        <a:pt x="19108" y="0"/>
                      </a:cubicBezTo>
                      <a:close/>
                    </a:path>
                  </a:pathLst>
                </a:custGeom>
                <a:solidFill>
                  <a:srgbClr val="192D3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61" name="Freeform: Shape 78"/>
                <p:cNvSpPr/>
                <p:nvPr/>
              </p:nvSpPr>
              <p:spPr>
                <a:xfrm>
                  <a:off x="965495" y="1156211"/>
                  <a:ext cx="629404" cy="910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5040"/>
                        <a:pt x="20913" y="0"/>
                        <a:pt x="20068" y="0"/>
                      </a:cubicBezTo>
                      <a:lnTo>
                        <a:pt x="0" y="0"/>
                      </a:lnTo>
                      <a:lnTo>
                        <a:pt x="0" y="21600"/>
                      </a:lnTo>
                      <a:lnTo>
                        <a:pt x="20068" y="21600"/>
                      </a:lnTo>
                      <a:cubicBezTo>
                        <a:pt x="20913" y="21600"/>
                        <a:pt x="21600" y="16920"/>
                        <a:pt x="21600" y="10800"/>
                      </a:cubicBezTo>
                      <a:close/>
                    </a:path>
                  </a:pathLst>
                </a:custGeom>
                <a:solidFill>
                  <a:srgbClr val="F2F2F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62" name="Freeform: Shape 79"/>
                <p:cNvSpPr/>
                <p:nvPr/>
              </p:nvSpPr>
              <p:spPr>
                <a:xfrm>
                  <a:off x="965495" y="1176889"/>
                  <a:ext cx="575411" cy="157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1848" y="5400"/>
                        <a:pt x="3639" y="5400"/>
                        <a:pt x="5429" y="2700"/>
                      </a:cubicBezTo>
                      <a:cubicBezTo>
                        <a:pt x="7219" y="0"/>
                        <a:pt x="9010" y="0"/>
                        <a:pt x="10858" y="0"/>
                      </a:cubicBezTo>
                      <a:cubicBezTo>
                        <a:pt x="12648" y="0"/>
                        <a:pt x="14439" y="0"/>
                        <a:pt x="16229" y="2700"/>
                      </a:cubicBezTo>
                      <a:cubicBezTo>
                        <a:pt x="18019" y="5400"/>
                        <a:pt x="19810" y="5400"/>
                        <a:pt x="21600" y="10800"/>
                      </a:cubicBezTo>
                      <a:cubicBezTo>
                        <a:pt x="19810" y="16200"/>
                        <a:pt x="18019" y="18900"/>
                        <a:pt x="16229" y="18900"/>
                      </a:cubicBezTo>
                      <a:cubicBezTo>
                        <a:pt x="14439" y="21600"/>
                        <a:pt x="12648" y="21600"/>
                        <a:pt x="10858" y="21600"/>
                      </a:cubicBezTo>
                      <a:cubicBezTo>
                        <a:pt x="9010" y="21600"/>
                        <a:pt x="7219" y="21600"/>
                        <a:pt x="5429" y="18900"/>
                      </a:cubicBezTo>
                      <a:cubicBezTo>
                        <a:pt x="3639" y="18900"/>
                        <a:pt x="1848" y="16200"/>
                        <a:pt x="0" y="10800"/>
                      </a:cubicBezTo>
                      <a:close/>
                    </a:path>
                  </a:pathLst>
                </a:custGeom>
                <a:solidFill>
                  <a:srgbClr val="E6E6E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63" name="Freeform: Shape 80"/>
                <p:cNvSpPr/>
                <p:nvPr/>
              </p:nvSpPr>
              <p:spPr>
                <a:xfrm>
                  <a:off x="965495" y="1210827"/>
                  <a:ext cx="575411" cy="157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1848" y="5400"/>
                        <a:pt x="3639" y="5400"/>
                        <a:pt x="5429" y="2700"/>
                      </a:cubicBezTo>
                      <a:cubicBezTo>
                        <a:pt x="7219" y="0"/>
                        <a:pt x="9010" y="0"/>
                        <a:pt x="10858" y="0"/>
                      </a:cubicBezTo>
                      <a:cubicBezTo>
                        <a:pt x="12648" y="0"/>
                        <a:pt x="14439" y="0"/>
                        <a:pt x="16229" y="2700"/>
                      </a:cubicBezTo>
                      <a:cubicBezTo>
                        <a:pt x="18019" y="5400"/>
                        <a:pt x="19810" y="5400"/>
                        <a:pt x="21600" y="10800"/>
                      </a:cubicBezTo>
                      <a:cubicBezTo>
                        <a:pt x="19810" y="16200"/>
                        <a:pt x="18019" y="18900"/>
                        <a:pt x="16229" y="18900"/>
                      </a:cubicBezTo>
                      <a:cubicBezTo>
                        <a:pt x="14439" y="21600"/>
                        <a:pt x="12648" y="21600"/>
                        <a:pt x="10858" y="21600"/>
                      </a:cubicBezTo>
                      <a:cubicBezTo>
                        <a:pt x="9010" y="21600"/>
                        <a:pt x="7219" y="21600"/>
                        <a:pt x="5429" y="18900"/>
                      </a:cubicBezTo>
                      <a:cubicBezTo>
                        <a:pt x="3639" y="18900"/>
                        <a:pt x="1848" y="16200"/>
                        <a:pt x="0" y="10800"/>
                      </a:cubicBezTo>
                      <a:close/>
                    </a:path>
                  </a:pathLst>
                </a:custGeom>
                <a:solidFill>
                  <a:srgbClr val="E6E6E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64" name="Freeform: Shape 81"/>
                <p:cNvSpPr/>
                <p:nvPr/>
              </p:nvSpPr>
              <p:spPr>
                <a:xfrm>
                  <a:off x="948527" y="1111473"/>
                  <a:ext cx="1201728" cy="1789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5354"/>
                      </a:lnTo>
                      <a:lnTo>
                        <a:pt x="10772" y="5354"/>
                      </a:lnTo>
                      <a:cubicBezTo>
                        <a:pt x="11215" y="5354"/>
                        <a:pt x="11603" y="7569"/>
                        <a:pt x="11631" y="10523"/>
                      </a:cubicBezTo>
                      <a:cubicBezTo>
                        <a:pt x="11658" y="13846"/>
                        <a:pt x="11271" y="16431"/>
                        <a:pt x="10800" y="16431"/>
                      </a:cubicBezTo>
                      <a:lnTo>
                        <a:pt x="0" y="16431"/>
                      </a:lnTo>
                      <a:lnTo>
                        <a:pt x="0" y="21600"/>
                      </a:lnTo>
                      <a:lnTo>
                        <a:pt x="21600" y="21600"/>
                      </a:lnTo>
                      <a:lnTo>
                        <a:pt x="21600" y="16985"/>
                      </a:lnTo>
                      <a:cubicBezTo>
                        <a:pt x="21600" y="7569"/>
                        <a:pt x="20492" y="0"/>
                        <a:pt x="19108" y="0"/>
                      </a:cubicBezTo>
                      <a:close/>
                    </a:path>
                  </a:pathLst>
                </a:custGeom>
                <a:solidFill>
                  <a:srgbClr val="192D3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65" name="Freeform: Shape 82"/>
                <p:cNvSpPr/>
                <p:nvPr/>
              </p:nvSpPr>
              <p:spPr>
                <a:xfrm>
                  <a:off x="965495" y="1156211"/>
                  <a:ext cx="629404" cy="910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5040"/>
                        <a:pt x="20913" y="0"/>
                        <a:pt x="20068" y="0"/>
                      </a:cubicBezTo>
                      <a:lnTo>
                        <a:pt x="0" y="0"/>
                      </a:lnTo>
                      <a:lnTo>
                        <a:pt x="0" y="21600"/>
                      </a:lnTo>
                      <a:lnTo>
                        <a:pt x="20068" y="21600"/>
                      </a:lnTo>
                      <a:cubicBezTo>
                        <a:pt x="20913" y="21600"/>
                        <a:pt x="21600" y="16920"/>
                        <a:pt x="21600" y="10800"/>
                      </a:cubicBezTo>
                      <a:close/>
                    </a:path>
                  </a:pathLst>
                </a:custGeom>
                <a:solidFill>
                  <a:srgbClr val="F2F2F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66" name="Freeform: Shape 83"/>
                <p:cNvSpPr/>
                <p:nvPr/>
              </p:nvSpPr>
              <p:spPr>
                <a:xfrm>
                  <a:off x="965495" y="1176889"/>
                  <a:ext cx="575411" cy="157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1848" y="5400"/>
                        <a:pt x="3639" y="5400"/>
                        <a:pt x="5429" y="2700"/>
                      </a:cubicBezTo>
                      <a:cubicBezTo>
                        <a:pt x="7219" y="0"/>
                        <a:pt x="9010" y="0"/>
                        <a:pt x="10858" y="0"/>
                      </a:cubicBezTo>
                      <a:cubicBezTo>
                        <a:pt x="12648" y="0"/>
                        <a:pt x="14439" y="0"/>
                        <a:pt x="16229" y="2700"/>
                      </a:cubicBezTo>
                      <a:cubicBezTo>
                        <a:pt x="18019" y="5400"/>
                        <a:pt x="19810" y="5400"/>
                        <a:pt x="21600" y="10800"/>
                      </a:cubicBezTo>
                      <a:cubicBezTo>
                        <a:pt x="19810" y="16200"/>
                        <a:pt x="18019" y="18900"/>
                        <a:pt x="16229" y="18900"/>
                      </a:cubicBezTo>
                      <a:cubicBezTo>
                        <a:pt x="14439" y="21600"/>
                        <a:pt x="12648" y="21600"/>
                        <a:pt x="10858" y="21600"/>
                      </a:cubicBezTo>
                      <a:cubicBezTo>
                        <a:pt x="9010" y="21600"/>
                        <a:pt x="7219" y="21600"/>
                        <a:pt x="5429" y="18900"/>
                      </a:cubicBezTo>
                      <a:cubicBezTo>
                        <a:pt x="3639" y="18900"/>
                        <a:pt x="1848" y="16200"/>
                        <a:pt x="0" y="10800"/>
                      </a:cubicBezTo>
                      <a:close/>
                    </a:path>
                  </a:pathLst>
                </a:custGeom>
                <a:solidFill>
                  <a:srgbClr val="E6E6E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67" name="Freeform: Shape 84"/>
                <p:cNvSpPr/>
                <p:nvPr/>
              </p:nvSpPr>
              <p:spPr>
                <a:xfrm>
                  <a:off x="965495" y="1210827"/>
                  <a:ext cx="575411" cy="157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1848" y="5400"/>
                        <a:pt x="3639" y="5400"/>
                        <a:pt x="5429" y="2700"/>
                      </a:cubicBezTo>
                      <a:cubicBezTo>
                        <a:pt x="7219" y="0"/>
                        <a:pt x="9010" y="0"/>
                        <a:pt x="10858" y="0"/>
                      </a:cubicBezTo>
                      <a:cubicBezTo>
                        <a:pt x="12648" y="0"/>
                        <a:pt x="14439" y="0"/>
                        <a:pt x="16229" y="2700"/>
                      </a:cubicBezTo>
                      <a:cubicBezTo>
                        <a:pt x="18019" y="5400"/>
                        <a:pt x="19810" y="5400"/>
                        <a:pt x="21600" y="10800"/>
                      </a:cubicBezTo>
                      <a:cubicBezTo>
                        <a:pt x="19810" y="16200"/>
                        <a:pt x="18019" y="18900"/>
                        <a:pt x="16229" y="18900"/>
                      </a:cubicBezTo>
                      <a:cubicBezTo>
                        <a:pt x="14439" y="21600"/>
                        <a:pt x="12648" y="21600"/>
                        <a:pt x="10858" y="21600"/>
                      </a:cubicBezTo>
                      <a:cubicBezTo>
                        <a:pt x="9010" y="21600"/>
                        <a:pt x="7219" y="21600"/>
                        <a:pt x="5429" y="18900"/>
                      </a:cubicBezTo>
                      <a:cubicBezTo>
                        <a:pt x="3639" y="18900"/>
                        <a:pt x="1848" y="16200"/>
                        <a:pt x="0" y="10800"/>
                      </a:cubicBezTo>
                      <a:close/>
                    </a:path>
                  </a:pathLst>
                </a:custGeom>
                <a:solidFill>
                  <a:srgbClr val="E6E6E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68" name="Freeform: Shape 85"/>
                <p:cNvSpPr/>
                <p:nvPr/>
              </p:nvSpPr>
              <p:spPr>
                <a:xfrm>
                  <a:off x="1116676" y="1293506"/>
                  <a:ext cx="1201728" cy="1789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5169"/>
                      </a:lnTo>
                      <a:lnTo>
                        <a:pt x="10828" y="5169"/>
                      </a:lnTo>
                      <a:cubicBezTo>
                        <a:pt x="10385" y="5169"/>
                        <a:pt x="9997" y="7385"/>
                        <a:pt x="9969" y="10523"/>
                      </a:cubicBezTo>
                      <a:cubicBezTo>
                        <a:pt x="9942" y="13662"/>
                        <a:pt x="10329" y="16246"/>
                        <a:pt x="10772" y="16246"/>
                      </a:cubicBezTo>
                      <a:lnTo>
                        <a:pt x="21600" y="16246"/>
                      </a:lnTo>
                      <a:lnTo>
                        <a:pt x="21600" y="21600"/>
                      </a:lnTo>
                      <a:lnTo>
                        <a:pt x="2049" y="21600"/>
                      </a:lnTo>
                      <a:cubicBezTo>
                        <a:pt x="914" y="21600"/>
                        <a:pt x="0" y="15323"/>
                        <a:pt x="0" y="7569"/>
                      </a:cubicBezTo>
                      <a:lnTo>
                        <a:pt x="0" y="0"/>
                      </a:lnTo>
                      <a:close/>
                    </a:path>
                  </a:pathLst>
                </a:custGeom>
                <a:solidFill>
                  <a:srgbClr val="1AC1B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69" name="Freeform: Shape 86"/>
                <p:cNvSpPr/>
                <p:nvPr/>
              </p:nvSpPr>
              <p:spPr>
                <a:xfrm>
                  <a:off x="1672027" y="1336700"/>
                  <a:ext cx="629403" cy="910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4680"/>
                        <a:pt x="687" y="0"/>
                        <a:pt x="1532" y="0"/>
                      </a:cubicBezTo>
                      <a:lnTo>
                        <a:pt x="21600" y="0"/>
                      </a:lnTo>
                      <a:lnTo>
                        <a:pt x="21600" y="21600"/>
                      </a:lnTo>
                      <a:lnTo>
                        <a:pt x="1532" y="21600"/>
                      </a:lnTo>
                      <a:cubicBezTo>
                        <a:pt x="687" y="21600"/>
                        <a:pt x="0" y="16560"/>
                        <a:pt x="0" y="10800"/>
                      </a:cubicBezTo>
                      <a:close/>
                    </a:path>
                  </a:pathLst>
                </a:custGeom>
                <a:solidFill>
                  <a:srgbClr val="F2F2F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70" name="Freeform: Shape 87"/>
                <p:cNvSpPr/>
                <p:nvPr/>
              </p:nvSpPr>
              <p:spPr>
                <a:xfrm>
                  <a:off x="1724481" y="1357380"/>
                  <a:ext cx="575411" cy="157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3500"/>
                      </a:moveTo>
                      <a:cubicBezTo>
                        <a:pt x="19810" y="16200"/>
                        <a:pt x="18019" y="18900"/>
                        <a:pt x="16229" y="21600"/>
                      </a:cubicBezTo>
                      <a:cubicBezTo>
                        <a:pt x="14439" y="21600"/>
                        <a:pt x="12648" y="21600"/>
                        <a:pt x="10800" y="21600"/>
                      </a:cubicBezTo>
                      <a:cubicBezTo>
                        <a:pt x="9010" y="21600"/>
                        <a:pt x="7219" y="21600"/>
                        <a:pt x="5429" y="21600"/>
                      </a:cubicBezTo>
                      <a:cubicBezTo>
                        <a:pt x="3639" y="18900"/>
                        <a:pt x="1790" y="16200"/>
                        <a:pt x="0" y="13500"/>
                      </a:cubicBezTo>
                      <a:cubicBezTo>
                        <a:pt x="1790" y="8100"/>
                        <a:pt x="3639" y="2700"/>
                        <a:pt x="5429" y="2700"/>
                      </a:cubicBezTo>
                      <a:cubicBezTo>
                        <a:pt x="7219" y="0"/>
                        <a:pt x="9010" y="0"/>
                        <a:pt x="10800" y="0"/>
                      </a:cubicBezTo>
                      <a:cubicBezTo>
                        <a:pt x="12648" y="0"/>
                        <a:pt x="14439" y="0"/>
                        <a:pt x="16229" y="2700"/>
                      </a:cubicBezTo>
                      <a:cubicBezTo>
                        <a:pt x="18019" y="2700"/>
                        <a:pt x="19810" y="8100"/>
                        <a:pt x="21600" y="13500"/>
                      </a:cubicBezTo>
                      <a:close/>
                    </a:path>
                  </a:pathLst>
                </a:custGeom>
                <a:solidFill>
                  <a:srgbClr val="E6E6E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71" name="Freeform: Shape 88"/>
                <p:cNvSpPr/>
                <p:nvPr/>
              </p:nvSpPr>
              <p:spPr>
                <a:xfrm>
                  <a:off x="1724481" y="1391314"/>
                  <a:ext cx="575411" cy="157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19810" y="16200"/>
                        <a:pt x="18019" y="18900"/>
                        <a:pt x="16229" y="18900"/>
                      </a:cubicBezTo>
                      <a:cubicBezTo>
                        <a:pt x="14439" y="21600"/>
                        <a:pt x="12648" y="21600"/>
                        <a:pt x="10800" y="21600"/>
                      </a:cubicBezTo>
                      <a:cubicBezTo>
                        <a:pt x="9010" y="21600"/>
                        <a:pt x="7219" y="21600"/>
                        <a:pt x="5429" y="18900"/>
                      </a:cubicBezTo>
                      <a:cubicBezTo>
                        <a:pt x="3639" y="18900"/>
                        <a:pt x="1790" y="16200"/>
                        <a:pt x="0" y="10800"/>
                      </a:cubicBezTo>
                      <a:cubicBezTo>
                        <a:pt x="1790" y="5400"/>
                        <a:pt x="3639" y="5400"/>
                        <a:pt x="5429" y="2700"/>
                      </a:cubicBezTo>
                      <a:cubicBezTo>
                        <a:pt x="7219" y="0"/>
                        <a:pt x="9010" y="0"/>
                        <a:pt x="10800" y="0"/>
                      </a:cubicBezTo>
                      <a:cubicBezTo>
                        <a:pt x="12648" y="0"/>
                        <a:pt x="14439" y="0"/>
                        <a:pt x="16229" y="2700"/>
                      </a:cubicBezTo>
                      <a:cubicBezTo>
                        <a:pt x="18019" y="5400"/>
                        <a:pt x="19810" y="5400"/>
                        <a:pt x="21600" y="10800"/>
                      </a:cubicBezTo>
                      <a:close/>
                    </a:path>
                  </a:pathLst>
                </a:custGeom>
                <a:solidFill>
                  <a:srgbClr val="E6E6E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72" name="Freeform: Shape 89"/>
                <p:cNvSpPr/>
                <p:nvPr/>
              </p:nvSpPr>
              <p:spPr>
                <a:xfrm>
                  <a:off x="1112048" y="960294"/>
                  <a:ext cx="1221782" cy="149638"/>
                </a:xfrm>
                <a:prstGeom prst="rect">
                  <a:avLst/>
                </a:prstGeom>
                <a:solidFill>
                  <a:srgbClr val="FCF17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73" name="Freeform: Shape 90"/>
                <p:cNvSpPr/>
                <p:nvPr/>
              </p:nvSpPr>
              <p:spPr>
                <a:xfrm>
                  <a:off x="1112048" y="807571"/>
                  <a:ext cx="1221782" cy="151180"/>
                </a:xfrm>
                <a:prstGeom prst="rect">
                  <a:avLst/>
                </a:prstGeom>
                <a:solidFill>
                  <a:srgbClr val="31BC6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74" name="Freeform: Shape 91"/>
                <p:cNvSpPr/>
                <p:nvPr/>
              </p:nvSpPr>
              <p:spPr>
                <a:xfrm>
                  <a:off x="1235456" y="614739"/>
                  <a:ext cx="1220240" cy="191289"/>
                </a:xfrm>
                <a:prstGeom prst="rect">
                  <a:avLst/>
                </a:prstGeom>
                <a:solidFill>
                  <a:srgbClr val="98231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75" name="Freeform: Shape 92"/>
                <p:cNvSpPr/>
                <p:nvPr/>
              </p:nvSpPr>
              <p:spPr>
                <a:xfrm>
                  <a:off x="2333829" y="957208"/>
                  <a:ext cx="544558" cy="9163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169" y="21600"/>
                      </a:moveTo>
                      <a:lnTo>
                        <a:pt x="0" y="1525"/>
                      </a:lnTo>
                      <a:lnTo>
                        <a:pt x="5431" y="0"/>
                      </a:lnTo>
                      <a:lnTo>
                        <a:pt x="21600" y="20039"/>
                      </a:lnTo>
                      <a:close/>
                    </a:path>
                  </a:pathLst>
                </a:custGeom>
                <a:solidFill>
                  <a:srgbClr val="173B47"/>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76" name="Freeform: Shape 93"/>
                <p:cNvSpPr/>
                <p:nvPr/>
              </p:nvSpPr>
              <p:spPr>
                <a:xfrm>
                  <a:off x="64586" y="1872001"/>
                  <a:ext cx="2915616" cy="1666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cubicBezTo>
                        <a:pt x="1428" y="4954"/>
                        <a:pt x="6202" y="17835"/>
                        <a:pt x="17397" y="21600"/>
                      </a:cubicBezTo>
                      <a:lnTo>
                        <a:pt x="21600" y="21600"/>
                      </a:lnTo>
                      <a:close/>
                    </a:path>
                  </a:pathLst>
                </a:custGeom>
                <a:solidFill>
                  <a:srgbClr val="764C2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77" name="Freeform: Shape 94"/>
                <p:cNvSpPr/>
                <p:nvPr/>
              </p:nvSpPr>
              <p:spPr>
                <a:xfrm>
                  <a:off x="63043" y="1872001"/>
                  <a:ext cx="2349463" cy="1666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cubicBezTo>
                        <a:pt x="7710" y="17835"/>
                        <a:pt x="1786" y="4954"/>
                        <a:pt x="14" y="0"/>
                      </a:cubicBezTo>
                      <a:close/>
                    </a:path>
                  </a:pathLst>
                </a:custGeom>
                <a:solidFill>
                  <a:srgbClr val="592F1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78" name="Freeform: Shape 113"/>
                <p:cNvSpPr/>
                <p:nvPr/>
              </p:nvSpPr>
              <p:spPr>
                <a:xfrm>
                  <a:off x="4422" y="50429"/>
                  <a:ext cx="504230" cy="917578"/>
                </a:xfrm>
                <a:custGeom>
                  <a:avLst/>
                  <a:gdLst/>
                  <a:ahLst/>
                  <a:cxnLst>
                    <a:cxn ang="0">
                      <a:pos x="wd2" y="hd2"/>
                    </a:cxn>
                    <a:cxn ang="5400000">
                      <a:pos x="wd2" y="hd2"/>
                    </a:cxn>
                    <a:cxn ang="10800000">
                      <a:pos x="wd2" y="hd2"/>
                    </a:cxn>
                    <a:cxn ang="16200000">
                      <a:pos x="wd2" y="hd2"/>
                    </a:cxn>
                  </a:cxnLst>
                  <a:rect l="0" t="0" r="r" b="b"/>
                  <a:pathLst>
                    <a:path w="20527" h="20791" fill="norm" stroke="1" extrusionOk="0">
                      <a:moveTo>
                        <a:pt x="19659" y="20023"/>
                      </a:moveTo>
                      <a:cubicBezTo>
                        <a:pt x="20285" y="16673"/>
                        <a:pt x="21600" y="3937"/>
                        <a:pt x="18845" y="28"/>
                      </a:cubicBezTo>
                      <a:cubicBezTo>
                        <a:pt x="10518" y="-809"/>
                        <a:pt x="17593" y="17371"/>
                        <a:pt x="17593" y="17371"/>
                      </a:cubicBezTo>
                      <a:cubicBezTo>
                        <a:pt x="8765" y="7112"/>
                        <a:pt x="2504" y="4879"/>
                        <a:pt x="0" y="4390"/>
                      </a:cubicBezTo>
                      <a:cubicBezTo>
                        <a:pt x="1628" y="7670"/>
                        <a:pt x="14901" y="16813"/>
                        <a:pt x="18720" y="19395"/>
                      </a:cubicBezTo>
                      <a:cubicBezTo>
                        <a:pt x="19221" y="20268"/>
                        <a:pt x="19534" y="20791"/>
                        <a:pt x="19534" y="20791"/>
                      </a:cubicBezTo>
                      <a:cubicBezTo>
                        <a:pt x="19534" y="20791"/>
                        <a:pt x="19534" y="20477"/>
                        <a:pt x="19659" y="20023"/>
                      </a:cubicBezTo>
                      <a:cubicBezTo>
                        <a:pt x="19659" y="20058"/>
                        <a:pt x="19722" y="20058"/>
                        <a:pt x="19722" y="20058"/>
                      </a:cubicBezTo>
                      <a:cubicBezTo>
                        <a:pt x="19722" y="20058"/>
                        <a:pt x="19659" y="20058"/>
                        <a:pt x="19659" y="20023"/>
                      </a:cubicBezTo>
                      <a:close/>
                    </a:path>
                  </a:pathLst>
                </a:custGeom>
                <a:solidFill>
                  <a:srgbClr val="1B8E5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79" name="Freeform: Shape 114"/>
                <p:cNvSpPr/>
                <p:nvPr/>
              </p:nvSpPr>
              <p:spPr>
                <a:xfrm>
                  <a:off x="323895" y="-1"/>
                  <a:ext cx="143324" cy="815286"/>
                </a:xfrm>
                <a:custGeom>
                  <a:avLst/>
                  <a:gdLst/>
                  <a:ahLst/>
                  <a:cxnLst>
                    <a:cxn ang="0">
                      <a:pos x="wd2" y="hd2"/>
                    </a:cxn>
                    <a:cxn ang="5400000">
                      <a:pos x="wd2" y="hd2"/>
                    </a:cxn>
                    <a:cxn ang="10800000">
                      <a:pos x="wd2" y="hd2"/>
                    </a:cxn>
                    <a:cxn ang="16200000">
                      <a:pos x="wd2" y="hd2"/>
                    </a:cxn>
                  </a:cxnLst>
                  <a:rect l="0" t="0" r="r" b="b"/>
                  <a:pathLst>
                    <a:path w="13798" h="21338" fill="norm" stroke="1" extrusionOk="0">
                      <a:moveTo>
                        <a:pt x="7480" y="141"/>
                      </a:moveTo>
                      <a:cubicBezTo>
                        <a:pt x="-7802" y="2196"/>
                        <a:pt x="3953" y="14931"/>
                        <a:pt x="10859" y="21338"/>
                      </a:cubicBezTo>
                      <a:cubicBezTo>
                        <a:pt x="10859" y="21338"/>
                        <a:pt x="-5745" y="342"/>
                        <a:pt x="13798" y="1310"/>
                      </a:cubicBezTo>
                      <a:cubicBezTo>
                        <a:pt x="12329" y="222"/>
                        <a:pt x="10271" y="-262"/>
                        <a:pt x="7480" y="141"/>
                      </a:cubicBezTo>
                      <a:close/>
                    </a:path>
                  </a:pathLst>
                </a:custGeom>
                <a:solidFill>
                  <a:srgbClr val="31BC6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80" name="Freeform: Shape 115"/>
                <p:cNvSpPr/>
                <p:nvPr/>
              </p:nvSpPr>
              <p:spPr>
                <a:xfrm>
                  <a:off x="-1" y="192047"/>
                  <a:ext cx="436367" cy="624780"/>
                </a:xfrm>
                <a:custGeom>
                  <a:avLst/>
                  <a:gdLst/>
                  <a:ahLst/>
                  <a:cxnLst>
                    <a:cxn ang="0">
                      <a:pos x="wd2" y="hd2"/>
                    </a:cxn>
                    <a:cxn ang="5400000">
                      <a:pos x="wd2" y="hd2"/>
                    </a:cxn>
                    <a:cxn ang="10800000">
                      <a:pos x="wd2" y="hd2"/>
                    </a:cxn>
                    <a:cxn ang="16200000">
                      <a:pos x="wd2" y="hd2"/>
                    </a:cxn>
                  </a:cxnLst>
                  <a:rect l="0" t="0" r="r" b="b"/>
                  <a:pathLst>
                    <a:path w="21364" h="21547" fill="norm" stroke="1" extrusionOk="0">
                      <a:moveTo>
                        <a:pt x="21364" y="21547"/>
                      </a:moveTo>
                      <a:cubicBezTo>
                        <a:pt x="16698" y="14276"/>
                        <a:pt x="6839" y="-53"/>
                        <a:pt x="1194" y="0"/>
                      </a:cubicBezTo>
                      <a:cubicBezTo>
                        <a:pt x="-10" y="0"/>
                        <a:pt x="-236" y="690"/>
                        <a:pt x="216" y="1804"/>
                      </a:cubicBezTo>
                      <a:cubicBezTo>
                        <a:pt x="3226" y="2547"/>
                        <a:pt x="10752" y="5944"/>
                        <a:pt x="21364" y="21547"/>
                      </a:cubicBezTo>
                      <a:close/>
                    </a:path>
                  </a:pathLst>
                </a:custGeom>
                <a:solidFill>
                  <a:srgbClr val="31BC6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81" name="Freeform: Shape 116"/>
                <p:cNvSpPr/>
                <p:nvPr/>
              </p:nvSpPr>
              <p:spPr>
                <a:xfrm>
                  <a:off x="479560" y="171536"/>
                  <a:ext cx="282522" cy="777960"/>
                </a:xfrm>
                <a:custGeom>
                  <a:avLst/>
                  <a:gdLst/>
                  <a:ahLst/>
                  <a:cxnLst>
                    <a:cxn ang="0">
                      <a:pos x="wd2" y="hd2"/>
                    </a:cxn>
                    <a:cxn ang="5400000">
                      <a:pos x="wd2" y="hd2"/>
                    </a:cxn>
                    <a:cxn ang="10800000">
                      <a:pos x="wd2" y="hd2"/>
                    </a:cxn>
                    <a:cxn ang="16200000">
                      <a:pos x="wd2" y="hd2"/>
                    </a:cxn>
                  </a:cxnLst>
                  <a:rect l="0" t="0" r="r" b="b"/>
                  <a:pathLst>
                    <a:path w="19788" h="20789" fill="norm" stroke="1" extrusionOk="0">
                      <a:moveTo>
                        <a:pt x="2364" y="13301"/>
                      </a:moveTo>
                      <a:cubicBezTo>
                        <a:pt x="752" y="17415"/>
                        <a:pt x="0" y="20789"/>
                        <a:pt x="0" y="20789"/>
                      </a:cubicBezTo>
                      <a:cubicBezTo>
                        <a:pt x="0" y="20789"/>
                        <a:pt x="21600" y="4579"/>
                        <a:pt x="19666" y="53"/>
                      </a:cubicBezTo>
                      <a:cubicBezTo>
                        <a:pt x="12466" y="-811"/>
                        <a:pt x="5158" y="9022"/>
                        <a:pt x="2364" y="13301"/>
                      </a:cubicBezTo>
                      <a:close/>
                    </a:path>
                  </a:pathLst>
                </a:custGeom>
                <a:solidFill>
                  <a:srgbClr val="1B8E5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82" name="Freeform: Shape 117"/>
                <p:cNvSpPr/>
                <p:nvPr/>
              </p:nvSpPr>
              <p:spPr>
                <a:xfrm>
                  <a:off x="513498" y="131865"/>
                  <a:ext cx="246826" cy="538410"/>
                </a:xfrm>
                <a:custGeom>
                  <a:avLst/>
                  <a:gdLst/>
                  <a:ahLst/>
                  <a:cxnLst>
                    <a:cxn ang="0">
                      <a:pos x="wd2" y="hd2"/>
                    </a:cxn>
                    <a:cxn ang="5400000">
                      <a:pos x="wd2" y="hd2"/>
                    </a:cxn>
                    <a:cxn ang="10800000">
                      <a:pos x="wd2" y="hd2"/>
                    </a:cxn>
                    <a:cxn ang="16200000">
                      <a:pos x="wd2" y="hd2"/>
                    </a:cxn>
                  </a:cxnLst>
                  <a:rect l="0" t="0" r="r" b="b"/>
                  <a:pathLst>
                    <a:path w="21600" h="21478" fill="norm" stroke="1" extrusionOk="0">
                      <a:moveTo>
                        <a:pt x="18112" y="1"/>
                      </a:moveTo>
                      <a:cubicBezTo>
                        <a:pt x="8989" y="-122"/>
                        <a:pt x="3220" y="11967"/>
                        <a:pt x="0" y="21478"/>
                      </a:cubicBezTo>
                      <a:cubicBezTo>
                        <a:pt x="3488" y="15096"/>
                        <a:pt x="12611" y="430"/>
                        <a:pt x="21600" y="1719"/>
                      </a:cubicBezTo>
                      <a:cubicBezTo>
                        <a:pt x="21332" y="676"/>
                        <a:pt x="20124" y="62"/>
                        <a:pt x="18112" y="1"/>
                      </a:cubicBezTo>
                      <a:close/>
                    </a:path>
                  </a:pathLst>
                </a:custGeom>
                <a:solidFill>
                  <a:srgbClr val="31BC6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83" name="Freeform: Shape 118"/>
                <p:cNvSpPr/>
                <p:nvPr/>
              </p:nvSpPr>
              <p:spPr>
                <a:xfrm>
                  <a:off x="457963" y="374333"/>
                  <a:ext cx="487480" cy="627612"/>
                </a:xfrm>
                <a:custGeom>
                  <a:avLst/>
                  <a:gdLst/>
                  <a:ahLst/>
                  <a:cxnLst>
                    <a:cxn ang="0">
                      <a:pos x="wd2" y="hd2"/>
                    </a:cxn>
                    <a:cxn ang="5400000">
                      <a:pos x="wd2" y="hd2"/>
                    </a:cxn>
                    <a:cxn ang="10800000">
                      <a:pos x="wd2" y="hd2"/>
                    </a:cxn>
                    <a:cxn ang="16200000">
                      <a:pos x="wd2" y="hd2"/>
                    </a:cxn>
                  </a:cxnLst>
                  <a:rect l="0" t="0" r="r" b="b"/>
                  <a:pathLst>
                    <a:path w="21600" h="19664" fill="norm" stroke="1" extrusionOk="0">
                      <a:moveTo>
                        <a:pt x="5724" y="11082"/>
                      </a:moveTo>
                      <a:cubicBezTo>
                        <a:pt x="2385" y="15566"/>
                        <a:pt x="0" y="19664"/>
                        <a:pt x="0" y="19664"/>
                      </a:cubicBezTo>
                      <a:cubicBezTo>
                        <a:pt x="0" y="19664"/>
                        <a:pt x="20374" y="3994"/>
                        <a:pt x="21600" y="282"/>
                      </a:cubicBezTo>
                      <a:cubicBezTo>
                        <a:pt x="17921" y="-1936"/>
                        <a:pt x="7086" y="9635"/>
                        <a:pt x="5724" y="11082"/>
                      </a:cubicBezTo>
                      <a:close/>
                    </a:path>
                  </a:pathLst>
                </a:custGeom>
                <a:solidFill>
                  <a:srgbClr val="1B8E5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84" name="Freeform: Shape 119"/>
                <p:cNvSpPr/>
                <p:nvPr/>
              </p:nvSpPr>
              <p:spPr>
                <a:xfrm>
                  <a:off x="587545" y="353148"/>
                  <a:ext cx="359386" cy="374206"/>
                </a:xfrm>
                <a:custGeom>
                  <a:avLst/>
                  <a:gdLst/>
                  <a:ahLst/>
                  <a:cxnLst>
                    <a:cxn ang="0">
                      <a:pos x="wd2" y="hd2"/>
                    </a:cxn>
                    <a:cxn ang="5400000">
                      <a:pos x="wd2" y="hd2"/>
                    </a:cxn>
                    <a:cxn ang="10800000">
                      <a:pos x="wd2" y="hd2"/>
                    </a:cxn>
                    <a:cxn ang="16200000">
                      <a:pos x="wd2" y="hd2"/>
                    </a:cxn>
                  </a:cxnLst>
                  <a:rect l="0" t="0" r="r" b="b"/>
                  <a:pathLst>
                    <a:path w="21505" h="19486" fill="norm" stroke="1" extrusionOk="0">
                      <a:moveTo>
                        <a:pt x="21049" y="286"/>
                      </a:moveTo>
                      <a:cubicBezTo>
                        <a:pt x="14706" y="-1954"/>
                        <a:pt x="6158" y="9406"/>
                        <a:pt x="0" y="19486"/>
                      </a:cubicBezTo>
                      <a:cubicBezTo>
                        <a:pt x="1838" y="17086"/>
                        <a:pt x="16453" y="-2114"/>
                        <a:pt x="21416" y="1566"/>
                      </a:cubicBezTo>
                      <a:cubicBezTo>
                        <a:pt x="21600" y="926"/>
                        <a:pt x="21508" y="446"/>
                        <a:pt x="21049" y="286"/>
                      </a:cubicBezTo>
                      <a:close/>
                    </a:path>
                  </a:pathLst>
                </a:custGeom>
                <a:solidFill>
                  <a:srgbClr val="31BC6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85" name="Freeform: Shape 120"/>
                <p:cNvSpPr/>
                <p:nvPr/>
              </p:nvSpPr>
              <p:spPr>
                <a:xfrm>
                  <a:off x="573662" y="701534"/>
                  <a:ext cx="369018" cy="193969"/>
                </a:xfrm>
                <a:custGeom>
                  <a:avLst/>
                  <a:gdLst/>
                  <a:ahLst/>
                  <a:cxnLst>
                    <a:cxn ang="0">
                      <a:pos x="wd2" y="hd2"/>
                    </a:cxn>
                    <a:cxn ang="5400000">
                      <a:pos x="wd2" y="hd2"/>
                    </a:cxn>
                    <a:cxn ang="10800000">
                      <a:pos x="wd2" y="hd2"/>
                    </a:cxn>
                    <a:cxn ang="16200000">
                      <a:pos x="wd2" y="hd2"/>
                    </a:cxn>
                  </a:cxnLst>
                  <a:rect l="0" t="0" r="r" b="b"/>
                  <a:pathLst>
                    <a:path w="20427" h="19981" fill="norm" stroke="1" extrusionOk="0">
                      <a:moveTo>
                        <a:pt x="20324" y="273"/>
                      </a:moveTo>
                      <a:cubicBezTo>
                        <a:pt x="15307" y="-1619"/>
                        <a:pt x="7824" y="6737"/>
                        <a:pt x="3572" y="12098"/>
                      </a:cubicBezTo>
                      <a:cubicBezTo>
                        <a:pt x="1361" y="16355"/>
                        <a:pt x="0" y="19981"/>
                        <a:pt x="0" y="19981"/>
                      </a:cubicBezTo>
                      <a:cubicBezTo>
                        <a:pt x="10800" y="1534"/>
                        <a:pt x="21600" y="1692"/>
                        <a:pt x="20324" y="273"/>
                      </a:cubicBezTo>
                      <a:close/>
                    </a:path>
                  </a:pathLst>
                </a:custGeom>
                <a:solidFill>
                  <a:srgbClr val="1B8E5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86" name="Freeform: Shape 121"/>
                <p:cNvSpPr/>
                <p:nvPr/>
              </p:nvSpPr>
              <p:spPr>
                <a:xfrm>
                  <a:off x="638449" y="690998"/>
                  <a:ext cx="302361" cy="127372"/>
                </a:xfrm>
                <a:custGeom>
                  <a:avLst/>
                  <a:gdLst/>
                  <a:ahLst/>
                  <a:cxnLst>
                    <a:cxn ang="0">
                      <a:pos x="wd2" y="hd2"/>
                    </a:cxn>
                    <a:cxn ang="5400000">
                      <a:pos x="wd2" y="hd2"/>
                    </a:cxn>
                    <a:cxn ang="10800000">
                      <a:pos x="wd2" y="hd2"/>
                    </a:cxn>
                    <a:cxn ang="16200000">
                      <a:pos x="wd2" y="hd2"/>
                    </a:cxn>
                  </a:cxnLst>
                  <a:rect l="0" t="0" r="r" b="b"/>
                  <a:pathLst>
                    <a:path w="21600" h="18801" fill="norm" stroke="1" extrusionOk="0">
                      <a:moveTo>
                        <a:pt x="21600" y="1926"/>
                      </a:moveTo>
                      <a:cubicBezTo>
                        <a:pt x="21271" y="1701"/>
                        <a:pt x="20504" y="1251"/>
                        <a:pt x="18969" y="576"/>
                      </a:cubicBezTo>
                      <a:cubicBezTo>
                        <a:pt x="11842" y="-2799"/>
                        <a:pt x="4495" y="9351"/>
                        <a:pt x="0" y="18801"/>
                      </a:cubicBezTo>
                      <a:cubicBezTo>
                        <a:pt x="5482" y="11151"/>
                        <a:pt x="15131" y="-774"/>
                        <a:pt x="21600" y="1926"/>
                      </a:cubicBezTo>
                      <a:close/>
                    </a:path>
                  </a:pathLst>
                </a:custGeom>
                <a:solidFill>
                  <a:srgbClr val="31BC6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87" name="Freeform: Shape 122"/>
                <p:cNvSpPr/>
                <p:nvPr/>
              </p:nvSpPr>
              <p:spPr>
                <a:xfrm>
                  <a:off x="414768" y="1512559"/>
                  <a:ext cx="336299" cy="1095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663" y="21600"/>
                      </a:moveTo>
                      <a:lnTo>
                        <a:pt x="21600" y="21600"/>
                      </a:lnTo>
                      <a:lnTo>
                        <a:pt x="21205" y="0"/>
                      </a:lnTo>
                      <a:lnTo>
                        <a:pt x="0" y="0"/>
                      </a:lnTo>
                      <a:cubicBezTo>
                        <a:pt x="690" y="7500"/>
                        <a:pt x="1578" y="15000"/>
                        <a:pt x="2663" y="21600"/>
                      </a:cubicBezTo>
                      <a:close/>
                    </a:path>
                  </a:pathLst>
                </a:custGeom>
                <a:solidFill>
                  <a:srgbClr val="02A8A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88" name="Freeform: Shape 123"/>
                <p:cNvSpPr/>
                <p:nvPr/>
              </p:nvSpPr>
              <p:spPr>
                <a:xfrm>
                  <a:off x="370030" y="1248769"/>
                  <a:ext cx="359439" cy="32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5" y="21600"/>
                      </a:moveTo>
                      <a:lnTo>
                        <a:pt x="21600" y="21600"/>
                      </a:lnTo>
                      <a:lnTo>
                        <a:pt x="21508" y="0"/>
                      </a:lnTo>
                      <a:lnTo>
                        <a:pt x="0" y="0"/>
                      </a:lnTo>
                      <a:cubicBezTo>
                        <a:pt x="92" y="7855"/>
                        <a:pt x="92" y="14727"/>
                        <a:pt x="185" y="21600"/>
                      </a:cubicBezTo>
                      <a:close/>
                    </a:path>
                  </a:pathLst>
                </a:custGeom>
                <a:solidFill>
                  <a:srgbClr val="02A8A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89" name="Freeform: Shape 124"/>
                <p:cNvSpPr/>
                <p:nvPr/>
              </p:nvSpPr>
              <p:spPr>
                <a:xfrm>
                  <a:off x="518126" y="1723906"/>
                  <a:ext cx="243740" cy="82277"/>
                </a:xfrm>
                <a:custGeom>
                  <a:avLst/>
                  <a:gdLst/>
                  <a:ahLst/>
                  <a:cxnLst>
                    <a:cxn ang="0">
                      <a:pos x="wd2" y="hd2"/>
                    </a:cxn>
                    <a:cxn ang="5400000">
                      <a:pos x="wd2" y="hd2"/>
                    </a:cxn>
                    <a:cxn ang="10800000">
                      <a:pos x="wd2" y="hd2"/>
                    </a:cxn>
                    <a:cxn ang="16200000">
                      <a:pos x="wd2" y="hd2"/>
                    </a:cxn>
                  </a:cxnLst>
                  <a:rect l="0" t="0" r="r" b="b"/>
                  <a:pathLst>
                    <a:path w="21600" h="18058" fill="norm" stroke="1" extrusionOk="0">
                      <a:moveTo>
                        <a:pt x="21464" y="16283"/>
                      </a:moveTo>
                      <a:cubicBezTo>
                        <a:pt x="21600" y="14622"/>
                        <a:pt x="21600" y="13292"/>
                        <a:pt x="21600" y="11631"/>
                      </a:cubicBezTo>
                      <a:lnTo>
                        <a:pt x="21328" y="0"/>
                      </a:lnTo>
                      <a:lnTo>
                        <a:pt x="0" y="0"/>
                      </a:lnTo>
                      <a:cubicBezTo>
                        <a:pt x="5162" y="14622"/>
                        <a:pt x="12091" y="21600"/>
                        <a:pt x="21464" y="16283"/>
                      </a:cubicBezTo>
                      <a:close/>
                    </a:path>
                  </a:pathLst>
                </a:custGeom>
                <a:solidFill>
                  <a:srgbClr val="02A8A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90" name="Freeform: Shape 125"/>
                <p:cNvSpPr/>
                <p:nvPr/>
              </p:nvSpPr>
              <p:spPr>
                <a:xfrm>
                  <a:off x="402426" y="1461655"/>
                  <a:ext cx="340928" cy="32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86" y="21600"/>
                      </a:moveTo>
                      <a:lnTo>
                        <a:pt x="21600" y="21600"/>
                      </a:lnTo>
                      <a:lnTo>
                        <a:pt x="21503" y="0"/>
                      </a:lnTo>
                      <a:lnTo>
                        <a:pt x="0" y="0"/>
                      </a:lnTo>
                      <a:cubicBezTo>
                        <a:pt x="195" y="6873"/>
                        <a:pt x="292" y="13745"/>
                        <a:pt x="486" y="21600"/>
                      </a:cubicBezTo>
                      <a:close/>
                    </a:path>
                  </a:pathLst>
                </a:custGeom>
                <a:solidFill>
                  <a:srgbClr val="02A8A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91" name="Freeform: Shape 126"/>
                <p:cNvSpPr/>
                <p:nvPr/>
              </p:nvSpPr>
              <p:spPr>
                <a:xfrm>
                  <a:off x="374659" y="1299677"/>
                  <a:ext cx="364067" cy="1095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03" y="21600"/>
                      </a:moveTo>
                      <a:lnTo>
                        <a:pt x="21600" y="21600"/>
                      </a:lnTo>
                      <a:lnTo>
                        <a:pt x="21144" y="0"/>
                      </a:lnTo>
                      <a:lnTo>
                        <a:pt x="0" y="0"/>
                      </a:lnTo>
                      <a:cubicBezTo>
                        <a:pt x="273" y="7200"/>
                        <a:pt x="638" y="14400"/>
                        <a:pt x="1003" y="21600"/>
                      </a:cubicBezTo>
                      <a:close/>
                    </a:path>
                  </a:pathLst>
                </a:custGeom>
                <a:solidFill>
                  <a:srgbClr val="02A8A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92" name="Freeform: Shape 127"/>
                <p:cNvSpPr/>
                <p:nvPr/>
              </p:nvSpPr>
              <p:spPr>
                <a:xfrm>
                  <a:off x="360775" y="1086791"/>
                  <a:ext cx="364067" cy="1110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73" y="21600"/>
                      </a:moveTo>
                      <a:lnTo>
                        <a:pt x="21600" y="21600"/>
                      </a:lnTo>
                      <a:lnTo>
                        <a:pt x="21144" y="0"/>
                      </a:lnTo>
                      <a:lnTo>
                        <a:pt x="0" y="0"/>
                      </a:lnTo>
                      <a:cubicBezTo>
                        <a:pt x="0" y="6805"/>
                        <a:pt x="182" y="13907"/>
                        <a:pt x="273" y="21600"/>
                      </a:cubicBezTo>
                      <a:close/>
                    </a:path>
                  </a:pathLst>
                </a:custGeom>
                <a:solidFill>
                  <a:srgbClr val="02A8A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93" name="Freeform: Shape 128"/>
                <p:cNvSpPr/>
                <p:nvPr/>
              </p:nvSpPr>
              <p:spPr>
                <a:xfrm>
                  <a:off x="359233" y="846138"/>
                  <a:ext cx="351725" cy="13884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21128" y="0"/>
                      </a:lnTo>
                      <a:lnTo>
                        <a:pt x="377" y="0"/>
                      </a:lnTo>
                      <a:lnTo>
                        <a:pt x="283" y="2848"/>
                      </a:lnTo>
                      <a:cubicBezTo>
                        <a:pt x="189" y="6646"/>
                        <a:pt x="94" y="13055"/>
                        <a:pt x="0" y="21600"/>
                      </a:cubicBezTo>
                      <a:close/>
                    </a:path>
                  </a:pathLst>
                </a:custGeom>
                <a:solidFill>
                  <a:srgbClr val="02A8A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94" name="Freeform: Shape 129"/>
                <p:cNvSpPr/>
                <p:nvPr/>
              </p:nvSpPr>
              <p:spPr>
                <a:xfrm>
                  <a:off x="482645" y="1674542"/>
                  <a:ext cx="274593" cy="308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89" y="21600"/>
                      </a:moveTo>
                      <a:lnTo>
                        <a:pt x="21600" y="21600"/>
                      </a:lnTo>
                      <a:lnTo>
                        <a:pt x="21479" y="0"/>
                      </a:lnTo>
                      <a:lnTo>
                        <a:pt x="0" y="0"/>
                      </a:lnTo>
                      <a:cubicBezTo>
                        <a:pt x="483" y="7200"/>
                        <a:pt x="1086" y="15429"/>
                        <a:pt x="1689" y="21600"/>
                      </a:cubicBezTo>
                      <a:close/>
                    </a:path>
                  </a:pathLst>
                </a:custGeom>
                <a:solidFill>
                  <a:srgbClr val="02A8A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95" name="Freeform: Shape 130"/>
                <p:cNvSpPr/>
                <p:nvPr/>
              </p:nvSpPr>
              <p:spPr>
                <a:xfrm>
                  <a:off x="359233" y="1035884"/>
                  <a:ext cx="357896" cy="32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3" y="21600"/>
                      </a:moveTo>
                      <a:lnTo>
                        <a:pt x="21600" y="21600"/>
                      </a:lnTo>
                      <a:lnTo>
                        <a:pt x="21415" y="0"/>
                      </a:lnTo>
                      <a:lnTo>
                        <a:pt x="0" y="0"/>
                      </a:lnTo>
                      <a:cubicBezTo>
                        <a:pt x="0" y="6873"/>
                        <a:pt x="0" y="14727"/>
                        <a:pt x="93" y="21600"/>
                      </a:cubicBezTo>
                      <a:close/>
                    </a:path>
                  </a:pathLst>
                </a:custGeom>
                <a:solidFill>
                  <a:srgbClr val="02A8A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96" name="Freeform: Shape 131"/>
                <p:cNvSpPr/>
                <p:nvPr/>
              </p:nvSpPr>
              <p:spPr>
                <a:xfrm>
                  <a:off x="359233" y="986518"/>
                  <a:ext cx="354811" cy="478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21413" y="0"/>
                      </a:lnTo>
                      <a:lnTo>
                        <a:pt x="0" y="0"/>
                      </a:lnTo>
                      <a:cubicBezTo>
                        <a:pt x="0" y="6750"/>
                        <a:pt x="0" y="14175"/>
                        <a:pt x="0" y="21600"/>
                      </a:cubicBezTo>
                      <a:close/>
                    </a:path>
                  </a:pathLst>
                </a:custGeom>
                <a:solidFill>
                  <a:srgbClr val="1AC1B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97" name="Freeform: Shape 132"/>
                <p:cNvSpPr/>
                <p:nvPr/>
              </p:nvSpPr>
              <p:spPr>
                <a:xfrm>
                  <a:off x="360775" y="1069675"/>
                  <a:ext cx="356354" cy="157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21600" y="0"/>
                      </a:lnTo>
                      <a:lnTo>
                        <a:pt x="0" y="0"/>
                      </a:lnTo>
                      <a:cubicBezTo>
                        <a:pt x="0" y="7855"/>
                        <a:pt x="0" y="13745"/>
                        <a:pt x="0" y="21600"/>
                      </a:cubicBezTo>
                      <a:close/>
                    </a:path>
                  </a:pathLst>
                </a:custGeom>
                <a:solidFill>
                  <a:srgbClr val="1AC1B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98" name="Freeform: Shape 133"/>
                <p:cNvSpPr/>
                <p:nvPr/>
              </p:nvSpPr>
              <p:spPr>
                <a:xfrm>
                  <a:off x="365403" y="1199404"/>
                  <a:ext cx="362525" cy="478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75" y="21600"/>
                      </a:moveTo>
                      <a:lnTo>
                        <a:pt x="21600" y="21600"/>
                      </a:lnTo>
                      <a:lnTo>
                        <a:pt x="21417" y="0"/>
                      </a:lnTo>
                      <a:lnTo>
                        <a:pt x="0" y="0"/>
                      </a:lnTo>
                      <a:cubicBezTo>
                        <a:pt x="92" y="6750"/>
                        <a:pt x="183" y="14175"/>
                        <a:pt x="275" y="21600"/>
                      </a:cubicBezTo>
                      <a:close/>
                    </a:path>
                  </a:pathLst>
                </a:custGeom>
                <a:solidFill>
                  <a:srgbClr val="1AC1B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299" name="Freeform: Shape 134"/>
                <p:cNvSpPr/>
                <p:nvPr/>
              </p:nvSpPr>
              <p:spPr>
                <a:xfrm>
                  <a:off x="373117" y="1282560"/>
                  <a:ext cx="357896" cy="157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3" y="21600"/>
                      </a:moveTo>
                      <a:lnTo>
                        <a:pt x="21600" y="21600"/>
                      </a:lnTo>
                      <a:lnTo>
                        <a:pt x="21507" y="0"/>
                      </a:lnTo>
                      <a:lnTo>
                        <a:pt x="0" y="0"/>
                      </a:lnTo>
                      <a:cubicBezTo>
                        <a:pt x="0" y="7855"/>
                        <a:pt x="93" y="13745"/>
                        <a:pt x="93" y="21600"/>
                      </a:cubicBezTo>
                      <a:close/>
                    </a:path>
                  </a:pathLst>
                </a:custGeom>
                <a:solidFill>
                  <a:srgbClr val="1AC1B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300" name="Freeform: Shape 135"/>
                <p:cNvSpPr/>
                <p:nvPr/>
              </p:nvSpPr>
              <p:spPr>
                <a:xfrm>
                  <a:off x="391624" y="1410747"/>
                  <a:ext cx="350183" cy="493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63" y="21600"/>
                      </a:moveTo>
                      <a:lnTo>
                        <a:pt x="21600" y="21600"/>
                      </a:lnTo>
                      <a:lnTo>
                        <a:pt x="21411" y="0"/>
                      </a:lnTo>
                      <a:lnTo>
                        <a:pt x="0" y="0"/>
                      </a:lnTo>
                      <a:cubicBezTo>
                        <a:pt x="284" y="7200"/>
                        <a:pt x="379" y="14400"/>
                        <a:pt x="663" y="21600"/>
                      </a:cubicBezTo>
                      <a:close/>
                    </a:path>
                  </a:pathLst>
                </a:custGeom>
                <a:solidFill>
                  <a:srgbClr val="1AC1B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301" name="Freeform: Shape 136"/>
                <p:cNvSpPr/>
                <p:nvPr/>
              </p:nvSpPr>
              <p:spPr>
                <a:xfrm>
                  <a:off x="410140" y="1495446"/>
                  <a:ext cx="334757" cy="157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7" y="21600"/>
                      </a:moveTo>
                      <a:lnTo>
                        <a:pt x="21600" y="21600"/>
                      </a:lnTo>
                      <a:lnTo>
                        <a:pt x="21501" y="0"/>
                      </a:lnTo>
                      <a:lnTo>
                        <a:pt x="0" y="0"/>
                      </a:lnTo>
                      <a:cubicBezTo>
                        <a:pt x="198" y="7855"/>
                        <a:pt x="198" y="13745"/>
                        <a:pt x="297" y="21600"/>
                      </a:cubicBezTo>
                      <a:close/>
                    </a:path>
                  </a:pathLst>
                </a:custGeom>
                <a:solidFill>
                  <a:srgbClr val="1AC1B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302" name="Freeform: Shape 137"/>
                <p:cNvSpPr/>
                <p:nvPr/>
              </p:nvSpPr>
              <p:spPr>
                <a:xfrm>
                  <a:off x="456419" y="1623634"/>
                  <a:ext cx="299277" cy="493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83" y="21600"/>
                      </a:moveTo>
                      <a:lnTo>
                        <a:pt x="21600" y="21600"/>
                      </a:lnTo>
                      <a:lnTo>
                        <a:pt x="21268" y="0"/>
                      </a:lnTo>
                      <a:lnTo>
                        <a:pt x="0" y="0"/>
                      </a:lnTo>
                      <a:cubicBezTo>
                        <a:pt x="443" y="7855"/>
                        <a:pt x="1218" y="15055"/>
                        <a:pt x="1883" y="21600"/>
                      </a:cubicBezTo>
                      <a:close/>
                    </a:path>
                  </a:pathLst>
                </a:custGeom>
                <a:solidFill>
                  <a:srgbClr val="1AC1B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303" name="Freeform: Shape 138"/>
                <p:cNvSpPr/>
                <p:nvPr/>
              </p:nvSpPr>
              <p:spPr>
                <a:xfrm>
                  <a:off x="504241" y="1706791"/>
                  <a:ext cx="254539" cy="157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71" y="21600"/>
                      </a:moveTo>
                      <a:lnTo>
                        <a:pt x="21600" y="21600"/>
                      </a:lnTo>
                      <a:lnTo>
                        <a:pt x="21470" y="0"/>
                      </a:lnTo>
                      <a:lnTo>
                        <a:pt x="0" y="0"/>
                      </a:lnTo>
                      <a:cubicBezTo>
                        <a:pt x="390" y="7855"/>
                        <a:pt x="781" y="15709"/>
                        <a:pt x="1171" y="21600"/>
                      </a:cubicBezTo>
                      <a:close/>
                    </a:path>
                  </a:pathLst>
                </a:custGeom>
                <a:solidFill>
                  <a:srgbClr val="1AC1B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304" name="Freeform: Shape 139"/>
                <p:cNvSpPr/>
                <p:nvPr/>
              </p:nvSpPr>
              <p:spPr>
                <a:xfrm>
                  <a:off x="316038" y="1512559"/>
                  <a:ext cx="138840" cy="1095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191" y="0"/>
                      </a:moveTo>
                      <a:lnTo>
                        <a:pt x="949" y="0"/>
                      </a:lnTo>
                      <a:lnTo>
                        <a:pt x="0" y="21600"/>
                      </a:lnTo>
                      <a:lnTo>
                        <a:pt x="21600" y="21600"/>
                      </a:lnTo>
                      <a:cubicBezTo>
                        <a:pt x="18989" y="15000"/>
                        <a:pt x="16853" y="7500"/>
                        <a:pt x="15191" y="0"/>
                      </a:cubicBezTo>
                      <a:close/>
                    </a:path>
                  </a:pathLst>
                </a:custGeom>
                <a:solidFill>
                  <a:srgbClr val="02A8A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305" name="Freeform: Shape 140"/>
                <p:cNvSpPr/>
                <p:nvPr/>
              </p:nvSpPr>
              <p:spPr>
                <a:xfrm>
                  <a:off x="316038" y="1512559"/>
                  <a:ext cx="138840" cy="1095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191" y="0"/>
                      </a:moveTo>
                      <a:lnTo>
                        <a:pt x="949" y="0"/>
                      </a:lnTo>
                      <a:lnTo>
                        <a:pt x="0" y="21600"/>
                      </a:lnTo>
                      <a:lnTo>
                        <a:pt x="21600" y="21600"/>
                      </a:lnTo>
                      <a:cubicBezTo>
                        <a:pt x="18989" y="15000"/>
                        <a:pt x="16853" y="7500"/>
                        <a:pt x="15191" y="0"/>
                      </a:cubicBezTo>
                      <a:close/>
                    </a:path>
                  </a:pathLst>
                </a:custGeom>
                <a:solidFill>
                  <a:srgbClr val="03938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306" name="Freeform: Shape 141"/>
                <p:cNvSpPr/>
                <p:nvPr/>
              </p:nvSpPr>
              <p:spPr>
                <a:xfrm>
                  <a:off x="336092" y="1248769"/>
                  <a:ext cx="35482" cy="32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800" y="0"/>
                      </a:moveTo>
                      <a:lnTo>
                        <a:pt x="1800" y="0"/>
                      </a:lnTo>
                      <a:lnTo>
                        <a:pt x="0" y="21600"/>
                      </a:lnTo>
                      <a:lnTo>
                        <a:pt x="21600" y="21600"/>
                      </a:lnTo>
                      <a:cubicBezTo>
                        <a:pt x="20700" y="14727"/>
                        <a:pt x="20700" y="7855"/>
                        <a:pt x="19800" y="0"/>
                      </a:cubicBezTo>
                      <a:close/>
                    </a:path>
                  </a:pathLst>
                </a:custGeom>
                <a:solidFill>
                  <a:srgbClr val="02A8A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307" name="Freeform: Shape 142"/>
                <p:cNvSpPr/>
                <p:nvPr/>
              </p:nvSpPr>
              <p:spPr>
                <a:xfrm>
                  <a:off x="336092" y="1248769"/>
                  <a:ext cx="35482" cy="32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800" y="0"/>
                      </a:moveTo>
                      <a:lnTo>
                        <a:pt x="1800" y="0"/>
                      </a:lnTo>
                      <a:lnTo>
                        <a:pt x="0" y="21600"/>
                      </a:lnTo>
                      <a:lnTo>
                        <a:pt x="21600" y="21600"/>
                      </a:lnTo>
                      <a:cubicBezTo>
                        <a:pt x="20700" y="14727"/>
                        <a:pt x="20700" y="7855"/>
                        <a:pt x="19800" y="0"/>
                      </a:cubicBezTo>
                      <a:close/>
                    </a:path>
                  </a:pathLst>
                </a:custGeom>
                <a:solidFill>
                  <a:srgbClr val="03938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308" name="Freeform: Shape 143"/>
                <p:cNvSpPr/>
                <p:nvPr/>
              </p:nvSpPr>
              <p:spPr>
                <a:xfrm>
                  <a:off x="305079" y="1723906"/>
                  <a:ext cx="455245" cy="146554"/>
                </a:xfrm>
                <a:custGeom>
                  <a:avLst/>
                  <a:gdLst/>
                  <a:ahLst/>
                  <a:cxnLst>
                    <a:cxn ang="0">
                      <a:pos x="wd2" y="hd2"/>
                    </a:cxn>
                    <a:cxn ang="5400000">
                      <a:pos x="wd2" y="hd2"/>
                    </a:cxn>
                    <a:cxn ang="10800000">
                      <a:pos x="wd2" y="hd2"/>
                    </a:cxn>
                    <a:cxn ang="16200000">
                      <a:pos x="wd2" y="hd2"/>
                    </a:cxn>
                  </a:cxnLst>
                  <a:rect l="0" t="0" r="r" b="b"/>
                  <a:pathLst>
                    <a:path w="21463" h="21600" fill="norm" stroke="1" extrusionOk="0">
                      <a:moveTo>
                        <a:pt x="10011" y="0"/>
                      </a:moveTo>
                      <a:lnTo>
                        <a:pt x="153" y="0"/>
                      </a:lnTo>
                      <a:lnTo>
                        <a:pt x="8" y="7875"/>
                      </a:lnTo>
                      <a:cubicBezTo>
                        <a:pt x="-137" y="15300"/>
                        <a:pt x="1820" y="21600"/>
                        <a:pt x="4212" y="21600"/>
                      </a:cubicBezTo>
                      <a:lnTo>
                        <a:pt x="17331" y="21600"/>
                      </a:lnTo>
                      <a:cubicBezTo>
                        <a:pt x="19433" y="21600"/>
                        <a:pt x="21101" y="17100"/>
                        <a:pt x="21463" y="11025"/>
                      </a:cubicBezTo>
                      <a:cubicBezTo>
                        <a:pt x="16462" y="14625"/>
                        <a:pt x="12765" y="9900"/>
                        <a:pt x="10011" y="0"/>
                      </a:cubicBezTo>
                      <a:close/>
                    </a:path>
                  </a:pathLst>
                </a:custGeom>
                <a:solidFill>
                  <a:srgbClr val="02A8A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309" name="Freeform: Shape 144"/>
                <p:cNvSpPr/>
                <p:nvPr/>
              </p:nvSpPr>
              <p:spPr>
                <a:xfrm>
                  <a:off x="305079" y="1723906"/>
                  <a:ext cx="455245" cy="146554"/>
                </a:xfrm>
                <a:custGeom>
                  <a:avLst/>
                  <a:gdLst/>
                  <a:ahLst/>
                  <a:cxnLst>
                    <a:cxn ang="0">
                      <a:pos x="wd2" y="hd2"/>
                    </a:cxn>
                    <a:cxn ang="5400000">
                      <a:pos x="wd2" y="hd2"/>
                    </a:cxn>
                    <a:cxn ang="10800000">
                      <a:pos x="wd2" y="hd2"/>
                    </a:cxn>
                    <a:cxn ang="16200000">
                      <a:pos x="wd2" y="hd2"/>
                    </a:cxn>
                  </a:cxnLst>
                  <a:rect l="0" t="0" r="r" b="b"/>
                  <a:pathLst>
                    <a:path w="21463" h="21600" fill="norm" stroke="1" extrusionOk="0">
                      <a:moveTo>
                        <a:pt x="10011" y="0"/>
                      </a:moveTo>
                      <a:lnTo>
                        <a:pt x="153" y="0"/>
                      </a:lnTo>
                      <a:lnTo>
                        <a:pt x="8" y="7875"/>
                      </a:lnTo>
                      <a:cubicBezTo>
                        <a:pt x="-137" y="15300"/>
                        <a:pt x="1820" y="21600"/>
                        <a:pt x="4212" y="21600"/>
                      </a:cubicBezTo>
                      <a:lnTo>
                        <a:pt x="17331" y="21600"/>
                      </a:lnTo>
                      <a:cubicBezTo>
                        <a:pt x="19433" y="21600"/>
                        <a:pt x="21101" y="17100"/>
                        <a:pt x="21463" y="11025"/>
                      </a:cubicBezTo>
                      <a:cubicBezTo>
                        <a:pt x="16462" y="14625"/>
                        <a:pt x="12765" y="9900"/>
                        <a:pt x="10011" y="0"/>
                      </a:cubicBezTo>
                      <a:close/>
                    </a:path>
                  </a:pathLst>
                </a:custGeom>
                <a:solidFill>
                  <a:srgbClr val="03938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310" name="Freeform: Shape 145"/>
                <p:cNvSpPr/>
                <p:nvPr/>
              </p:nvSpPr>
              <p:spPr>
                <a:xfrm>
                  <a:off x="323752" y="1461655"/>
                  <a:ext cx="84847" cy="32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671" y="0"/>
                      </a:moveTo>
                      <a:lnTo>
                        <a:pt x="386" y="0"/>
                      </a:lnTo>
                      <a:lnTo>
                        <a:pt x="0" y="21600"/>
                      </a:lnTo>
                      <a:lnTo>
                        <a:pt x="21600" y="21600"/>
                      </a:lnTo>
                      <a:cubicBezTo>
                        <a:pt x="20829" y="13745"/>
                        <a:pt x="20443" y="6873"/>
                        <a:pt x="19671" y="0"/>
                      </a:cubicBezTo>
                      <a:close/>
                    </a:path>
                  </a:pathLst>
                </a:custGeom>
                <a:solidFill>
                  <a:srgbClr val="02A8A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311" name="Freeform: Shape 146"/>
                <p:cNvSpPr/>
                <p:nvPr/>
              </p:nvSpPr>
              <p:spPr>
                <a:xfrm>
                  <a:off x="323752" y="1461655"/>
                  <a:ext cx="84847" cy="32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671" y="0"/>
                      </a:moveTo>
                      <a:lnTo>
                        <a:pt x="386" y="0"/>
                      </a:lnTo>
                      <a:lnTo>
                        <a:pt x="0" y="21600"/>
                      </a:lnTo>
                      <a:lnTo>
                        <a:pt x="21600" y="21600"/>
                      </a:lnTo>
                      <a:cubicBezTo>
                        <a:pt x="20829" y="13745"/>
                        <a:pt x="20443" y="6873"/>
                        <a:pt x="19671" y="0"/>
                      </a:cubicBezTo>
                      <a:close/>
                    </a:path>
                  </a:pathLst>
                </a:custGeom>
                <a:solidFill>
                  <a:srgbClr val="03938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312" name="Freeform: Shape 147"/>
                <p:cNvSpPr/>
                <p:nvPr/>
              </p:nvSpPr>
              <p:spPr>
                <a:xfrm>
                  <a:off x="328379" y="1299677"/>
                  <a:ext cx="61707" cy="1095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805" y="0"/>
                      </a:moveTo>
                      <a:lnTo>
                        <a:pt x="2634" y="0"/>
                      </a:lnTo>
                      <a:lnTo>
                        <a:pt x="0" y="21600"/>
                      </a:lnTo>
                      <a:lnTo>
                        <a:pt x="21600" y="21600"/>
                      </a:lnTo>
                      <a:cubicBezTo>
                        <a:pt x="19493" y="14400"/>
                        <a:pt x="17385" y="7200"/>
                        <a:pt x="15805" y="0"/>
                      </a:cubicBezTo>
                      <a:close/>
                    </a:path>
                  </a:pathLst>
                </a:custGeom>
                <a:solidFill>
                  <a:srgbClr val="02A8A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313" name="Freeform: Shape 148"/>
                <p:cNvSpPr/>
                <p:nvPr/>
              </p:nvSpPr>
              <p:spPr>
                <a:xfrm>
                  <a:off x="328379" y="1299677"/>
                  <a:ext cx="61707" cy="1095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805" y="0"/>
                      </a:moveTo>
                      <a:lnTo>
                        <a:pt x="2634" y="0"/>
                      </a:lnTo>
                      <a:lnTo>
                        <a:pt x="0" y="21600"/>
                      </a:lnTo>
                      <a:lnTo>
                        <a:pt x="21600" y="21600"/>
                      </a:lnTo>
                      <a:cubicBezTo>
                        <a:pt x="19493" y="14400"/>
                        <a:pt x="17385" y="7200"/>
                        <a:pt x="15805" y="0"/>
                      </a:cubicBezTo>
                      <a:close/>
                    </a:path>
                  </a:pathLst>
                </a:custGeom>
                <a:solidFill>
                  <a:srgbClr val="03938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314" name="Freeform: Shape 149"/>
                <p:cNvSpPr/>
                <p:nvPr/>
              </p:nvSpPr>
              <p:spPr>
                <a:xfrm>
                  <a:off x="342259" y="1086791"/>
                  <a:ext cx="21598" cy="1110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280" y="0"/>
                      </a:moveTo>
                      <a:lnTo>
                        <a:pt x="7200" y="0"/>
                      </a:lnTo>
                      <a:lnTo>
                        <a:pt x="0" y="21600"/>
                      </a:lnTo>
                      <a:lnTo>
                        <a:pt x="21600" y="21600"/>
                      </a:lnTo>
                      <a:cubicBezTo>
                        <a:pt x="20160" y="13907"/>
                        <a:pt x="17280" y="6805"/>
                        <a:pt x="17280" y="0"/>
                      </a:cubicBezTo>
                      <a:close/>
                    </a:path>
                  </a:pathLst>
                </a:custGeom>
                <a:solidFill>
                  <a:srgbClr val="02A8A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315" name="Freeform: Shape 150"/>
                <p:cNvSpPr/>
                <p:nvPr/>
              </p:nvSpPr>
              <p:spPr>
                <a:xfrm>
                  <a:off x="342259" y="1086791"/>
                  <a:ext cx="21598" cy="1110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280" y="0"/>
                      </a:moveTo>
                      <a:lnTo>
                        <a:pt x="7200" y="0"/>
                      </a:lnTo>
                      <a:lnTo>
                        <a:pt x="0" y="21600"/>
                      </a:lnTo>
                      <a:lnTo>
                        <a:pt x="21600" y="21600"/>
                      </a:lnTo>
                      <a:cubicBezTo>
                        <a:pt x="20160" y="13907"/>
                        <a:pt x="17280" y="6805"/>
                        <a:pt x="17280" y="0"/>
                      </a:cubicBezTo>
                      <a:close/>
                    </a:path>
                  </a:pathLst>
                </a:custGeom>
                <a:solidFill>
                  <a:srgbClr val="03938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316" name="Freeform: Shape 151"/>
                <p:cNvSpPr/>
                <p:nvPr/>
              </p:nvSpPr>
              <p:spPr>
                <a:xfrm>
                  <a:off x="351372" y="864648"/>
                  <a:ext cx="15721" cy="1203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21600"/>
                      </a:lnTo>
                      <a:lnTo>
                        <a:pt x="8640" y="21600"/>
                      </a:lnTo>
                      <a:cubicBezTo>
                        <a:pt x="12960" y="11757"/>
                        <a:pt x="17280" y="4375"/>
                        <a:pt x="21600" y="0"/>
                      </a:cubicBezTo>
                      <a:close/>
                    </a:path>
                  </a:pathLst>
                </a:custGeom>
                <a:solidFill>
                  <a:srgbClr val="02A8A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317" name="Freeform: Shape 152"/>
                <p:cNvSpPr/>
                <p:nvPr/>
              </p:nvSpPr>
              <p:spPr>
                <a:xfrm>
                  <a:off x="351372" y="864648"/>
                  <a:ext cx="15721" cy="1203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21600"/>
                      </a:lnTo>
                      <a:lnTo>
                        <a:pt x="8640" y="21600"/>
                      </a:lnTo>
                      <a:cubicBezTo>
                        <a:pt x="12960" y="11757"/>
                        <a:pt x="17280" y="4375"/>
                        <a:pt x="21600" y="0"/>
                      </a:cubicBezTo>
                      <a:close/>
                    </a:path>
                  </a:pathLst>
                </a:custGeom>
                <a:solidFill>
                  <a:srgbClr val="03938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318" name="Freeform: Shape 153"/>
                <p:cNvSpPr/>
                <p:nvPr/>
              </p:nvSpPr>
              <p:spPr>
                <a:xfrm>
                  <a:off x="309868" y="1674542"/>
                  <a:ext cx="192833" cy="308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200" y="0"/>
                      </a:moveTo>
                      <a:lnTo>
                        <a:pt x="343" y="0"/>
                      </a:lnTo>
                      <a:lnTo>
                        <a:pt x="0" y="21600"/>
                      </a:lnTo>
                      <a:lnTo>
                        <a:pt x="21600" y="21600"/>
                      </a:lnTo>
                      <a:cubicBezTo>
                        <a:pt x="20743" y="15429"/>
                        <a:pt x="19886" y="7200"/>
                        <a:pt x="19200" y="0"/>
                      </a:cubicBezTo>
                      <a:close/>
                    </a:path>
                  </a:pathLst>
                </a:custGeom>
                <a:solidFill>
                  <a:srgbClr val="02A8A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319" name="Freeform: Shape 154"/>
                <p:cNvSpPr/>
                <p:nvPr/>
              </p:nvSpPr>
              <p:spPr>
                <a:xfrm>
                  <a:off x="309868" y="1674542"/>
                  <a:ext cx="192833" cy="308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200" y="0"/>
                      </a:moveTo>
                      <a:lnTo>
                        <a:pt x="343" y="0"/>
                      </a:lnTo>
                      <a:lnTo>
                        <a:pt x="0" y="21600"/>
                      </a:lnTo>
                      <a:lnTo>
                        <a:pt x="21600" y="21600"/>
                      </a:lnTo>
                      <a:cubicBezTo>
                        <a:pt x="20743" y="15429"/>
                        <a:pt x="19886" y="7200"/>
                        <a:pt x="19200" y="0"/>
                      </a:cubicBezTo>
                      <a:close/>
                    </a:path>
                  </a:pathLst>
                </a:custGeom>
                <a:solidFill>
                  <a:srgbClr val="03938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320" name="Freeform: Shape 155"/>
                <p:cNvSpPr/>
                <p:nvPr/>
              </p:nvSpPr>
              <p:spPr>
                <a:xfrm>
                  <a:off x="346740" y="1035884"/>
                  <a:ext cx="15721" cy="32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514" y="0"/>
                      </a:moveTo>
                      <a:lnTo>
                        <a:pt x="6171" y="0"/>
                      </a:lnTo>
                      <a:lnTo>
                        <a:pt x="0" y="21600"/>
                      </a:lnTo>
                      <a:lnTo>
                        <a:pt x="21600" y="21600"/>
                      </a:lnTo>
                      <a:cubicBezTo>
                        <a:pt x="18514" y="14727"/>
                        <a:pt x="18514" y="6873"/>
                        <a:pt x="18514" y="0"/>
                      </a:cubicBezTo>
                      <a:close/>
                    </a:path>
                  </a:pathLst>
                </a:custGeom>
                <a:solidFill>
                  <a:srgbClr val="02A8A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321" name="Freeform: Shape 156"/>
                <p:cNvSpPr/>
                <p:nvPr/>
              </p:nvSpPr>
              <p:spPr>
                <a:xfrm>
                  <a:off x="346740" y="1035884"/>
                  <a:ext cx="15721" cy="32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514" y="0"/>
                      </a:moveTo>
                      <a:lnTo>
                        <a:pt x="6171" y="0"/>
                      </a:lnTo>
                      <a:lnTo>
                        <a:pt x="0" y="21600"/>
                      </a:lnTo>
                      <a:lnTo>
                        <a:pt x="21600" y="21600"/>
                      </a:lnTo>
                      <a:cubicBezTo>
                        <a:pt x="18514" y="14727"/>
                        <a:pt x="18514" y="6873"/>
                        <a:pt x="18514" y="0"/>
                      </a:cubicBezTo>
                      <a:close/>
                    </a:path>
                  </a:pathLst>
                </a:custGeom>
                <a:solidFill>
                  <a:srgbClr val="03938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322" name="Freeform: Shape 157"/>
                <p:cNvSpPr/>
                <p:nvPr/>
              </p:nvSpPr>
              <p:spPr>
                <a:xfrm>
                  <a:off x="347516" y="986518"/>
                  <a:ext cx="15722" cy="478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0800" y="0"/>
                      </a:lnTo>
                      <a:lnTo>
                        <a:pt x="0" y="21600"/>
                      </a:lnTo>
                      <a:lnTo>
                        <a:pt x="21600" y="21600"/>
                      </a:lnTo>
                      <a:cubicBezTo>
                        <a:pt x="21600" y="14175"/>
                        <a:pt x="21600" y="6750"/>
                        <a:pt x="21600" y="0"/>
                      </a:cubicBezTo>
                      <a:close/>
                    </a:path>
                  </a:pathLst>
                </a:custGeom>
                <a:solidFill>
                  <a:srgbClr val="1AC1B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323" name="Freeform: Shape 158"/>
                <p:cNvSpPr/>
                <p:nvPr/>
              </p:nvSpPr>
              <p:spPr>
                <a:xfrm>
                  <a:off x="347516" y="986518"/>
                  <a:ext cx="15722" cy="478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0800" y="0"/>
                      </a:lnTo>
                      <a:lnTo>
                        <a:pt x="0" y="21600"/>
                      </a:lnTo>
                      <a:lnTo>
                        <a:pt x="21600" y="21600"/>
                      </a:lnTo>
                      <a:cubicBezTo>
                        <a:pt x="21600" y="14175"/>
                        <a:pt x="21600" y="6750"/>
                        <a:pt x="21600" y="0"/>
                      </a:cubicBezTo>
                      <a:close/>
                    </a:path>
                  </a:pathLst>
                </a:custGeom>
                <a:solidFill>
                  <a:srgbClr val="03938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324" name="Freeform: Shape 159"/>
                <p:cNvSpPr/>
                <p:nvPr/>
              </p:nvSpPr>
              <p:spPr>
                <a:xfrm>
                  <a:off x="346740" y="1069675"/>
                  <a:ext cx="15721" cy="157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0" y="21600"/>
                      </a:lnTo>
                      <a:lnTo>
                        <a:pt x="21600" y="21600"/>
                      </a:lnTo>
                      <a:cubicBezTo>
                        <a:pt x="21600" y="13745"/>
                        <a:pt x="21600" y="7855"/>
                        <a:pt x="21600" y="0"/>
                      </a:cubicBezTo>
                      <a:close/>
                    </a:path>
                  </a:pathLst>
                </a:custGeom>
                <a:solidFill>
                  <a:srgbClr val="1AC1B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325" name="Freeform: Shape 160"/>
                <p:cNvSpPr/>
                <p:nvPr/>
              </p:nvSpPr>
              <p:spPr>
                <a:xfrm>
                  <a:off x="346740" y="1069675"/>
                  <a:ext cx="15721" cy="157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0" y="21600"/>
                      </a:lnTo>
                      <a:lnTo>
                        <a:pt x="21600" y="21600"/>
                      </a:lnTo>
                      <a:cubicBezTo>
                        <a:pt x="21600" y="13745"/>
                        <a:pt x="21600" y="7855"/>
                        <a:pt x="21600" y="0"/>
                      </a:cubicBezTo>
                      <a:close/>
                    </a:path>
                  </a:pathLst>
                </a:custGeom>
                <a:solidFill>
                  <a:srgbClr val="03938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326" name="Freeform: Shape 161"/>
                <p:cNvSpPr/>
                <p:nvPr/>
              </p:nvSpPr>
              <p:spPr>
                <a:xfrm>
                  <a:off x="339173" y="1199404"/>
                  <a:ext cx="29311" cy="478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360" y="0"/>
                      </a:moveTo>
                      <a:lnTo>
                        <a:pt x="2160" y="0"/>
                      </a:lnTo>
                      <a:lnTo>
                        <a:pt x="0" y="21600"/>
                      </a:lnTo>
                      <a:lnTo>
                        <a:pt x="21600" y="21600"/>
                      </a:lnTo>
                      <a:cubicBezTo>
                        <a:pt x="20520" y="14175"/>
                        <a:pt x="19440" y="6750"/>
                        <a:pt x="18360" y="0"/>
                      </a:cubicBezTo>
                      <a:close/>
                    </a:path>
                  </a:pathLst>
                </a:custGeom>
                <a:solidFill>
                  <a:srgbClr val="1AC1B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327" name="Freeform: Shape 162"/>
                <p:cNvSpPr/>
                <p:nvPr/>
              </p:nvSpPr>
              <p:spPr>
                <a:xfrm>
                  <a:off x="339173" y="1199404"/>
                  <a:ext cx="29311" cy="478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360" y="0"/>
                      </a:moveTo>
                      <a:lnTo>
                        <a:pt x="2160" y="0"/>
                      </a:lnTo>
                      <a:lnTo>
                        <a:pt x="0" y="21600"/>
                      </a:lnTo>
                      <a:lnTo>
                        <a:pt x="21600" y="21600"/>
                      </a:lnTo>
                      <a:cubicBezTo>
                        <a:pt x="20520" y="14175"/>
                        <a:pt x="19440" y="6750"/>
                        <a:pt x="18360" y="0"/>
                      </a:cubicBezTo>
                      <a:close/>
                    </a:path>
                  </a:pathLst>
                </a:custGeom>
                <a:solidFill>
                  <a:srgbClr val="03938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328" name="Freeform: Shape 163"/>
                <p:cNvSpPr/>
                <p:nvPr/>
              </p:nvSpPr>
              <p:spPr>
                <a:xfrm>
                  <a:off x="336092" y="1282560"/>
                  <a:ext cx="37026" cy="157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736" y="0"/>
                      </a:moveTo>
                      <a:lnTo>
                        <a:pt x="0" y="0"/>
                      </a:lnTo>
                      <a:lnTo>
                        <a:pt x="0" y="21600"/>
                      </a:lnTo>
                      <a:lnTo>
                        <a:pt x="21600" y="21600"/>
                      </a:lnTo>
                      <a:cubicBezTo>
                        <a:pt x="21600" y="13745"/>
                        <a:pt x="20736" y="7855"/>
                        <a:pt x="20736" y="0"/>
                      </a:cubicBezTo>
                      <a:close/>
                    </a:path>
                  </a:pathLst>
                </a:custGeom>
                <a:solidFill>
                  <a:srgbClr val="1AC1B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329" name="Freeform: Shape 164"/>
                <p:cNvSpPr/>
                <p:nvPr/>
              </p:nvSpPr>
              <p:spPr>
                <a:xfrm>
                  <a:off x="336092" y="1282560"/>
                  <a:ext cx="37026" cy="157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736" y="0"/>
                      </a:moveTo>
                      <a:lnTo>
                        <a:pt x="0" y="0"/>
                      </a:lnTo>
                      <a:lnTo>
                        <a:pt x="0" y="21600"/>
                      </a:lnTo>
                      <a:lnTo>
                        <a:pt x="21600" y="21600"/>
                      </a:lnTo>
                      <a:cubicBezTo>
                        <a:pt x="21600" y="13745"/>
                        <a:pt x="20736" y="7855"/>
                        <a:pt x="20736" y="0"/>
                      </a:cubicBezTo>
                      <a:close/>
                    </a:path>
                  </a:pathLst>
                </a:custGeom>
                <a:solidFill>
                  <a:srgbClr val="03938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330" name="Freeform: Shape 165"/>
                <p:cNvSpPr/>
                <p:nvPr/>
              </p:nvSpPr>
              <p:spPr>
                <a:xfrm>
                  <a:off x="325294" y="1410747"/>
                  <a:ext cx="75591" cy="493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576" y="0"/>
                      </a:moveTo>
                      <a:lnTo>
                        <a:pt x="864" y="0"/>
                      </a:lnTo>
                      <a:lnTo>
                        <a:pt x="0" y="21600"/>
                      </a:lnTo>
                      <a:lnTo>
                        <a:pt x="21600" y="21600"/>
                      </a:lnTo>
                      <a:cubicBezTo>
                        <a:pt x="20304" y="14400"/>
                        <a:pt x="19872" y="7200"/>
                        <a:pt x="18576" y="0"/>
                      </a:cubicBezTo>
                      <a:close/>
                    </a:path>
                  </a:pathLst>
                </a:custGeom>
                <a:solidFill>
                  <a:srgbClr val="1AC1B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331" name="Freeform: Shape 166"/>
                <p:cNvSpPr/>
                <p:nvPr/>
              </p:nvSpPr>
              <p:spPr>
                <a:xfrm>
                  <a:off x="325294" y="1410747"/>
                  <a:ext cx="75591" cy="493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576" y="0"/>
                      </a:moveTo>
                      <a:lnTo>
                        <a:pt x="864" y="0"/>
                      </a:lnTo>
                      <a:lnTo>
                        <a:pt x="0" y="21600"/>
                      </a:lnTo>
                      <a:lnTo>
                        <a:pt x="21600" y="21600"/>
                      </a:lnTo>
                      <a:cubicBezTo>
                        <a:pt x="20304" y="14400"/>
                        <a:pt x="19872" y="7200"/>
                        <a:pt x="18576" y="0"/>
                      </a:cubicBezTo>
                      <a:close/>
                    </a:path>
                  </a:pathLst>
                </a:custGeom>
                <a:solidFill>
                  <a:srgbClr val="03938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332" name="Freeform: Shape 167"/>
                <p:cNvSpPr/>
                <p:nvPr/>
              </p:nvSpPr>
              <p:spPr>
                <a:xfrm>
                  <a:off x="322208" y="1495446"/>
                  <a:ext cx="91019" cy="157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520" y="0"/>
                      </a:moveTo>
                      <a:lnTo>
                        <a:pt x="360" y="0"/>
                      </a:lnTo>
                      <a:lnTo>
                        <a:pt x="0" y="21600"/>
                      </a:lnTo>
                      <a:lnTo>
                        <a:pt x="21600" y="21600"/>
                      </a:lnTo>
                      <a:cubicBezTo>
                        <a:pt x="21240" y="13745"/>
                        <a:pt x="21240" y="7855"/>
                        <a:pt x="20520" y="0"/>
                      </a:cubicBezTo>
                      <a:close/>
                    </a:path>
                  </a:pathLst>
                </a:custGeom>
                <a:solidFill>
                  <a:srgbClr val="1AC1B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333" name="Freeform: Shape 168"/>
                <p:cNvSpPr/>
                <p:nvPr/>
              </p:nvSpPr>
              <p:spPr>
                <a:xfrm>
                  <a:off x="322208" y="1495446"/>
                  <a:ext cx="91019" cy="157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520" y="0"/>
                      </a:moveTo>
                      <a:lnTo>
                        <a:pt x="360" y="0"/>
                      </a:lnTo>
                      <a:lnTo>
                        <a:pt x="0" y="21600"/>
                      </a:lnTo>
                      <a:lnTo>
                        <a:pt x="21600" y="21600"/>
                      </a:lnTo>
                      <a:cubicBezTo>
                        <a:pt x="21240" y="13745"/>
                        <a:pt x="21240" y="7855"/>
                        <a:pt x="20520" y="0"/>
                      </a:cubicBezTo>
                      <a:close/>
                    </a:path>
                  </a:pathLst>
                </a:custGeom>
                <a:solidFill>
                  <a:srgbClr val="03938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334" name="Freeform: Shape 169"/>
                <p:cNvSpPr/>
                <p:nvPr/>
              </p:nvSpPr>
              <p:spPr>
                <a:xfrm>
                  <a:off x="312953" y="1623634"/>
                  <a:ext cx="168150" cy="493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262" y="0"/>
                      </a:moveTo>
                      <a:lnTo>
                        <a:pt x="393" y="0"/>
                      </a:lnTo>
                      <a:lnTo>
                        <a:pt x="0" y="21600"/>
                      </a:lnTo>
                      <a:lnTo>
                        <a:pt x="21600" y="21600"/>
                      </a:lnTo>
                      <a:cubicBezTo>
                        <a:pt x="20422" y="15055"/>
                        <a:pt x="19047" y="7855"/>
                        <a:pt x="18262" y="0"/>
                      </a:cubicBezTo>
                      <a:close/>
                    </a:path>
                  </a:pathLst>
                </a:custGeom>
                <a:solidFill>
                  <a:srgbClr val="1AC1B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335" name="Freeform: Shape 170"/>
                <p:cNvSpPr/>
                <p:nvPr/>
              </p:nvSpPr>
              <p:spPr>
                <a:xfrm>
                  <a:off x="312953" y="1623634"/>
                  <a:ext cx="168150" cy="493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262" y="0"/>
                      </a:moveTo>
                      <a:lnTo>
                        <a:pt x="393" y="0"/>
                      </a:lnTo>
                      <a:lnTo>
                        <a:pt x="0" y="21600"/>
                      </a:lnTo>
                      <a:lnTo>
                        <a:pt x="21600" y="21600"/>
                      </a:lnTo>
                      <a:cubicBezTo>
                        <a:pt x="20422" y="15055"/>
                        <a:pt x="19047" y="7855"/>
                        <a:pt x="18262" y="0"/>
                      </a:cubicBezTo>
                      <a:close/>
                    </a:path>
                  </a:pathLst>
                </a:custGeom>
                <a:solidFill>
                  <a:srgbClr val="03938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336" name="Freeform: Shape 171"/>
                <p:cNvSpPr/>
                <p:nvPr/>
              </p:nvSpPr>
              <p:spPr>
                <a:xfrm>
                  <a:off x="308325" y="1706791"/>
                  <a:ext cx="208259" cy="157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171" y="0"/>
                      </a:moveTo>
                      <a:lnTo>
                        <a:pt x="159" y="0"/>
                      </a:lnTo>
                      <a:lnTo>
                        <a:pt x="0" y="21600"/>
                      </a:lnTo>
                      <a:lnTo>
                        <a:pt x="21600" y="21600"/>
                      </a:lnTo>
                      <a:cubicBezTo>
                        <a:pt x="21124" y="15709"/>
                        <a:pt x="20647" y="7855"/>
                        <a:pt x="20171" y="0"/>
                      </a:cubicBezTo>
                      <a:close/>
                    </a:path>
                  </a:pathLst>
                </a:custGeom>
                <a:solidFill>
                  <a:srgbClr val="1AC1B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337" name="Freeform: Shape 172"/>
                <p:cNvSpPr/>
                <p:nvPr/>
              </p:nvSpPr>
              <p:spPr>
                <a:xfrm>
                  <a:off x="308325" y="1706791"/>
                  <a:ext cx="208259" cy="157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171" y="0"/>
                      </a:moveTo>
                      <a:lnTo>
                        <a:pt x="159" y="0"/>
                      </a:lnTo>
                      <a:lnTo>
                        <a:pt x="0" y="21600"/>
                      </a:lnTo>
                      <a:lnTo>
                        <a:pt x="21600" y="21600"/>
                      </a:lnTo>
                      <a:cubicBezTo>
                        <a:pt x="21124" y="15709"/>
                        <a:pt x="20647" y="7855"/>
                        <a:pt x="20171" y="0"/>
                      </a:cubicBezTo>
                      <a:close/>
                    </a:path>
                  </a:pathLst>
                </a:custGeom>
                <a:solidFill>
                  <a:srgbClr val="03938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sp>
            <p:nvSpPr>
              <p:cNvPr id="339" name="Freeform 66"/>
              <p:cNvSpPr/>
              <p:nvPr/>
            </p:nvSpPr>
            <p:spPr>
              <a:xfrm>
                <a:off x="0" y="2084097"/>
                <a:ext cx="4982630" cy="244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74"/>
                    </a:moveTo>
                    <a:cubicBezTo>
                      <a:pt x="21600" y="16794"/>
                      <a:pt x="16765" y="21600"/>
                      <a:pt x="10803" y="21600"/>
                    </a:cubicBezTo>
                    <a:cubicBezTo>
                      <a:pt x="4838" y="21600"/>
                      <a:pt x="0" y="16794"/>
                      <a:pt x="0" y="10774"/>
                    </a:cubicBezTo>
                    <a:cubicBezTo>
                      <a:pt x="0" y="4859"/>
                      <a:pt x="4838" y="0"/>
                      <a:pt x="10803" y="0"/>
                    </a:cubicBezTo>
                    <a:cubicBezTo>
                      <a:pt x="16765" y="0"/>
                      <a:pt x="21600" y="4859"/>
                      <a:pt x="21600" y="10774"/>
                    </a:cubicBezTo>
                  </a:path>
                </a:pathLst>
              </a:custGeom>
              <a:solidFill>
                <a:srgbClr val="6177E9"/>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340" name="Freeform 84"/>
              <p:cNvSpPr/>
              <p:nvPr/>
            </p:nvSpPr>
            <p:spPr>
              <a:xfrm>
                <a:off x="3769618" y="157888"/>
                <a:ext cx="305132" cy="2030872"/>
              </a:xfrm>
              <a:prstGeom prst="rect">
                <a:avLst/>
              </a:prstGeom>
              <a:gradFill flip="none" rotWithShape="1">
                <a:gsLst>
                  <a:gs pos="1000">
                    <a:srgbClr val="FFB452"/>
                  </a:gs>
                  <a:gs pos="99000">
                    <a:srgbClr val="F9D15D"/>
                  </a:gs>
                </a:gsLst>
                <a:lin ang="16200000" scaled="0"/>
              </a:gra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341" name="Freeform 85"/>
              <p:cNvSpPr/>
              <p:nvPr/>
            </p:nvSpPr>
            <p:spPr>
              <a:xfrm>
                <a:off x="4073000" y="315773"/>
                <a:ext cx="293811" cy="1872985"/>
              </a:xfrm>
              <a:prstGeom prst="rect">
                <a:avLst/>
              </a:prstGeom>
              <a:gradFill flip="none" rotWithShape="1">
                <a:gsLst>
                  <a:gs pos="30000">
                    <a:srgbClr val="E85D6D"/>
                  </a:gs>
                  <a:gs pos="99000">
                    <a:srgbClr val="FF747E"/>
                  </a:gs>
                </a:gsLst>
                <a:lin ang="16200000" scaled="0"/>
              </a:gra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342" name="Freeform 86"/>
              <p:cNvSpPr/>
              <p:nvPr/>
            </p:nvSpPr>
            <p:spPr>
              <a:xfrm>
                <a:off x="4367325" y="0"/>
                <a:ext cx="359469" cy="2188759"/>
              </a:xfrm>
              <a:prstGeom prst="rect">
                <a:avLst/>
              </a:prstGeom>
              <a:gradFill flip="none" rotWithShape="1">
                <a:gsLst>
                  <a:gs pos="40000">
                    <a:srgbClr val="4AB9FA"/>
                  </a:gs>
                  <a:gs pos="99000">
                    <a:srgbClr val="69E0F6"/>
                  </a:gs>
                </a:gsLst>
                <a:lin ang="16200000" scaled="0"/>
              </a:gra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343" name="Freeform 87"/>
              <p:cNvSpPr/>
              <p:nvPr/>
            </p:nvSpPr>
            <p:spPr>
              <a:xfrm>
                <a:off x="3823953" y="2034099"/>
                <a:ext cx="198726" cy="388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990" y="21600"/>
                    </a:moveTo>
                    <a:lnTo>
                      <a:pt x="1610" y="21600"/>
                    </a:lnTo>
                    <a:cubicBezTo>
                      <a:pt x="722" y="21600"/>
                      <a:pt x="0" y="17143"/>
                      <a:pt x="0" y="11657"/>
                    </a:cubicBezTo>
                    <a:lnTo>
                      <a:pt x="0" y="9943"/>
                    </a:lnTo>
                    <a:cubicBezTo>
                      <a:pt x="0" y="4457"/>
                      <a:pt x="722" y="0"/>
                      <a:pt x="1610" y="0"/>
                    </a:cubicBezTo>
                    <a:lnTo>
                      <a:pt x="19990" y="0"/>
                    </a:lnTo>
                    <a:cubicBezTo>
                      <a:pt x="20878" y="0"/>
                      <a:pt x="21600" y="4457"/>
                      <a:pt x="21600" y="9943"/>
                    </a:cubicBezTo>
                    <a:lnTo>
                      <a:pt x="21600" y="11657"/>
                    </a:lnTo>
                    <a:cubicBezTo>
                      <a:pt x="21600" y="17143"/>
                      <a:pt x="20878" y="21600"/>
                      <a:pt x="19990" y="21600"/>
                    </a:cubicBezTo>
                  </a:path>
                </a:pathLst>
              </a:custGeom>
              <a:solidFill>
                <a:srgbClr val="F9D15D"/>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344" name="Freeform 88"/>
              <p:cNvSpPr/>
              <p:nvPr/>
            </p:nvSpPr>
            <p:spPr>
              <a:xfrm>
                <a:off x="4122806" y="2034099"/>
                <a:ext cx="198726" cy="388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045" y="21600"/>
                    </a:moveTo>
                    <a:lnTo>
                      <a:pt x="1610" y="21600"/>
                    </a:lnTo>
                    <a:cubicBezTo>
                      <a:pt x="722" y="21600"/>
                      <a:pt x="0" y="17143"/>
                      <a:pt x="0" y="11657"/>
                    </a:cubicBezTo>
                    <a:lnTo>
                      <a:pt x="0" y="9943"/>
                    </a:lnTo>
                    <a:cubicBezTo>
                      <a:pt x="0" y="4457"/>
                      <a:pt x="722" y="0"/>
                      <a:pt x="1610" y="0"/>
                    </a:cubicBezTo>
                    <a:lnTo>
                      <a:pt x="20045" y="0"/>
                    </a:lnTo>
                    <a:cubicBezTo>
                      <a:pt x="20934" y="0"/>
                      <a:pt x="21600" y="4457"/>
                      <a:pt x="21600" y="9943"/>
                    </a:cubicBezTo>
                    <a:lnTo>
                      <a:pt x="21600" y="11657"/>
                    </a:lnTo>
                    <a:cubicBezTo>
                      <a:pt x="21600" y="17143"/>
                      <a:pt x="20934" y="21600"/>
                      <a:pt x="20045" y="21600"/>
                    </a:cubicBezTo>
                  </a:path>
                </a:pathLst>
              </a:custGeom>
              <a:solidFill>
                <a:srgbClr val="FF747E"/>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345" name="Freeform 89"/>
              <p:cNvSpPr/>
              <p:nvPr/>
            </p:nvSpPr>
            <p:spPr>
              <a:xfrm>
                <a:off x="4122806" y="415767"/>
                <a:ext cx="198726" cy="388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045" y="21600"/>
                    </a:moveTo>
                    <a:lnTo>
                      <a:pt x="1610" y="21600"/>
                    </a:lnTo>
                    <a:cubicBezTo>
                      <a:pt x="722" y="21600"/>
                      <a:pt x="0" y="16800"/>
                      <a:pt x="0" y="11314"/>
                    </a:cubicBezTo>
                    <a:lnTo>
                      <a:pt x="0" y="9600"/>
                    </a:lnTo>
                    <a:cubicBezTo>
                      <a:pt x="0" y="4114"/>
                      <a:pt x="722" y="0"/>
                      <a:pt x="1610" y="0"/>
                    </a:cubicBezTo>
                    <a:lnTo>
                      <a:pt x="20045" y="0"/>
                    </a:lnTo>
                    <a:cubicBezTo>
                      <a:pt x="20934" y="0"/>
                      <a:pt x="21600" y="4114"/>
                      <a:pt x="21600" y="9600"/>
                    </a:cubicBezTo>
                    <a:lnTo>
                      <a:pt x="21600" y="11314"/>
                    </a:lnTo>
                    <a:cubicBezTo>
                      <a:pt x="21600" y="16800"/>
                      <a:pt x="20934" y="21600"/>
                      <a:pt x="20045" y="21600"/>
                    </a:cubicBezTo>
                  </a:path>
                </a:pathLst>
              </a:custGeom>
              <a:solidFill>
                <a:srgbClr val="E85D6D">
                  <a:alpha val="50000"/>
                </a:srgbClr>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346" name="Freeform 90"/>
              <p:cNvSpPr/>
              <p:nvPr/>
            </p:nvSpPr>
            <p:spPr>
              <a:xfrm>
                <a:off x="4451093" y="2034099"/>
                <a:ext cx="198726" cy="388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990" y="21600"/>
                    </a:moveTo>
                    <a:lnTo>
                      <a:pt x="1610" y="21600"/>
                    </a:lnTo>
                    <a:cubicBezTo>
                      <a:pt x="722" y="21600"/>
                      <a:pt x="0" y="17143"/>
                      <a:pt x="0" y="11657"/>
                    </a:cubicBezTo>
                    <a:lnTo>
                      <a:pt x="0" y="9943"/>
                    </a:lnTo>
                    <a:cubicBezTo>
                      <a:pt x="0" y="4457"/>
                      <a:pt x="722" y="0"/>
                      <a:pt x="1610" y="0"/>
                    </a:cubicBezTo>
                    <a:lnTo>
                      <a:pt x="19990" y="0"/>
                    </a:lnTo>
                    <a:cubicBezTo>
                      <a:pt x="20878" y="0"/>
                      <a:pt x="21600" y="4457"/>
                      <a:pt x="21600" y="9943"/>
                    </a:cubicBezTo>
                    <a:lnTo>
                      <a:pt x="21600" y="11657"/>
                    </a:lnTo>
                    <a:cubicBezTo>
                      <a:pt x="21600" y="17143"/>
                      <a:pt x="20878" y="21600"/>
                      <a:pt x="19990" y="21600"/>
                    </a:cubicBezTo>
                  </a:path>
                </a:pathLst>
              </a:custGeom>
              <a:solidFill>
                <a:srgbClr val="69E0F6"/>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347" name="Freeform 91"/>
              <p:cNvSpPr/>
              <p:nvPr/>
            </p:nvSpPr>
            <p:spPr>
              <a:xfrm>
                <a:off x="4451093" y="107889"/>
                <a:ext cx="198726" cy="388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990" y="21600"/>
                    </a:moveTo>
                    <a:lnTo>
                      <a:pt x="1610" y="21600"/>
                    </a:lnTo>
                    <a:cubicBezTo>
                      <a:pt x="722" y="21600"/>
                      <a:pt x="0" y="17143"/>
                      <a:pt x="0" y="11657"/>
                    </a:cubicBezTo>
                    <a:lnTo>
                      <a:pt x="0" y="9600"/>
                    </a:lnTo>
                    <a:cubicBezTo>
                      <a:pt x="0" y="4114"/>
                      <a:pt x="722" y="0"/>
                      <a:pt x="1610" y="0"/>
                    </a:cubicBezTo>
                    <a:lnTo>
                      <a:pt x="19990" y="0"/>
                    </a:lnTo>
                    <a:cubicBezTo>
                      <a:pt x="20878" y="0"/>
                      <a:pt x="21600" y="4114"/>
                      <a:pt x="21600" y="9600"/>
                    </a:cubicBezTo>
                    <a:lnTo>
                      <a:pt x="21600" y="11657"/>
                    </a:lnTo>
                    <a:cubicBezTo>
                      <a:pt x="21600" y="17143"/>
                      <a:pt x="20878" y="21600"/>
                      <a:pt x="19990" y="21600"/>
                    </a:cubicBezTo>
                  </a:path>
                </a:pathLst>
              </a:custGeom>
              <a:solidFill>
                <a:srgbClr val="4AB9FA">
                  <a:alpha val="50000"/>
                </a:srgbClr>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348" name="Freeform 92"/>
              <p:cNvSpPr/>
              <p:nvPr/>
            </p:nvSpPr>
            <p:spPr>
              <a:xfrm>
                <a:off x="3821691" y="339455"/>
                <a:ext cx="196455" cy="149142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96"/>
                    </a:moveTo>
                    <a:cubicBezTo>
                      <a:pt x="21600" y="16768"/>
                      <a:pt x="16781" y="21600"/>
                      <a:pt x="10772" y="21600"/>
                    </a:cubicBezTo>
                    <a:cubicBezTo>
                      <a:pt x="4819" y="21600"/>
                      <a:pt x="0" y="16768"/>
                      <a:pt x="0" y="10796"/>
                    </a:cubicBezTo>
                    <a:cubicBezTo>
                      <a:pt x="0" y="4832"/>
                      <a:pt x="4819" y="0"/>
                      <a:pt x="10772" y="0"/>
                    </a:cubicBezTo>
                    <a:cubicBezTo>
                      <a:pt x="16781" y="0"/>
                      <a:pt x="21600" y="4832"/>
                      <a:pt x="21600" y="10796"/>
                    </a:cubicBezTo>
                  </a:path>
                </a:pathLst>
              </a:custGeom>
              <a:solidFill>
                <a:srgbClr val="F9D15D"/>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349" name="Freeform 93"/>
              <p:cNvSpPr/>
              <p:nvPr/>
            </p:nvSpPr>
            <p:spPr>
              <a:xfrm>
                <a:off x="4145448" y="610493"/>
                <a:ext cx="142126" cy="11651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758"/>
                      <a:pt x="16800" y="21600"/>
                      <a:pt x="10761" y="21600"/>
                    </a:cubicBezTo>
                    <a:cubicBezTo>
                      <a:pt x="4800" y="21600"/>
                      <a:pt x="0" y="16758"/>
                      <a:pt x="0" y="10800"/>
                    </a:cubicBezTo>
                    <a:cubicBezTo>
                      <a:pt x="0" y="4831"/>
                      <a:pt x="4800" y="0"/>
                      <a:pt x="10761" y="0"/>
                    </a:cubicBezTo>
                    <a:cubicBezTo>
                      <a:pt x="16800" y="0"/>
                      <a:pt x="21600" y="4831"/>
                      <a:pt x="21600" y="10800"/>
                    </a:cubicBezTo>
                  </a:path>
                </a:pathLst>
              </a:custGeom>
              <a:solidFill>
                <a:srgbClr val="FF747E"/>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350" name="Freeform 94"/>
              <p:cNvSpPr/>
              <p:nvPr/>
            </p:nvSpPr>
            <p:spPr>
              <a:xfrm>
                <a:off x="4453358" y="178938"/>
                <a:ext cx="194193" cy="18098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96"/>
                    </a:moveTo>
                    <a:cubicBezTo>
                      <a:pt x="21600" y="16768"/>
                      <a:pt x="16787" y="21600"/>
                      <a:pt x="10829" y="21600"/>
                    </a:cubicBezTo>
                    <a:cubicBezTo>
                      <a:pt x="4870" y="21600"/>
                      <a:pt x="0" y="16768"/>
                      <a:pt x="0" y="10796"/>
                    </a:cubicBezTo>
                    <a:cubicBezTo>
                      <a:pt x="0" y="4832"/>
                      <a:pt x="4870" y="0"/>
                      <a:pt x="10829" y="0"/>
                    </a:cubicBezTo>
                    <a:cubicBezTo>
                      <a:pt x="16787" y="0"/>
                      <a:pt x="21600" y="4832"/>
                      <a:pt x="21600" y="10796"/>
                    </a:cubicBezTo>
                  </a:path>
                </a:pathLst>
              </a:custGeom>
              <a:solidFill>
                <a:srgbClr val="69E0F6"/>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351" name="Freeform 62"/>
              <p:cNvSpPr/>
              <p:nvPr/>
            </p:nvSpPr>
            <p:spPr>
              <a:xfrm>
                <a:off x="280739" y="2020944"/>
                <a:ext cx="588137" cy="809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957"/>
                    </a:moveTo>
                    <a:lnTo>
                      <a:pt x="7749" y="18957"/>
                    </a:lnTo>
                    <a:cubicBezTo>
                      <a:pt x="7824" y="18957"/>
                      <a:pt x="7880" y="19452"/>
                      <a:pt x="7880" y="20113"/>
                    </a:cubicBezTo>
                    <a:lnTo>
                      <a:pt x="7880" y="20278"/>
                    </a:lnTo>
                    <a:cubicBezTo>
                      <a:pt x="7880" y="21104"/>
                      <a:pt x="7824" y="21600"/>
                      <a:pt x="7749" y="21600"/>
                    </a:cubicBezTo>
                    <a:lnTo>
                      <a:pt x="0" y="21600"/>
                    </a:lnTo>
                    <a:close/>
                    <a:moveTo>
                      <a:pt x="0" y="9127"/>
                    </a:moveTo>
                    <a:lnTo>
                      <a:pt x="11221" y="9127"/>
                    </a:lnTo>
                    <a:cubicBezTo>
                      <a:pt x="11297" y="9127"/>
                      <a:pt x="11373" y="9788"/>
                      <a:pt x="11373" y="10449"/>
                    </a:cubicBezTo>
                    <a:lnTo>
                      <a:pt x="11373" y="10614"/>
                    </a:lnTo>
                    <a:cubicBezTo>
                      <a:pt x="11373" y="11275"/>
                      <a:pt x="11297" y="11771"/>
                      <a:pt x="11221" y="11771"/>
                    </a:cubicBezTo>
                    <a:lnTo>
                      <a:pt x="0" y="11771"/>
                    </a:lnTo>
                    <a:close/>
                    <a:moveTo>
                      <a:pt x="0" y="0"/>
                    </a:moveTo>
                    <a:lnTo>
                      <a:pt x="21449" y="0"/>
                    </a:lnTo>
                    <a:cubicBezTo>
                      <a:pt x="21543" y="0"/>
                      <a:pt x="21600" y="496"/>
                      <a:pt x="21600" y="1156"/>
                    </a:cubicBezTo>
                    <a:lnTo>
                      <a:pt x="21600" y="1322"/>
                    </a:lnTo>
                    <a:cubicBezTo>
                      <a:pt x="21600" y="2148"/>
                      <a:pt x="21543" y="2643"/>
                      <a:pt x="21449" y="2643"/>
                    </a:cubicBezTo>
                    <a:lnTo>
                      <a:pt x="0" y="2643"/>
                    </a:lnTo>
                    <a:close/>
                  </a:path>
                </a:pathLst>
              </a:custGeom>
              <a:solidFill>
                <a:srgbClr val="E3E9FF"/>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352" name="Freeform 136"/>
              <p:cNvSpPr/>
              <p:nvPr/>
            </p:nvSpPr>
            <p:spPr>
              <a:xfrm>
                <a:off x="835428" y="2063046"/>
                <a:ext cx="3114801" cy="1204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6988"/>
                    </a:moveTo>
                    <a:lnTo>
                      <a:pt x="0" y="0"/>
                    </a:lnTo>
                    <a:lnTo>
                      <a:pt x="21600" y="0"/>
                    </a:lnTo>
                    <a:lnTo>
                      <a:pt x="21600" y="6988"/>
                    </a:lnTo>
                    <a:cubicBezTo>
                      <a:pt x="21600" y="15035"/>
                      <a:pt x="21383" y="21600"/>
                      <a:pt x="21112" y="21600"/>
                    </a:cubicBezTo>
                    <a:lnTo>
                      <a:pt x="488" y="21600"/>
                    </a:lnTo>
                    <a:cubicBezTo>
                      <a:pt x="217" y="21600"/>
                      <a:pt x="0" y="15035"/>
                      <a:pt x="0" y="6988"/>
                    </a:cubicBezTo>
                  </a:path>
                </a:pathLst>
              </a:custGeom>
              <a:gradFill flip="none" rotWithShape="1">
                <a:gsLst>
                  <a:gs pos="1000">
                    <a:srgbClr val="222F5E"/>
                  </a:gs>
                  <a:gs pos="99000">
                    <a:srgbClr val="3B467E"/>
                  </a:gs>
                </a:gsLst>
                <a:lin ang="16200000" scaled="0"/>
              </a:gra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353" name="Freeform 150"/>
              <p:cNvSpPr/>
              <p:nvPr/>
            </p:nvSpPr>
            <p:spPr>
              <a:xfrm>
                <a:off x="3640675" y="660491"/>
                <a:ext cx="130760" cy="57301"/>
              </a:xfrm>
              <a:custGeom>
                <a:avLst/>
                <a:gdLst/>
                <a:ahLst/>
                <a:cxnLst>
                  <a:cxn ang="0">
                    <a:pos x="wd2" y="hd2"/>
                  </a:cxn>
                  <a:cxn ang="5400000">
                    <a:pos x="wd2" y="hd2"/>
                  </a:cxn>
                  <a:cxn ang="10800000">
                    <a:pos x="wd2" y="hd2"/>
                  </a:cxn>
                  <a:cxn ang="16200000">
                    <a:pos x="wd2" y="hd2"/>
                  </a:cxn>
                </a:cxnLst>
                <a:rect l="0" t="0" r="r" b="b"/>
                <a:pathLst>
                  <a:path w="20874" h="21600" fill="norm" stroke="1" extrusionOk="0">
                    <a:moveTo>
                      <a:pt x="14392" y="13119"/>
                    </a:moveTo>
                    <a:cubicBezTo>
                      <a:pt x="14556" y="13342"/>
                      <a:pt x="14720" y="14012"/>
                      <a:pt x="14638" y="14458"/>
                    </a:cubicBezTo>
                    <a:cubicBezTo>
                      <a:pt x="13817" y="20484"/>
                      <a:pt x="12009" y="21600"/>
                      <a:pt x="10777" y="21600"/>
                    </a:cubicBezTo>
                    <a:cubicBezTo>
                      <a:pt x="10120" y="21600"/>
                      <a:pt x="9709" y="21377"/>
                      <a:pt x="9709" y="21377"/>
                    </a:cubicBezTo>
                    <a:cubicBezTo>
                      <a:pt x="9463" y="21154"/>
                      <a:pt x="9381" y="20484"/>
                      <a:pt x="9381" y="20038"/>
                    </a:cubicBezTo>
                    <a:cubicBezTo>
                      <a:pt x="9463" y="19368"/>
                      <a:pt x="9627" y="18922"/>
                      <a:pt x="9874" y="19368"/>
                    </a:cubicBezTo>
                    <a:cubicBezTo>
                      <a:pt x="10038" y="19368"/>
                      <a:pt x="12913" y="21154"/>
                      <a:pt x="13899" y="13789"/>
                    </a:cubicBezTo>
                    <a:cubicBezTo>
                      <a:pt x="13981" y="13342"/>
                      <a:pt x="14227" y="12896"/>
                      <a:pt x="14392" y="13119"/>
                    </a:cubicBezTo>
                    <a:close/>
                    <a:moveTo>
                      <a:pt x="19845" y="0"/>
                    </a:moveTo>
                    <a:cubicBezTo>
                      <a:pt x="20448" y="672"/>
                      <a:pt x="21222" y="2912"/>
                      <a:pt x="20706" y="6272"/>
                    </a:cubicBezTo>
                    <a:cubicBezTo>
                      <a:pt x="20620" y="6720"/>
                      <a:pt x="20534" y="6720"/>
                      <a:pt x="20448" y="6720"/>
                    </a:cubicBezTo>
                    <a:cubicBezTo>
                      <a:pt x="20361" y="6720"/>
                      <a:pt x="20275" y="6720"/>
                      <a:pt x="20275" y="6720"/>
                    </a:cubicBezTo>
                    <a:cubicBezTo>
                      <a:pt x="20189" y="6720"/>
                      <a:pt x="20103" y="6272"/>
                      <a:pt x="20189" y="5824"/>
                    </a:cubicBezTo>
                    <a:cubicBezTo>
                      <a:pt x="20706" y="2688"/>
                      <a:pt x="19759" y="1344"/>
                      <a:pt x="19673" y="1344"/>
                    </a:cubicBezTo>
                    <a:cubicBezTo>
                      <a:pt x="19501" y="1120"/>
                      <a:pt x="19501" y="896"/>
                      <a:pt x="19501" y="448"/>
                    </a:cubicBezTo>
                    <a:cubicBezTo>
                      <a:pt x="19587" y="0"/>
                      <a:pt x="19759" y="0"/>
                      <a:pt x="19845" y="0"/>
                    </a:cubicBezTo>
                    <a:close/>
                    <a:moveTo>
                      <a:pt x="9915" y="0"/>
                    </a:moveTo>
                    <a:cubicBezTo>
                      <a:pt x="10072" y="0"/>
                      <a:pt x="10308" y="694"/>
                      <a:pt x="10308" y="1157"/>
                    </a:cubicBezTo>
                    <a:lnTo>
                      <a:pt x="10308" y="6018"/>
                    </a:lnTo>
                    <a:cubicBezTo>
                      <a:pt x="10308" y="6249"/>
                      <a:pt x="10229" y="6481"/>
                      <a:pt x="10229" y="6712"/>
                    </a:cubicBezTo>
                    <a:cubicBezTo>
                      <a:pt x="9758" y="8564"/>
                      <a:pt x="9444" y="10647"/>
                      <a:pt x="9444" y="11110"/>
                    </a:cubicBezTo>
                    <a:cubicBezTo>
                      <a:pt x="9444" y="11341"/>
                      <a:pt x="9758" y="11573"/>
                      <a:pt x="9994" y="11341"/>
                    </a:cubicBezTo>
                    <a:cubicBezTo>
                      <a:pt x="10151" y="11341"/>
                      <a:pt x="10387" y="11804"/>
                      <a:pt x="10387" y="12499"/>
                    </a:cubicBezTo>
                    <a:cubicBezTo>
                      <a:pt x="10387" y="12961"/>
                      <a:pt x="10229" y="13656"/>
                      <a:pt x="10072" y="13656"/>
                    </a:cubicBezTo>
                    <a:cubicBezTo>
                      <a:pt x="9994" y="13656"/>
                      <a:pt x="9915" y="13656"/>
                      <a:pt x="9837" y="13656"/>
                    </a:cubicBezTo>
                    <a:cubicBezTo>
                      <a:pt x="9601" y="13656"/>
                      <a:pt x="9208" y="13656"/>
                      <a:pt x="8894" y="12961"/>
                    </a:cubicBezTo>
                    <a:cubicBezTo>
                      <a:pt x="8737" y="12499"/>
                      <a:pt x="8658" y="11804"/>
                      <a:pt x="8658" y="11110"/>
                    </a:cubicBezTo>
                    <a:cubicBezTo>
                      <a:pt x="8658" y="9721"/>
                      <a:pt x="9208" y="6944"/>
                      <a:pt x="9522" y="5786"/>
                    </a:cubicBezTo>
                    <a:lnTo>
                      <a:pt x="9522" y="1157"/>
                    </a:lnTo>
                    <a:cubicBezTo>
                      <a:pt x="9522" y="694"/>
                      <a:pt x="9679" y="0"/>
                      <a:pt x="9915" y="0"/>
                    </a:cubicBezTo>
                    <a:close/>
                    <a:moveTo>
                      <a:pt x="936" y="0"/>
                    </a:moveTo>
                    <a:cubicBezTo>
                      <a:pt x="1019" y="0"/>
                      <a:pt x="1183" y="0"/>
                      <a:pt x="1347" y="448"/>
                    </a:cubicBezTo>
                    <a:cubicBezTo>
                      <a:pt x="1347" y="896"/>
                      <a:pt x="1347" y="1120"/>
                      <a:pt x="1183" y="1344"/>
                    </a:cubicBezTo>
                    <a:cubicBezTo>
                      <a:pt x="1019" y="1344"/>
                      <a:pt x="115" y="2688"/>
                      <a:pt x="608" y="5824"/>
                    </a:cubicBezTo>
                    <a:cubicBezTo>
                      <a:pt x="690" y="6272"/>
                      <a:pt x="608" y="6720"/>
                      <a:pt x="526" y="6720"/>
                    </a:cubicBezTo>
                    <a:lnTo>
                      <a:pt x="443" y="6720"/>
                    </a:lnTo>
                    <a:cubicBezTo>
                      <a:pt x="279" y="6720"/>
                      <a:pt x="197" y="6720"/>
                      <a:pt x="197" y="6272"/>
                    </a:cubicBezTo>
                    <a:cubicBezTo>
                      <a:pt x="-378" y="2912"/>
                      <a:pt x="443" y="672"/>
                      <a:pt x="936" y="0"/>
                    </a:cubicBezTo>
                    <a:close/>
                  </a:path>
                </a:pathLst>
              </a:custGeom>
              <a:solidFill>
                <a:srgbClr val="E8767C"/>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grpSp>
      </p:grpSp>
      <p:sp>
        <p:nvSpPr>
          <p:cNvPr id="356" name="TextBox 284"/>
          <p:cNvSpPr txBox="1"/>
          <p:nvPr/>
        </p:nvSpPr>
        <p:spPr>
          <a:xfrm>
            <a:off x="1563369" y="810935"/>
            <a:ext cx="21244562" cy="164428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p>
            <a:pPr algn="ctr">
              <a:lnSpc>
                <a:spcPts val="9400"/>
              </a:lnSpc>
              <a:defRPr spc="-81" sz="8100">
                <a:solidFill>
                  <a:srgbClr val="111340"/>
                </a:solidFill>
                <a:latin typeface="Poppins Bold"/>
                <a:ea typeface="Poppins Bold"/>
                <a:cs typeface="Poppins Bold"/>
                <a:sym typeface="Poppins Bold"/>
              </a:defRPr>
            </a:pPr>
            <a:r>
              <a:t> </a:t>
            </a:r>
            <a:r>
              <a:rPr b="1" spc="-103" sz="10300">
                <a:latin typeface="+mn-lt"/>
                <a:ea typeface="+mn-ea"/>
                <a:cs typeface="+mn-cs"/>
                <a:sym typeface="TH Sarabun New"/>
              </a:rPr>
              <a:t>ประเภทความรู้</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2" grpId="1"/>
      <p:bldP build="whole" bldLvl="1" animBg="1" rev="0" advAuto="0" spid="355" grpId="2"/>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44" name="Group"/>
          <p:cNvGrpSpPr/>
          <p:nvPr/>
        </p:nvGrpSpPr>
        <p:grpSpPr>
          <a:xfrm>
            <a:off x="1560364" y="7640475"/>
            <a:ext cx="10533270" cy="5281420"/>
            <a:chOff x="-229167" y="0"/>
            <a:chExt cx="10533268" cy="5281418"/>
          </a:xfrm>
        </p:grpSpPr>
        <p:pic>
          <p:nvPicPr>
            <p:cNvPr id="360" name="Line Line" descr="Line Line"/>
            <p:cNvPicPr>
              <a:picLocks noChangeAspect="0"/>
            </p:cNvPicPr>
            <p:nvPr/>
          </p:nvPicPr>
          <p:blipFill>
            <a:blip r:embed="rId3">
              <a:extLst/>
            </a:blip>
            <a:stretch>
              <a:fillRect/>
            </a:stretch>
          </p:blipFill>
          <p:spPr>
            <a:xfrm>
              <a:off x="-63500" y="5088994"/>
              <a:ext cx="8082915" cy="127001"/>
            </a:xfrm>
            <a:prstGeom prst="rect">
              <a:avLst/>
            </a:prstGeom>
            <a:effectLst/>
          </p:spPr>
        </p:pic>
        <p:pic>
          <p:nvPicPr>
            <p:cNvPr id="362" name="Line Line" descr="Line Line"/>
            <p:cNvPicPr>
              <a:picLocks noChangeAspect="0"/>
            </p:cNvPicPr>
            <p:nvPr/>
          </p:nvPicPr>
          <p:blipFill>
            <a:blip r:embed="rId4">
              <a:extLst/>
            </a:blip>
            <a:stretch>
              <a:fillRect/>
            </a:stretch>
          </p:blipFill>
          <p:spPr>
            <a:xfrm rot="5400000">
              <a:off x="-1497350" y="3449662"/>
              <a:ext cx="3099939" cy="563575"/>
            </a:xfrm>
            <a:prstGeom prst="rect">
              <a:avLst/>
            </a:prstGeom>
            <a:effectLst/>
          </p:spPr>
        </p:pic>
        <p:grpSp>
          <p:nvGrpSpPr>
            <p:cNvPr id="543" name="Group"/>
            <p:cNvGrpSpPr/>
            <p:nvPr/>
          </p:nvGrpSpPr>
          <p:grpSpPr>
            <a:xfrm>
              <a:off x="1290028" y="0"/>
              <a:ext cx="9014074" cy="4278780"/>
              <a:chOff x="0" y="0"/>
              <a:chExt cx="9014073" cy="4278779"/>
            </a:xfrm>
          </p:grpSpPr>
          <p:sp>
            <p:nvSpPr>
              <p:cNvPr id="364" name="Rectangle: Rounded Corners 56"/>
              <p:cNvSpPr/>
              <p:nvPr/>
            </p:nvSpPr>
            <p:spPr>
              <a:xfrm>
                <a:off x="0" y="0"/>
                <a:ext cx="9014074" cy="4278780"/>
              </a:xfrm>
              <a:prstGeom prst="roundRect">
                <a:avLst>
                  <a:gd name="adj" fmla="val 13325"/>
                </a:avLst>
              </a:prstGeom>
              <a:solidFill>
                <a:srgbClr val="4DA99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365" name="9.รวบรวมความรู้ที่ชัดเจนผ่าน   การกระทําและการไตร่ตรอง…"/>
              <p:cNvSpPr txBox="1"/>
              <p:nvPr/>
            </p:nvSpPr>
            <p:spPr>
              <a:xfrm>
                <a:off x="3662110" y="506505"/>
                <a:ext cx="4779504" cy="21154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defTabSz="914216">
                  <a:lnSpc>
                    <a:spcPct val="80000"/>
                  </a:lnSpc>
                  <a:defRPr>
                    <a:solidFill>
                      <a:srgbClr val="FFFFFF"/>
                    </a:solidFill>
                    <a:latin typeface="+mn-lt"/>
                    <a:ea typeface="+mn-ea"/>
                    <a:cs typeface="+mn-cs"/>
                    <a:sym typeface="TH Sarabun New"/>
                  </a:defRPr>
                </a:pPr>
                <a:r>
                  <a:t>9.รวบรวมความรู้ที่ชัดเจนผ่าน</a:t>
                </a:r>
                <a:br/>
                <a:r>
                  <a:t>  การกระทําและการไตร่ตรอง</a:t>
                </a:r>
              </a:p>
              <a:p>
                <a:pPr defTabSz="914216">
                  <a:lnSpc>
                    <a:spcPct val="80000"/>
                  </a:lnSpc>
                  <a:defRPr>
                    <a:solidFill>
                      <a:srgbClr val="FFFFFF"/>
                    </a:solidFill>
                    <a:latin typeface="+mn-lt"/>
                    <a:ea typeface="+mn-ea"/>
                    <a:cs typeface="+mn-cs"/>
                    <a:sym typeface="TH Sarabun New"/>
                  </a:defRPr>
                </a:pPr>
                <a:r>
                  <a:t>10. เรียนรู้และรับความรู้ที่มีอยู่ในตัวตน</a:t>
                </a:r>
                <a:br/>
                <a:r>
                  <a:t>     ใหม่ในทางปฏิบัติ</a:t>
                </a:r>
              </a:p>
            </p:txBody>
          </p:sp>
          <p:sp>
            <p:nvSpPr>
              <p:cNvPr id="366" name="TextBox 67"/>
              <p:cNvSpPr txBox="1"/>
              <p:nvPr/>
            </p:nvSpPr>
            <p:spPr>
              <a:xfrm>
                <a:off x="4204741" y="2721546"/>
                <a:ext cx="4460786" cy="6996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lnSpc>
                    <a:spcPct val="80000"/>
                  </a:lnSpc>
                  <a:defRPr b="1" i="1" spc="-32" sz="3700">
                    <a:solidFill>
                      <a:srgbClr val="FFFFFF"/>
                    </a:solidFill>
                    <a:latin typeface="+mn-lt"/>
                    <a:ea typeface="+mn-ea"/>
                    <a:cs typeface="+mn-cs"/>
                    <a:sym typeface="TH Sarabun New"/>
                  </a:defRPr>
                </a:lvl1pPr>
              </a:lstStyle>
              <a:p>
                <a:pPr/>
                <a:r>
                  <a:t>นำความรู้ที่เรียนรู้มาไปปฏิบัติจริง</a:t>
                </a:r>
              </a:p>
            </p:txBody>
          </p:sp>
          <p:sp>
            <p:nvSpPr>
              <p:cNvPr id="367" name="TextBox 67"/>
              <p:cNvSpPr txBox="1"/>
              <p:nvPr/>
            </p:nvSpPr>
            <p:spPr>
              <a:xfrm>
                <a:off x="3578134" y="3120320"/>
                <a:ext cx="5087393" cy="10159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lgn="ctr">
                  <a:defRPr spc="-45" sz="5200">
                    <a:solidFill>
                      <a:srgbClr val="FFFFFF"/>
                    </a:solidFill>
                    <a:latin typeface="Poppins Bold"/>
                    <a:ea typeface="Poppins Bold"/>
                    <a:cs typeface="Poppins Bold"/>
                    <a:sym typeface="Poppins Bold"/>
                  </a:defRPr>
                </a:lvl1pPr>
              </a:lstStyle>
              <a:p>
                <a:pPr/>
                <a:r>
                  <a:t>Internalization </a:t>
                </a:r>
              </a:p>
            </p:txBody>
          </p:sp>
          <p:grpSp>
            <p:nvGrpSpPr>
              <p:cNvPr id="517" name="Group 467"/>
              <p:cNvGrpSpPr/>
              <p:nvPr/>
            </p:nvGrpSpPr>
            <p:grpSpPr>
              <a:xfrm>
                <a:off x="270324" y="1487189"/>
                <a:ext cx="3349881" cy="1869327"/>
                <a:chOff x="0" y="0"/>
                <a:chExt cx="3349879" cy="1869326"/>
              </a:xfrm>
            </p:grpSpPr>
            <p:grpSp>
              <p:nvGrpSpPr>
                <p:cNvPr id="370" name="Group 460"/>
                <p:cNvGrpSpPr/>
                <p:nvPr/>
              </p:nvGrpSpPr>
              <p:grpSpPr>
                <a:xfrm>
                  <a:off x="360219" y="578753"/>
                  <a:ext cx="217212" cy="527619"/>
                  <a:chOff x="0" y="0"/>
                  <a:chExt cx="217210" cy="527617"/>
                </a:xfrm>
              </p:grpSpPr>
              <p:sp>
                <p:nvSpPr>
                  <p:cNvPr id="368" name="Freeform: Shape 78"/>
                  <p:cNvSpPr/>
                  <p:nvPr/>
                </p:nvSpPr>
                <p:spPr>
                  <a:xfrm>
                    <a:off x="8447" y="0"/>
                    <a:ext cx="208764" cy="527244"/>
                  </a:xfrm>
                  <a:custGeom>
                    <a:avLst/>
                    <a:gdLst/>
                    <a:ahLst/>
                    <a:cxnLst>
                      <a:cxn ang="0">
                        <a:pos x="wd2" y="hd2"/>
                      </a:cxn>
                      <a:cxn ang="5400000">
                        <a:pos x="wd2" y="hd2"/>
                      </a:cxn>
                      <a:cxn ang="10800000">
                        <a:pos x="wd2" y="hd2"/>
                      </a:cxn>
                      <a:cxn ang="16200000">
                        <a:pos x="wd2" y="hd2"/>
                      </a:cxn>
                    </a:cxnLst>
                    <a:rect l="0" t="0" r="r" b="b"/>
                    <a:pathLst>
                      <a:path w="21600" h="21388" fill="norm" stroke="1" extrusionOk="0">
                        <a:moveTo>
                          <a:pt x="17517" y="94"/>
                        </a:moveTo>
                        <a:lnTo>
                          <a:pt x="3210" y="2063"/>
                        </a:lnTo>
                        <a:cubicBezTo>
                          <a:pt x="1901" y="2246"/>
                          <a:pt x="717" y="2650"/>
                          <a:pt x="0" y="3127"/>
                        </a:cubicBezTo>
                        <a:cubicBezTo>
                          <a:pt x="1964" y="2968"/>
                          <a:pt x="3491" y="3433"/>
                          <a:pt x="3491" y="4228"/>
                        </a:cubicBezTo>
                        <a:lnTo>
                          <a:pt x="3491" y="20287"/>
                        </a:lnTo>
                        <a:cubicBezTo>
                          <a:pt x="3491" y="20654"/>
                          <a:pt x="3179" y="21033"/>
                          <a:pt x="2649" y="21388"/>
                        </a:cubicBezTo>
                        <a:cubicBezTo>
                          <a:pt x="2836" y="21364"/>
                          <a:pt x="3023" y="21339"/>
                          <a:pt x="3210" y="21315"/>
                        </a:cubicBezTo>
                        <a:lnTo>
                          <a:pt x="17517" y="19345"/>
                        </a:lnTo>
                        <a:cubicBezTo>
                          <a:pt x="19730" y="19040"/>
                          <a:pt x="21600" y="18061"/>
                          <a:pt x="21600" y="17181"/>
                        </a:cubicBezTo>
                        <a:lnTo>
                          <a:pt x="21600" y="1133"/>
                        </a:lnTo>
                        <a:cubicBezTo>
                          <a:pt x="21600" y="253"/>
                          <a:pt x="19730" y="-212"/>
                          <a:pt x="17517" y="94"/>
                        </a:cubicBezTo>
                        <a:close/>
                      </a:path>
                    </a:pathLst>
                  </a:custGeom>
                  <a:solidFill>
                    <a:srgbClr val="2B4F8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369" name="Freeform: Shape 79"/>
                  <p:cNvSpPr/>
                  <p:nvPr/>
                </p:nvSpPr>
                <p:spPr>
                  <a:xfrm>
                    <a:off x="0" y="76369"/>
                    <a:ext cx="41934" cy="451249"/>
                  </a:xfrm>
                  <a:custGeom>
                    <a:avLst/>
                    <a:gdLst/>
                    <a:ahLst/>
                    <a:cxnLst>
                      <a:cxn ang="0">
                        <a:pos x="wd2" y="hd2"/>
                      </a:cxn>
                      <a:cxn ang="5400000">
                        <a:pos x="wd2" y="hd2"/>
                      </a:cxn>
                      <a:cxn ang="10800000">
                        <a:pos x="wd2" y="hd2"/>
                      </a:cxn>
                      <a:cxn ang="16200000">
                        <a:pos x="wd2" y="hd2"/>
                      </a:cxn>
                    </a:cxnLst>
                    <a:rect l="0" t="0" r="r" b="b"/>
                    <a:pathLst>
                      <a:path w="21600" h="21312" fill="norm" stroke="1" extrusionOk="0">
                        <a:moveTo>
                          <a:pt x="21600" y="1318"/>
                        </a:moveTo>
                        <a:cubicBezTo>
                          <a:pt x="21600" y="392"/>
                          <a:pt x="14040" y="-149"/>
                          <a:pt x="4320" y="36"/>
                        </a:cubicBezTo>
                        <a:cubicBezTo>
                          <a:pt x="1697" y="449"/>
                          <a:pt x="0" y="890"/>
                          <a:pt x="0" y="1318"/>
                        </a:cubicBezTo>
                        <a:lnTo>
                          <a:pt x="0" y="19984"/>
                        </a:lnTo>
                        <a:cubicBezTo>
                          <a:pt x="0" y="20924"/>
                          <a:pt x="7560" y="21451"/>
                          <a:pt x="17434" y="21280"/>
                        </a:cubicBezTo>
                        <a:cubicBezTo>
                          <a:pt x="20057" y="20867"/>
                          <a:pt x="21600" y="20426"/>
                          <a:pt x="21600" y="19999"/>
                        </a:cubicBezTo>
                        <a:close/>
                      </a:path>
                    </a:pathLst>
                  </a:custGeom>
                  <a:solidFill>
                    <a:srgbClr val="1D366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373" name="Group 461"/>
                <p:cNvGrpSpPr/>
                <p:nvPr/>
              </p:nvGrpSpPr>
              <p:grpSpPr>
                <a:xfrm>
                  <a:off x="816662" y="443147"/>
                  <a:ext cx="217211" cy="527873"/>
                  <a:chOff x="0" y="0"/>
                  <a:chExt cx="217210" cy="527871"/>
                </a:xfrm>
              </p:grpSpPr>
              <p:sp>
                <p:nvSpPr>
                  <p:cNvPr id="371" name="Freeform: Shape 80"/>
                  <p:cNvSpPr/>
                  <p:nvPr/>
                </p:nvSpPr>
                <p:spPr>
                  <a:xfrm>
                    <a:off x="8447" y="0"/>
                    <a:ext cx="208764" cy="527093"/>
                  </a:xfrm>
                  <a:custGeom>
                    <a:avLst/>
                    <a:gdLst/>
                    <a:ahLst/>
                    <a:cxnLst>
                      <a:cxn ang="0">
                        <a:pos x="wd2" y="hd2"/>
                      </a:cxn>
                      <a:cxn ang="5400000">
                        <a:pos x="wd2" y="hd2"/>
                      </a:cxn>
                      <a:cxn ang="10800000">
                        <a:pos x="wd2" y="hd2"/>
                      </a:cxn>
                      <a:cxn ang="16200000">
                        <a:pos x="wd2" y="hd2"/>
                      </a:cxn>
                    </a:cxnLst>
                    <a:rect l="0" t="0" r="r" b="b"/>
                    <a:pathLst>
                      <a:path w="21600" h="21382" fill="norm" stroke="1" extrusionOk="0">
                        <a:moveTo>
                          <a:pt x="17517" y="100"/>
                        </a:moveTo>
                        <a:lnTo>
                          <a:pt x="3210" y="2069"/>
                        </a:lnTo>
                        <a:cubicBezTo>
                          <a:pt x="1932" y="2240"/>
                          <a:pt x="748" y="2656"/>
                          <a:pt x="0" y="3133"/>
                        </a:cubicBezTo>
                        <a:cubicBezTo>
                          <a:pt x="1964" y="2974"/>
                          <a:pt x="3522" y="3427"/>
                          <a:pt x="3522" y="4234"/>
                        </a:cubicBezTo>
                        <a:lnTo>
                          <a:pt x="3522" y="20281"/>
                        </a:lnTo>
                        <a:cubicBezTo>
                          <a:pt x="3522" y="20648"/>
                          <a:pt x="3210" y="21040"/>
                          <a:pt x="2649" y="21382"/>
                        </a:cubicBezTo>
                        <a:cubicBezTo>
                          <a:pt x="2836" y="21370"/>
                          <a:pt x="3023" y="21333"/>
                          <a:pt x="3210" y="21321"/>
                        </a:cubicBezTo>
                        <a:lnTo>
                          <a:pt x="17517" y="19339"/>
                        </a:lnTo>
                        <a:cubicBezTo>
                          <a:pt x="19761" y="19034"/>
                          <a:pt x="21600" y="18067"/>
                          <a:pt x="21600" y="17175"/>
                        </a:cubicBezTo>
                        <a:lnTo>
                          <a:pt x="21600" y="1140"/>
                        </a:lnTo>
                        <a:cubicBezTo>
                          <a:pt x="21600" y="247"/>
                          <a:pt x="19761" y="-218"/>
                          <a:pt x="17517" y="100"/>
                        </a:cubicBezTo>
                        <a:close/>
                      </a:path>
                    </a:pathLst>
                  </a:custGeom>
                  <a:solidFill>
                    <a:srgbClr val="2B4F8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372" name="Freeform: Shape 81"/>
                  <p:cNvSpPr/>
                  <p:nvPr/>
                </p:nvSpPr>
                <p:spPr>
                  <a:xfrm>
                    <a:off x="0" y="76807"/>
                    <a:ext cx="42236" cy="451065"/>
                  </a:xfrm>
                  <a:custGeom>
                    <a:avLst/>
                    <a:gdLst/>
                    <a:ahLst/>
                    <a:cxnLst>
                      <a:cxn ang="0">
                        <a:pos x="wd2" y="hd2"/>
                      </a:cxn>
                      <a:cxn ang="5400000">
                        <a:pos x="wd2" y="hd2"/>
                      </a:cxn>
                      <a:cxn ang="10800000">
                        <a:pos x="wd2" y="hd2"/>
                      </a:cxn>
                      <a:cxn ang="16200000">
                        <a:pos x="wd2" y="hd2"/>
                      </a:cxn>
                    </a:cxnLst>
                    <a:rect l="0" t="0" r="r" b="b"/>
                    <a:pathLst>
                      <a:path w="21600" h="21303" fill="norm" stroke="1" extrusionOk="0">
                        <a:moveTo>
                          <a:pt x="21600" y="1319"/>
                        </a:moveTo>
                        <a:cubicBezTo>
                          <a:pt x="21600" y="379"/>
                          <a:pt x="13940" y="-148"/>
                          <a:pt x="4289" y="37"/>
                        </a:cubicBezTo>
                        <a:cubicBezTo>
                          <a:pt x="1685" y="436"/>
                          <a:pt x="0" y="877"/>
                          <a:pt x="0" y="1304"/>
                        </a:cubicBezTo>
                        <a:lnTo>
                          <a:pt x="0" y="19985"/>
                        </a:lnTo>
                        <a:cubicBezTo>
                          <a:pt x="0" y="20925"/>
                          <a:pt x="7660" y="21452"/>
                          <a:pt x="17311" y="21267"/>
                        </a:cubicBezTo>
                        <a:cubicBezTo>
                          <a:pt x="20068" y="20868"/>
                          <a:pt x="21600" y="20413"/>
                          <a:pt x="21600" y="19985"/>
                        </a:cubicBezTo>
                        <a:close/>
                      </a:path>
                    </a:pathLst>
                  </a:custGeom>
                  <a:solidFill>
                    <a:srgbClr val="1D366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376" name="Group 442"/>
                <p:cNvGrpSpPr/>
                <p:nvPr/>
              </p:nvGrpSpPr>
              <p:grpSpPr>
                <a:xfrm>
                  <a:off x="1220915" y="326880"/>
                  <a:ext cx="216911" cy="527677"/>
                  <a:chOff x="0" y="0"/>
                  <a:chExt cx="216909" cy="527676"/>
                </a:xfrm>
              </p:grpSpPr>
              <p:sp>
                <p:nvSpPr>
                  <p:cNvPr id="374" name="Freeform: Shape 82"/>
                  <p:cNvSpPr/>
                  <p:nvPr/>
                </p:nvSpPr>
                <p:spPr>
                  <a:xfrm>
                    <a:off x="8146" y="-1"/>
                    <a:ext cx="208764" cy="526912"/>
                  </a:xfrm>
                  <a:custGeom>
                    <a:avLst/>
                    <a:gdLst/>
                    <a:ahLst/>
                    <a:cxnLst>
                      <a:cxn ang="0">
                        <a:pos x="wd2" y="hd2"/>
                      </a:cxn>
                      <a:cxn ang="5400000">
                        <a:pos x="wd2" y="hd2"/>
                      </a:cxn>
                      <a:cxn ang="10800000">
                        <a:pos x="wd2" y="hd2"/>
                      </a:cxn>
                      <a:cxn ang="16200000">
                        <a:pos x="wd2" y="hd2"/>
                      </a:cxn>
                    </a:cxnLst>
                    <a:rect l="0" t="0" r="r" b="b"/>
                    <a:pathLst>
                      <a:path w="21600" h="21387" fill="norm" stroke="1" extrusionOk="0">
                        <a:moveTo>
                          <a:pt x="17517" y="93"/>
                        </a:moveTo>
                        <a:lnTo>
                          <a:pt x="3242" y="2075"/>
                        </a:lnTo>
                        <a:cubicBezTo>
                          <a:pt x="1932" y="2247"/>
                          <a:pt x="748" y="2651"/>
                          <a:pt x="0" y="3140"/>
                        </a:cubicBezTo>
                        <a:cubicBezTo>
                          <a:pt x="1964" y="2981"/>
                          <a:pt x="3522" y="3434"/>
                          <a:pt x="3522" y="4242"/>
                        </a:cubicBezTo>
                        <a:lnTo>
                          <a:pt x="3522" y="20286"/>
                        </a:lnTo>
                        <a:cubicBezTo>
                          <a:pt x="3522" y="20653"/>
                          <a:pt x="3179" y="21044"/>
                          <a:pt x="2649" y="21387"/>
                        </a:cubicBezTo>
                        <a:cubicBezTo>
                          <a:pt x="2836" y="21375"/>
                          <a:pt x="3023" y="21350"/>
                          <a:pt x="3242" y="21326"/>
                        </a:cubicBezTo>
                        <a:lnTo>
                          <a:pt x="17517" y="19355"/>
                        </a:lnTo>
                        <a:cubicBezTo>
                          <a:pt x="19761" y="19037"/>
                          <a:pt x="21600" y="18071"/>
                          <a:pt x="21600" y="17189"/>
                        </a:cubicBezTo>
                        <a:lnTo>
                          <a:pt x="21600" y="1133"/>
                        </a:lnTo>
                        <a:cubicBezTo>
                          <a:pt x="21600" y="264"/>
                          <a:pt x="19761" y="-213"/>
                          <a:pt x="17517" y="93"/>
                        </a:cubicBezTo>
                        <a:close/>
                      </a:path>
                    </a:pathLst>
                  </a:custGeom>
                  <a:solidFill>
                    <a:srgbClr val="2B4F8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375" name="Freeform: Shape 83"/>
                  <p:cNvSpPr/>
                  <p:nvPr/>
                </p:nvSpPr>
                <p:spPr>
                  <a:xfrm>
                    <a:off x="0" y="76626"/>
                    <a:ext cx="41934" cy="451051"/>
                  </a:xfrm>
                  <a:custGeom>
                    <a:avLst/>
                    <a:gdLst/>
                    <a:ahLst/>
                    <a:cxnLst>
                      <a:cxn ang="0">
                        <a:pos x="wd2" y="hd2"/>
                      </a:cxn>
                      <a:cxn ang="5400000">
                        <a:pos x="wd2" y="hd2"/>
                      </a:cxn>
                      <a:cxn ang="10800000">
                        <a:pos x="wd2" y="hd2"/>
                      </a:cxn>
                      <a:cxn ang="16200000">
                        <a:pos x="wd2" y="hd2"/>
                      </a:cxn>
                    </a:cxnLst>
                    <a:rect l="0" t="0" r="r" b="b"/>
                    <a:pathLst>
                      <a:path w="21600" h="21303" fill="norm" stroke="1" extrusionOk="0">
                        <a:moveTo>
                          <a:pt x="21600" y="1319"/>
                        </a:moveTo>
                        <a:cubicBezTo>
                          <a:pt x="21600" y="379"/>
                          <a:pt x="13886" y="-148"/>
                          <a:pt x="4166" y="37"/>
                        </a:cubicBezTo>
                        <a:cubicBezTo>
                          <a:pt x="1543" y="436"/>
                          <a:pt x="0" y="877"/>
                          <a:pt x="0" y="1319"/>
                        </a:cubicBezTo>
                        <a:lnTo>
                          <a:pt x="0" y="19985"/>
                        </a:lnTo>
                        <a:cubicBezTo>
                          <a:pt x="0" y="20911"/>
                          <a:pt x="7560" y="21452"/>
                          <a:pt x="17280" y="21267"/>
                        </a:cubicBezTo>
                        <a:cubicBezTo>
                          <a:pt x="19903" y="20868"/>
                          <a:pt x="21600" y="20413"/>
                          <a:pt x="21600" y="19985"/>
                        </a:cubicBezTo>
                        <a:close/>
                      </a:path>
                    </a:pathLst>
                  </a:custGeom>
                  <a:solidFill>
                    <a:srgbClr val="1D366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388" name="Group 466"/>
                <p:cNvGrpSpPr/>
                <p:nvPr/>
              </p:nvGrpSpPr>
              <p:grpSpPr>
                <a:xfrm>
                  <a:off x="293149" y="563881"/>
                  <a:ext cx="1644270" cy="1243827"/>
                  <a:chOff x="0" y="0"/>
                  <a:chExt cx="1644269" cy="1243825"/>
                </a:xfrm>
              </p:grpSpPr>
              <p:sp>
                <p:nvSpPr>
                  <p:cNvPr id="377" name="Freeform: Shape 84"/>
                  <p:cNvSpPr/>
                  <p:nvPr/>
                </p:nvSpPr>
                <p:spPr>
                  <a:xfrm>
                    <a:off x="1522983" y="358391"/>
                    <a:ext cx="39220" cy="3979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202" y="21600"/>
                        </a:moveTo>
                        <a:lnTo>
                          <a:pt x="9398" y="21600"/>
                        </a:lnTo>
                        <a:cubicBezTo>
                          <a:pt x="4122" y="21600"/>
                          <a:pt x="0" y="21191"/>
                          <a:pt x="0" y="20684"/>
                        </a:cubicBezTo>
                        <a:lnTo>
                          <a:pt x="0" y="0"/>
                        </a:lnTo>
                        <a:lnTo>
                          <a:pt x="21600" y="0"/>
                        </a:lnTo>
                        <a:lnTo>
                          <a:pt x="21600" y="20684"/>
                        </a:lnTo>
                        <a:cubicBezTo>
                          <a:pt x="21600" y="21191"/>
                          <a:pt x="17313" y="21600"/>
                          <a:pt x="12202" y="21600"/>
                        </a:cubicBezTo>
                        <a:close/>
                      </a:path>
                    </a:pathLst>
                  </a:custGeom>
                  <a:solidFill>
                    <a:srgbClr val="3964A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378" name="Freeform: Shape 85"/>
                  <p:cNvSpPr/>
                  <p:nvPr/>
                </p:nvSpPr>
                <p:spPr>
                  <a:xfrm>
                    <a:off x="502698" y="845606"/>
                    <a:ext cx="39219" cy="3982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202" y="21600"/>
                        </a:moveTo>
                        <a:lnTo>
                          <a:pt x="9398" y="21600"/>
                        </a:lnTo>
                        <a:cubicBezTo>
                          <a:pt x="4122" y="21600"/>
                          <a:pt x="0" y="21175"/>
                          <a:pt x="0" y="20668"/>
                        </a:cubicBezTo>
                        <a:lnTo>
                          <a:pt x="0" y="0"/>
                        </a:lnTo>
                        <a:lnTo>
                          <a:pt x="21600" y="0"/>
                        </a:lnTo>
                        <a:lnTo>
                          <a:pt x="21600" y="20668"/>
                        </a:lnTo>
                        <a:cubicBezTo>
                          <a:pt x="21600" y="21175"/>
                          <a:pt x="17313" y="21600"/>
                          <a:pt x="12202" y="21600"/>
                        </a:cubicBezTo>
                        <a:close/>
                      </a:path>
                    </a:pathLst>
                  </a:custGeom>
                  <a:solidFill>
                    <a:srgbClr val="3964A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379" name="Freeform: Shape 86"/>
                  <p:cNvSpPr/>
                  <p:nvPr/>
                </p:nvSpPr>
                <p:spPr>
                  <a:xfrm>
                    <a:off x="-1" y="43008"/>
                    <a:ext cx="1644271" cy="897687"/>
                  </a:xfrm>
                  <a:custGeom>
                    <a:avLst/>
                    <a:gdLst/>
                    <a:ahLst/>
                    <a:cxnLst>
                      <a:cxn ang="0">
                        <a:pos x="wd2" y="hd2"/>
                      </a:cxn>
                      <a:cxn ang="5400000">
                        <a:pos x="wd2" y="hd2"/>
                      </a:cxn>
                      <a:cxn ang="10800000">
                        <a:pos x="wd2" y="hd2"/>
                      </a:cxn>
                      <a:cxn ang="16200000">
                        <a:pos x="wd2" y="hd2"/>
                      </a:cxn>
                    </a:cxnLst>
                    <a:rect l="0" t="0" r="r" b="b"/>
                    <a:pathLst>
                      <a:path w="20647" h="19608" fill="norm" stroke="1" extrusionOk="0">
                        <a:moveTo>
                          <a:pt x="20355" y="2618"/>
                        </a:moveTo>
                        <a:cubicBezTo>
                          <a:pt x="20294" y="2690"/>
                          <a:pt x="20249" y="2795"/>
                          <a:pt x="20219" y="2921"/>
                        </a:cubicBezTo>
                        <a:cubicBezTo>
                          <a:pt x="19931" y="2275"/>
                          <a:pt x="19484" y="1669"/>
                          <a:pt x="18836" y="1129"/>
                        </a:cubicBezTo>
                        <a:cubicBezTo>
                          <a:pt x="17359" y="-103"/>
                          <a:pt x="15655" y="-327"/>
                          <a:pt x="14072" y="457"/>
                        </a:cubicBezTo>
                        <a:cubicBezTo>
                          <a:pt x="13307" y="839"/>
                          <a:pt x="12363" y="1405"/>
                          <a:pt x="11269" y="2255"/>
                        </a:cubicBezTo>
                        <a:cubicBezTo>
                          <a:pt x="10015" y="3230"/>
                          <a:pt x="8693" y="3968"/>
                          <a:pt x="7334" y="4416"/>
                        </a:cubicBezTo>
                        <a:cubicBezTo>
                          <a:pt x="5493" y="5022"/>
                          <a:pt x="2686" y="5720"/>
                          <a:pt x="1084" y="8098"/>
                        </a:cubicBezTo>
                        <a:cubicBezTo>
                          <a:pt x="-692" y="10740"/>
                          <a:pt x="-192" y="16076"/>
                          <a:pt x="1899" y="17986"/>
                        </a:cubicBezTo>
                        <a:cubicBezTo>
                          <a:pt x="4008" y="19916"/>
                          <a:pt x="8110" y="21273"/>
                          <a:pt x="15113" y="15081"/>
                        </a:cubicBezTo>
                        <a:cubicBezTo>
                          <a:pt x="15787" y="14488"/>
                          <a:pt x="16431" y="13796"/>
                          <a:pt x="17037" y="13019"/>
                        </a:cubicBezTo>
                        <a:cubicBezTo>
                          <a:pt x="18219" y="11517"/>
                          <a:pt x="19991" y="8908"/>
                          <a:pt x="20491" y="6320"/>
                        </a:cubicBezTo>
                        <a:cubicBezTo>
                          <a:pt x="20908" y="4396"/>
                          <a:pt x="20355" y="2618"/>
                          <a:pt x="20355" y="2618"/>
                        </a:cubicBezTo>
                        <a:close/>
                      </a:path>
                    </a:pathLst>
                  </a:custGeom>
                  <a:solidFill>
                    <a:srgbClr val="3964A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380" name="Freeform: Shape 87"/>
                  <p:cNvSpPr/>
                  <p:nvPr/>
                </p:nvSpPr>
                <p:spPr>
                  <a:xfrm>
                    <a:off x="1243" y="-1"/>
                    <a:ext cx="1634990" cy="897729"/>
                  </a:xfrm>
                  <a:custGeom>
                    <a:avLst/>
                    <a:gdLst/>
                    <a:ahLst/>
                    <a:cxnLst>
                      <a:cxn ang="0">
                        <a:pos x="wd2" y="hd2"/>
                      </a:cxn>
                      <a:cxn ang="5400000">
                        <a:pos x="wd2" y="hd2"/>
                      </a:cxn>
                      <a:cxn ang="10800000">
                        <a:pos x="wd2" y="hd2"/>
                      </a:cxn>
                      <a:cxn ang="16200000">
                        <a:pos x="wd2" y="hd2"/>
                      </a:cxn>
                    </a:cxnLst>
                    <a:rect l="0" t="0" r="r" b="b"/>
                    <a:pathLst>
                      <a:path w="18927" h="19615" fill="norm" stroke="1" extrusionOk="0">
                        <a:moveTo>
                          <a:pt x="6674" y="4415"/>
                        </a:moveTo>
                        <a:cubicBezTo>
                          <a:pt x="4977" y="5021"/>
                          <a:pt x="2533" y="6260"/>
                          <a:pt x="1059" y="8639"/>
                        </a:cubicBezTo>
                        <a:cubicBezTo>
                          <a:pt x="-582" y="11281"/>
                          <a:pt x="-264" y="16078"/>
                          <a:pt x="1660" y="17995"/>
                        </a:cubicBezTo>
                        <a:cubicBezTo>
                          <a:pt x="3605" y="19926"/>
                          <a:pt x="7386" y="21277"/>
                          <a:pt x="13842" y="15083"/>
                        </a:cubicBezTo>
                        <a:cubicBezTo>
                          <a:pt x="14464" y="14483"/>
                          <a:pt x="15058" y="13798"/>
                          <a:pt x="15620" y="13027"/>
                        </a:cubicBezTo>
                        <a:cubicBezTo>
                          <a:pt x="17498" y="10411"/>
                          <a:pt x="21018" y="4520"/>
                          <a:pt x="17271" y="1127"/>
                        </a:cubicBezTo>
                        <a:cubicBezTo>
                          <a:pt x="15913" y="-106"/>
                          <a:pt x="14342" y="-323"/>
                          <a:pt x="12886" y="455"/>
                        </a:cubicBezTo>
                        <a:cubicBezTo>
                          <a:pt x="12180" y="837"/>
                          <a:pt x="11307" y="1403"/>
                          <a:pt x="10302" y="2253"/>
                        </a:cubicBezTo>
                        <a:cubicBezTo>
                          <a:pt x="9143" y="3235"/>
                          <a:pt x="7927" y="3967"/>
                          <a:pt x="6674" y="4415"/>
                        </a:cubicBezTo>
                        <a:close/>
                      </a:path>
                    </a:pathLst>
                  </a:custGeom>
                  <a:solidFill>
                    <a:srgbClr val="7CBD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nvGrpSpPr>
                  <p:cNvPr id="384" name="Group 463"/>
                  <p:cNvGrpSpPr/>
                  <p:nvPr/>
                </p:nvGrpSpPr>
                <p:grpSpPr>
                  <a:xfrm>
                    <a:off x="285789" y="361106"/>
                    <a:ext cx="432008" cy="151143"/>
                    <a:chOff x="0" y="0"/>
                    <a:chExt cx="432007" cy="151141"/>
                  </a:xfrm>
                </p:grpSpPr>
                <p:sp>
                  <p:nvSpPr>
                    <p:cNvPr id="381" name="Freeform: Shape 88"/>
                    <p:cNvSpPr/>
                    <p:nvPr/>
                  </p:nvSpPr>
                  <p:spPr>
                    <a:xfrm>
                      <a:off x="158080" y="3922"/>
                      <a:ext cx="273928" cy="1448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7814"/>
                          </a:moveTo>
                          <a:lnTo>
                            <a:pt x="11810" y="21600"/>
                          </a:lnTo>
                          <a:lnTo>
                            <a:pt x="21600" y="13382"/>
                          </a:lnTo>
                          <a:lnTo>
                            <a:pt x="10598" y="0"/>
                          </a:lnTo>
                          <a:close/>
                        </a:path>
                      </a:pathLst>
                    </a:custGeom>
                    <a:solidFill>
                      <a:srgbClr val="CCCCC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382" name="Freeform: Shape 89"/>
                    <p:cNvSpPr/>
                    <p:nvPr/>
                  </p:nvSpPr>
                  <p:spPr>
                    <a:xfrm>
                      <a:off x="0" y="-1"/>
                      <a:ext cx="272117" cy="1423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7535"/>
                          </a:moveTo>
                          <a:lnTo>
                            <a:pt x="11888" y="21600"/>
                          </a:lnTo>
                          <a:lnTo>
                            <a:pt x="21600" y="14202"/>
                          </a:lnTo>
                          <a:lnTo>
                            <a:pt x="10716" y="0"/>
                          </a:lnTo>
                          <a:close/>
                        </a:path>
                      </a:pathLst>
                    </a:custGeom>
                    <a:solidFill>
                      <a:srgbClr val="F2F2F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383" name="Freeform: Shape 90"/>
                    <p:cNvSpPr/>
                    <p:nvPr/>
                  </p:nvSpPr>
                  <p:spPr>
                    <a:xfrm>
                      <a:off x="128516" y="1507"/>
                      <a:ext cx="264575" cy="1496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8171"/>
                          </a:moveTo>
                          <a:lnTo>
                            <a:pt x="12227" y="21600"/>
                          </a:lnTo>
                          <a:lnTo>
                            <a:pt x="21600" y="12995"/>
                          </a:lnTo>
                          <a:lnTo>
                            <a:pt x="10210" y="0"/>
                          </a:lnTo>
                          <a:close/>
                        </a:path>
                      </a:pathLst>
                    </a:custGeom>
                    <a:solidFill>
                      <a:srgbClr val="F9CE6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387" name="Group 462"/>
                  <p:cNvGrpSpPr/>
                  <p:nvPr/>
                </p:nvGrpSpPr>
                <p:grpSpPr>
                  <a:xfrm>
                    <a:off x="1261425" y="100152"/>
                    <a:ext cx="303493" cy="149635"/>
                    <a:chOff x="0" y="0"/>
                    <a:chExt cx="303492" cy="149633"/>
                  </a:xfrm>
                </p:grpSpPr>
                <p:sp>
                  <p:nvSpPr>
                    <p:cNvPr id="385" name="Freeform: Shape 91"/>
                    <p:cNvSpPr/>
                    <p:nvPr/>
                  </p:nvSpPr>
                  <p:spPr>
                    <a:xfrm>
                      <a:off x="29565" y="2111"/>
                      <a:ext cx="273928" cy="1451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7842"/>
                          </a:moveTo>
                          <a:lnTo>
                            <a:pt x="11834" y="21600"/>
                          </a:lnTo>
                          <a:lnTo>
                            <a:pt x="21600" y="13399"/>
                          </a:lnTo>
                          <a:lnTo>
                            <a:pt x="10622" y="0"/>
                          </a:lnTo>
                          <a:close/>
                        </a:path>
                      </a:pathLst>
                    </a:custGeom>
                    <a:solidFill>
                      <a:srgbClr val="CCCCC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386" name="Freeform: Shape 92"/>
                    <p:cNvSpPr/>
                    <p:nvPr/>
                  </p:nvSpPr>
                  <p:spPr>
                    <a:xfrm>
                      <a:off x="-1" y="0"/>
                      <a:ext cx="264878" cy="1496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8214"/>
                          </a:moveTo>
                          <a:lnTo>
                            <a:pt x="12213" y="21600"/>
                          </a:lnTo>
                          <a:lnTo>
                            <a:pt x="21600" y="12995"/>
                          </a:lnTo>
                          <a:lnTo>
                            <a:pt x="10223" y="0"/>
                          </a:ln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grpSp>
              <p:nvGrpSpPr>
                <p:cNvPr id="404" name="Group 458"/>
                <p:cNvGrpSpPr/>
                <p:nvPr/>
              </p:nvGrpSpPr>
              <p:grpSpPr>
                <a:xfrm>
                  <a:off x="826618" y="304014"/>
                  <a:ext cx="493149" cy="599813"/>
                  <a:chOff x="0" y="0"/>
                  <a:chExt cx="493148" cy="599812"/>
                </a:xfrm>
              </p:grpSpPr>
              <p:sp>
                <p:nvSpPr>
                  <p:cNvPr id="389" name="Freeform: Shape 93"/>
                  <p:cNvSpPr/>
                  <p:nvPr/>
                </p:nvSpPr>
                <p:spPr>
                  <a:xfrm>
                    <a:off x="190663" y="444792"/>
                    <a:ext cx="295347" cy="1448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8398"/>
                        </a:moveTo>
                        <a:lnTo>
                          <a:pt x="7869" y="21600"/>
                        </a:lnTo>
                        <a:lnTo>
                          <a:pt x="0" y="12304"/>
                        </a:lnTo>
                        <a:lnTo>
                          <a:pt x="13357" y="0"/>
                        </a:lnTo>
                        <a:close/>
                      </a:path>
                    </a:pathLst>
                  </a:custGeom>
                  <a:solidFill>
                    <a:srgbClr val="E6E6E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390" name="Freeform: Shape 94"/>
                  <p:cNvSpPr/>
                  <p:nvPr/>
                </p:nvSpPr>
                <p:spPr>
                  <a:xfrm>
                    <a:off x="258541" y="486725"/>
                    <a:ext cx="74215" cy="346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034"/>
                        </a:moveTo>
                        <a:lnTo>
                          <a:pt x="12855" y="0"/>
                        </a:lnTo>
                        <a:lnTo>
                          <a:pt x="21600" y="8007"/>
                        </a:lnTo>
                        <a:lnTo>
                          <a:pt x="9445" y="21600"/>
                        </a:lnTo>
                        <a:close/>
                      </a:path>
                    </a:pathLst>
                  </a:custGeom>
                  <a:solidFill>
                    <a:srgbClr val="B3B3B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391" name="Freeform: Shape 95"/>
                  <p:cNvSpPr/>
                  <p:nvPr/>
                </p:nvSpPr>
                <p:spPr>
                  <a:xfrm>
                    <a:off x="190663" y="336410"/>
                    <a:ext cx="286598" cy="263145"/>
                  </a:xfrm>
                  <a:custGeom>
                    <a:avLst/>
                    <a:gdLst/>
                    <a:ahLst/>
                    <a:cxnLst>
                      <a:cxn ang="0">
                        <a:pos x="wd2" y="hd2"/>
                      </a:cxn>
                      <a:cxn ang="5400000">
                        <a:pos x="wd2" y="hd2"/>
                      </a:cxn>
                      <a:cxn ang="10800000">
                        <a:pos x="wd2" y="hd2"/>
                      </a:cxn>
                      <a:cxn ang="16200000">
                        <a:pos x="wd2" y="hd2"/>
                      </a:cxn>
                    </a:cxnLst>
                    <a:rect l="0" t="0" r="r" b="b"/>
                    <a:pathLst>
                      <a:path w="21600" h="21557" fill="norm" stroke="1" extrusionOk="0">
                        <a:moveTo>
                          <a:pt x="21600" y="56"/>
                        </a:moveTo>
                        <a:lnTo>
                          <a:pt x="21350" y="6"/>
                        </a:lnTo>
                        <a:cubicBezTo>
                          <a:pt x="21055" y="-43"/>
                          <a:pt x="19919" y="204"/>
                          <a:pt x="19647" y="327"/>
                        </a:cubicBezTo>
                        <a:lnTo>
                          <a:pt x="6678" y="5610"/>
                        </a:lnTo>
                        <a:cubicBezTo>
                          <a:pt x="6473" y="5709"/>
                          <a:pt x="6360" y="5906"/>
                          <a:pt x="6360" y="6153"/>
                        </a:cubicBezTo>
                        <a:lnTo>
                          <a:pt x="7336" y="20101"/>
                        </a:lnTo>
                        <a:lnTo>
                          <a:pt x="0" y="15632"/>
                        </a:lnTo>
                        <a:lnTo>
                          <a:pt x="0" y="15657"/>
                        </a:lnTo>
                        <a:cubicBezTo>
                          <a:pt x="23" y="16176"/>
                          <a:pt x="318" y="16645"/>
                          <a:pt x="704" y="16891"/>
                        </a:cubicBezTo>
                        <a:lnTo>
                          <a:pt x="8040" y="21557"/>
                        </a:lnTo>
                        <a:lnTo>
                          <a:pt x="7064" y="6153"/>
                        </a:lnTo>
                        <a:lnTo>
                          <a:pt x="7086" y="6153"/>
                        </a:lnTo>
                        <a:close/>
                      </a:path>
                    </a:pathLst>
                  </a:custGeom>
                  <a:solidFill>
                    <a:srgbClr val="CCCCC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392" name="Freeform: Shape 96"/>
                  <p:cNvSpPr/>
                  <p:nvPr/>
                </p:nvSpPr>
                <p:spPr>
                  <a:xfrm>
                    <a:off x="283542" y="336671"/>
                    <a:ext cx="209607" cy="263142"/>
                  </a:xfrm>
                  <a:custGeom>
                    <a:avLst/>
                    <a:gdLst/>
                    <a:ahLst/>
                    <a:cxnLst>
                      <a:cxn ang="0">
                        <a:pos x="wd2" y="hd2"/>
                      </a:cxn>
                      <a:cxn ang="5400000">
                        <a:pos x="wd2" y="hd2"/>
                      </a:cxn>
                      <a:cxn ang="10800000">
                        <a:pos x="wd2" y="hd2"/>
                      </a:cxn>
                      <a:cxn ang="16200000">
                        <a:pos x="wd2" y="hd2"/>
                      </a:cxn>
                    </a:cxnLst>
                    <a:rect l="0" t="0" r="r" b="b"/>
                    <a:pathLst>
                      <a:path w="21501" h="21410" fill="norm" stroke="1" extrusionOk="0">
                        <a:moveTo>
                          <a:pt x="4" y="6262"/>
                        </a:moveTo>
                        <a:lnTo>
                          <a:pt x="1333" y="20752"/>
                        </a:lnTo>
                        <a:cubicBezTo>
                          <a:pt x="1364" y="21071"/>
                          <a:pt x="1271" y="21512"/>
                          <a:pt x="1642" y="21389"/>
                        </a:cubicBezTo>
                        <a:lnTo>
                          <a:pt x="19873" y="15579"/>
                        </a:lnTo>
                        <a:cubicBezTo>
                          <a:pt x="21573" y="15113"/>
                          <a:pt x="21542" y="15064"/>
                          <a:pt x="21480" y="13544"/>
                        </a:cubicBezTo>
                        <a:lnTo>
                          <a:pt x="20275" y="476"/>
                        </a:lnTo>
                        <a:cubicBezTo>
                          <a:pt x="20213" y="133"/>
                          <a:pt x="19750" y="-88"/>
                          <a:pt x="19317" y="35"/>
                        </a:cubicBezTo>
                        <a:lnTo>
                          <a:pt x="375" y="5796"/>
                        </a:lnTo>
                        <a:cubicBezTo>
                          <a:pt x="128" y="5870"/>
                          <a:pt x="-27" y="6066"/>
                          <a:pt x="4" y="6262"/>
                        </a:cubicBezTo>
                        <a:close/>
                      </a:path>
                    </a:pathLst>
                  </a:custGeom>
                  <a:solidFill>
                    <a:srgbClr val="E6E6E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393" name="Freeform: Shape 97"/>
                  <p:cNvSpPr/>
                  <p:nvPr/>
                </p:nvSpPr>
                <p:spPr>
                  <a:xfrm>
                    <a:off x="378610" y="442944"/>
                    <a:ext cx="33186" cy="39266"/>
                  </a:xfrm>
                  <a:custGeom>
                    <a:avLst/>
                    <a:gdLst/>
                    <a:ahLst/>
                    <a:cxnLst>
                      <a:cxn ang="0">
                        <a:pos x="wd2" y="hd2"/>
                      </a:cxn>
                      <a:cxn ang="5400000">
                        <a:pos x="wd2" y="hd2"/>
                      </a:cxn>
                      <a:cxn ang="10800000">
                        <a:pos x="wd2" y="hd2"/>
                      </a:cxn>
                      <a:cxn ang="16200000">
                        <a:pos x="wd2" y="hd2"/>
                      </a:cxn>
                    </a:cxnLst>
                    <a:rect l="0" t="0" r="r" b="b"/>
                    <a:pathLst>
                      <a:path w="21600" h="19272" fill="norm" stroke="1" extrusionOk="0">
                        <a:moveTo>
                          <a:pt x="21600" y="6631"/>
                        </a:moveTo>
                        <a:cubicBezTo>
                          <a:pt x="21405" y="11774"/>
                          <a:pt x="16541" y="17210"/>
                          <a:pt x="10703" y="18827"/>
                        </a:cubicBezTo>
                        <a:cubicBezTo>
                          <a:pt x="4670" y="20443"/>
                          <a:pt x="0" y="17504"/>
                          <a:pt x="0" y="12508"/>
                        </a:cubicBezTo>
                        <a:cubicBezTo>
                          <a:pt x="0" y="7512"/>
                          <a:pt x="4865" y="2076"/>
                          <a:pt x="10703" y="459"/>
                        </a:cubicBezTo>
                        <a:cubicBezTo>
                          <a:pt x="16735" y="-1157"/>
                          <a:pt x="21600" y="1635"/>
                          <a:pt x="21600" y="6631"/>
                        </a:cubicBezTo>
                        <a:close/>
                      </a:path>
                    </a:pathLst>
                  </a:custGeom>
                  <a:solidFill>
                    <a:srgbClr val="F2F2F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394" name="Freeform: Shape 98"/>
                  <p:cNvSpPr/>
                  <p:nvPr/>
                </p:nvSpPr>
                <p:spPr>
                  <a:xfrm>
                    <a:off x="0" y="0"/>
                    <a:ext cx="173467" cy="300988"/>
                  </a:xfrm>
                  <a:custGeom>
                    <a:avLst/>
                    <a:gdLst/>
                    <a:ahLst/>
                    <a:cxnLst>
                      <a:cxn ang="0">
                        <a:pos x="wd2" y="hd2"/>
                      </a:cxn>
                      <a:cxn ang="5400000">
                        <a:pos x="wd2" y="hd2"/>
                      </a:cxn>
                      <a:cxn ang="10800000">
                        <a:pos x="wd2" y="hd2"/>
                      </a:cxn>
                      <a:cxn ang="16200000">
                        <a:pos x="wd2" y="hd2"/>
                      </a:cxn>
                    </a:cxnLst>
                    <a:rect l="0" t="0" r="r" b="b"/>
                    <a:pathLst>
                      <a:path w="21600" h="17216" fill="norm" stroke="1" extrusionOk="0">
                        <a:moveTo>
                          <a:pt x="15112" y="5247"/>
                        </a:moveTo>
                        <a:cubicBezTo>
                          <a:pt x="14362" y="3282"/>
                          <a:pt x="18150" y="1179"/>
                          <a:pt x="21600" y="1920"/>
                        </a:cubicBezTo>
                        <a:cubicBezTo>
                          <a:pt x="20437" y="662"/>
                          <a:pt x="17400" y="-1217"/>
                          <a:pt x="10763" y="1093"/>
                        </a:cubicBezTo>
                        <a:cubicBezTo>
                          <a:pt x="2850" y="3851"/>
                          <a:pt x="10687" y="14298"/>
                          <a:pt x="1425" y="14056"/>
                        </a:cubicBezTo>
                        <a:cubicBezTo>
                          <a:pt x="1425" y="14056"/>
                          <a:pt x="5325" y="15194"/>
                          <a:pt x="10387" y="13108"/>
                        </a:cubicBezTo>
                        <a:cubicBezTo>
                          <a:pt x="10387" y="13108"/>
                          <a:pt x="6562" y="16625"/>
                          <a:pt x="0" y="15005"/>
                        </a:cubicBezTo>
                        <a:cubicBezTo>
                          <a:pt x="0" y="15005"/>
                          <a:pt x="8925" y="20383"/>
                          <a:pt x="16350" y="14367"/>
                        </a:cubicBezTo>
                        <a:cubicBezTo>
                          <a:pt x="20137" y="11333"/>
                          <a:pt x="17962" y="8385"/>
                          <a:pt x="16687" y="6247"/>
                        </a:cubicBezTo>
                        <a:cubicBezTo>
                          <a:pt x="16275" y="6523"/>
                          <a:pt x="15637" y="6661"/>
                          <a:pt x="15112" y="5247"/>
                        </a:cubicBezTo>
                        <a:close/>
                      </a:path>
                    </a:pathLst>
                  </a:custGeom>
                  <a:solidFill>
                    <a:srgbClr val="F9CE6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395" name="Freeform: Shape 99"/>
                  <p:cNvSpPr/>
                  <p:nvPr/>
                </p:nvSpPr>
                <p:spPr>
                  <a:xfrm>
                    <a:off x="120805" y="31237"/>
                    <a:ext cx="58093" cy="81207"/>
                  </a:xfrm>
                  <a:custGeom>
                    <a:avLst/>
                    <a:gdLst/>
                    <a:ahLst/>
                    <a:cxnLst>
                      <a:cxn ang="0">
                        <a:pos x="wd2" y="hd2"/>
                      </a:cxn>
                      <a:cxn ang="5400000">
                        <a:pos x="wd2" y="hd2"/>
                      </a:cxn>
                      <a:cxn ang="10800000">
                        <a:pos x="wd2" y="hd2"/>
                      </a:cxn>
                      <a:cxn ang="16200000">
                        <a:pos x="wd2" y="hd2"/>
                      </a:cxn>
                    </a:cxnLst>
                    <a:rect l="0" t="0" r="r" b="b"/>
                    <a:pathLst>
                      <a:path w="19814" h="18352" fill="norm" stroke="1" extrusionOk="0">
                        <a:moveTo>
                          <a:pt x="19814" y="4200"/>
                        </a:moveTo>
                        <a:cubicBezTo>
                          <a:pt x="19814" y="4200"/>
                          <a:pt x="19302" y="2570"/>
                          <a:pt x="17971" y="600"/>
                        </a:cubicBezTo>
                        <a:cubicBezTo>
                          <a:pt x="8553" y="-2321"/>
                          <a:pt x="-1786" y="5966"/>
                          <a:pt x="261" y="13709"/>
                        </a:cubicBezTo>
                        <a:cubicBezTo>
                          <a:pt x="1695" y="19279"/>
                          <a:pt x="3435" y="18736"/>
                          <a:pt x="4561" y="17649"/>
                        </a:cubicBezTo>
                        <a:cubicBezTo>
                          <a:pt x="1387" y="9362"/>
                          <a:pt x="569" y="3996"/>
                          <a:pt x="19814" y="4200"/>
                        </a:cubicBezTo>
                        <a:close/>
                      </a:path>
                    </a:pathLst>
                  </a:custGeom>
                  <a:solidFill>
                    <a:srgbClr val="FFAA39"/>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396" name="Freeform: Shape 100"/>
                  <p:cNvSpPr/>
                  <p:nvPr/>
                </p:nvSpPr>
                <p:spPr>
                  <a:xfrm>
                    <a:off x="104080" y="184625"/>
                    <a:ext cx="266989" cy="259263"/>
                  </a:xfrm>
                  <a:custGeom>
                    <a:avLst/>
                    <a:gdLst/>
                    <a:ahLst/>
                    <a:cxnLst>
                      <a:cxn ang="0">
                        <a:pos x="wd2" y="hd2"/>
                      </a:cxn>
                      <a:cxn ang="5400000">
                        <a:pos x="wd2" y="hd2"/>
                      </a:cxn>
                      <a:cxn ang="10800000">
                        <a:pos x="wd2" y="hd2"/>
                      </a:cxn>
                      <a:cxn ang="16200000">
                        <a:pos x="wd2" y="hd2"/>
                      </a:cxn>
                    </a:cxnLst>
                    <a:rect l="0" t="0" r="r" b="b"/>
                    <a:pathLst>
                      <a:path w="21600" h="21435" fill="norm" stroke="1" extrusionOk="0">
                        <a:moveTo>
                          <a:pt x="0" y="6661"/>
                        </a:moveTo>
                        <a:cubicBezTo>
                          <a:pt x="0" y="6661"/>
                          <a:pt x="4656" y="557"/>
                          <a:pt x="12409" y="9"/>
                        </a:cubicBezTo>
                        <a:cubicBezTo>
                          <a:pt x="15335" y="-165"/>
                          <a:pt x="17894" y="2027"/>
                          <a:pt x="18333" y="5017"/>
                        </a:cubicBezTo>
                        <a:cubicBezTo>
                          <a:pt x="18845" y="8580"/>
                          <a:pt x="19820" y="13313"/>
                          <a:pt x="21600" y="15331"/>
                        </a:cubicBezTo>
                        <a:lnTo>
                          <a:pt x="17577" y="16901"/>
                        </a:lnTo>
                        <a:cubicBezTo>
                          <a:pt x="16700" y="15406"/>
                          <a:pt x="15261" y="12740"/>
                          <a:pt x="14530" y="10124"/>
                        </a:cubicBezTo>
                        <a:lnTo>
                          <a:pt x="13750" y="11793"/>
                        </a:lnTo>
                        <a:lnTo>
                          <a:pt x="13604" y="17598"/>
                        </a:lnTo>
                        <a:cubicBezTo>
                          <a:pt x="13604" y="17598"/>
                          <a:pt x="10605" y="18794"/>
                          <a:pt x="2389" y="21435"/>
                        </a:cubicBezTo>
                        <a:close/>
                      </a:path>
                    </a:pathLst>
                  </a:custGeom>
                  <a:solidFill>
                    <a:srgbClr val="BDE6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397" name="Freeform: Shape 101"/>
                  <p:cNvSpPr/>
                  <p:nvPr/>
                </p:nvSpPr>
                <p:spPr>
                  <a:xfrm>
                    <a:off x="151143" y="32695"/>
                    <a:ext cx="164115" cy="206232"/>
                  </a:xfrm>
                  <a:custGeom>
                    <a:avLst/>
                    <a:gdLst/>
                    <a:ahLst/>
                    <a:cxnLst>
                      <a:cxn ang="0">
                        <a:pos x="wd2" y="hd2"/>
                      </a:cxn>
                      <a:cxn ang="5400000">
                        <a:pos x="wd2" y="hd2"/>
                      </a:cxn>
                      <a:cxn ang="10800000">
                        <a:pos x="wd2" y="hd2"/>
                      </a:cxn>
                      <a:cxn ang="16200000">
                        <a:pos x="wd2" y="hd2"/>
                      </a:cxn>
                    </a:cxnLst>
                    <a:rect l="0" t="0" r="r" b="b"/>
                    <a:pathLst>
                      <a:path w="21600" h="20827" fill="norm" stroke="1" extrusionOk="0">
                        <a:moveTo>
                          <a:pt x="21600" y="8275"/>
                        </a:moveTo>
                        <a:cubicBezTo>
                          <a:pt x="21600" y="3681"/>
                          <a:pt x="16765" y="0"/>
                          <a:pt x="10780" y="0"/>
                        </a:cubicBezTo>
                        <a:cubicBezTo>
                          <a:pt x="4796" y="0"/>
                          <a:pt x="0" y="3681"/>
                          <a:pt x="0" y="8275"/>
                        </a:cubicBezTo>
                        <a:cubicBezTo>
                          <a:pt x="0" y="10922"/>
                          <a:pt x="1625" y="13295"/>
                          <a:pt x="4122" y="14816"/>
                        </a:cubicBezTo>
                        <a:lnTo>
                          <a:pt x="2814" y="17919"/>
                        </a:lnTo>
                        <a:cubicBezTo>
                          <a:pt x="3686" y="18984"/>
                          <a:pt x="4637" y="19744"/>
                          <a:pt x="5549" y="20231"/>
                        </a:cubicBezTo>
                        <a:cubicBezTo>
                          <a:pt x="8244" y="21600"/>
                          <a:pt x="11375" y="20505"/>
                          <a:pt x="11375" y="18041"/>
                        </a:cubicBezTo>
                        <a:lnTo>
                          <a:pt x="11414" y="17250"/>
                        </a:lnTo>
                        <a:cubicBezTo>
                          <a:pt x="6222" y="16793"/>
                          <a:pt x="5152" y="14420"/>
                          <a:pt x="5152" y="14420"/>
                        </a:cubicBezTo>
                        <a:cubicBezTo>
                          <a:pt x="7530" y="16641"/>
                          <a:pt x="11494" y="16550"/>
                          <a:pt x="11494" y="16550"/>
                        </a:cubicBezTo>
                        <a:cubicBezTo>
                          <a:pt x="17121" y="16276"/>
                          <a:pt x="21600" y="12686"/>
                          <a:pt x="21600" y="8275"/>
                        </a:cubicBezTo>
                        <a:close/>
                      </a:path>
                    </a:pathLst>
                  </a:custGeom>
                  <a:solidFill>
                    <a:srgbClr val="F77AA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398" name="Freeform: Shape 102"/>
                  <p:cNvSpPr/>
                  <p:nvPr/>
                </p:nvSpPr>
                <p:spPr>
                  <a:xfrm>
                    <a:off x="190361" y="175692"/>
                    <a:ext cx="47968" cy="277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0"/>
                          <a:pt x="3645" y="18116"/>
                          <a:pt x="21330" y="21600"/>
                        </a:cubicBezTo>
                        <a:lnTo>
                          <a:pt x="21600" y="16258"/>
                        </a:lnTo>
                        <a:cubicBezTo>
                          <a:pt x="21600" y="16258"/>
                          <a:pt x="8100" y="16955"/>
                          <a:pt x="0" y="0"/>
                        </a:cubicBezTo>
                        <a:close/>
                      </a:path>
                    </a:pathLst>
                  </a:custGeom>
                  <a:solidFill>
                    <a:srgbClr val="DA508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399" name="Freeform: Shape 103"/>
                  <p:cNvSpPr/>
                  <p:nvPr/>
                </p:nvSpPr>
                <p:spPr>
                  <a:xfrm>
                    <a:off x="273927" y="250811"/>
                    <a:ext cx="15867" cy="56415"/>
                  </a:xfrm>
                  <a:custGeom>
                    <a:avLst/>
                    <a:gdLst/>
                    <a:ahLst/>
                    <a:cxnLst>
                      <a:cxn ang="0">
                        <a:pos x="wd2" y="hd2"/>
                      </a:cxn>
                      <a:cxn ang="5400000">
                        <a:pos x="wd2" y="hd2"/>
                      </a:cxn>
                      <a:cxn ang="10800000">
                        <a:pos x="wd2" y="hd2"/>
                      </a:cxn>
                      <a:cxn ang="16200000">
                        <a:pos x="wd2" y="hd2"/>
                      </a:cxn>
                    </a:cxnLst>
                    <a:rect l="0" t="0" r="r" b="b"/>
                    <a:pathLst>
                      <a:path w="12313" h="21600" fill="norm" stroke="1" extrusionOk="0">
                        <a:moveTo>
                          <a:pt x="7583" y="21600"/>
                        </a:moveTo>
                        <a:cubicBezTo>
                          <a:pt x="7583" y="21600"/>
                          <a:pt x="14477" y="9191"/>
                          <a:pt x="0" y="0"/>
                        </a:cubicBezTo>
                        <a:cubicBezTo>
                          <a:pt x="0" y="0"/>
                          <a:pt x="21600" y="6549"/>
                          <a:pt x="7583" y="21600"/>
                        </a:cubicBezTo>
                        <a:close/>
                      </a:path>
                    </a:pathLst>
                  </a:custGeom>
                  <a:solidFill>
                    <a:srgbClr val="8ECEE9"/>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00" name="Freeform: Shape 104"/>
                  <p:cNvSpPr/>
                  <p:nvPr/>
                </p:nvSpPr>
                <p:spPr>
                  <a:xfrm>
                    <a:off x="146257" y="18898"/>
                    <a:ext cx="171152" cy="162149"/>
                  </a:xfrm>
                  <a:custGeom>
                    <a:avLst/>
                    <a:gdLst/>
                    <a:ahLst/>
                    <a:cxnLst>
                      <a:cxn ang="0">
                        <a:pos x="wd2" y="hd2"/>
                      </a:cxn>
                      <a:cxn ang="5400000">
                        <a:pos x="wd2" y="hd2"/>
                      </a:cxn>
                      <a:cxn ang="10800000">
                        <a:pos x="wd2" y="hd2"/>
                      </a:cxn>
                      <a:cxn ang="16200000">
                        <a:pos x="wd2" y="hd2"/>
                      </a:cxn>
                    </a:cxnLst>
                    <a:rect l="0" t="0" r="r" b="b"/>
                    <a:pathLst>
                      <a:path w="16068" h="19194" fill="norm" stroke="1" extrusionOk="0">
                        <a:moveTo>
                          <a:pt x="3624" y="12466"/>
                        </a:moveTo>
                        <a:cubicBezTo>
                          <a:pt x="3624" y="12466"/>
                          <a:pt x="6564" y="9615"/>
                          <a:pt x="6875" y="4660"/>
                        </a:cubicBezTo>
                        <a:cubicBezTo>
                          <a:pt x="6875" y="4660"/>
                          <a:pt x="7413" y="8260"/>
                          <a:pt x="5490" y="10399"/>
                        </a:cubicBezTo>
                        <a:cubicBezTo>
                          <a:pt x="5490" y="10399"/>
                          <a:pt x="9759" y="8403"/>
                          <a:pt x="9759" y="2771"/>
                        </a:cubicBezTo>
                        <a:cubicBezTo>
                          <a:pt x="9759" y="2771"/>
                          <a:pt x="12502" y="10506"/>
                          <a:pt x="15866" y="11325"/>
                        </a:cubicBezTo>
                        <a:cubicBezTo>
                          <a:pt x="15866" y="11325"/>
                          <a:pt x="18156" y="-2326"/>
                          <a:pt x="7299" y="347"/>
                        </a:cubicBezTo>
                        <a:cubicBezTo>
                          <a:pt x="7299" y="347"/>
                          <a:pt x="-3444" y="347"/>
                          <a:pt x="1136" y="17456"/>
                        </a:cubicBezTo>
                        <a:cubicBezTo>
                          <a:pt x="1334" y="18133"/>
                          <a:pt x="1730" y="18739"/>
                          <a:pt x="2239" y="19024"/>
                        </a:cubicBezTo>
                        <a:cubicBezTo>
                          <a:pt x="2550" y="19238"/>
                          <a:pt x="3030" y="19274"/>
                          <a:pt x="3398" y="18989"/>
                        </a:cubicBezTo>
                        <a:lnTo>
                          <a:pt x="3228" y="16102"/>
                        </a:lnTo>
                        <a:cubicBezTo>
                          <a:pt x="3228" y="16102"/>
                          <a:pt x="2126" y="15995"/>
                          <a:pt x="1843" y="14533"/>
                        </a:cubicBezTo>
                        <a:cubicBezTo>
                          <a:pt x="1532" y="12965"/>
                          <a:pt x="2069" y="10791"/>
                          <a:pt x="3624" y="12466"/>
                        </a:cubicBezTo>
                        <a:close/>
                      </a:path>
                    </a:pathLst>
                  </a:custGeom>
                  <a:solidFill>
                    <a:srgbClr val="F9CE6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01" name="Freeform: Shape 105"/>
                  <p:cNvSpPr/>
                  <p:nvPr/>
                </p:nvSpPr>
                <p:spPr>
                  <a:xfrm>
                    <a:off x="160193" y="449920"/>
                    <a:ext cx="72693" cy="102720"/>
                  </a:xfrm>
                  <a:custGeom>
                    <a:avLst/>
                    <a:gdLst/>
                    <a:ahLst/>
                    <a:cxnLst>
                      <a:cxn ang="0">
                        <a:pos x="wd2" y="hd2"/>
                      </a:cxn>
                      <a:cxn ang="5400000">
                        <a:pos x="wd2" y="hd2"/>
                      </a:cxn>
                      <a:cxn ang="10800000">
                        <a:pos x="wd2" y="hd2"/>
                      </a:cxn>
                      <a:cxn ang="16200000">
                        <a:pos x="wd2" y="hd2"/>
                      </a:cxn>
                    </a:cxnLst>
                    <a:rect l="0" t="0" r="r" b="b"/>
                    <a:pathLst>
                      <a:path w="18402" h="19360" fill="norm" stroke="1" extrusionOk="0">
                        <a:moveTo>
                          <a:pt x="4868" y="0"/>
                        </a:moveTo>
                        <a:lnTo>
                          <a:pt x="10115" y="4876"/>
                        </a:lnTo>
                        <a:cubicBezTo>
                          <a:pt x="10115" y="4876"/>
                          <a:pt x="20003" y="10602"/>
                          <a:pt x="18177" y="12132"/>
                        </a:cubicBezTo>
                        <a:cubicBezTo>
                          <a:pt x="16428" y="13663"/>
                          <a:pt x="12930" y="9751"/>
                          <a:pt x="12930" y="9751"/>
                        </a:cubicBezTo>
                        <a:cubicBezTo>
                          <a:pt x="12930" y="9751"/>
                          <a:pt x="21600" y="15477"/>
                          <a:pt x="16504" y="18539"/>
                        </a:cubicBezTo>
                        <a:cubicBezTo>
                          <a:pt x="11332" y="21600"/>
                          <a:pt x="4792" y="15364"/>
                          <a:pt x="3346" y="11962"/>
                        </a:cubicBezTo>
                        <a:cubicBezTo>
                          <a:pt x="1825" y="8504"/>
                          <a:pt x="0" y="7370"/>
                          <a:pt x="0" y="7370"/>
                        </a:cubicBezTo>
                        <a:close/>
                      </a:path>
                    </a:pathLst>
                  </a:custGeom>
                  <a:solidFill>
                    <a:srgbClr val="F77AA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02" name="Freeform: Shape 106"/>
                  <p:cNvSpPr/>
                  <p:nvPr/>
                </p:nvSpPr>
                <p:spPr>
                  <a:xfrm>
                    <a:off x="65089" y="234262"/>
                    <a:ext cx="131910" cy="263023"/>
                  </a:xfrm>
                  <a:custGeom>
                    <a:avLst/>
                    <a:gdLst/>
                    <a:ahLst/>
                    <a:cxnLst>
                      <a:cxn ang="0">
                        <a:pos x="wd2" y="hd2"/>
                      </a:cxn>
                      <a:cxn ang="5400000">
                        <a:pos x="wd2" y="hd2"/>
                      </a:cxn>
                      <a:cxn ang="10800000">
                        <a:pos x="wd2" y="hd2"/>
                      </a:cxn>
                      <a:cxn ang="16200000">
                        <a:pos x="wd2" y="hd2"/>
                      </a:cxn>
                    </a:cxnLst>
                    <a:rect l="0" t="0" r="r" b="b"/>
                    <a:pathLst>
                      <a:path w="21417" h="18358" fill="norm" stroke="1" extrusionOk="0">
                        <a:moveTo>
                          <a:pt x="9542" y="754"/>
                        </a:moveTo>
                        <a:cubicBezTo>
                          <a:pt x="6805" y="1680"/>
                          <a:pt x="4802" y="2920"/>
                          <a:pt x="3629" y="4309"/>
                        </a:cubicBezTo>
                        <a:cubicBezTo>
                          <a:pt x="2016" y="6201"/>
                          <a:pt x="-183" y="9146"/>
                          <a:pt x="12" y="10871"/>
                        </a:cubicBezTo>
                        <a:cubicBezTo>
                          <a:pt x="306" y="13500"/>
                          <a:pt x="14038" y="18358"/>
                          <a:pt x="14038" y="18358"/>
                        </a:cubicBezTo>
                        <a:lnTo>
                          <a:pt x="21417" y="16528"/>
                        </a:lnTo>
                        <a:lnTo>
                          <a:pt x="12230" y="9945"/>
                        </a:lnTo>
                        <a:cubicBezTo>
                          <a:pt x="12230" y="9945"/>
                          <a:pt x="21270" y="-3242"/>
                          <a:pt x="9542" y="754"/>
                        </a:cubicBezTo>
                        <a:close/>
                      </a:path>
                    </a:pathLst>
                  </a:custGeom>
                  <a:solidFill>
                    <a:srgbClr val="BDE6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03" name="Freeform: Shape 107"/>
                  <p:cNvSpPr/>
                  <p:nvPr/>
                </p:nvSpPr>
                <p:spPr>
                  <a:xfrm>
                    <a:off x="136360" y="292744"/>
                    <a:ext cx="60639" cy="1782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416" y="9304"/>
                        </a:moveTo>
                        <a:lnTo>
                          <a:pt x="10693" y="0"/>
                        </a:lnTo>
                        <a:lnTo>
                          <a:pt x="0" y="9559"/>
                        </a:lnTo>
                        <a:lnTo>
                          <a:pt x="21600" y="21600"/>
                        </a:lnTo>
                        <a:close/>
                      </a:path>
                    </a:pathLst>
                  </a:custGeom>
                  <a:solidFill>
                    <a:srgbClr val="8ECEE9"/>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414" name="Group 459"/>
                <p:cNvGrpSpPr/>
                <p:nvPr/>
              </p:nvGrpSpPr>
              <p:grpSpPr>
                <a:xfrm>
                  <a:off x="424412" y="431814"/>
                  <a:ext cx="341271" cy="485976"/>
                  <a:chOff x="0" y="0"/>
                  <a:chExt cx="341269" cy="485975"/>
                </a:xfrm>
              </p:grpSpPr>
              <p:sp>
                <p:nvSpPr>
                  <p:cNvPr id="405" name="Freeform: Shape 108"/>
                  <p:cNvSpPr/>
                  <p:nvPr/>
                </p:nvSpPr>
                <p:spPr>
                  <a:xfrm>
                    <a:off x="10020" y="183719"/>
                    <a:ext cx="331250" cy="270236"/>
                  </a:xfrm>
                  <a:custGeom>
                    <a:avLst/>
                    <a:gdLst/>
                    <a:ahLst/>
                    <a:cxnLst>
                      <a:cxn ang="0">
                        <a:pos x="wd2" y="hd2"/>
                      </a:cxn>
                      <a:cxn ang="5400000">
                        <a:pos x="wd2" y="hd2"/>
                      </a:cxn>
                      <a:cxn ang="10800000">
                        <a:pos x="wd2" y="hd2"/>
                      </a:cxn>
                      <a:cxn ang="16200000">
                        <a:pos x="wd2" y="hd2"/>
                      </a:cxn>
                    </a:cxnLst>
                    <a:rect l="0" t="0" r="r" b="b"/>
                    <a:pathLst>
                      <a:path w="19300" h="21475" fill="norm" stroke="1" extrusionOk="0">
                        <a:moveTo>
                          <a:pt x="11590" y="19"/>
                        </a:moveTo>
                        <a:cubicBezTo>
                          <a:pt x="1405" y="1455"/>
                          <a:pt x="0" y="5838"/>
                          <a:pt x="0" y="5838"/>
                        </a:cubicBezTo>
                        <a:cubicBezTo>
                          <a:pt x="825" y="18362"/>
                          <a:pt x="4302" y="21475"/>
                          <a:pt x="4302" y="21475"/>
                        </a:cubicBezTo>
                        <a:lnTo>
                          <a:pt x="13399" y="16015"/>
                        </a:lnTo>
                        <a:lnTo>
                          <a:pt x="13979" y="12255"/>
                        </a:lnTo>
                        <a:cubicBezTo>
                          <a:pt x="15822" y="15273"/>
                          <a:pt x="18211" y="18338"/>
                          <a:pt x="18211" y="18338"/>
                        </a:cubicBezTo>
                        <a:cubicBezTo>
                          <a:pt x="21600" y="15967"/>
                          <a:pt x="16174" y="5000"/>
                          <a:pt x="14207" y="1671"/>
                        </a:cubicBezTo>
                        <a:cubicBezTo>
                          <a:pt x="13575" y="593"/>
                          <a:pt x="12591" y="-125"/>
                          <a:pt x="11590" y="19"/>
                        </a:cubicBezTo>
                        <a:close/>
                      </a:path>
                    </a:pathLst>
                  </a:custGeom>
                  <a:solidFill>
                    <a:srgbClr val="FFAA39"/>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06" name="Freeform: Shape 109"/>
                  <p:cNvSpPr/>
                  <p:nvPr/>
                </p:nvSpPr>
                <p:spPr>
                  <a:xfrm>
                    <a:off x="145173" y="268722"/>
                    <a:ext cx="75120" cy="45851"/>
                  </a:xfrm>
                  <a:custGeom>
                    <a:avLst/>
                    <a:gdLst/>
                    <a:ahLst/>
                    <a:cxnLst>
                      <a:cxn ang="0">
                        <a:pos x="wd2" y="hd2"/>
                      </a:cxn>
                      <a:cxn ang="5400000">
                        <a:pos x="wd2" y="hd2"/>
                      </a:cxn>
                      <a:cxn ang="10800000">
                        <a:pos x="wd2" y="hd2"/>
                      </a:cxn>
                      <a:cxn ang="16200000">
                        <a:pos x="wd2" y="hd2"/>
                      </a:cxn>
                    </a:cxnLst>
                    <a:rect l="0" t="0" r="r" b="b"/>
                    <a:pathLst>
                      <a:path w="21600" h="18564" fill="norm" stroke="1" extrusionOk="0">
                        <a:moveTo>
                          <a:pt x="4666" y="0"/>
                        </a:moveTo>
                        <a:cubicBezTo>
                          <a:pt x="1469" y="5703"/>
                          <a:pt x="0" y="11892"/>
                          <a:pt x="0" y="11892"/>
                        </a:cubicBezTo>
                        <a:cubicBezTo>
                          <a:pt x="0" y="11892"/>
                          <a:pt x="3542" y="21600"/>
                          <a:pt x="9763" y="17596"/>
                        </a:cubicBezTo>
                        <a:cubicBezTo>
                          <a:pt x="12874" y="15533"/>
                          <a:pt x="18490" y="10315"/>
                          <a:pt x="21600" y="4975"/>
                        </a:cubicBezTo>
                        <a:cubicBezTo>
                          <a:pt x="10195" y="6310"/>
                          <a:pt x="6048" y="2184"/>
                          <a:pt x="4666" y="0"/>
                        </a:cubicBezTo>
                        <a:close/>
                      </a:path>
                    </a:pathLst>
                  </a:custGeom>
                  <a:solidFill>
                    <a:srgbClr val="61332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07" name="Freeform: Shape 110"/>
                  <p:cNvSpPr/>
                  <p:nvPr/>
                </p:nvSpPr>
                <p:spPr>
                  <a:xfrm>
                    <a:off x="161464" y="252425"/>
                    <a:ext cx="66371" cy="29012"/>
                  </a:xfrm>
                  <a:custGeom>
                    <a:avLst/>
                    <a:gdLst/>
                    <a:ahLst/>
                    <a:cxnLst>
                      <a:cxn ang="0">
                        <a:pos x="wd2" y="hd2"/>
                      </a:cxn>
                      <a:cxn ang="5400000">
                        <a:pos x="wd2" y="hd2"/>
                      </a:cxn>
                      <a:cxn ang="10800000">
                        <a:pos x="wd2" y="hd2"/>
                      </a:cxn>
                      <a:cxn ang="16200000">
                        <a:pos x="wd2" y="hd2"/>
                      </a:cxn>
                    </a:cxnLst>
                    <a:rect l="0" t="0" r="r" b="b"/>
                    <a:pathLst>
                      <a:path w="21600" h="19615" fill="norm" stroke="1" extrusionOk="0">
                        <a:moveTo>
                          <a:pt x="21600" y="6465"/>
                        </a:moveTo>
                        <a:cubicBezTo>
                          <a:pt x="21600" y="6465"/>
                          <a:pt x="12413" y="-197"/>
                          <a:pt x="5864" y="5"/>
                        </a:cubicBezTo>
                        <a:cubicBezTo>
                          <a:pt x="3519" y="2629"/>
                          <a:pt x="1564" y="6667"/>
                          <a:pt x="0" y="10906"/>
                        </a:cubicBezTo>
                        <a:cubicBezTo>
                          <a:pt x="1564" y="14539"/>
                          <a:pt x="6255" y="21403"/>
                          <a:pt x="19157" y="19182"/>
                        </a:cubicBezTo>
                        <a:cubicBezTo>
                          <a:pt x="20427" y="16154"/>
                          <a:pt x="21307" y="12924"/>
                          <a:pt x="21600" y="10098"/>
                        </a:cubicBezTo>
                        <a:close/>
                      </a:path>
                    </a:pathLst>
                  </a:custGeom>
                  <a:solidFill>
                    <a:srgbClr val="47180A"/>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08" name="Freeform: Shape 111"/>
                  <p:cNvSpPr/>
                  <p:nvPr/>
                </p:nvSpPr>
                <p:spPr>
                  <a:xfrm>
                    <a:off x="162317" y="227446"/>
                    <a:ext cx="94027" cy="78812"/>
                  </a:xfrm>
                  <a:custGeom>
                    <a:avLst/>
                    <a:gdLst/>
                    <a:ahLst/>
                    <a:cxnLst>
                      <a:cxn ang="0">
                        <a:pos x="wd2" y="hd2"/>
                      </a:cxn>
                      <a:cxn ang="5400000">
                        <a:pos x="wd2" y="hd2"/>
                      </a:cxn>
                      <a:cxn ang="10800000">
                        <a:pos x="wd2" y="hd2"/>
                      </a:cxn>
                      <a:cxn ang="16200000">
                        <a:pos x="wd2" y="hd2"/>
                      </a:cxn>
                    </a:cxnLst>
                    <a:rect l="0" t="0" r="r" b="b"/>
                    <a:pathLst>
                      <a:path w="19748" h="20015" fill="norm" stroke="1" extrusionOk="0">
                        <a:moveTo>
                          <a:pt x="19716" y="10213"/>
                        </a:moveTo>
                        <a:cubicBezTo>
                          <a:pt x="19716" y="10213"/>
                          <a:pt x="14537" y="-930"/>
                          <a:pt x="10684" y="62"/>
                        </a:cubicBezTo>
                        <a:cubicBezTo>
                          <a:pt x="6768" y="978"/>
                          <a:pt x="-1379" y="7084"/>
                          <a:pt x="200" y="9374"/>
                        </a:cubicBezTo>
                        <a:cubicBezTo>
                          <a:pt x="1779" y="11664"/>
                          <a:pt x="7779" y="13801"/>
                          <a:pt x="12326" y="10061"/>
                        </a:cubicBezTo>
                        <a:cubicBezTo>
                          <a:pt x="12326" y="10061"/>
                          <a:pt x="14221" y="20670"/>
                          <a:pt x="17189" y="19983"/>
                        </a:cubicBezTo>
                        <a:cubicBezTo>
                          <a:pt x="20221" y="19296"/>
                          <a:pt x="19716" y="10213"/>
                          <a:pt x="19716" y="10213"/>
                        </a:cubicBezTo>
                        <a:close/>
                      </a:path>
                    </a:pathLst>
                  </a:custGeom>
                  <a:solidFill>
                    <a:srgbClr val="61332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09" name="Freeform: Shape 112"/>
                  <p:cNvSpPr/>
                  <p:nvPr/>
                </p:nvSpPr>
                <p:spPr>
                  <a:xfrm>
                    <a:off x="228738" y="263593"/>
                    <a:ext cx="112465" cy="153439"/>
                  </a:xfrm>
                  <a:custGeom>
                    <a:avLst/>
                    <a:gdLst/>
                    <a:ahLst/>
                    <a:cxnLst>
                      <a:cxn ang="0">
                        <a:pos x="wd2" y="hd2"/>
                      </a:cxn>
                      <a:cxn ang="5400000">
                        <a:pos x="wd2" y="hd2"/>
                      </a:cxn>
                      <a:cxn ang="10800000">
                        <a:pos x="wd2" y="hd2"/>
                      </a:cxn>
                      <a:cxn ang="16200000">
                        <a:pos x="wd2" y="hd2"/>
                      </a:cxn>
                    </a:cxnLst>
                    <a:rect l="0" t="0" r="r" b="b"/>
                    <a:pathLst>
                      <a:path w="15148" h="19379" fill="norm" stroke="1" extrusionOk="0">
                        <a:moveTo>
                          <a:pt x="0" y="5020"/>
                        </a:moveTo>
                        <a:lnTo>
                          <a:pt x="3850" y="0"/>
                        </a:lnTo>
                        <a:cubicBezTo>
                          <a:pt x="3850" y="0"/>
                          <a:pt x="21600" y="15059"/>
                          <a:pt x="12603" y="19128"/>
                        </a:cubicBezTo>
                        <a:cubicBezTo>
                          <a:pt x="7092" y="21600"/>
                          <a:pt x="0" y="5020"/>
                          <a:pt x="0" y="5020"/>
                        </a:cubicBezTo>
                        <a:close/>
                      </a:path>
                    </a:pathLst>
                  </a:custGeom>
                  <a:solidFill>
                    <a:srgbClr val="F9CE6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10" name="Freeform: Shape 113"/>
                  <p:cNvSpPr/>
                  <p:nvPr/>
                </p:nvSpPr>
                <p:spPr>
                  <a:xfrm>
                    <a:off x="-1" y="240289"/>
                    <a:ext cx="195858" cy="245687"/>
                  </a:xfrm>
                  <a:custGeom>
                    <a:avLst/>
                    <a:gdLst/>
                    <a:ahLst/>
                    <a:cxnLst>
                      <a:cxn ang="0">
                        <a:pos x="wd2" y="hd2"/>
                      </a:cxn>
                      <a:cxn ang="5400000">
                        <a:pos x="wd2" y="hd2"/>
                      </a:cxn>
                      <a:cxn ang="10800000">
                        <a:pos x="wd2" y="hd2"/>
                      </a:cxn>
                      <a:cxn ang="16200000">
                        <a:pos x="wd2" y="hd2"/>
                      </a:cxn>
                    </a:cxnLst>
                    <a:rect l="0" t="0" r="r" b="b"/>
                    <a:pathLst>
                      <a:path w="21541" h="17473" fill="norm" stroke="1" extrusionOk="0">
                        <a:moveTo>
                          <a:pt x="7" y="3862"/>
                        </a:moveTo>
                        <a:cubicBezTo>
                          <a:pt x="-59" y="6862"/>
                          <a:pt x="272" y="13462"/>
                          <a:pt x="3651" y="16334"/>
                        </a:cubicBezTo>
                        <a:cubicBezTo>
                          <a:pt x="5639" y="18005"/>
                          <a:pt x="9648" y="17791"/>
                          <a:pt x="11337" y="15991"/>
                        </a:cubicBezTo>
                        <a:lnTo>
                          <a:pt x="21541" y="5019"/>
                        </a:lnTo>
                        <a:lnTo>
                          <a:pt x="16373" y="2726"/>
                        </a:lnTo>
                        <a:lnTo>
                          <a:pt x="7031" y="11576"/>
                        </a:lnTo>
                        <a:cubicBezTo>
                          <a:pt x="7031" y="11576"/>
                          <a:pt x="6434" y="-3595"/>
                          <a:pt x="1498" y="798"/>
                        </a:cubicBezTo>
                        <a:cubicBezTo>
                          <a:pt x="504" y="1676"/>
                          <a:pt x="7" y="2748"/>
                          <a:pt x="7" y="3862"/>
                        </a:cubicBezTo>
                        <a:close/>
                      </a:path>
                    </a:pathLst>
                  </a:custGeom>
                  <a:solidFill>
                    <a:srgbClr val="F9CE6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11" name="Freeform: Shape 114"/>
                  <p:cNvSpPr/>
                  <p:nvPr/>
                </p:nvSpPr>
                <p:spPr>
                  <a:xfrm>
                    <a:off x="77898" y="30092"/>
                    <a:ext cx="149260" cy="205641"/>
                  </a:xfrm>
                  <a:custGeom>
                    <a:avLst/>
                    <a:gdLst/>
                    <a:ahLst/>
                    <a:cxnLst>
                      <a:cxn ang="0">
                        <a:pos x="wd2" y="hd2"/>
                      </a:cxn>
                      <a:cxn ang="5400000">
                        <a:pos x="wd2" y="hd2"/>
                      </a:cxn>
                      <a:cxn ang="10800000">
                        <a:pos x="wd2" y="hd2"/>
                      </a:cxn>
                      <a:cxn ang="16200000">
                        <a:pos x="wd2" y="hd2"/>
                      </a:cxn>
                    </a:cxnLst>
                    <a:rect l="0" t="0" r="r" b="b"/>
                    <a:pathLst>
                      <a:path w="20753" h="21432" fill="norm" stroke="1" extrusionOk="0">
                        <a:moveTo>
                          <a:pt x="20595" y="8069"/>
                        </a:moveTo>
                        <a:cubicBezTo>
                          <a:pt x="21600" y="3391"/>
                          <a:pt x="17707" y="0"/>
                          <a:pt x="11428" y="0"/>
                        </a:cubicBezTo>
                        <a:cubicBezTo>
                          <a:pt x="5149" y="0"/>
                          <a:pt x="0" y="3830"/>
                          <a:pt x="0" y="8571"/>
                        </a:cubicBezTo>
                        <a:cubicBezTo>
                          <a:pt x="0" y="10831"/>
                          <a:pt x="1214" y="12903"/>
                          <a:pt x="3140" y="14410"/>
                        </a:cubicBezTo>
                        <a:lnTo>
                          <a:pt x="1214" y="18712"/>
                        </a:lnTo>
                        <a:cubicBezTo>
                          <a:pt x="3349" y="21192"/>
                          <a:pt x="5860" y="21600"/>
                          <a:pt x="7828" y="21380"/>
                        </a:cubicBezTo>
                        <a:cubicBezTo>
                          <a:pt x="9753" y="21160"/>
                          <a:pt x="11177" y="19842"/>
                          <a:pt x="11135" y="18366"/>
                        </a:cubicBezTo>
                        <a:lnTo>
                          <a:pt x="11135" y="18303"/>
                        </a:lnTo>
                        <a:cubicBezTo>
                          <a:pt x="4940" y="16985"/>
                          <a:pt x="4940" y="13437"/>
                          <a:pt x="4940" y="13437"/>
                        </a:cubicBezTo>
                        <a:cubicBezTo>
                          <a:pt x="7535" y="16702"/>
                          <a:pt x="11093" y="17110"/>
                          <a:pt x="11093" y="17110"/>
                        </a:cubicBezTo>
                        <a:cubicBezTo>
                          <a:pt x="11177" y="17110"/>
                          <a:pt x="11302" y="17110"/>
                          <a:pt x="11428" y="17110"/>
                        </a:cubicBezTo>
                        <a:cubicBezTo>
                          <a:pt x="17707" y="17110"/>
                          <a:pt x="19633" y="12715"/>
                          <a:pt x="20595" y="8069"/>
                        </a:cubicBezTo>
                        <a:close/>
                      </a:path>
                    </a:pathLst>
                  </a:custGeom>
                  <a:solidFill>
                    <a:srgbClr val="61332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12" name="Freeform: Shape 115"/>
                  <p:cNvSpPr/>
                  <p:nvPr/>
                </p:nvSpPr>
                <p:spPr>
                  <a:xfrm>
                    <a:off x="113496" y="159212"/>
                    <a:ext cx="44348" cy="464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0"/>
                          <a:pt x="0" y="15747"/>
                          <a:pt x="21600" y="21600"/>
                        </a:cubicBezTo>
                        <a:lnTo>
                          <a:pt x="21454" y="16305"/>
                        </a:lnTo>
                        <a:cubicBezTo>
                          <a:pt x="21454" y="16305"/>
                          <a:pt x="9049" y="14493"/>
                          <a:pt x="0" y="0"/>
                        </a:cubicBezTo>
                        <a:close/>
                      </a:path>
                    </a:pathLst>
                  </a:custGeom>
                  <a:solidFill>
                    <a:srgbClr val="47180A"/>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13" name="Freeform: Shape 116"/>
                  <p:cNvSpPr/>
                  <p:nvPr/>
                </p:nvSpPr>
                <p:spPr>
                  <a:xfrm>
                    <a:off x="49744" y="-1"/>
                    <a:ext cx="232749" cy="168264"/>
                  </a:xfrm>
                  <a:custGeom>
                    <a:avLst/>
                    <a:gdLst/>
                    <a:ahLst/>
                    <a:cxnLst>
                      <a:cxn ang="0">
                        <a:pos x="wd2" y="hd2"/>
                      </a:cxn>
                      <a:cxn ang="5400000">
                        <a:pos x="wd2" y="hd2"/>
                      </a:cxn>
                      <a:cxn ang="10800000">
                        <a:pos x="wd2" y="hd2"/>
                      </a:cxn>
                      <a:cxn ang="16200000">
                        <a:pos x="wd2" y="hd2"/>
                      </a:cxn>
                    </a:cxnLst>
                    <a:rect l="0" t="0" r="r" b="b"/>
                    <a:pathLst>
                      <a:path w="19677" h="20560" fill="norm" stroke="1" extrusionOk="0">
                        <a:moveTo>
                          <a:pt x="4236" y="20560"/>
                        </a:moveTo>
                        <a:cubicBezTo>
                          <a:pt x="4236" y="20560"/>
                          <a:pt x="-1673" y="14930"/>
                          <a:pt x="467" y="8012"/>
                        </a:cubicBezTo>
                        <a:cubicBezTo>
                          <a:pt x="1256" y="5436"/>
                          <a:pt x="2912" y="6319"/>
                          <a:pt x="2886" y="5400"/>
                        </a:cubicBezTo>
                        <a:cubicBezTo>
                          <a:pt x="2606" y="-1040"/>
                          <a:pt x="6682" y="2456"/>
                          <a:pt x="6682" y="2456"/>
                        </a:cubicBezTo>
                        <a:cubicBezTo>
                          <a:pt x="6682" y="2456"/>
                          <a:pt x="7548" y="-304"/>
                          <a:pt x="9102" y="27"/>
                        </a:cubicBezTo>
                        <a:cubicBezTo>
                          <a:pt x="10655" y="358"/>
                          <a:pt x="11114" y="3302"/>
                          <a:pt x="11114" y="3302"/>
                        </a:cubicBezTo>
                        <a:cubicBezTo>
                          <a:pt x="11114" y="3302"/>
                          <a:pt x="12285" y="873"/>
                          <a:pt x="13585" y="1389"/>
                        </a:cubicBezTo>
                        <a:cubicBezTo>
                          <a:pt x="15036" y="2014"/>
                          <a:pt x="14756" y="4075"/>
                          <a:pt x="14909" y="4148"/>
                        </a:cubicBezTo>
                        <a:cubicBezTo>
                          <a:pt x="15266" y="4222"/>
                          <a:pt x="18220" y="2088"/>
                          <a:pt x="17507" y="7350"/>
                        </a:cubicBezTo>
                        <a:cubicBezTo>
                          <a:pt x="17507" y="7350"/>
                          <a:pt x="19418" y="7681"/>
                          <a:pt x="19647" y="9337"/>
                        </a:cubicBezTo>
                        <a:cubicBezTo>
                          <a:pt x="19927" y="11287"/>
                          <a:pt x="18246" y="13495"/>
                          <a:pt x="14451" y="12391"/>
                        </a:cubicBezTo>
                        <a:cubicBezTo>
                          <a:pt x="12795" y="11876"/>
                          <a:pt x="10044" y="11177"/>
                          <a:pt x="8286" y="9852"/>
                        </a:cubicBezTo>
                        <a:cubicBezTo>
                          <a:pt x="7955" y="9594"/>
                          <a:pt x="7548" y="9815"/>
                          <a:pt x="7548" y="10367"/>
                        </a:cubicBezTo>
                        <a:lnTo>
                          <a:pt x="7548" y="10404"/>
                        </a:lnTo>
                        <a:cubicBezTo>
                          <a:pt x="7548" y="14378"/>
                          <a:pt x="6529" y="14084"/>
                          <a:pt x="6096" y="13017"/>
                        </a:cubicBezTo>
                        <a:cubicBezTo>
                          <a:pt x="5510" y="11471"/>
                          <a:pt x="4797" y="11802"/>
                          <a:pt x="4593" y="11986"/>
                        </a:cubicBezTo>
                        <a:cubicBezTo>
                          <a:pt x="3702" y="12869"/>
                          <a:pt x="3523" y="14599"/>
                          <a:pt x="3651" y="15556"/>
                        </a:cubicBezTo>
                        <a:cubicBezTo>
                          <a:pt x="3829" y="17101"/>
                          <a:pt x="4975" y="16034"/>
                          <a:pt x="5204" y="16218"/>
                        </a:cubicBezTo>
                        <a:cubicBezTo>
                          <a:pt x="5357" y="16365"/>
                          <a:pt x="5026" y="17653"/>
                          <a:pt x="4924" y="18205"/>
                        </a:cubicBezTo>
                        <a:close/>
                      </a:path>
                    </a:pathLst>
                  </a:custGeom>
                  <a:solidFill>
                    <a:srgbClr val="00000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439" name="Group 436"/>
                <p:cNvGrpSpPr/>
                <p:nvPr/>
              </p:nvGrpSpPr>
              <p:grpSpPr>
                <a:xfrm>
                  <a:off x="-1" y="1006762"/>
                  <a:ext cx="709568" cy="862565"/>
                  <a:chOff x="0" y="0"/>
                  <a:chExt cx="709566" cy="862563"/>
                </a:xfrm>
              </p:grpSpPr>
              <p:sp>
                <p:nvSpPr>
                  <p:cNvPr id="415" name="Freeform: Shape 117"/>
                  <p:cNvSpPr/>
                  <p:nvPr/>
                </p:nvSpPr>
                <p:spPr>
                  <a:xfrm>
                    <a:off x="368246" y="-1"/>
                    <a:ext cx="341321" cy="379537"/>
                  </a:xfrm>
                  <a:custGeom>
                    <a:avLst/>
                    <a:gdLst/>
                    <a:ahLst/>
                    <a:cxnLst>
                      <a:cxn ang="0">
                        <a:pos x="wd2" y="hd2"/>
                      </a:cxn>
                      <a:cxn ang="5400000">
                        <a:pos x="wd2" y="hd2"/>
                      </a:cxn>
                      <a:cxn ang="10800000">
                        <a:pos x="wd2" y="hd2"/>
                      </a:cxn>
                      <a:cxn ang="16200000">
                        <a:pos x="wd2" y="hd2"/>
                      </a:cxn>
                    </a:cxnLst>
                    <a:rect l="0" t="0" r="r" b="b"/>
                    <a:pathLst>
                      <a:path w="21588" h="21313" fill="norm" stroke="1" extrusionOk="0">
                        <a:moveTo>
                          <a:pt x="21588" y="15742"/>
                        </a:moveTo>
                        <a:lnTo>
                          <a:pt x="21588" y="6042"/>
                        </a:lnTo>
                        <a:cubicBezTo>
                          <a:pt x="21588" y="5805"/>
                          <a:pt x="21435" y="5568"/>
                          <a:pt x="21207" y="5433"/>
                        </a:cubicBezTo>
                        <a:lnTo>
                          <a:pt x="10931" y="100"/>
                        </a:lnTo>
                        <a:cubicBezTo>
                          <a:pt x="10931" y="100"/>
                          <a:pt x="10416" y="-255"/>
                          <a:pt x="9558" y="371"/>
                        </a:cubicBezTo>
                        <a:lnTo>
                          <a:pt x="9616" y="371"/>
                        </a:lnTo>
                        <a:cubicBezTo>
                          <a:pt x="9387" y="473"/>
                          <a:pt x="9196" y="693"/>
                          <a:pt x="9196" y="981"/>
                        </a:cubicBezTo>
                        <a:lnTo>
                          <a:pt x="9196" y="9936"/>
                        </a:lnTo>
                        <a:cubicBezTo>
                          <a:pt x="9196" y="10173"/>
                          <a:pt x="9063" y="10410"/>
                          <a:pt x="8834" y="10528"/>
                        </a:cubicBezTo>
                        <a:lnTo>
                          <a:pt x="979" y="14354"/>
                        </a:lnTo>
                        <a:cubicBezTo>
                          <a:pt x="979" y="14354"/>
                          <a:pt x="941" y="14354"/>
                          <a:pt x="941" y="14371"/>
                        </a:cubicBezTo>
                        <a:lnTo>
                          <a:pt x="446" y="14608"/>
                        </a:lnTo>
                        <a:cubicBezTo>
                          <a:pt x="407" y="14625"/>
                          <a:pt x="350" y="14658"/>
                          <a:pt x="312" y="14692"/>
                        </a:cubicBezTo>
                        <a:lnTo>
                          <a:pt x="446" y="14049"/>
                        </a:lnTo>
                        <a:cubicBezTo>
                          <a:pt x="446" y="14066"/>
                          <a:pt x="121" y="14218"/>
                          <a:pt x="26" y="14625"/>
                        </a:cubicBezTo>
                        <a:lnTo>
                          <a:pt x="26" y="14591"/>
                        </a:lnTo>
                        <a:cubicBezTo>
                          <a:pt x="-12" y="14760"/>
                          <a:pt x="-12" y="15031"/>
                          <a:pt x="45" y="15302"/>
                        </a:cubicBezTo>
                        <a:cubicBezTo>
                          <a:pt x="64" y="15369"/>
                          <a:pt x="83" y="15454"/>
                          <a:pt x="102" y="15505"/>
                        </a:cubicBezTo>
                        <a:cubicBezTo>
                          <a:pt x="102" y="15522"/>
                          <a:pt x="121" y="15522"/>
                          <a:pt x="121" y="15539"/>
                        </a:cubicBezTo>
                        <a:lnTo>
                          <a:pt x="121" y="15522"/>
                        </a:lnTo>
                        <a:cubicBezTo>
                          <a:pt x="198" y="15640"/>
                          <a:pt x="293" y="15759"/>
                          <a:pt x="426" y="15827"/>
                        </a:cubicBezTo>
                        <a:lnTo>
                          <a:pt x="10664" y="21210"/>
                        </a:lnTo>
                        <a:cubicBezTo>
                          <a:pt x="10912" y="21345"/>
                          <a:pt x="11198" y="21345"/>
                          <a:pt x="11446" y="21227"/>
                        </a:cubicBezTo>
                        <a:lnTo>
                          <a:pt x="21073" y="16554"/>
                        </a:lnTo>
                        <a:lnTo>
                          <a:pt x="21588" y="16300"/>
                        </a:lnTo>
                        <a:close/>
                      </a:path>
                    </a:pathLst>
                  </a:custGeom>
                  <a:solidFill>
                    <a:srgbClr val="CCCCC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16" name="Freeform: Shape 118"/>
                  <p:cNvSpPr/>
                  <p:nvPr/>
                </p:nvSpPr>
                <p:spPr>
                  <a:xfrm>
                    <a:off x="368815" y="5220"/>
                    <a:ext cx="332305" cy="364812"/>
                  </a:xfrm>
                  <a:custGeom>
                    <a:avLst/>
                    <a:gdLst/>
                    <a:ahLst/>
                    <a:cxnLst>
                      <a:cxn ang="0">
                        <a:pos x="wd2" y="hd2"/>
                      </a:cxn>
                      <a:cxn ang="5400000">
                        <a:pos x="wd2" y="hd2"/>
                      </a:cxn>
                      <a:cxn ang="10800000">
                        <a:pos x="wd2" y="hd2"/>
                      </a:cxn>
                      <a:cxn ang="16200000">
                        <a:pos x="wd2" y="hd2"/>
                      </a:cxn>
                    </a:cxnLst>
                    <a:rect l="0" t="0" r="r" b="b"/>
                    <a:pathLst>
                      <a:path w="21454" h="21375" fill="norm" stroke="1" extrusionOk="0">
                        <a:moveTo>
                          <a:pt x="21454" y="16419"/>
                        </a:moveTo>
                        <a:lnTo>
                          <a:pt x="21454" y="6299"/>
                        </a:lnTo>
                        <a:cubicBezTo>
                          <a:pt x="21454" y="6034"/>
                          <a:pt x="21298" y="5804"/>
                          <a:pt x="21045" y="5663"/>
                        </a:cubicBezTo>
                        <a:lnTo>
                          <a:pt x="10557" y="100"/>
                        </a:lnTo>
                        <a:cubicBezTo>
                          <a:pt x="10012" y="-183"/>
                          <a:pt x="9331" y="170"/>
                          <a:pt x="9331" y="735"/>
                        </a:cubicBezTo>
                        <a:lnTo>
                          <a:pt x="9331" y="9513"/>
                        </a:lnTo>
                        <a:cubicBezTo>
                          <a:pt x="9331" y="9778"/>
                          <a:pt x="9175" y="10008"/>
                          <a:pt x="8922" y="10149"/>
                        </a:cubicBezTo>
                        <a:lnTo>
                          <a:pt x="418" y="14370"/>
                        </a:lnTo>
                        <a:cubicBezTo>
                          <a:pt x="-127" y="14653"/>
                          <a:pt x="-146" y="15359"/>
                          <a:pt x="399" y="15642"/>
                        </a:cubicBezTo>
                        <a:lnTo>
                          <a:pt x="10810" y="21276"/>
                        </a:lnTo>
                        <a:cubicBezTo>
                          <a:pt x="11063" y="21399"/>
                          <a:pt x="11374" y="21417"/>
                          <a:pt x="11627" y="21276"/>
                        </a:cubicBezTo>
                        <a:close/>
                      </a:path>
                    </a:pathLst>
                  </a:custGeom>
                  <a:solidFill>
                    <a:srgbClr val="E6E6E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17" name="Freeform: Shape 119"/>
                  <p:cNvSpPr/>
                  <p:nvPr/>
                </p:nvSpPr>
                <p:spPr>
                  <a:xfrm>
                    <a:off x="423874" y="263046"/>
                    <a:ext cx="117657" cy="660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8542"/>
                        </a:moveTo>
                        <a:lnTo>
                          <a:pt x="8894" y="0"/>
                        </a:lnTo>
                        <a:lnTo>
                          <a:pt x="21600" y="12665"/>
                        </a:lnTo>
                        <a:lnTo>
                          <a:pt x="12264" y="21600"/>
                        </a:lnTo>
                        <a:close/>
                      </a:path>
                    </a:pathLst>
                  </a:custGeom>
                  <a:solidFill>
                    <a:srgbClr val="B3B3B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18" name="Freeform: Shape 120"/>
                  <p:cNvSpPr/>
                  <p:nvPr/>
                </p:nvSpPr>
                <p:spPr>
                  <a:xfrm>
                    <a:off x="525540" y="23507"/>
                    <a:ext cx="162305" cy="242557"/>
                  </a:xfrm>
                  <a:custGeom>
                    <a:avLst/>
                    <a:gdLst/>
                    <a:ahLst/>
                    <a:cxnLst>
                      <a:cxn ang="0">
                        <a:pos x="wd2" y="hd2"/>
                      </a:cxn>
                      <a:cxn ang="5400000">
                        <a:pos x="wd2" y="hd2"/>
                      </a:cxn>
                      <a:cxn ang="10800000">
                        <a:pos x="wd2" y="hd2"/>
                      </a:cxn>
                      <a:cxn ang="16200000">
                        <a:pos x="wd2" y="hd2"/>
                      </a:cxn>
                    </a:cxnLst>
                    <a:rect l="0" t="0" r="r" b="b"/>
                    <a:pathLst>
                      <a:path w="21600" h="21520" fill="norm" stroke="1" extrusionOk="0">
                        <a:moveTo>
                          <a:pt x="240" y="0"/>
                        </a:moveTo>
                        <a:lnTo>
                          <a:pt x="21600" y="8180"/>
                        </a:lnTo>
                        <a:lnTo>
                          <a:pt x="21600" y="21520"/>
                        </a:lnTo>
                        <a:lnTo>
                          <a:pt x="0" y="13072"/>
                        </a:lnTo>
                        <a:cubicBezTo>
                          <a:pt x="0" y="13072"/>
                          <a:pt x="240" y="-80"/>
                          <a:pt x="240" y="0"/>
                        </a:cubicBezTo>
                        <a:close/>
                      </a:path>
                    </a:pathLst>
                  </a:custGeom>
                  <a:solidFill>
                    <a:srgbClr val="F2F2F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19" name="Freeform: Shape 121"/>
                  <p:cNvSpPr/>
                  <p:nvPr/>
                </p:nvSpPr>
                <p:spPr>
                  <a:xfrm>
                    <a:off x="438053" y="189134"/>
                    <a:ext cx="240441" cy="1372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6489"/>
                        </a:moveTo>
                        <a:lnTo>
                          <a:pt x="6767" y="0"/>
                        </a:lnTo>
                        <a:lnTo>
                          <a:pt x="21600" y="14968"/>
                        </a:lnTo>
                        <a:lnTo>
                          <a:pt x="14589" y="21600"/>
                        </a:lnTo>
                        <a:close/>
                      </a:path>
                    </a:pathLst>
                  </a:custGeom>
                  <a:solidFill>
                    <a:srgbClr val="B3B3B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20" name="Freeform: Shape 122"/>
                  <p:cNvSpPr/>
                  <p:nvPr/>
                </p:nvSpPr>
                <p:spPr>
                  <a:xfrm>
                    <a:off x="550882" y="66650"/>
                    <a:ext cx="64862" cy="97144"/>
                  </a:xfrm>
                  <a:custGeom>
                    <a:avLst/>
                    <a:gdLst/>
                    <a:ahLst/>
                    <a:cxnLst>
                      <a:cxn ang="0">
                        <a:pos x="wd2" y="hd2"/>
                      </a:cxn>
                      <a:cxn ang="5400000">
                        <a:pos x="wd2" y="hd2"/>
                      </a:cxn>
                      <a:cxn ang="10800000">
                        <a:pos x="wd2" y="hd2"/>
                      </a:cxn>
                      <a:cxn ang="16200000">
                        <a:pos x="wd2" y="hd2"/>
                      </a:cxn>
                    </a:cxnLst>
                    <a:rect l="0" t="0" r="r" b="b"/>
                    <a:pathLst>
                      <a:path w="21600" h="21534" fill="norm" stroke="1" extrusionOk="0">
                        <a:moveTo>
                          <a:pt x="300" y="1"/>
                        </a:moveTo>
                        <a:lnTo>
                          <a:pt x="21600" y="8201"/>
                        </a:lnTo>
                        <a:lnTo>
                          <a:pt x="21600" y="21534"/>
                        </a:lnTo>
                        <a:lnTo>
                          <a:pt x="0" y="13067"/>
                        </a:lnTo>
                        <a:cubicBezTo>
                          <a:pt x="0" y="13067"/>
                          <a:pt x="300" y="-66"/>
                          <a:pt x="300" y="1"/>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21" name="Freeform: Shape 123"/>
                  <p:cNvSpPr/>
                  <p:nvPr/>
                </p:nvSpPr>
                <p:spPr>
                  <a:xfrm>
                    <a:off x="590401" y="122458"/>
                    <a:ext cx="65164" cy="97147"/>
                  </a:xfrm>
                  <a:custGeom>
                    <a:avLst/>
                    <a:gdLst/>
                    <a:ahLst/>
                    <a:cxnLst>
                      <a:cxn ang="0">
                        <a:pos x="wd2" y="hd2"/>
                      </a:cxn>
                      <a:cxn ang="5400000">
                        <a:pos x="wd2" y="hd2"/>
                      </a:cxn>
                      <a:cxn ang="10800000">
                        <a:pos x="wd2" y="hd2"/>
                      </a:cxn>
                      <a:cxn ang="16200000">
                        <a:pos x="wd2" y="hd2"/>
                      </a:cxn>
                    </a:cxnLst>
                    <a:rect l="0" t="0" r="r" b="b"/>
                    <a:pathLst>
                      <a:path w="21600" h="21468" fill="norm" stroke="1" extrusionOk="0">
                        <a:moveTo>
                          <a:pt x="299" y="1"/>
                        </a:moveTo>
                        <a:lnTo>
                          <a:pt x="21600" y="8109"/>
                        </a:lnTo>
                        <a:lnTo>
                          <a:pt x="21600" y="21468"/>
                        </a:lnTo>
                        <a:lnTo>
                          <a:pt x="0" y="13027"/>
                        </a:lnTo>
                        <a:cubicBezTo>
                          <a:pt x="0" y="13027"/>
                          <a:pt x="299" y="-132"/>
                          <a:pt x="299" y="1"/>
                        </a:cubicBezTo>
                        <a:close/>
                      </a:path>
                    </a:pathLst>
                  </a:custGeom>
                  <a:solidFill>
                    <a:srgbClr val="FFAA39"/>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22" name="Freeform: Shape 124"/>
                  <p:cNvSpPr/>
                  <p:nvPr/>
                </p:nvSpPr>
                <p:spPr>
                  <a:xfrm>
                    <a:off x="93263" y="717906"/>
                    <a:ext cx="201762" cy="144658"/>
                  </a:xfrm>
                  <a:custGeom>
                    <a:avLst/>
                    <a:gdLst/>
                    <a:ahLst/>
                    <a:cxnLst>
                      <a:cxn ang="0">
                        <a:pos x="wd2" y="hd2"/>
                      </a:cxn>
                      <a:cxn ang="5400000">
                        <a:pos x="wd2" y="hd2"/>
                      </a:cxn>
                      <a:cxn ang="10800000">
                        <a:pos x="wd2" y="hd2"/>
                      </a:cxn>
                      <a:cxn ang="16200000">
                        <a:pos x="wd2" y="hd2"/>
                      </a:cxn>
                    </a:cxnLst>
                    <a:rect l="0" t="0" r="r" b="b"/>
                    <a:pathLst>
                      <a:path w="20150" h="19291" fill="norm" stroke="1" extrusionOk="0">
                        <a:moveTo>
                          <a:pt x="117" y="6755"/>
                        </a:moveTo>
                        <a:cubicBezTo>
                          <a:pt x="-725" y="11814"/>
                          <a:pt x="3066" y="17234"/>
                          <a:pt x="8571" y="18840"/>
                        </a:cubicBezTo>
                        <a:cubicBezTo>
                          <a:pt x="14076" y="20446"/>
                          <a:pt x="19220" y="17636"/>
                          <a:pt x="20033" y="12537"/>
                        </a:cubicBezTo>
                        <a:cubicBezTo>
                          <a:pt x="20875" y="7478"/>
                          <a:pt x="17084" y="2058"/>
                          <a:pt x="11579" y="452"/>
                        </a:cubicBezTo>
                        <a:cubicBezTo>
                          <a:pt x="6074" y="-1154"/>
                          <a:pt x="960" y="1656"/>
                          <a:pt x="117" y="6755"/>
                        </a:cubicBezTo>
                        <a:close/>
                      </a:path>
                    </a:pathLst>
                  </a:custGeom>
                  <a:solidFill>
                    <a:srgbClr val="3964A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23" name="Freeform: Shape 125"/>
                  <p:cNvSpPr/>
                  <p:nvPr/>
                </p:nvSpPr>
                <p:spPr>
                  <a:xfrm>
                    <a:off x="95374" y="705534"/>
                    <a:ext cx="201461" cy="144521"/>
                  </a:xfrm>
                  <a:custGeom>
                    <a:avLst/>
                    <a:gdLst/>
                    <a:ahLst/>
                    <a:cxnLst>
                      <a:cxn ang="0">
                        <a:pos x="wd2" y="hd2"/>
                      </a:cxn>
                      <a:cxn ang="5400000">
                        <a:pos x="wd2" y="hd2"/>
                      </a:cxn>
                      <a:cxn ang="10800000">
                        <a:pos x="wd2" y="hd2"/>
                      </a:cxn>
                      <a:cxn ang="16200000">
                        <a:pos x="wd2" y="hd2"/>
                      </a:cxn>
                    </a:cxnLst>
                    <a:rect l="0" t="0" r="r" b="b"/>
                    <a:pathLst>
                      <a:path w="20148" h="19309" fill="norm" stroke="1" extrusionOk="0">
                        <a:moveTo>
                          <a:pt x="118" y="6728"/>
                        </a:moveTo>
                        <a:cubicBezTo>
                          <a:pt x="-726" y="11836"/>
                          <a:pt x="3070" y="17226"/>
                          <a:pt x="8553" y="18875"/>
                        </a:cubicBezTo>
                        <a:cubicBezTo>
                          <a:pt x="14066" y="20444"/>
                          <a:pt x="19217" y="17628"/>
                          <a:pt x="20030" y="12560"/>
                        </a:cubicBezTo>
                        <a:cubicBezTo>
                          <a:pt x="20874" y="7492"/>
                          <a:pt x="17078" y="2062"/>
                          <a:pt x="11595" y="453"/>
                        </a:cubicBezTo>
                        <a:cubicBezTo>
                          <a:pt x="6082" y="-1156"/>
                          <a:pt x="931" y="1660"/>
                          <a:pt x="118" y="6728"/>
                        </a:cubicBezTo>
                        <a:close/>
                      </a:path>
                    </a:pathLst>
                  </a:custGeom>
                  <a:solidFill>
                    <a:srgbClr val="6185C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24" name="Freeform: Shape 126"/>
                  <p:cNvSpPr/>
                  <p:nvPr/>
                </p:nvSpPr>
                <p:spPr>
                  <a:xfrm>
                    <a:off x="15398" y="401518"/>
                    <a:ext cx="358702" cy="249793"/>
                  </a:xfrm>
                  <a:custGeom>
                    <a:avLst/>
                    <a:gdLst/>
                    <a:ahLst/>
                    <a:cxnLst>
                      <a:cxn ang="0">
                        <a:pos x="wd2" y="hd2"/>
                      </a:cxn>
                      <a:cxn ang="5400000">
                        <a:pos x="wd2" y="hd2"/>
                      </a:cxn>
                      <a:cxn ang="10800000">
                        <a:pos x="wd2" y="hd2"/>
                      </a:cxn>
                      <a:cxn ang="16200000">
                        <a:pos x="wd2" y="hd2"/>
                      </a:cxn>
                    </a:cxnLst>
                    <a:rect l="0" t="0" r="r" b="b"/>
                    <a:pathLst>
                      <a:path w="21402" h="21600" fill="norm" stroke="1" extrusionOk="0">
                        <a:moveTo>
                          <a:pt x="21402" y="11933"/>
                        </a:moveTo>
                        <a:cubicBezTo>
                          <a:pt x="21402" y="11933"/>
                          <a:pt x="21600" y="11386"/>
                          <a:pt x="6475" y="0"/>
                        </a:cubicBezTo>
                        <a:lnTo>
                          <a:pt x="0" y="12507"/>
                        </a:lnTo>
                        <a:lnTo>
                          <a:pt x="12374" y="21600"/>
                        </a:lnTo>
                        <a:close/>
                      </a:path>
                    </a:pathLst>
                  </a:custGeom>
                  <a:solidFill>
                    <a:srgbClr val="1D366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25" name="Freeform: Shape 127"/>
                  <p:cNvSpPr/>
                  <p:nvPr/>
                </p:nvSpPr>
                <p:spPr>
                  <a:xfrm>
                    <a:off x="262777" y="636723"/>
                    <a:ext cx="142303" cy="89093"/>
                  </a:xfrm>
                  <a:custGeom>
                    <a:avLst/>
                    <a:gdLst/>
                    <a:ahLst/>
                    <a:cxnLst>
                      <a:cxn ang="0">
                        <a:pos x="wd2" y="hd2"/>
                      </a:cxn>
                      <a:cxn ang="5400000">
                        <a:pos x="wd2" y="hd2"/>
                      </a:cxn>
                      <a:cxn ang="10800000">
                        <a:pos x="wd2" y="hd2"/>
                      </a:cxn>
                      <a:cxn ang="16200000">
                        <a:pos x="wd2" y="hd2"/>
                      </a:cxn>
                    </a:cxnLst>
                    <a:rect l="0" t="0" r="r" b="b"/>
                    <a:pathLst>
                      <a:path w="16415" h="13914" fill="norm" stroke="1" extrusionOk="0">
                        <a:moveTo>
                          <a:pt x="0" y="6074"/>
                        </a:moveTo>
                        <a:lnTo>
                          <a:pt x="0" y="10769"/>
                        </a:lnTo>
                        <a:cubicBezTo>
                          <a:pt x="0" y="12694"/>
                          <a:pt x="1320" y="14197"/>
                          <a:pt x="2743" y="13868"/>
                        </a:cubicBezTo>
                        <a:cubicBezTo>
                          <a:pt x="6459" y="12929"/>
                          <a:pt x="12849" y="10722"/>
                          <a:pt x="15245" y="5792"/>
                        </a:cubicBezTo>
                        <a:cubicBezTo>
                          <a:pt x="21600" y="-7403"/>
                          <a:pt x="0" y="6074"/>
                          <a:pt x="0" y="6074"/>
                        </a:cubicBezTo>
                        <a:close/>
                      </a:path>
                    </a:pathLst>
                  </a:custGeom>
                  <a:solidFill>
                    <a:srgbClr val="1D366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26" name="Freeform: Shape 128"/>
                  <p:cNvSpPr/>
                  <p:nvPr/>
                </p:nvSpPr>
                <p:spPr>
                  <a:xfrm>
                    <a:off x="381035" y="684900"/>
                    <a:ext cx="142303" cy="89192"/>
                  </a:xfrm>
                  <a:custGeom>
                    <a:avLst/>
                    <a:gdLst/>
                    <a:ahLst/>
                    <a:cxnLst>
                      <a:cxn ang="0">
                        <a:pos x="wd2" y="hd2"/>
                      </a:cxn>
                      <a:cxn ang="5400000">
                        <a:pos x="wd2" y="hd2"/>
                      </a:cxn>
                      <a:cxn ang="10800000">
                        <a:pos x="wd2" y="hd2"/>
                      </a:cxn>
                      <a:cxn ang="16200000">
                        <a:pos x="wd2" y="hd2"/>
                      </a:cxn>
                    </a:cxnLst>
                    <a:rect l="0" t="0" r="r" b="b"/>
                    <a:pathLst>
                      <a:path w="16415" h="13929" fill="norm" stroke="1" extrusionOk="0">
                        <a:moveTo>
                          <a:pt x="0" y="6089"/>
                        </a:moveTo>
                        <a:lnTo>
                          <a:pt x="0" y="10784"/>
                        </a:lnTo>
                        <a:cubicBezTo>
                          <a:pt x="0" y="12756"/>
                          <a:pt x="1320" y="14212"/>
                          <a:pt x="2743" y="13883"/>
                        </a:cubicBezTo>
                        <a:cubicBezTo>
                          <a:pt x="6459" y="12991"/>
                          <a:pt x="12849" y="10737"/>
                          <a:pt x="15245" y="5760"/>
                        </a:cubicBezTo>
                        <a:cubicBezTo>
                          <a:pt x="21600" y="-7388"/>
                          <a:pt x="0" y="6089"/>
                          <a:pt x="0" y="6089"/>
                        </a:cubicBezTo>
                        <a:close/>
                      </a:path>
                    </a:pathLst>
                  </a:custGeom>
                  <a:solidFill>
                    <a:srgbClr val="1D366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27" name="Freeform: Shape 129"/>
                  <p:cNvSpPr/>
                  <p:nvPr/>
                </p:nvSpPr>
                <p:spPr>
                  <a:xfrm>
                    <a:off x="71611" y="387516"/>
                    <a:ext cx="274554" cy="310104"/>
                  </a:xfrm>
                  <a:custGeom>
                    <a:avLst/>
                    <a:gdLst/>
                    <a:ahLst/>
                    <a:cxnLst>
                      <a:cxn ang="0">
                        <a:pos x="wd2" y="hd2"/>
                      </a:cxn>
                      <a:cxn ang="5400000">
                        <a:pos x="wd2" y="hd2"/>
                      </a:cxn>
                      <a:cxn ang="10800000">
                        <a:pos x="wd2" y="hd2"/>
                      </a:cxn>
                      <a:cxn ang="16200000">
                        <a:pos x="wd2" y="hd2"/>
                      </a:cxn>
                    </a:cxnLst>
                    <a:rect l="0" t="0" r="r" b="b"/>
                    <a:pathLst>
                      <a:path w="21229" h="19326" fill="norm" stroke="1" extrusionOk="0">
                        <a:moveTo>
                          <a:pt x="132" y="8215"/>
                        </a:moveTo>
                        <a:cubicBezTo>
                          <a:pt x="598" y="6506"/>
                          <a:pt x="2090" y="4177"/>
                          <a:pt x="4000" y="3313"/>
                        </a:cubicBezTo>
                        <a:cubicBezTo>
                          <a:pt x="6447" y="2186"/>
                          <a:pt x="10501" y="1303"/>
                          <a:pt x="14509" y="270"/>
                        </a:cubicBezTo>
                        <a:cubicBezTo>
                          <a:pt x="20800" y="-1345"/>
                          <a:pt x="21196" y="4797"/>
                          <a:pt x="21196" y="4797"/>
                        </a:cubicBezTo>
                        <a:lnTo>
                          <a:pt x="21196" y="4816"/>
                        </a:lnTo>
                        <a:cubicBezTo>
                          <a:pt x="21220" y="5004"/>
                          <a:pt x="21243" y="5229"/>
                          <a:pt x="21220" y="5436"/>
                        </a:cubicBezTo>
                        <a:lnTo>
                          <a:pt x="20334" y="18640"/>
                        </a:lnTo>
                        <a:cubicBezTo>
                          <a:pt x="20334" y="18640"/>
                          <a:pt x="16466" y="20255"/>
                          <a:pt x="14789" y="18527"/>
                        </a:cubicBezTo>
                        <a:lnTo>
                          <a:pt x="14532" y="7145"/>
                        </a:lnTo>
                        <a:lnTo>
                          <a:pt x="5538" y="10319"/>
                        </a:lnTo>
                        <a:cubicBezTo>
                          <a:pt x="319" y="11671"/>
                          <a:pt x="-357" y="10000"/>
                          <a:pt x="132" y="8215"/>
                        </a:cubicBezTo>
                        <a:close/>
                      </a:path>
                    </a:pathLst>
                  </a:custGeom>
                  <a:solidFill>
                    <a:srgbClr val="2B4F8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28" name="Freeform: Shape 130"/>
                  <p:cNvSpPr/>
                  <p:nvPr/>
                </p:nvSpPr>
                <p:spPr>
                  <a:xfrm>
                    <a:off x="189848" y="427941"/>
                    <a:ext cx="274453" cy="312498"/>
                  </a:xfrm>
                  <a:custGeom>
                    <a:avLst/>
                    <a:gdLst/>
                    <a:ahLst/>
                    <a:cxnLst>
                      <a:cxn ang="0">
                        <a:pos x="wd2" y="hd2"/>
                      </a:cxn>
                      <a:cxn ang="5400000">
                        <a:pos x="wd2" y="hd2"/>
                      </a:cxn>
                      <a:cxn ang="10800000">
                        <a:pos x="wd2" y="hd2"/>
                      </a:cxn>
                      <a:cxn ang="16200000">
                        <a:pos x="wd2" y="hd2"/>
                      </a:cxn>
                    </a:cxnLst>
                    <a:rect l="0" t="0" r="r" b="b"/>
                    <a:pathLst>
                      <a:path w="21244" h="19560" fill="norm" stroke="1" extrusionOk="0">
                        <a:moveTo>
                          <a:pt x="134" y="8252"/>
                        </a:moveTo>
                        <a:cubicBezTo>
                          <a:pt x="577" y="6535"/>
                          <a:pt x="2070" y="4196"/>
                          <a:pt x="4006" y="3310"/>
                        </a:cubicBezTo>
                        <a:cubicBezTo>
                          <a:pt x="6455" y="2197"/>
                          <a:pt x="10491" y="1310"/>
                          <a:pt x="14526" y="272"/>
                        </a:cubicBezTo>
                        <a:cubicBezTo>
                          <a:pt x="20824" y="-1350"/>
                          <a:pt x="21221" y="4819"/>
                          <a:pt x="21221" y="4819"/>
                        </a:cubicBezTo>
                        <a:cubicBezTo>
                          <a:pt x="21244" y="5026"/>
                          <a:pt x="21244" y="5253"/>
                          <a:pt x="21244" y="5460"/>
                        </a:cubicBezTo>
                        <a:lnTo>
                          <a:pt x="20288" y="18439"/>
                        </a:lnTo>
                        <a:cubicBezTo>
                          <a:pt x="20288" y="18439"/>
                          <a:pt x="18118" y="20250"/>
                          <a:pt x="14783" y="19269"/>
                        </a:cubicBezTo>
                        <a:lnTo>
                          <a:pt x="14573" y="7177"/>
                        </a:lnTo>
                        <a:lnTo>
                          <a:pt x="5522" y="10346"/>
                        </a:lnTo>
                        <a:cubicBezTo>
                          <a:pt x="297" y="11723"/>
                          <a:pt x="-356" y="10044"/>
                          <a:pt x="134" y="8252"/>
                        </a:cubicBezTo>
                        <a:close/>
                      </a:path>
                    </a:pathLst>
                  </a:custGeom>
                  <a:solidFill>
                    <a:srgbClr val="2B4F8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29" name="Freeform: Shape 131"/>
                  <p:cNvSpPr/>
                  <p:nvPr/>
                </p:nvSpPr>
                <p:spPr>
                  <a:xfrm>
                    <a:off x="412983" y="279298"/>
                    <a:ext cx="94760" cy="66591"/>
                  </a:xfrm>
                  <a:custGeom>
                    <a:avLst/>
                    <a:gdLst/>
                    <a:ahLst/>
                    <a:cxnLst>
                      <a:cxn ang="0">
                        <a:pos x="wd2" y="hd2"/>
                      </a:cxn>
                      <a:cxn ang="5400000">
                        <a:pos x="wd2" y="hd2"/>
                      </a:cxn>
                      <a:cxn ang="10800000">
                        <a:pos x="wd2" y="hd2"/>
                      </a:cxn>
                      <a:cxn ang="16200000">
                        <a:pos x="wd2" y="hd2"/>
                      </a:cxn>
                    </a:cxnLst>
                    <a:rect l="0" t="0" r="r" b="b"/>
                    <a:pathLst>
                      <a:path w="20257" h="15912" fill="norm" stroke="1" extrusionOk="0">
                        <a:moveTo>
                          <a:pt x="6" y="10343"/>
                        </a:moveTo>
                        <a:cubicBezTo>
                          <a:pt x="6" y="10343"/>
                          <a:pt x="4699" y="871"/>
                          <a:pt x="12992" y="81"/>
                        </a:cubicBezTo>
                        <a:cubicBezTo>
                          <a:pt x="21285" y="-708"/>
                          <a:pt x="11449" y="4531"/>
                          <a:pt x="11449" y="4531"/>
                        </a:cubicBezTo>
                        <a:cubicBezTo>
                          <a:pt x="11449" y="4531"/>
                          <a:pt x="20256" y="2162"/>
                          <a:pt x="20256" y="5105"/>
                        </a:cubicBezTo>
                        <a:cubicBezTo>
                          <a:pt x="20256" y="7975"/>
                          <a:pt x="11128" y="13214"/>
                          <a:pt x="11128" y="13214"/>
                        </a:cubicBezTo>
                        <a:cubicBezTo>
                          <a:pt x="11128" y="13214"/>
                          <a:pt x="-315" y="20892"/>
                          <a:pt x="6" y="10343"/>
                        </a:cubicBezTo>
                        <a:close/>
                      </a:path>
                    </a:pathLst>
                  </a:custGeom>
                  <a:solidFill>
                    <a:srgbClr val="61332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30" name="Freeform: Shape 132"/>
                  <p:cNvSpPr/>
                  <p:nvPr/>
                </p:nvSpPr>
                <p:spPr>
                  <a:xfrm>
                    <a:off x="177099" y="683288"/>
                    <a:ext cx="39220" cy="1073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7667"/>
                        </a:lnTo>
                        <a:cubicBezTo>
                          <a:pt x="0" y="19845"/>
                          <a:pt x="4782" y="21600"/>
                          <a:pt x="10718" y="21600"/>
                        </a:cubicBezTo>
                        <a:cubicBezTo>
                          <a:pt x="16653" y="21600"/>
                          <a:pt x="21600" y="19845"/>
                          <a:pt x="21600" y="17667"/>
                        </a:cubicBezTo>
                        <a:lnTo>
                          <a:pt x="21600" y="726"/>
                        </a:lnTo>
                        <a:cubicBezTo>
                          <a:pt x="13356" y="1573"/>
                          <a:pt x="5771" y="968"/>
                          <a:pt x="0" y="0"/>
                        </a:cubicBezTo>
                        <a:close/>
                      </a:path>
                    </a:pathLst>
                  </a:custGeom>
                  <a:solidFill>
                    <a:srgbClr val="7CBD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31" name="Freeform: Shape 133"/>
                  <p:cNvSpPr/>
                  <p:nvPr/>
                </p:nvSpPr>
                <p:spPr>
                  <a:xfrm>
                    <a:off x="177099" y="650706"/>
                    <a:ext cx="39220" cy="37913"/>
                  </a:xfrm>
                  <a:custGeom>
                    <a:avLst/>
                    <a:gdLst/>
                    <a:ahLst/>
                    <a:cxnLst>
                      <a:cxn ang="0">
                        <a:pos x="wd2" y="hd2"/>
                      </a:cxn>
                      <a:cxn ang="5400000">
                        <a:pos x="wd2" y="hd2"/>
                      </a:cxn>
                      <a:cxn ang="10800000">
                        <a:pos x="wd2" y="hd2"/>
                      </a:cxn>
                      <a:cxn ang="16200000">
                        <a:pos x="wd2" y="hd2"/>
                      </a:cxn>
                    </a:cxnLst>
                    <a:rect l="0" t="0" r="r" b="b"/>
                    <a:pathLst>
                      <a:path w="21600" h="20418" fill="norm" stroke="1" extrusionOk="0">
                        <a:moveTo>
                          <a:pt x="0" y="0"/>
                        </a:moveTo>
                        <a:lnTo>
                          <a:pt x="0" y="17409"/>
                        </a:lnTo>
                        <a:cubicBezTo>
                          <a:pt x="5771" y="19988"/>
                          <a:pt x="13356" y="21600"/>
                          <a:pt x="21600" y="19343"/>
                        </a:cubicBezTo>
                        <a:lnTo>
                          <a:pt x="21600" y="0"/>
                        </a:lnTo>
                        <a:close/>
                      </a:path>
                    </a:pathLst>
                  </a:custGeom>
                  <a:solidFill>
                    <a:srgbClr val="6185C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32" name="Freeform: Shape 134"/>
                  <p:cNvSpPr/>
                  <p:nvPr/>
                </p:nvSpPr>
                <p:spPr>
                  <a:xfrm>
                    <a:off x="54712" y="177411"/>
                    <a:ext cx="410493" cy="350690"/>
                  </a:xfrm>
                  <a:custGeom>
                    <a:avLst/>
                    <a:gdLst/>
                    <a:ahLst/>
                    <a:cxnLst>
                      <a:cxn ang="0">
                        <a:pos x="wd2" y="hd2"/>
                      </a:cxn>
                      <a:cxn ang="5400000">
                        <a:pos x="wd2" y="hd2"/>
                      </a:cxn>
                      <a:cxn ang="10800000">
                        <a:pos x="wd2" y="hd2"/>
                      </a:cxn>
                      <a:cxn ang="16200000">
                        <a:pos x="wd2" y="hd2"/>
                      </a:cxn>
                    </a:cxnLst>
                    <a:rect l="0" t="0" r="r" b="b"/>
                    <a:pathLst>
                      <a:path w="21206" h="20855" fill="norm" stroke="1" extrusionOk="0">
                        <a:moveTo>
                          <a:pt x="1039" y="1772"/>
                        </a:moveTo>
                        <a:cubicBezTo>
                          <a:pt x="1537" y="302"/>
                          <a:pt x="3017" y="-397"/>
                          <a:pt x="4278" y="230"/>
                        </a:cubicBezTo>
                        <a:lnTo>
                          <a:pt x="6256" y="1234"/>
                        </a:lnTo>
                        <a:lnTo>
                          <a:pt x="9542" y="2740"/>
                        </a:lnTo>
                        <a:lnTo>
                          <a:pt x="10834" y="3385"/>
                        </a:lnTo>
                        <a:lnTo>
                          <a:pt x="11146" y="3547"/>
                        </a:lnTo>
                        <a:cubicBezTo>
                          <a:pt x="12952" y="4425"/>
                          <a:pt x="14198" y="6361"/>
                          <a:pt x="14432" y="8602"/>
                        </a:cubicBezTo>
                        <a:lnTo>
                          <a:pt x="15210" y="14051"/>
                        </a:lnTo>
                        <a:lnTo>
                          <a:pt x="18512" y="8082"/>
                        </a:lnTo>
                        <a:lnTo>
                          <a:pt x="21206" y="9354"/>
                        </a:lnTo>
                        <a:cubicBezTo>
                          <a:pt x="21206" y="9354"/>
                          <a:pt x="17048" y="21095"/>
                          <a:pt x="13669" y="20145"/>
                        </a:cubicBezTo>
                        <a:cubicBezTo>
                          <a:pt x="12890" y="19930"/>
                          <a:pt x="11987" y="18012"/>
                          <a:pt x="11473" y="16991"/>
                        </a:cubicBezTo>
                        <a:lnTo>
                          <a:pt x="9620" y="10304"/>
                        </a:lnTo>
                        <a:cubicBezTo>
                          <a:pt x="9620" y="10304"/>
                          <a:pt x="7143" y="18138"/>
                          <a:pt x="8903" y="20844"/>
                        </a:cubicBezTo>
                        <a:cubicBezTo>
                          <a:pt x="1257" y="21203"/>
                          <a:pt x="260" y="12348"/>
                          <a:pt x="260" y="12348"/>
                        </a:cubicBezTo>
                        <a:cubicBezTo>
                          <a:pt x="-394" y="7454"/>
                          <a:pt x="307" y="3923"/>
                          <a:pt x="1039" y="1772"/>
                        </a:cubicBezTo>
                        <a:close/>
                      </a:path>
                    </a:pathLst>
                  </a:custGeom>
                  <a:solidFill>
                    <a:srgbClr val="BDE6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33" name="Freeform: Shape 135"/>
                  <p:cNvSpPr/>
                  <p:nvPr/>
                </p:nvSpPr>
                <p:spPr>
                  <a:xfrm>
                    <a:off x="190394" y="350835"/>
                    <a:ext cx="86261" cy="177313"/>
                  </a:xfrm>
                  <a:custGeom>
                    <a:avLst/>
                    <a:gdLst/>
                    <a:ahLst/>
                    <a:cxnLst>
                      <a:cxn ang="0">
                        <a:pos x="wd2" y="hd2"/>
                      </a:cxn>
                      <a:cxn ang="5400000">
                        <a:pos x="wd2" y="hd2"/>
                      </a:cxn>
                      <a:cxn ang="10800000">
                        <a:pos x="wd2" y="hd2"/>
                      </a:cxn>
                      <a:cxn ang="16200000">
                        <a:pos x="wd2" y="hd2"/>
                      </a:cxn>
                    </a:cxnLst>
                    <a:rect l="0" t="0" r="r" b="b"/>
                    <a:pathLst>
                      <a:path w="13357" h="20745" fill="norm" stroke="1" extrusionOk="0">
                        <a:moveTo>
                          <a:pt x="7817" y="0"/>
                        </a:moveTo>
                        <a:lnTo>
                          <a:pt x="13357" y="13143"/>
                        </a:lnTo>
                        <a:lnTo>
                          <a:pt x="11123" y="18112"/>
                        </a:lnTo>
                        <a:cubicBezTo>
                          <a:pt x="10424" y="19556"/>
                          <a:pt x="8702" y="20578"/>
                          <a:pt x="6700" y="20684"/>
                        </a:cubicBezTo>
                        <a:cubicBezTo>
                          <a:pt x="6328" y="20684"/>
                          <a:pt x="6002" y="20684"/>
                          <a:pt x="5676" y="20719"/>
                        </a:cubicBezTo>
                        <a:cubicBezTo>
                          <a:pt x="-8243" y="21600"/>
                          <a:pt x="7817" y="0"/>
                          <a:pt x="7817" y="0"/>
                        </a:cubicBezTo>
                        <a:close/>
                      </a:path>
                    </a:pathLst>
                  </a:custGeom>
                  <a:solidFill>
                    <a:srgbClr val="8ECEE9"/>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34" name="Freeform: Shape 136"/>
                  <p:cNvSpPr/>
                  <p:nvPr/>
                </p:nvSpPr>
                <p:spPr>
                  <a:xfrm>
                    <a:off x="0" y="261818"/>
                    <a:ext cx="215112" cy="416279"/>
                  </a:xfrm>
                  <a:custGeom>
                    <a:avLst/>
                    <a:gdLst/>
                    <a:ahLst/>
                    <a:cxnLst>
                      <a:cxn ang="0">
                        <a:pos x="wd2" y="hd2"/>
                      </a:cxn>
                      <a:cxn ang="5400000">
                        <a:pos x="wd2" y="hd2"/>
                      </a:cxn>
                      <a:cxn ang="10800000">
                        <a:pos x="wd2" y="hd2"/>
                      </a:cxn>
                      <a:cxn ang="16200000">
                        <a:pos x="wd2" y="hd2"/>
                      </a:cxn>
                    </a:cxnLst>
                    <a:rect l="0" t="0" r="r" b="b"/>
                    <a:pathLst>
                      <a:path w="21541" h="21229" fill="norm" stroke="1" extrusionOk="0">
                        <a:moveTo>
                          <a:pt x="3772" y="186"/>
                        </a:moveTo>
                        <a:lnTo>
                          <a:pt x="20726" y="5336"/>
                        </a:lnTo>
                        <a:cubicBezTo>
                          <a:pt x="21058" y="5459"/>
                          <a:pt x="21330" y="5597"/>
                          <a:pt x="21541" y="5766"/>
                        </a:cubicBezTo>
                        <a:lnTo>
                          <a:pt x="21058" y="5628"/>
                        </a:lnTo>
                        <a:cubicBezTo>
                          <a:pt x="19369" y="5105"/>
                          <a:pt x="17257" y="5751"/>
                          <a:pt x="17287" y="6750"/>
                        </a:cubicBezTo>
                        <a:lnTo>
                          <a:pt x="18102" y="19864"/>
                        </a:lnTo>
                        <a:cubicBezTo>
                          <a:pt x="18102" y="20264"/>
                          <a:pt x="18554" y="20663"/>
                          <a:pt x="19248" y="20879"/>
                        </a:cubicBezTo>
                        <a:lnTo>
                          <a:pt x="20938" y="21217"/>
                        </a:lnTo>
                        <a:cubicBezTo>
                          <a:pt x="20545" y="21263"/>
                          <a:pt x="19640" y="21171"/>
                          <a:pt x="19309" y="21063"/>
                        </a:cubicBezTo>
                        <a:lnTo>
                          <a:pt x="1932" y="15452"/>
                        </a:lnTo>
                        <a:cubicBezTo>
                          <a:pt x="1238" y="15221"/>
                          <a:pt x="816" y="14837"/>
                          <a:pt x="786" y="14406"/>
                        </a:cubicBezTo>
                        <a:lnTo>
                          <a:pt x="1" y="1323"/>
                        </a:lnTo>
                        <a:cubicBezTo>
                          <a:pt x="-59" y="309"/>
                          <a:pt x="2053" y="-337"/>
                          <a:pt x="3772" y="186"/>
                        </a:cubicBezTo>
                        <a:close/>
                      </a:path>
                    </a:pathLst>
                  </a:custGeom>
                  <a:solidFill>
                    <a:srgbClr val="1D366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35" name="Freeform: Shape 137"/>
                  <p:cNvSpPr/>
                  <p:nvPr/>
                </p:nvSpPr>
                <p:spPr>
                  <a:xfrm>
                    <a:off x="172872" y="368608"/>
                    <a:ext cx="214016" cy="309363"/>
                  </a:xfrm>
                  <a:custGeom>
                    <a:avLst/>
                    <a:gdLst/>
                    <a:ahLst/>
                    <a:cxnLst>
                      <a:cxn ang="0">
                        <a:pos x="wd2" y="hd2"/>
                      </a:cxn>
                      <a:cxn ang="5400000">
                        <a:pos x="wd2" y="hd2"/>
                      </a:cxn>
                      <a:cxn ang="10800000">
                        <a:pos x="wd2" y="hd2"/>
                      </a:cxn>
                      <a:cxn ang="16200000">
                        <a:pos x="wd2" y="hd2"/>
                      </a:cxn>
                    </a:cxnLst>
                    <a:rect l="0" t="0" r="r" b="b"/>
                    <a:pathLst>
                      <a:path w="21283" h="21056" fill="norm" stroke="1" extrusionOk="0">
                        <a:moveTo>
                          <a:pt x="809" y="19242"/>
                        </a:moveTo>
                        <a:lnTo>
                          <a:pt x="0" y="1745"/>
                        </a:lnTo>
                        <a:cubicBezTo>
                          <a:pt x="-30" y="412"/>
                          <a:pt x="2067" y="-450"/>
                          <a:pt x="3745" y="247"/>
                        </a:cubicBezTo>
                        <a:lnTo>
                          <a:pt x="4224" y="432"/>
                        </a:lnTo>
                        <a:cubicBezTo>
                          <a:pt x="4464" y="699"/>
                          <a:pt x="4584" y="986"/>
                          <a:pt x="4584" y="1314"/>
                        </a:cubicBezTo>
                        <a:lnTo>
                          <a:pt x="4644" y="14422"/>
                        </a:lnTo>
                        <a:cubicBezTo>
                          <a:pt x="4673" y="15263"/>
                          <a:pt x="5962" y="15817"/>
                          <a:pt x="7070" y="15427"/>
                        </a:cubicBezTo>
                        <a:lnTo>
                          <a:pt x="17615" y="11714"/>
                        </a:lnTo>
                        <a:cubicBezTo>
                          <a:pt x="18934" y="11242"/>
                          <a:pt x="20551" y="11591"/>
                          <a:pt x="21091" y="12514"/>
                        </a:cubicBezTo>
                        <a:cubicBezTo>
                          <a:pt x="21570" y="13335"/>
                          <a:pt x="21121" y="14196"/>
                          <a:pt x="20072" y="14627"/>
                        </a:cubicBezTo>
                        <a:lnTo>
                          <a:pt x="4584" y="20863"/>
                        </a:lnTo>
                        <a:cubicBezTo>
                          <a:pt x="4584" y="20883"/>
                          <a:pt x="4554" y="20883"/>
                          <a:pt x="4554" y="20883"/>
                        </a:cubicBezTo>
                        <a:cubicBezTo>
                          <a:pt x="3895" y="21150"/>
                          <a:pt x="3086" y="21088"/>
                          <a:pt x="2427" y="20822"/>
                        </a:cubicBezTo>
                        <a:lnTo>
                          <a:pt x="1947" y="20596"/>
                        </a:lnTo>
                        <a:cubicBezTo>
                          <a:pt x="1258" y="20309"/>
                          <a:pt x="809" y="19776"/>
                          <a:pt x="809" y="19242"/>
                        </a:cubicBezTo>
                        <a:close/>
                      </a:path>
                    </a:pathLst>
                  </a:custGeom>
                  <a:solidFill>
                    <a:srgbClr val="3964A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36" name="Freeform: Shape 138"/>
                  <p:cNvSpPr/>
                  <p:nvPr/>
                </p:nvSpPr>
                <p:spPr>
                  <a:xfrm>
                    <a:off x="170462" y="15366"/>
                    <a:ext cx="164115" cy="241064"/>
                  </a:xfrm>
                  <a:custGeom>
                    <a:avLst/>
                    <a:gdLst/>
                    <a:ahLst/>
                    <a:cxnLst>
                      <a:cxn ang="0">
                        <a:pos x="wd2" y="hd2"/>
                      </a:cxn>
                      <a:cxn ang="5400000">
                        <a:pos x="wd2" y="hd2"/>
                      </a:cxn>
                      <a:cxn ang="10800000">
                        <a:pos x="wd2" y="hd2"/>
                      </a:cxn>
                      <a:cxn ang="16200000">
                        <a:pos x="wd2" y="hd2"/>
                      </a:cxn>
                    </a:cxnLst>
                    <a:rect l="0" t="0" r="r" b="b"/>
                    <a:pathLst>
                      <a:path w="21600" h="19549" fill="norm" stroke="1" extrusionOk="0">
                        <a:moveTo>
                          <a:pt x="21600" y="6671"/>
                        </a:moveTo>
                        <a:cubicBezTo>
                          <a:pt x="21600" y="2981"/>
                          <a:pt x="16765" y="0"/>
                          <a:pt x="10820" y="0"/>
                        </a:cubicBezTo>
                        <a:cubicBezTo>
                          <a:pt x="4835" y="0"/>
                          <a:pt x="0" y="2981"/>
                          <a:pt x="0" y="6671"/>
                        </a:cubicBezTo>
                        <a:cubicBezTo>
                          <a:pt x="0" y="8552"/>
                          <a:pt x="1268" y="10262"/>
                          <a:pt x="3329" y="11460"/>
                        </a:cubicBezTo>
                        <a:lnTo>
                          <a:pt x="0" y="17715"/>
                        </a:lnTo>
                        <a:cubicBezTo>
                          <a:pt x="3924" y="21600"/>
                          <a:pt x="10503" y="18106"/>
                          <a:pt x="10503" y="18106"/>
                        </a:cubicBezTo>
                        <a:lnTo>
                          <a:pt x="10503" y="14074"/>
                        </a:lnTo>
                        <a:cubicBezTo>
                          <a:pt x="8759" y="13390"/>
                          <a:pt x="8164" y="11680"/>
                          <a:pt x="8164" y="11680"/>
                        </a:cubicBezTo>
                        <a:cubicBezTo>
                          <a:pt x="8997" y="12975"/>
                          <a:pt x="10503" y="13317"/>
                          <a:pt x="10503" y="13317"/>
                        </a:cubicBezTo>
                        <a:cubicBezTo>
                          <a:pt x="10582" y="13317"/>
                          <a:pt x="10701" y="13317"/>
                          <a:pt x="10820" y="13317"/>
                        </a:cubicBezTo>
                        <a:cubicBezTo>
                          <a:pt x="16765" y="13317"/>
                          <a:pt x="21600" y="10336"/>
                          <a:pt x="21600" y="6671"/>
                        </a:cubicBezTo>
                        <a:close/>
                      </a:path>
                    </a:pathLst>
                  </a:custGeom>
                  <a:solidFill>
                    <a:srgbClr val="61332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37" name="Freeform: Shape 139"/>
                  <p:cNvSpPr/>
                  <p:nvPr/>
                </p:nvSpPr>
                <p:spPr>
                  <a:xfrm>
                    <a:off x="232608" y="159569"/>
                    <a:ext cx="17499" cy="292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0"/>
                          <a:pt x="5492" y="15429"/>
                          <a:pt x="21600" y="21600"/>
                        </a:cubicBezTo>
                        <a:lnTo>
                          <a:pt x="21600" y="14767"/>
                        </a:lnTo>
                        <a:cubicBezTo>
                          <a:pt x="21600" y="14767"/>
                          <a:pt x="7688" y="11682"/>
                          <a:pt x="0" y="0"/>
                        </a:cubicBezTo>
                        <a:close/>
                      </a:path>
                    </a:pathLst>
                  </a:custGeom>
                  <a:solidFill>
                    <a:srgbClr val="47180A"/>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38" name="Freeform: Shape 140"/>
                  <p:cNvSpPr/>
                  <p:nvPr/>
                </p:nvSpPr>
                <p:spPr>
                  <a:xfrm>
                    <a:off x="162065" y="5109"/>
                    <a:ext cx="167685" cy="153711"/>
                  </a:xfrm>
                  <a:custGeom>
                    <a:avLst/>
                    <a:gdLst/>
                    <a:ahLst/>
                    <a:cxnLst>
                      <a:cxn ang="0">
                        <a:pos x="wd2" y="hd2"/>
                      </a:cxn>
                      <a:cxn ang="5400000">
                        <a:pos x="wd2" y="hd2"/>
                      </a:cxn>
                      <a:cxn ang="10800000">
                        <a:pos x="wd2" y="hd2"/>
                      </a:cxn>
                      <a:cxn ang="16200000">
                        <a:pos x="wd2" y="hd2"/>
                      </a:cxn>
                    </a:cxnLst>
                    <a:rect l="0" t="0" r="r" b="b"/>
                    <a:pathLst>
                      <a:path w="19653" h="21370" fill="norm" stroke="1" extrusionOk="0">
                        <a:moveTo>
                          <a:pt x="8394" y="84"/>
                        </a:moveTo>
                        <a:cubicBezTo>
                          <a:pt x="-1841" y="1381"/>
                          <a:pt x="-1947" y="17581"/>
                          <a:pt x="3947" y="21056"/>
                        </a:cubicBezTo>
                        <a:lnTo>
                          <a:pt x="4829" y="21307"/>
                        </a:lnTo>
                        <a:cubicBezTo>
                          <a:pt x="5853" y="21600"/>
                          <a:pt x="6912" y="20847"/>
                          <a:pt x="7194" y="19633"/>
                        </a:cubicBezTo>
                        <a:lnTo>
                          <a:pt x="7688" y="17414"/>
                        </a:lnTo>
                        <a:cubicBezTo>
                          <a:pt x="7688" y="17414"/>
                          <a:pt x="5253" y="14526"/>
                          <a:pt x="7300" y="12516"/>
                        </a:cubicBezTo>
                        <a:cubicBezTo>
                          <a:pt x="9065" y="10800"/>
                          <a:pt x="9982" y="12391"/>
                          <a:pt x="10124" y="13814"/>
                        </a:cubicBezTo>
                        <a:cubicBezTo>
                          <a:pt x="10159" y="14274"/>
                          <a:pt x="10512" y="14609"/>
                          <a:pt x="10865" y="14651"/>
                        </a:cubicBezTo>
                        <a:cubicBezTo>
                          <a:pt x="11324" y="14735"/>
                          <a:pt x="11747" y="14358"/>
                          <a:pt x="11782" y="13772"/>
                        </a:cubicBezTo>
                        <a:lnTo>
                          <a:pt x="11888" y="12851"/>
                        </a:lnTo>
                        <a:cubicBezTo>
                          <a:pt x="11959" y="12265"/>
                          <a:pt x="12382" y="11805"/>
                          <a:pt x="12912" y="11805"/>
                        </a:cubicBezTo>
                        <a:cubicBezTo>
                          <a:pt x="13406" y="11847"/>
                          <a:pt x="13829" y="11344"/>
                          <a:pt x="13900" y="10716"/>
                        </a:cubicBezTo>
                        <a:lnTo>
                          <a:pt x="13971" y="9795"/>
                        </a:lnTo>
                        <a:cubicBezTo>
                          <a:pt x="14006" y="9042"/>
                          <a:pt x="14535" y="8498"/>
                          <a:pt x="15171" y="8540"/>
                        </a:cubicBezTo>
                        <a:lnTo>
                          <a:pt x="19653" y="8958"/>
                        </a:lnTo>
                        <a:cubicBezTo>
                          <a:pt x="19653" y="8958"/>
                          <a:pt x="18735" y="0"/>
                          <a:pt x="10124" y="0"/>
                        </a:cubicBezTo>
                        <a:cubicBezTo>
                          <a:pt x="9559" y="0"/>
                          <a:pt x="8994" y="0"/>
                          <a:pt x="8394" y="84"/>
                        </a:cubicBezTo>
                        <a:close/>
                      </a:path>
                    </a:pathLst>
                  </a:custGeom>
                  <a:solidFill>
                    <a:srgbClr val="30191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459" name="Group 437"/>
                <p:cNvGrpSpPr/>
                <p:nvPr/>
              </p:nvGrpSpPr>
              <p:grpSpPr>
                <a:xfrm>
                  <a:off x="1216994" y="914127"/>
                  <a:ext cx="531289" cy="944614"/>
                  <a:chOff x="0" y="0"/>
                  <a:chExt cx="531288" cy="944612"/>
                </a:xfrm>
              </p:grpSpPr>
              <p:sp>
                <p:nvSpPr>
                  <p:cNvPr id="440" name="Freeform: Shape 141"/>
                  <p:cNvSpPr/>
                  <p:nvPr/>
                </p:nvSpPr>
                <p:spPr>
                  <a:xfrm>
                    <a:off x="233532" y="799980"/>
                    <a:ext cx="201763" cy="144633"/>
                  </a:xfrm>
                  <a:custGeom>
                    <a:avLst/>
                    <a:gdLst/>
                    <a:ahLst/>
                    <a:cxnLst>
                      <a:cxn ang="0">
                        <a:pos x="wd2" y="hd2"/>
                      </a:cxn>
                      <a:cxn ang="5400000">
                        <a:pos x="wd2" y="hd2"/>
                      </a:cxn>
                      <a:cxn ang="10800000">
                        <a:pos x="wd2" y="hd2"/>
                      </a:cxn>
                      <a:cxn ang="16200000">
                        <a:pos x="wd2" y="hd2"/>
                      </a:cxn>
                    </a:cxnLst>
                    <a:rect l="0" t="0" r="r" b="b"/>
                    <a:pathLst>
                      <a:path w="20150" h="19288" fill="norm" stroke="1" extrusionOk="0">
                        <a:moveTo>
                          <a:pt x="20033" y="6715"/>
                        </a:moveTo>
                        <a:cubicBezTo>
                          <a:pt x="20875" y="11814"/>
                          <a:pt x="17084" y="17234"/>
                          <a:pt x="11579" y="18840"/>
                        </a:cubicBezTo>
                        <a:cubicBezTo>
                          <a:pt x="6074" y="20446"/>
                          <a:pt x="930" y="17595"/>
                          <a:pt x="117" y="12537"/>
                        </a:cubicBezTo>
                        <a:cubicBezTo>
                          <a:pt x="-725" y="7478"/>
                          <a:pt x="3066" y="2058"/>
                          <a:pt x="8541" y="452"/>
                        </a:cubicBezTo>
                        <a:cubicBezTo>
                          <a:pt x="14046" y="-1154"/>
                          <a:pt x="19190" y="1656"/>
                          <a:pt x="20033" y="6715"/>
                        </a:cubicBezTo>
                        <a:close/>
                      </a:path>
                    </a:pathLst>
                  </a:custGeom>
                  <a:solidFill>
                    <a:srgbClr val="3964A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41" name="Freeform: Shape 142"/>
                  <p:cNvSpPr/>
                  <p:nvPr/>
                </p:nvSpPr>
                <p:spPr>
                  <a:xfrm>
                    <a:off x="231421" y="787610"/>
                    <a:ext cx="201762" cy="144361"/>
                  </a:xfrm>
                  <a:custGeom>
                    <a:avLst/>
                    <a:gdLst/>
                    <a:ahLst/>
                    <a:cxnLst>
                      <a:cxn ang="0">
                        <a:pos x="wd2" y="hd2"/>
                      </a:cxn>
                      <a:cxn ang="5400000">
                        <a:pos x="wd2" y="hd2"/>
                      </a:cxn>
                      <a:cxn ang="10800000">
                        <a:pos x="wd2" y="hd2"/>
                      </a:cxn>
                      <a:cxn ang="16200000">
                        <a:pos x="wd2" y="hd2"/>
                      </a:cxn>
                    </a:cxnLst>
                    <a:rect l="0" t="0" r="r" b="b"/>
                    <a:pathLst>
                      <a:path w="20150" h="19288" fill="norm" stroke="1" extrusionOk="0">
                        <a:moveTo>
                          <a:pt x="20033" y="6728"/>
                        </a:moveTo>
                        <a:cubicBezTo>
                          <a:pt x="20875" y="11796"/>
                          <a:pt x="17084" y="17266"/>
                          <a:pt x="11579" y="18835"/>
                        </a:cubicBezTo>
                        <a:cubicBezTo>
                          <a:pt x="6074" y="20444"/>
                          <a:pt x="930" y="17628"/>
                          <a:pt x="117" y="12560"/>
                        </a:cubicBezTo>
                        <a:cubicBezTo>
                          <a:pt x="-725" y="7452"/>
                          <a:pt x="3066" y="2062"/>
                          <a:pt x="8571" y="453"/>
                        </a:cubicBezTo>
                        <a:cubicBezTo>
                          <a:pt x="14046" y="-1156"/>
                          <a:pt x="19190" y="1660"/>
                          <a:pt x="20033" y="6728"/>
                        </a:cubicBezTo>
                        <a:close/>
                      </a:path>
                    </a:pathLst>
                  </a:custGeom>
                  <a:solidFill>
                    <a:srgbClr val="6185C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42" name="Freeform: Shape 143"/>
                  <p:cNvSpPr/>
                  <p:nvPr/>
                </p:nvSpPr>
                <p:spPr>
                  <a:xfrm>
                    <a:off x="157475" y="467002"/>
                    <a:ext cx="358400" cy="249793"/>
                  </a:xfrm>
                  <a:custGeom>
                    <a:avLst/>
                    <a:gdLst/>
                    <a:ahLst/>
                    <a:cxnLst>
                      <a:cxn ang="0">
                        <a:pos x="wd2" y="hd2"/>
                      </a:cxn>
                      <a:cxn ang="5400000">
                        <a:pos x="wd2" y="hd2"/>
                      </a:cxn>
                      <a:cxn ang="10800000">
                        <a:pos x="wd2" y="hd2"/>
                      </a:cxn>
                      <a:cxn ang="16200000">
                        <a:pos x="wd2" y="hd2"/>
                      </a:cxn>
                    </a:cxnLst>
                    <a:rect l="0" t="0" r="r" b="b"/>
                    <a:pathLst>
                      <a:path w="21402" h="21600" fill="norm" stroke="1" extrusionOk="0">
                        <a:moveTo>
                          <a:pt x="0" y="11959"/>
                        </a:moveTo>
                        <a:cubicBezTo>
                          <a:pt x="0" y="11959"/>
                          <a:pt x="-198" y="11386"/>
                          <a:pt x="14922" y="0"/>
                        </a:cubicBezTo>
                        <a:lnTo>
                          <a:pt x="21402" y="12507"/>
                        </a:lnTo>
                        <a:lnTo>
                          <a:pt x="9036" y="21600"/>
                        </a:lnTo>
                        <a:close/>
                      </a:path>
                    </a:pathLst>
                  </a:custGeom>
                  <a:solidFill>
                    <a:srgbClr val="1D366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43" name="Freeform: Shape 144"/>
                  <p:cNvSpPr/>
                  <p:nvPr/>
                </p:nvSpPr>
                <p:spPr>
                  <a:xfrm>
                    <a:off x="240741" y="90202"/>
                    <a:ext cx="164116" cy="1641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20"/>
                        </a:moveTo>
                        <a:cubicBezTo>
                          <a:pt x="0" y="4835"/>
                          <a:pt x="4835" y="0"/>
                          <a:pt x="10780" y="0"/>
                        </a:cubicBezTo>
                        <a:cubicBezTo>
                          <a:pt x="16765" y="0"/>
                          <a:pt x="21600" y="4835"/>
                          <a:pt x="21600" y="10820"/>
                        </a:cubicBezTo>
                        <a:cubicBezTo>
                          <a:pt x="21600" y="16765"/>
                          <a:pt x="16765" y="21600"/>
                          <a:pt x="10780" y="21600"/>
                        </a:cubicBezTo>
                        <a:cubicBezTo>
                          <a:pt x="4835" y="21600"/>
                          <a:pt x="0" y="16765"/>
                          <a:pt x="0" y="10820"/>
                        </a:cubicBezTo>
                        <a:close/>
                      </a:path>
                    </a:pathLst>
                  </a:custGeom>
                  <a:solidFill>
                    <a:srgbClr val="F77AA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44" name="Freeform: Shape 145"/>
                  <p:cNvSpPr/>
                  <p:nvPr/>
                </p:nvSpPr>
                <p:spPr>
                  <a:xfrm>
                    <a:off x="146708" y="704922"/>
                    <a:ext cx="142303" cy="89100"/>
                  </a:xfrm>
                  <a:custGeom>
                    <a:avLst/>
                    <a:gdLst/>
                    <a:ahLst/>
                    <a:cxnLst>
                      <a:cxn ang="0">
                        <a:pos x="wd2" y="hd2"/>
                      </a:cxn>
                      <a:cxn ang="5400000">
                        <a:pos x="wd2" y="hd2"/>
                      </a:cxn>
                      <a:cxn ang="10800000">
                        <a:pos x="wd2" y="hd2"/>
                      </a:cxn>
                      <a:cxn ang="16200000">
                        <a:pos x="wd2" y="hd2"/>
                      </a:cxn>
                    </a:cxnLst>
                    <a:rect l="0" t="0" r="r" b="b"/>
                    <a:pathLst>
                      <a:path w="16415" h="13915" fill="norm" stroke="1" extrusionOk="0">
                        <a:moveTo>
                          <a:pt x="16415" y="6074"/>
                        </a:moveTo>
                        <a:lnTo>
                          <a:pt x="16415" y="10769"/>
                        </a:lnTo>
                        <a:cubicBezTo>
                          <a:pt x="16415" y="12741"/>
                          <a:pt x="15095" y="14197"/>
                          <a:pt x="13672" y="13868"/>
                        </a:cubicBezTo>
                        <a:cubicBezTo>
                          <a:pt x="9991" y="12976"/>
                          <a:pt x="3566" y="10722"/>
                          <a:pt x="1170" y="5792"/>
                        </a:cubicBezTo>
                        <a:cubicBezTo>
                          <a:pt x="-5185" y="-7403"/>
                          <a:pt x="16415" y="6074"/>
                          <a:pt x="16415" y="6074"/>
                        </a:cubicBezTo>
                        <a:close/>
                      </a:path>
                    </a:pathLst>
                  </a:custGeom>
                  <a:solidFill>
                    <a:srgbClr val="1D366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45" name="Freeform: Shape 146"/>
                  <p:cNvSpPr/>
                  <p:nvPr/>
                </p:nvSpPr>
                <p:spPr>
                  <a:xfrm>
                    <a:off x="28449" y="752890"/>
                    <a:ext cx="142303" cy="89099"/>
                  </a:xfrm>
                  <a:custGeom>
                    <a:avLst/>
                    <a:gdLst/>
                    <a:ahLst/>
                    <a:cxnLst>
                      <a:cxn ang="0">
                        <a:pos x="wd2" y="hd2"/>
                      </a:cxn>
                      <a:cxn ang="5400000">
                        <a:pos x="wd2" y="hd2"/>
                      </a:cxn>
                      <a:cxn ang="10800000">
                        <a:pos x="wd2" y="hd2"/>
                      </a:cxn>
                      <a:cxn ang="16200000">
                        <a:pos x="wd2" y="hd2"/>
                      </a:cxn>
                    </a:cxnLst>
                    <a:rect l="0" t="0" r="r" b="b"/>
                    <a:pathLst>
                      <a:path w="16415" h="13915" fill="norm" stroke="1" extrusionOk="0">
                        <a:moveTo>
                          <a:pt x="16415" y="6074"/>
                        </a:moveTo>
                        <a:lnTo>
                          <a:pt x="16415" y="10769"/>
                        </a:lnTo>
                        <a:cubicBezTo>
                          <a:pt x="16415" y="12741"/>
                          <a:pt x="15095" y="14197"/>
                          <a:pt x="13672" y="13868"/>
                        </a:cubicBezTo>
                        <a:cubicBezTo>
                          <a:pt x="9956" y="12976"/>
                          <a:pt x="3566" y="10722"/>
                          <a:pt x="1170" y="5792"/>
                        </a:cubicBezTo>
                        <a:cubicBezTo>
                          <a:pt x="-5185" y="-7403"/>
                          <a:pt x="16415" y="6074"/>
                          <a:pt x="16415" y="6074"/>
                        </a:cubicBezTo>
                        <a:close/>
                      </a:path>
                    </a:pathLst>
                  </a:custGeom>
                  <a:solidFill>
                    <a:srgbClr val="1D366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46" name="Freeform: Shape 147"/>
                  <p:cNvSpPr/>
                  <p:nvPr/>
                </p:nvSpPr>
                <p:spPr>
                  <a:xfrm>
                    <a:off x="205320" y="455715"/>
                    <a:ext cx="274554" cy="310104"/>
                  </a:xfrm>
                  <a:custGeom>
                    <a:avLst/>
                    <a:gdLst/>
                    <a:ahLst/>
                    <a:cxnLst>
                      <a:cxn ang="0">
                        <a:pos x="wd2" y="hd2"/>
                      </a:cxn>
                      <a:cxn ang="5400000">
                        <a:pos x="wd2" y="hd2"/>
                      </a:cxn>
                      <a:cxn ang="10800000">
                        <a:pos x="wd2" y="hd2"/>
                      </a:cxn>
                      <a:cxn ang="16200000">
                        <a:pos x="wd2" y="hd2"/>
                      </a:cxn>
                    </a:cxnLst>
                    <a:rect l="0" t="0" r="r" b="b"/>
                    <a:pathLst>
                      <a:path w="21229" h="19326" fill="norm" stroke="1" extrusionOk="0">
                        <a:moveTo>
                          <a:pt x="21097" y="8215"/>
                        </a:moveTo>
                        <a:cubicBezTo>
                          <a:pt x="20654" y="6487"/>
                          <a:pt x="19139" y="4177"/>
                          <a:pt x="17229" y="3313"/>
                        </a:cubicBezTo>
                        <a:cubicBezTo>
                          <a:pt x="14782" y="2186"/>
                          <a:pt x="10728" y="1303"/>
                          <a:pt x="6720" y="270"/>
                        </a:cubicBezTo>
                        <a:cubicBezTo>
                          <a:pt x="429" y="-1345"/>
                          <a:pt x="33" y="4797"/>
                          <a:pt x="33" y="4797"/>
                        </a:cubicBezTo>
                        <a:cubicBezTo>
                          <a:pt x="9" y="5004"/>
                          <a:pt x="-14" y="5210"/>
                          <a:pt x="9" y="5417"/>
                        </a:cubicBezTo>
                        <a:lnTo>
                          <a:pt x="895" y="18640"/>
                        </a:lnTo>
                        <a:cubicBezTo>
                          <a:pt x="895" y="18640"/>
                          <a:pt x="4763" y="20255"/>
                          <a:pt x="6440" y="18527"/>
                        </a:cubicBezTo>
                        <a:lnTo>
                          <a:pt x="6697" y="7145"/>
                        </a:lnTo>
                        <a:lnTo>
                          <a:pt x="15691" y="10300"/>
                        </a:lnTo>
                        <a:cubicBezTo>
                          <a:pt x="20910" y="11671"/>
                          <a:pt x="21586" y="10000"/>
                          <a:pt x="21097" y="8215"/>
                        </a:cubicBezTo>
                        <a:close/>
                      </a:path>
                    </a:pathLst>
                  </a:custGeom>
                  <a:solidFill>
                    <a:srgbClr val="2B4F8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47" name="Freeform: Shape 148"/>
                  <p:cNvSpPr/>
                  <p:nvPr/>
                </p:nvSpPr>
                <p:spPr>
                  <a:xfrm>
                    <a:off x="301379" y="216305"/>
                    <a:ext cx="79645" cy="108192"/>
                  </a:xfrm>
                  <a:custGeom>
                    <a:avLst/>
                    <a:gdLst/>
                    <a:ahLst/>
                    <a:cxnLst>
                      <a:cxn ang="0">
                        <a:pos x="wd2" y="hd2"/>
                      </a:cxn>
                      <a:cxn ang="5400000">
                        <a:pos x="wd2" y="hd2"/>
                      </a:cxn>
                      <a:cxn ang="10800000">
                        <a:pos x="wd2" y="hd2"/>
                      </a:cxn>
                      <a:cxn ang="16200000">
                        <a:pos x="wd2" y="hd2"/>
                      </a:cxn>
                    </a:cxnLst>
                    <a:rect l="0" t="0" r="r" b="b"/>
                    <a:pathLst>
                      <a:path w="21600" h="17535" fill="norm" stroke="1" extrusionOk="0">
                        <a:moveTo>
                          <a:pt x="0" y="2730"/>
                        </a:moveTo>
                        <a:lnTo>
                          <a:pt x="0" y="14676"/>
                        </a:lnTo>
                        <a:cubicBezTo>
                          <a:pt x="0" y="14676"/>
                          <a:pt x="13531" y="21600"/>
                          <a:pt x="21600" y="13896"/>
                        </a:cubicBezTo>
                        <a:lnTo>
                          <a:pt x="13938" y="0"/>
                        </a:lnTo>
                        <a:close/>
                      </a:path>
                    </a:pathLst>
                  </a:custGeom>
                  <a:solidFill>
                    <a:srgbClr val="F77AA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48" name="Freeform: Shape 149"/>
                  <p:cNvSpPr/>
                  <p:nvPr/>
                </p:nvSpPr>
                <p:spPr>
                  <a:xfrm>
                    <a:off x="603" y="209366"/>
                    <a:ext cx="219625" cy="1837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9844"/>
                        </a:moveTo>
                        <a:lnTo>
                          <a:pt x="14281" y="21600"/>
                        </a:lnTo>
                        <a:lnTo>
                          <a:pt x="21600" y="11331"/>
                        </a:lnTo>
                        <a:lnTo>
                          <a:pt x="8356" y="0"/>
                        </a:lnTo>
                        <a:close/>
                      </a:path>
                    </a:pathLst>
                  </a:custGeom>
                  <a:solidFill>
                    <a:srgbClr val="E6E6E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49" name="Freeform: Shape 150"/>
                  <p:cNvSpPr/>
                  <p:nvPr/>
                </p:nvSpPr>
                <p:spPr>
                  <a:xfrm>
                    <a:off x="87185" y="496359"/>
                    <a:ext cx="274453" cy="312435"/>
                  </a:xfrm>
                  <a:custGeom>
                    <a:avLst/>
                    <a:gdLst/>
                    <a:ahLst/>
                    <a:cxnLst>
                      <a:cxn ang="0">
                        <a:pos x="wd2" y="hd2"/>
                      </a:cxn>
                      <a:cxn ang="5400000">
                        <a:pos x="wd2" y="hd2"/>
                      </a:cxn>
                      <a:cxn ang="10800000">
                        <a:pos x="wd2" y="hd2"/>
                      </a:cxn>
                      <a:cxn ang="16200000">
                        <a:pos x="wd2" y="hd2"/>
                      </a:cxn>
                    </a:cxnLst>
                    <a:rect l="0" t="0" r="r" b="b"/>
                    <a:pathLst>
                      <a:path w="21244" h="19539" fill="norm" stroke="1" extrusionOk="0">
                        <a:moveTo>
                          <a:pt x="21110" y="8250"/>
                        </a:moveTo>
                        <a:cubicBezTo>
                          <a:pt x="20667" y="6516"/>
                          <a:pt x="19174" y="4197"/>
                          <a:pt x="17261" y="3330"/>
                        </a:cubicBezTo>
                        <a:cubicBezTo>
                          <a:pt x="14789" y="2199"/>
                          <a:pt x="10753" y="1313"/>
                          <a:pt x="6718" y="277"/>
                        </a:cubicBezTo>
                        <a:cubicBezTo>
                          <a:pt x="420" y="-1363"/>
                          <a:pt x="23" y="4819"/>
                          <a:pt x="23" y="4819"/>
                        </a:cubicBezTo>
                        <a:lnTo>
                          <a:pt x="47" y="4819"/>
                        </a:lnTo>
                        <a:cubicBezTo>
                          <a:pt x="0" y="5027"/>
                          <a:pt x="0" y="5234"/>
                          <a:pt x="0" y="5441"/>
                        </a:cubicBezTo>
                        <a:lnTo>
                          <a:pt x="956" y="18428"/>
                        </a:lnTo>
                        <a:cubicBezTo>
                          <a:pt x="956" y="18428"/>
                          <a:pt x="3126" y="20237"/>
                          <a:pt x="6485" y="19238"/>
                        </a:cubicBezTo>
                        <a:lnTo>
                          <a:pt x="6695" y="7175"/>
                        </a:lnTo>
                        <a:lnTo>
                          <a:pt x="15722" y="10342"/>
                        </a:lnTo>
                        <a:cubicBezTo>
                          <a:pt x="20947" y="11718"/>
                          <a:pt x="21600" y="10040"/>
                          <a:pt x="21110" y="8250"/>
                        </a:cubicBezTo>
                        <a:close/>
                      </a:path>
                    </a:pathLst>
                  </a:custGeom>
                  <a:solidFill>
                    <a:srgbClr val="2B4F8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50" name="Freeform: Shape 151"/>
                  <p:cNvSpPr/>
                  <p:nvPr/>
                </p:nvSpPr>
                <p:spPr>
                  <a:xfrm>
                    <a:off x="0" y="200316"/>
                    <a:ext cx="216909" cy="1894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8379"/>
                        </a:moveTo>
                        <a:lnTo>
                          <a:pt x="13200" y="21600"/>
                        </a:lnTo>
                        <a:lnTo>
                          <a:pt x="21600" y="12706"/>
                        </a:lnTo>
                        <a:lnTo>
                          <a:pt x="9360" y="0"/>
                        </a:lnTo>
                        <a:close/>
                      </a:path>
                    </a:pathLst>
                  </a:custGeom>
                  <a:solidFill>
                    <a:srgbClr val="F2F2F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51" name="Freeform: Shape 152"/>
                  <p:cNvSpPr/>
                  <p:nvPr/>
                </p:nvSpPr>
                <p:spPr>
                  <a:xfrm>
                    <a:off x="68384" y="315579"/>
                    <a:ext cx="67200" cy="92294"/>
                  </a:xfrm>
                  <a:custGeom>
                    <a:avLst/>
                    <a:gdLst/>
                    <a:ahLst/>
                    <a:cxnLst>
                      <a:cxn ang="0">
                        <a:pos x="wd2" y="hd2"/>
                      </a:cxn>
                      <a:cxn ang="5400000">
                        <a:pos x="wd2" y="hd2"/>
                      </a:cxn>
                      <a:cxn ang="10800000">
                        <a:pos x="wd2" y="hd2"/>
                      </a:cxn>
                      <a:cxn ang="16200000">
                        <a:pos x="wd2" y="hd2"/>
                      </a:cxn>
                    </a:cxnLst>
                    <a:rect l="0" t="0" r="r" b="b"/>
                    <a:pathLst>
                      <a:path w="17322" h="19790" fill="norm" stroke="1" extrusionOk="0">
                        <a:moveTo>
                          <a:pt x="258" y="9409"/>
                        </a:moveTo>
                        <a:cubicBezTo>
                          <a:pt x="258" y="9409"/>
                          <a:pt x="7690" y="-1810"/>
                          <a:pt x="13419" y="253"/>
                        </a:cubicBezTo>
                        <a:cubicBezTo>
                          <a:pt x="19070" y="2381"/>
                          <a:pt x="8929" y="7088"/>
                          <a:pt x="8929" y="7088"/>
                        </a:cubicBezTo>
                        <a:cubicBezTo>
                          <a:pt x="8929" y="7088"/>
                          <a:pt x="19535" y="7346"/>
                          <a:pt x="16903" y="13536"/>
                        </a:cubicBezTo>
                        <a:cubicBezTo>
                          <a:pt x="14193" y="19661"/>
                          <a:pt x="12103" y="19790"/>
                          <a:pt x="12103" y="19790"/>
                        </a:cubicBezTo>
                        <a:cubicBezTo>
                          <a:pt x="12103" y="19790"/>
                          <a:pt x="-2065" y="13407"/>
                          <a:pt x="258" y="9409"/>
                        </a:cubicBezTo>
                        <a:close/>
                      </a:path>
                    </a:pathLst>
                  </a:custGeom>
                  <a:solidFill>
                    <a:srgbClr val="F77AA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52" name="Freeform: Shape 153"/>
                  <p:cNvSpPr/>
                  <p:nvPr/>
                </p:nvSpPr>
                <p:spPr>
                  <a:xfrm>
                    <a:off x="311635" y="753297"/>
                    <a:ext cx="39220" cy="1191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8"/>
                        </a:moveTo>
                        <a:lnTo>
                          <a:pt x="0" y="17345"/>
                        </a:lnTo>
                        <a:cubicBezTo>
                          <a:pt x="0" y="19745"/>
                          <a:pt x="4947" y="21600"/>
                          <a:pt x="10882" y="21600"/>
                        </a:cubicBezTo>
                        <a:cubicBezTo>
                          <a:pt x="16818" y="21600"/>
                          <a:pt x="21600" y="19745"/>
                          <a:pt x="21600" y="17345"/>
                        </a:cubicBezTo>
                        <a:lnTo>
                          <a:pt x="21600" y="0"/>
                        </a:lnTo>
                        <a:cubicBezTo>
                          <a:pt x="12861" y="1309"/>
                          <a:pt x="4782" y="818"/>
                          <a:pt x="0" y="218"/>
                        </a:cubicBezTo>
                        <a:close/>
                      </a:path>
                    </a:pathLst>
                  </a:custGeom>
                  <a:solidFill>
                    <a:srgbClr val="7CBD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53" name="Freeform: Shape 154"/>
                  <p:cNvSpPr/>
                  <p:nvPr/>
                </p:nvSpPr>
                <p:spPr>
                  <a:xfrm>
                    <a:off x="311635" y="701407"/>
                    <a:ext cx="39220" cy="56171"/>
                  </a:xfrm>
                  <a:custGeom>
                    <a:avLst/>
                    <a:gdLst/>
                    <a:ahLst/>
                    <a:cxnLst>
                      <a:cxn ang="0">
                        <a:pos x="wd2" y="hd2"/>
                      </a:cxn>
                      <a:cxn ang="5400000">
                        <a:pos x="wd2" y="hd2"/>
                      </a:cxn>
                      <a:cxn ang="10800000">
                        <a:pos x="wd2" y="hd2"/>
                      </a:cxn>
                      <a:cxn ang="16200000">
                        <a:pos x="wd2" y="hd2"/>
                      </a:cxn>
                    </a:cxnLst>
                    <a:rect l="0" t="0" r="r" b="b"/>
                    <a:pathLst>
                      <a:path w="21600" h="20629" fill="norm" stroke="1" extrusionOk="0">
                        <a:moveTo>
                          <a:pt x="0" y="0"/>
                        </a:moveTo>
                        <a:lnTo>
                          <a:pt x="0" y="19396"/>
                        </a:lnTo>
                        <a:cubicBezTo>
                          <a:pt x="4782" y="20608"/>
                          <a:pt x="12861" y="21600"/>
                          <a:pt x="21600" y="18955"/>
                        </a:cubicBezTo>
                        <a:lnTo>
                          <a:pt x="21600" y="0"/>
                        </a:lnTo>
                        <a:close/>
                      </a:path>
                    </a:pathLst>
                  </a:custGeom>
                  <a:solidFill>
                    <a:srgbClr val="6185C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54" name="Freeform: Shape 155"/>
                  <p:cNvSpPr/>
                  <p:nvPr/>
                </p:nvSpPr>
                <p:spPr>
                  <a:xfrm>
                    <a:off x="86280" y="245483"/>
                    <a:ext cx="410608" cy="350818"/>
                  </a:xfrm>
                  <a:custGeom>
                    <a:avLst/>
                    <a:gdLst/>
                    <a:ahLst/>
                    <a:cxnLst>
                      <a:cxn ang="0">
                        <a:pos x="wd2" y="hd2"/>
                      </a:cxn>
                      <a:cxn ang="5400000">
                        <a:pos x="wd2" y="hd2"/>
                      </a:cxn>
                      <a:cxn ang="10800000">
                        <a:pos x="wd2" y="hd2"/>
                      </a:cxn>
                      <a:cxn ang="16200000">
                        <a:pos x="wd2" y="hd2"/>
                      </a:cxn>
                    </a:cxnLst>
                    <a:rect l="0" t="0" r="r" b="b"/>
                    <a:pathLst>
                      <a:path w="21212" h="20845" fill="norm" stroke="1" extrusionOk="0">
                        <a:moveTo>
                          <a:pt x="20167" y="1778"/>
                        </a:moveTo>
                        <a:cubicBezTo>
                          <a:pt x="19669" y="309"/>
                          <a:pt x="18189" y="-407"/>
                          <a:pt x="16944" y="238"/>
                        </a:cubicBezTo>
                        <a:lnTo>
                          <a:pt x="14950" y="1241"/>
                        </a:lnTo>
                        <a:lnTo>
                          <a:pt x="11664" y="2745"/>
                        </a:lnTo>
                        <a:lnTo>
                          <a:pt x="10372" y="3408"/>
                        </a:lnTo>
                        <a:lnTo>
                          <a:pt x="10060" y="3551"/>
                        </a:lnTo>
                        <a:cubicBezTo>
                          <a:pt x="8254" y="4447"/>
                          <a:pt x="7008" y="6363"/>
                          <a:pt x="6774" y="8602"/>
                        </a:cubicBezTo>
                        <a:lnTo>
                          <a:pt x="5996" y="14029"/>
                        </a:lnTo>
                        <a:lnTo>
                          <a:pt x="2710" y="8083"/>
                        </a:lnTo>
                        <a:lnTo>
                          <a:pt x="0" y="9354"/>
                        </a:lnTo>
                        <a:cubicBezTo>
                          <a:pt x="0" y="9354"/>
                          <a:pt x="4174" y="21086"/>
                          <a:pt x="7537" y="20136"/>
                        </a:cubicBezTo>
                        <a:cubicBezTo>
                          <a:pt x="8316" y="19921"/>
                          <a:pt x="9219" y="18005"/>
                          <a:pt x="9733" y="16984"/>
                        </a:cubicBezTo>
                        <a:lnTo>
                          <a:pt x="11586" y="10303"/>
                        </a:lnTo>
                        <a:cubicBezTo>
                          <a:pt x="11586" y="10303"/>
                          <a:pt x="14063" y="18130"/>
                          <a:pt x="12303" y="20835"/>
                        </a:cubicBezTo>
                        <a:cubicBezTo>
                          <a:pt x="19949" y="21193"/>
                          <a:pt x="20962" y="12345"/>
                          <a:pt x="20962" y="12345"/>
                        </a:cubicBezTo>
                        <a:cubicBezTo>
                          <a:pt x="21600" y="7456"/>
                          <a:pt x="20899" y="3927"/>
                          <a:pt x="20167" y="1778"/>
                        </a:cubicBezTo>
                        <a:close/>
                      </a:path>
                    </a:pathLst>
                  </a:custGeom>
                  <a:solidFill>
                    <a:srgbClr val="F9CE6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55" name="Freeform: Shape 156"/>
                  <p:cNvSpPr/>
                  <p:nvPr/>
                </p:nvSpPr>
                <p:spPr>
                  <a:xfrm>
                    <a:off x="274831" y="419034"/>
                    <a:ext cx="61712" cy="177088"/>
                  </a:xfrm>
                  <a:custGeom>
                    <a:avLst/>
                    <a:gdLst/>
                    <a:ahLst/>
                    <a:cxnLst>
                      <a:cxn ang="0">
                        <a:pos x="wd2" y="hd2"/>
                      </a:cxn>
                      <a:cxn ang="5400000">
                        <a:pos x="wd2" y="hd2"/>
                      </a:cxn>
                      <a:cxn ang="10800000">
                        <a:pos x="wd2" y="hd2"/>
                      </a:cxn>
                      <a:cxn ang="16200000">
                        <a:pos x="wd2" y="hd2"/>
                      </a:cxn>
                    </a:cxnLst>
                    <a:rect l="0" t="0" r="r" b="b"/>
                    <a:pathLst>
                      <a:path w="15971" h="21600" fill="norm" stroke="1" extrusionOk="0">
                        <a:moveTo>
                          <a:pt x="9246" y="0"/>
                        </a:moveTo>
                        <a:lnTo>
                          <a:pt x="0" y="13702"/>
                        </a:lnTo>
                        <a:lnTo>
                          <a:pt x="3729" y="18882"/>
                        </a:lnTo>
                        <a:cubicBezTo>
                          <a:pt x="4895" y="20388"/>
                          <a:pt x="7770" y="21453"/>
                          <a:pt x="11111" y="21527"/>
                        </a:cubicBezTo>
                        <a:cubicBezTo>
                          <a:pt x="11732" y="21563"/>
                          <a:pt x="12276" y="21600"/>
                          <a:pt x="12820" y="21600"/>
                        </a:cubicBezTo>
                        <a:cubicBezTo>
                          <a:pt x="21600" y="16053"/>
                          <a:pt x="9246" y="0"/>
                          <a:pt x="9246" y="0"/>
                        </a:cubicBezTo>
                        <a:close/>
                      </a:path>
                    </a:pathLst>
                  </a:custGeom>
                  <a:solidFill>
                    <a:srgbClr val="FFAA39"/>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56" name="Freeform: Shape 157"/>
                  <p:cNvSpPr/>
                  <p:nvPr/>
                </p:nvSpPr>
                <p:spPr>
                  <a:xfrm>
                    <a:off x="316161" y="327770"/>
                    <a:ext cx="215128" cy="415812"/>
                  </a:xfrm>
                  <a:custGeom>
                    <a:avLst/>
                    <a:gdLst/>
                    <a:ahLst/>
                    <a:cxnLst>
                      <a:cxn ang="0">
                        <a:pos x="wd2" y="hd2"/>
                      </a:cxn>
                      <a:cxn ang="5400000">
                        <a:pos x="wd2" y="hd2"/>
                      </a:cxn>
                      <a:cxn ang="10800000">
                        <a:pos x="wd2" y="hd2"/>
                      </a:cxn>
                      <a:cxn ang="16200000">
                        <a:pos x="wd2" y="hd2"/>
                      </a:cxn>
                    </a:cxnLst>
                    <a:rect l="0" t="0" r="r" b="b"/>
                    <a:pathLst>
                      <a:path w="21512" h="21235" fill="norm" stroke="1" extrusionOk="0">
                        <a:moveTo>
                          <a:pt x="17774" y="177"/>
                        </a:moveTo>
                        <a:lnTo>
                          <a:pt x="844" y="5335"/>
                        </a:lnTo>
                        <a:cubicBezTo>
                          <a:pt x="512" y="5442"/>
                          <a:pt x="211" y="5596"/>
                          <a:pt x="0" y="5766"/>
                        </a:cubicBezTo>
                        <a:lnTo>
                          <a:pt x="482" y="5612"/>
                        </a:lnTo>
                        <a:cubicBezTo>
                          <a:pt x="2169" y="5104"/>
                          <a:pt x="4308" y="5735"/>
                          <a:pt x="4248" y="6736"/>
                        </a:cubicBezTo>
                        <a:lnTo>
                          <a:pt x="3464" y="19868"/>
                        </a:lnTo>
                        <a:cubicBezTo>
                          <a:pt x="3434" y="20284"/>
                          <a:pt x="3013" y="20669"/>
                          <a:pt x="2320" y="20884"/>
                        </a:cubicBezTo>
                        <a:lnTo>
                          <a:pt x="603" y="21223"/>
                        </a:lnTo>
                        <a:cubicBezTo>
                          <a:pt x="1024" y="21269"/>
                          <a:pt x="1898" y="21177"/>
                          <a:pt x="2229" y="21069"/>
                        </a:cubicBezTo>
                        <a:lnTo>
                          <a:pt x="19582" y="15449"/>
                        </a:lnTo>
                        <a:cubicBezTo>
                          <a:pt x="20305" y="15219"/>
                          <a:pt x="20726" y="14834"/>
                          <a:pt x="20756" y="14418"/>
                        </a:cubicBezTo>
                        <a:lnTo>
                          <a:pt x="21510" y="1316"/>
                        </a:lnTo>
                        <a:cubicBezTo>
                          <a:pt x="21600" y="316"/>
                          <a:pt x="19461" y="-331"/>
                          <a:pt x="17774" y="177"/>
                        </a:cubicBezTo>
                        <a:close/>
                      </a:path>
                    </a:pathLst>
                  </a:custGeom>
                  <a:solidFill>
                    <a:srgbClr val="2B4F8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57" name="Freeform: Shape 158"/>
                  <p:cNvSpPr/>
                  <p:nvPr/>
                </p:nvSpPr>
                <p:spPr>
                  <a:xfrm>
                    <a:off x="144385" y="434521"/>
                    <a:ext cx="214025" cy="309215"/>
                  </a:xfrm>
                  <a:custGeom>
                    <a:avLst/>
                    <a:gdLst/>
                    <a:ahLst/>
                    <a:cxnLst>
                      <a:cxn ang="0">
                        <a:pos x="wd2" y="hd2"/>
                      </a:cxn>
                      <a:cxn ang="5400000">
                        <a:pos x="wd2" y="hd2"/>
                      </a:cxn>
                      <a:cxn ang="10800000">
                        <a:pos x="wd2" y="hd2"/>
                      </a:cxn>
                      <a:cxn ang="16200000">
                        <a:pos x="wd2" y="hd2"/>
                      </a:cxn>
                    </a:cxnLst>
                    <a:rect l="0" t="0" r="r" b="b"/>
                    <a:pathLst>
                      <a:path w="21254" h="21086" fill="norm" stroke="1" extrusionOk="0">
                        <a:moveTo>
                          <a:pt x="20475" y="19271"/>
                        </a:moveTo>
                        <a:lnTo>
                          <a:pt x="21253" y="1740"/>
                        </a:lnTo>
                        <a:cubicBezTo>
                          <a:pt x="21313" y="405"/>
                          <a:pt x="19189" y="-438"/>
                          <a:pt x="17514" y="240"/>
                        </a:cubicBezTo>
                        <a:lnTo>
                          <a:pt x="17035" y="446"/>
                        </a:lnTo>
                        <a:cubicBezTo>
                          <a:pt x="16796" y="692"/>
                          <a:pt x="16676" y="980"/>
                          <a:pt x="16676" y="1309"/>
                        </a:cubicBezTo>
                        <a:lnTo>
                          <a:pt x="16616" y="14442"/>
                        </a:lnTo>
                        <a:cubicBezTo>
                          <a:pt x="16616" y="15284"/>
                          <a:pt x="15300" y="15839"/>
                          <a:pt x="14193" y="15449"/>
                        </a:cubicBezTo>
                        <a:lnTo>
                          <a:pt x="3662" y="11729"/>
                        </a:lnTo>
                        <a:cubicBezTo>
                          <a:pt x="2376" y="11256"/>
                          <a:pt x="730" y="11626"/>
                          <a:pt x="192" y="12551"/>
                        </a:cubicBezTo>
                        <a:cubicBezTo>
                          <a:pt x="-287" y="13352"/>
                          <a:pt x="162" y="14215"/>
                          <a:pt x="1209" y="14647"/>
                        </a:cubicBezTo>
                        <a:lnTo>
                          <a:pt x="16706" y="20915"/>
                        </a:lnTo>
                        <a:cubicBezTo>
                          <a:pt x="17364" y="21162"/>
                          <a:pt x="18202" y="21141"/>
                          <a:pt x="18830" y="20854"/>
                        </a:cubicBezTo>
                        <a:lnTo>
                          <a:pt x="19338" y="20628"/>
                        </a:lnTo>
                        <a:cubicBezTo>
                          <a:pt x="20027" y="20340"/>
                          <a:pt x="20445" y="19826"/>
                          <a:pt x="20475" y="19271"/>
                        </a:cubicBezTo>
                        <a:close/>
                      </a:path>
                    </a:pathLst>
                  </a:custGeom>
                  <a:solidFill>
                    <a:srgbClr val="1D366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58" name="Freeform: Shape 159"/>
                  <p:cNvSpPr/>
                  <p:nvPr/>
                </p:nvSpPr>
                <p:spPr>
                  <a:xfrm>
                    <a:off x="225322" y="0"/>
                    <a:ext cx="186775" cy="251468"/>
                  </a:xfrm>
                  <a:custGeom>
                    <a:avLst/>
                    <a:gdLst/>
                    <a:ahLst/>
                    <a:cxnLst>
                      <a:cxn ang="0">
                        <a:pos x="wd2" y="hd2"/>
                      </a:cxn>
                      <a:cxn ang="5400000">
                        <a:pos x="wd2" y="hd2"/>
                      </a:cxn>
                      <a:cxn ang="10800000">
                        <a:pos x="wd2" y="hd2"/>
                      </a:cxn>
                      <a:cxn ang="16200000">
                        <a:pos x="wd2" y="hd2"/>
                      </a:cxn>
                    </a:cxnLst>
                    <a:rect l="0" t="0" r="r" b="b"/>
                    <a:pathLst>
                      <a:path w="20544" h="21358" fill="norm" stroke="1" extrusionOk="0">
                        <a:moveTo>
                          <a:pt x="1760" y="16609"/>
                        </a:moveTo>
                        <a:cubicBezTo>
                          <a:pt x="1760" y="16609"/>
                          <a:pt x="3184" y="21088"/>
                          <a:pt x="8883" y="21344"/>
                        </a:cubicBezTo>
                        <a:cubicBezTo>
                          <a:pt x="14548" y="21600"/>
                          <a:pt x="16403" y="18299"/>
                          <a:pt x="16403" y="18299"/>
                        </a:cubicBezTo>
                        <a:cubicBezTo>
                          <a:pt x="16403" y="18299"/>
                          <a:pt x="14415" y="18145"/>
                          <a:pt x="14349" y="16430"/>
                        </a:cubicBezTo>
                        <a:cubicBezTo>
                          <a:pt x="14250" y="14025"/>
                          <a:pt x="17132" y="14869"/>
                          <a:pt x="17132" y="14869"/>
                        </a:cubicBezTo>
                        <a:cubicBezTo>
                          <a:pt x="17132" y="14869"/>
                          <a:pt x="20246" y="14306"/>
                          <a:pt x="20544" y="4453"/>
                        </a:cubicBezTo>
                        <a:lnTo>
                          <a:pt x="18755" y="6680"/>
                        </a:lnTo>
                        <a:cubicBezTo>
                          <a:pt x="18755" y="6680"/>
                          <a:pt x="19716" y="2738"/>
                          <a:pt x="17231" y="0"/>
                        </a:cubicBezTo>
                        <a:cubicBezTo>
                          <a:pt x="17231" y="0"/>
                          <a:pt x="17231" y="3173"/>
                          <a:pt x="14250" y="4760"/>
                        </a:cubicBezTo>
                        <a:cubicBezTo>
                          <a:pt x="14250" y="4760"/>
                          <a:pt x="15873" y="3481"/>
                          <a:pt x="15177" y="1152"/>
                        </a:cubicBezTo>
                        <a:cubicBezTo>
                          <a:pt x="15177" y="1152"/>
                          <a:pt x="12527" y="3711"/>
                          <a:pt x="5735" y="5707"/>
                        </a:cubicBezTo>
                        <a:cubicBezTo>
                          <a:pt x="-1056" y="7703"/>
                          <a:pt x="-1023" y="13590"/>
                          <a:pt x="1760" y="16609"/>
                        </a:cubicBezTo>
                        <a:close/>
                      </a:path>
                    </a:pathLst>
                  </a:custGeom>
                  <a:solidFill>
                    <a:srgbClr val="FFAA39"/>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470" name="Group 441"/>
                <p:cNvGrpSpPr/>
                <p:nvPr/>
              </p:nvGrpSpPr>
              <p:grpSpPr>
                <a:xfrm>
                  <a:off x="1355465" y="-1"/>
                  <a:ext cx="350555" cy="692765"/>
                  <a:chOff x="0" y="0"/>
                  <a:chExt cx="350553" cy="692763"/>
                </a:xfrm>
              </p:grpSpPr>
              <p:sp>
                <p:nvSpPr>
                  <p:cNvPr id="460" name="Freeform: Shape 160"/>
                  <p:cNvSpPr/>
                  <p:nvPr/>
                </p:nvSpPr>
                <p:spPr>
                  <a:xfrm>
                    <a:off x="229294" y="569270"/>
                    <a:ext cx="112211" cy="72658"/>
                  </a:xfrm>
                  <a:custGeom>
                    <a:avLst/>
                    <a:gdLst/>
                    <a:ahLst/>
                    <a:cxnLst>
                      <a:cxn ang="0">
                        <a:pos x="wd2" y="hd2"/>
                      </a:cxn>
                      <a:cxn ang="5400000">
                        <a:pos x="wd2" y="hd2"/>
                      </a:cxn>
                      <a:cxn ang="10800000">
                        <a:pos x="wd2" y="hd2"/>
                      </a:cxn>
                      <a:cxn ang="16200000">
                        <a:pos x="wd2" y="hd2"/>
                      </a:cxn>
                    </a:cxnLst>
                    <a:rect l="0" t="0" r="r" b="b"/>
                    <a:pathLst>
                      <a:path w="18062" h="16960" fill="norm" stroke="1" extrusionOk="0">
                        <a:moveTo>
                          <a:pt x="94" y="3725"/>
                        </a:moveTo>
                        <a:cubicBezTo>
                          <a:pt x="94" y="3725"/>
                          <a:pt x="2128" y="11930"/>
                          <a:pt x="5615" y="13263"/>
                        </a:cubicBezTo>
                        <a:cubicBezTo>
                          <a:pt x="9054" y="14595"/>
                          <a:pt x="5373" y="7793"/>
                          <a:pt x="5373" y="7793"/>
                        </a:cubicBezTo>
                        <a:cubicBezTo>
                          <a:pt x="5373" y="7793"/>
                          <a:pt x="11572" y="17751"/>
                          <a:pt x="15883" y="16909"/>
                        </a:cubicBezTo>
                        <a:cubicBezTo>
                          <a:pt x="20096" y="16068"/>
                          <a:pt x="18498" y="9125"/>
                          <a:pt x="8473" y="2603"/>
                        </a:cubicBezTo>
                        <a:cubicBezTo>
                          <a:pt x="-1504" y="-3849"/>
                          <a:pt x="94" y="3725"/>
                          <a:pt x="94" y="3725"/>
                        </a:cubicBezTo>
                        <a:close/>
                      </a:path>
                    </a:pathLst>
                  </a:custGeom>
                  <a:solidFill>
                    <a:srgbClr val="F77AA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61" name="Freeform: Shape 161"/>
                  <p:cNvSpPr/>
                  <p:nvPr/>
                </p:nvSpPr>
                <p:spPr>
                  <a:xfrm>
                    <a:off x="25944" y="0"/>
                    <a:ext cx="324610" cy="280742"/>
                  </a:xfrm>
                  <a:custGeom>
                    <a:avLst/>
                    <a:gdLst/>
                    <a:ahLst/>
                    <a:cxnLst>
                      <a:cxn ang="0">
                        <a:pos x="wd2" y="hd2"/>
                      </a:cxn>
                      <a:cxn ang="5400000">
                        <a:pos x="wd2" y="hd2"/>
                      </a:cxn>
                      <a:cxn ang="10800000">
                        <a:pos x="wd2" y="hd2"/>
                      </a:cxn>
                      <a:cxn ang="16200000">
                        <a:pos x="wd2" y="hd2"/>
                      </a:cxn>
                    </a:cxnLst>
                    <a:rect l="0" t="0" r="r" b="b"/>
                    <a:pathLst>
                      <a:path w="21600" h="20142" fill="norm" stroke="1" extrusionOk="0">
                        <a:moveTo>
                          <a:pt x="21600" y="18511"/>
                        </a:moveTo>
                        <a:cubicBezTo>
                          <a:pt x="15603" y="14879"/>
                          <a:pt x="21058" y="241"/>
                          <a:pt x="11392" y="3"/>
                        </a:cubicBezTo>
                        <a:cubicBezTo>
                          <a:pt x="1705" y="-235"/>
                          <a:pt x="0" y="17560"/>
                          <a:pt x="0" y="17560"/>
                        </a:cubicBezTo>
                        <a:cubicBezTo>
                          <a:pt x="0" y="17560"/>
                          <a:pt x="822" y="15506"/>
                          <a:pt x="2146" y="14446"/>
                        </a:cubicBezTo>
                        <a:cubicBezTo>
                          <a:pt x="2146" y="14446"/>
                          <a:pt x="1264" y="16003"/>
                          <a:pt x="802" y="18014"/>
                        </a:cubicBezTo>
                        <a:cubicBezTo>
                          <a:pt x="7140" y="21365"/>
                          <a:pt x="15844" y="19981"/>
                          <a:pt x="19554" y="19073"/>
                        </a:cubicBezTo>
                        <a:cubicBezTo>
                          <a:pt x="18933" y="18511"/>
                          <a:pt x="18191" y="17538"/>
                          <a:pt x="17589" y="15873"/>
                        </a:cubicBezTo>
                        <a:cubicBezTo>
                          <a:pt x="17589" y="15873"/>
                          <a:pt x="19314" y="18749"/>
                          <a:pt x="21600" y="18511"/>
                        </a:cubicBezTo>
                        <a:close/>
                      </a:path>
                    </a:pathLst>
                  </a:custGeom>
                  <a:solidFill>
                    <a:srgbClr val="1D366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62" name="Freeform: Shape 162"/>
                  <p:cNvSpPr/>
                  <p:nvPr/>
                </p:nvSpPr>
                <p:spPr>
                  <a:xfrm>
                    <a:off x="79305" y="588403"/>
                    <a:ext cx="102742" cy="104361"/>
                  </a:xfrm>
                  <a:custGeom>
                    <a:avLst/>
                    <a:gdLst/>
                    <a:ahLst/>
                    <a:cxnLst>
                      <a:cxn ang="0">
                        <a:pos x="wd2" y="hd2"/>
                      </a:cxn>
                      <a:cxn ang="5400000">
                        <a:pos x="wd2" y="hd2"/>
                      </a:cxn>
                      <a:cxn ang="10800000">
                        <a:pos x="wd2" y="hd2"/>
                      </a:cxn>
                      <a:cxn ang="16200000">
                        <a:pos x="wd2" y="hd2"/>
                      </a:cxn>
                    </a:cxnLst>
                    <a:rect l="0" t="0" r="r" b="b"/>
                    <a:pathLst>
                      <a:path w="16883" h="17227" fill="norm" stroke="1" extrusionOk="0">
                        <a:moveTo>
                          <a:pt x="6" y="631"/>
                        </a:moveTo>
                        <a:cubicBezTo>
                          <a:pt x="6" y="631"/>
                          <a:pt x="-587" y="11853"/>
                          <a:pt x="10188" y="16421"/>
                        </a:cubicBezTo>
                        <a:cubicBezTo>
                          <a:pt x="21013" y="21039"/>
                          <a:pt x="10880" y="4305"/>
                          <a:pt x="10880" y="4305"/>
                        </a:cubicBezTo>
                        <a:cubicBezTo>
                          <a:pt x="10880" y="4305"/>
                          <a:pt x="14192" y="10165"/>
                          <a:pt x="16416" y="9022"/>
                        </a:cubicBezTo>
                        <a:cubicBezTo>
                          <a:pt x="18690" y="7831"/>
                          <a:pt x="12067" y="1276"/>
                          <a:pt x="9200" y="333"/>
                        </a:cubicBezTo>
                        <a:cubicBezTo>
                          <a:pt x="6333" y="-561"/>
                          <a:pt x="6" y="631"/>
                          <a:pt x="6" y="631"/>
                        </a:cubicBezTo>
                        <a:close/>
                      </a:path>
                    </a:pathLst>
                  </a:custGeom>
                  <a:solidFill>
                    <a:srgbClr val="F77AA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63" name="Freeform: Shape 163"/>
                  <p:cNvSpPr/>
                  <p:nvPr/>
                </p:nvSpPr>
                <p:spPr>
                  <a:xfrm>
                    <a:off x="0" y="210314"/>
                    <a:ext cx="296794" cy="390367"/>
                  </a:xfrm>
                  <a:custGeom>
                    <a:avLst/>
                    <a:gdLst/>
                    <a:ahLst/>
                    <a:cxnLst>
                      <a:cxn ang="0">
                        <a:pos x="wd2" y="hd2"/>
                      </a:cxn>
                      <a:cxn ang="5400000">
                        <a:pos x="wd2" y="hd2"/>
                      </a:cxn>
                      <a:cxn ang="10800000">
                        <a:pos x="wd2" y="hd2"/>
                      </a:cxn>
                      <a:cxn ang="16200000">
                        <a:pos x="wd2" y="hd2"/>
                      </a:cxn>
                    </a:cxnLst>
                    <a:rect l="0" t="0" r="r" b="b"/>
                    <a:pathLst>
                      <a:path w="21082" h="19291" fill="norm" stroke="1" extrusionOk="0">
                        <a:moveTo>
                          <a:pt x="2034" y="15075"/>
                        </a:moveTo>
                        <a:cubicBezTo>
                          <a:pt x="2034" y="15075"/>
                          <a:pt x="535" y="-2309"/>
                          <a:pt x="9227" y="402"/>
                        </a:cubicBezTo>
                        <a:cubicBezTo>
                          <a:pt x="9227" y="402"/>
                          <a:pt x="9719" y="1058"/>
                          <a:pt x="11046" y="1564"/>
                        </a:cubicBezTo>
                        <a:cubicBezTo>
                          <a:pt x="12780" y="2205"/>
                          <a:pt x="13722" y="1117"/>
                          <a:pt x="13851" y="298"/>
                        </a:cubicBezTo>
                        <a:lnTo>
                          <a:pt x="14386" y="164"/>
                        </a:lnTo>
                        <a:cubicBezTo>
                          <a:pt x="15178" y="-30"/>
                          <a:pt x="16056" y="-60"/>
                          <a:pt x="16848" y="119"/>
                        </a:cubicBezTo>
                        <a:cubicBezTo>
                          <a:pt x="18753" y="521"/>
                          <a:pt x="21600" y="1817"/>
                          <a:pt x="21001" y="6033"/>
                        </a:cubicBezTo>
                        <a:cubicBezTo>
                          <a:pt x="20080" y="12200"/>
                          <a:pt x="20016" y="18248"/>
                          <a:pt x="20016" y="18248"/>
                        </a:cubicBezTo>
                        <a:lnTo>
                          <a:pt x="15948" y="18531"/>
                        </a:lnTo>
                        <a:lnTo>
                          <a:pt x="15542" y="9206"/>
                        </a:lnTo>
                        <a:lnTo>
                          <a:pt x="14728" y="9281"/>
                        </a:lnTo>
                        <a:lnTo>
                          <a:pt x="13915" y="17459"/>
                        </a:lnTo>
                        <a:cubicBezTo>
                          <a:pt x="13915" y="17459"/>
                          <a:pt x="9355" y="17146"/>
                          <a:pt x="0" y="19291"/>
                        </a:cubicBezTo>
                        <a:close/>
                      </a:path>
                    </a:pathLst>
                  </a:custGeom>
                  <a:solidFill>
                    <a:srgbClr val="CCCCC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64" name="Freeform: Shape 164"/>
                  <p:cNvSpPr/>
                  <p:nvPr/>
                </p:nvSpPr>
                <p:spPr>
                  <a:xfrm>
                    <a:off x="53699" y="212345"/>
                    <a:ext cx="97046" cy="385621"/>
                  </a:xfrm>
                  <a:custGeom>
                    <a:avLst/>
                    <a:gdLst/>
                    <a:ahLst/>
                    <a:cxnLst>
                      <a:cxn ang="0">
                        <a:pos x="wd2" y="hd2"/>
                      </a:cxn>
                      <a:cxn ang="5400000">
                        <a:pos x="wd2" y="hd2"/>
                      </a:cxn>
                      <a:cxn ang="10800000">
                        <a:pos x="wd2" y="hd2"/>
                      </a:cxn>
                      <a:cxn ang="16200000">
                        <a:pos x="wd2" y="hd2"/>
                      </a:cxn>
                    </a:cxnLst>
                    <a:rect l="0" t="0" r="r" b="b"/>
                    <a:pathLst>
                      <a:path w="16595" h="21061" fill="norm" stroke="1" extrusionOk="0">
                        <a:moveTo>
                          <a:pt x="0" y="4005"/>
                        </a:moveTo>
                        <a:lnTo>
                          <a:pt x="3549" y="21061"/>
                        </a:lnTo>
                        <a:cubicBezTo>
                          <a:pt x="3549" y="21061"/>
                          <a:pt x="11726" y="21061"/>
                          <a:pt x="13937" y="20616"/>
                        </a:cubicBezTo>
                        <a:cubicBezTo>
                          <a:pt x="13937" y="20616"/>
                          <a:pt x="21600" y="679"/>
                          <a:pt x="10903" y="54"/>
                        </a:cubicBezTo>
                        <a:cubicBezTo>
                          <a:pt x="309" y="-539"/>
                          <a:pt x="0" y="4005"/>
                          <a:pt x="0" y="4005"/>
                        </a:cubicBezTo>
                        <a:close/>
                      </a:path>
                    </a:pathLst>
                  </a:custGeom>
                  <a:solidFill>
                    <a:srgbClr val="E6E6E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65" name="Freeform: Shape 165"/>
                  <p:cNvSpPr/>
                  <p:nvPr/>
                </p:nvSpPr>
                <p:spPr>
                  <a:xfrm>
                    <a:off x="207556" y="287234"/>
                    <a:ext cx="54262" cy="110718"/>
                  </a:xfrm>
                  <a:custGeom>
                    <a:avLst/>
                    <a:gdLst/>
                    <a:ahLst/>
                    <a:cxnLst>
                      <a:cxn ang="0">
                        <a:pos x="wd2" y="hd2"/>
                      </a:cxn>
                      <a:cxn ang="5400000">
                        <a:pos x="wd2" y="hd2"/>
                      </a:cxn>
                      <a:cxn ang="10800000">
                        <a:pos x="wd2" y="hd2"/>
                      </a:cxn>
                      <a:cxn ang="16200000">
                        <a:pos x="wd2" y="hd2"/>
                      </a:cxn>
                    </a:cxnLst>
                    <a:rect l="0" t="0" r="r" b="b"/>
                    <a:pathLst>
                      <a:path w="13853" h="21600" fill="norm" stroke="1" extrusionOk="0">
                        <a:moveTo>
                          <a:pt x="0" y="21600"/>
                        </a:moveTo>
                        <a:cubicBezTo>
                          <a:pt x="0" y="21600"/>
                          <a:pt x="15013" y="17080"/>
                          <a:pt x="11489" y="0"/>
                        </a:cubicBezTo>
                        <a:cubicBezTo>
                          <a:pt x="11489" y="0"/>
                          <a:pt x="21600" y="18489"/>
                          <a:pt x="0" y="21600"/>
                        </a:cubicBezTo>
                        <a:close/>
                      </a:path>
                    </a:pathLst>
                  </a:custGeom>
                  <a:solidFill>
                    <a:srgbClr val="B3B3B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66" name="Freeform: Shape 166"/>
                  <p:cNvSpPr/>
                  <p:nvPr/>
                </p:nvSpPr>
                <p:spPr>
                  <a:xfrm>
                    <a:off x="108303" y="40760"/>
                    <a:ext cx="164116" cy="206296"/>
                  </a:xfrm>
                  <a:custGeom>
                    <a:avLst/>
                    <a:gdLst/>
                    <a:ahLst/>
                    <a:cxnLst>
                      <a:cxn ang="0">
                        <a:pos x="wd2" y="hd2"/>
                      </a:cxn>
                      <a:cxn ang="5400000">
                        <a:pos x="wd2" y="hd2"/>
                      </a:cxn>
                      <a:cxn ang="10800000">
                        <a:pos x="wd2" y="hd2"/>
                      </a:cxn>
                      <a:cxn ang="16200000">
                        <a:pos x="wd2" y="hd2"/>
                      </a:cxn>
                    </a:cxnLst>
                    <a:rect l="0" t="0" r="r" b="b"/>
                    <a:pathLst>
                      <a:path w="21600" h="20834" fill="norm" stroke="1" extrusionOk="0">
                        <a:moveTo>
                          <a:pt x="21600" y="8305"/>
                        </a:moveTo>
                        <a:cubicBezTo>
                          <a:pt x="21600" y="3742"/>
                          <a:pt x="16765" y="0"/>
                          <a:pt x="10780" y="0"/>
                        </a:cubicBezTo>
                        <a:cubicBezTo>
                          <a:pt x="4835" y="0"/>
                          <a:pt x="0" y="3742"/>
                          <a:pt x="0" y="8305"/>
                        </a:cubicBezTo>
                        <a:cubicBezTo>
                          <a:pt x="0" y="10983"/>
                          <a:pt x="1625" y="13325"/>
                          <a:pt x="4122" y="14846"/>
                        </a:cubicBezTo>
                        <a:lnTo>
                          <a:pt x="2814" y="17949"/>
                        </a:lnTo>
                        <a:cubicBezTo>
                          <a:pt x="3726" y="19014"/>
                          <a:pt x="4677" y="19744"/>
                          <a:pt x="5588" y="20231"/>
                        </a:cubicBezTo>
                        <a:cubicBezTo>
                          <a:pt x="8244" y="21600"/>
                          <a:pt x="11375" y="20535"/>
                          <a:pt x="11375" y="18071"/>
                        </a:cubicBezTo>
                        <a:lnTo>
                          <a:pt x="11454" y="17280"/>
                        </a:lnTo>
                        <a:cubicBezTo>
                          <a:pt x="6222" y="16824"/>
                          <a:pt x="5152" y="14451"/>
                          <a:pt x="5152" y="14451"/>
                        </a:cubicBezTo>
                        <a:cubicBezTo>
                          <a:pt x="7570" y="16672"/>
                          <a:pt x="11494" y="16580"/>
                          <a:pt x="11494" y="16580"/>
                        </a:cubicBezTo>
                        <a:cubicBezTo>
                          <a:pt x="17161" y="16306"/>
                          <a:pt x="21600" y="12717"/>
                          <a:pt x="21600" y="8305"/>
                        </a:cubicBezTo>
                        <a:close/>
                      </a:path>
                    </a:pathLst>
                  </a:custGeom>
                  <a:solidFill>
                    <a:srgbClr val="F77AA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67" name="Freeform: Shape 167"/>
                  <p:cNvSpPr/>
                  <p:nvPr/>
                </p:nvSpPr>
                <p:spPr>
                  <a:xfrm>
                    <a:off x="147522" y="184059"/>
                    <a:ext cx="47968" cy="277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0"/>
                          <a:pt x="3645" y="18116"/>
                          <a:pt x="21465" y="21600"/>
                        </a:cubicBezTo>
                        <a:lnTo>
                          <a:pt x="21600" y="16258"/>
                        </a:lnTo>
                        <a:cubicBezTo>
                          <a:pt x="21600" y="16258"/>
                          <a:pt x="8235" y="16955"/>
                          <a:pt x="0" y="0"/>
                        </a:cubicBezTo>
                        <a:close/>
                      </a:path>
                    </a:pathLst>
                  </a:custGeom>
                  <a:solidFill>
                    <a:srgbClr val="DA508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68" name="Freeform: Shape 168"/>
                  <p:cNvSpPr/>
                  <p:nvPr/>
                </p:nvSpPr>
                <p:spPr>
                  <a:xfrm>
                    <a:off x="102075" y="38045"/>
                    <a:ext cx="60914" cy="159317"/>
                  </a:xfrm>
                  <a:custGeom>
                    <a:avLst/>
                    <a:gdLst/>
                    <a:ahLst/>
                    <a:cxnLst>
                      <a:cxn ang="0">
                        <a:pos x="wd2" y="hd2"/>
                      </a:cxn>
                      <a:cxn ang="5400000">
                        <a:pos x="wd2" y="hd2"/>
                      </a:cxn>
                      <a:cxn ang="10800000">
                        <a:pos x="wd2" y="hd2"/>
                      </a:cxn>
                      <a:cxn ang="16200000">
                        <a:pos x="wd2" y="hd2"/>
                      </a:cxn>
                    </a:cxnLst>
                    <a:rect l="0" t="0" r="r" b="b"/>
                    <a:pathLst>
                      <a:path w="12107" h="21282" fill="norm" stroke="1" extrusionOk="0">
                        <a:moveTo>
                          <a:pt x="11197" y="0"/>
                        </a:moveTo>
                        <a:cubicBezTo>
                          <a:pt x="11197" y="0"/>
                          <a:pt x="15254" y="4344"/>
                          <a:pt x="6244" y="9010"/>
                        </a:cubicBezTo>
                        <a:cubicBezTo>
                          <a:pt x="6244" y="9010"/>
                          <a:pt x="2724" y="6396"/>
                          <a:pt x="1650" y="10418"/>
                        </a:cubicBezTo>
                        <a:cubicBezTo>
                          <a:pt x="635" y="14400"/>
                          <a:pt x="5588" y="13676"/>
                          <a:pt x="5588" y="13676"/>
                        </a:cubicBezTo>
                        <a:cubicBezTo>
                          <a:pt x="5588" y="13676"/>
                          <a:pt x="10003" y="20956"/>
                          <a:pt x="5468" y="21278"/>
                        </a:cubicBezTo>
                        <a:cubicBezTo>
                          <a:pt x="814" y="21600"/>
                          <a:pt x="-6346" y="1649"/>
                          <a:pt x="11197" y="0"/>
                        </a:cubicBezTo>
                        <a:close/>
                      </a:path>
                    </a:pathLst>
                  </a:custGeom>
                  <a:solidFill>
                    <a:srgbClr val="1D366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69" name="Freeform: Shape 169"/>
                  <p:cNvSpPr/>
                  <p:nvPr/>
                </p:nvSpPr>
                <p:spPr>
                  <a:xfrm>
                    <a:off x="144225" y="4329"/>
                    <a:ext cx="141769" cy="101595"/>
                  </a:xfrm>
                  <a:custGeom>
                    <a:avLst/>
                    <a:gdLst/>
                    <a:ahLst/>
                    <a:cxnLst>
                      <a:cxn ang="0">
                        <a:pos x="wd2" y="hd2"/>
                      </a:cxn>
                      <a:cxn ang="5400000">
                        <a:pos x="wd2" y="hd2"/>
                      </a:cxn>
                      <a:cxn ang="10800000">
                        <a:pos x="wd2" y="hd2"/>
                      </a:cxn>
                      <a:cxn ang="16200000">
                        <a:pos x="wd2" y="hd2"/>
                      </a:cxn>
                    </a:cxnLst>
                    <a:rect l="0" t="0" r="r" b="b"/>
                    <a:pathLst>
                      <a:path w="20844" h="14447" fill="norm" stroke="1" extrusionOk="0">
                        <a:moveTo>
                          <a:pt x="8274" y="11196"/>
                        </a:moveTo>
                        <a:cubicBezTo>
                          <a:pt x="11062" y="12993"/>
                          <a:pt x="13762" y="13463"/>
                          <a:pt x="15400" y="13677"/>
                        </a:cubicBezTo>
                        <a:cubicBezTo>
                          <a:pt x="16108" y="13805"/>
                          <a:pt x="16816" y="13805"/>
                          <a:pt x="17524" y="13763"/>
                        </a:cubicBezTo>
                        <a:cubicBezTo>
                          <a:pt x="18542" y="13677"/>
                          <a:pt x="19339" y="13592"/>
                          <a:pt x="20844" y="12993"/>
                        </a:cubicBezTo>
                        <a:cubicBezTo>
                          <a:pt x="20844" y="12993"/>
                          <a:pt x="18985" y="-7153"/>
                          <a:pt x="129" y="2727"/>
                        </a:cubicBezTo>
                        <a:cubicBezTo>
                          <a:pt x="-756" y="3198"/>
                          <a:pt x="2829" y="13805"/>
                          <a:pt x="12833" y="14447"/>
                        </a:cubicBezTo>
                        <a:cubicBezTo>
                          <a:pt x="9823" y="13164"/>
                          <a:pt x="8274" y="11196"/>
                          <a:pt x="8274" y="11196"/>
                        </a:cubicBezTo>
                        <a:close/>
                      </a:path>
                    </a:pathLst>
                  </a:custGeom>
                  <a:solidFill>
                    <a:srgbClr val="1D366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489" name="Group 438"/>
                <p:cNvGrpSpPr/>
                <p:nvPr/>
              </p:nvGrpSpPr>
              <p:grpSpPr>
                <a:xfrm>
                  <a:off x="1786491" y="260390"/>
                  <a:ext cx="722007" cy="1154377"/>
                  <a:chOff x="0" y="0"/>
                  <a:chExt cx="722006" cy="1154375"/>
                </a:xfrm>
              </p:grpSpPr>
              <p:sp>
                <p:nvSpPr>
                  <p:cNvPr id="471" name="Freeform: Shape 170"/>
                  <p:cNvSpPr/>
                  <p:nvPr/>
                </p:nvSpPr>
                <p:spPr>
                  <a:xfrm>
                    <a:off x="168910" y="74309"/>
                    <a:ext cx="115372" cy="130114"/>
                  </a:xfrm>
                  <a:custGeom>
                    <a:avLst/>
                    <a:gdLst/>
                    <a:ahLst/>
                    <a:cxnLst>
                      <a:cxn ang="0">
                        <a:pos x="wd2" y="hd2"/>
                      </a:cxn>
                      <a:cxn ang="5400000">
                        <a:pos x="wd2" y="hd2"/>
                      </a:cxn>
                      <a:cxn ang="10800000">
                        <a:pos x="wd2" y="hd2"/>
                      </a:cxn>
                      <a:cxn ang="16200000">
                        <a:pos x="wd2" y="hd2"/>
                      </a:cxn>
                    </a:cxnLst>
                    <a:rect l="0" t="0" r="r" b="b"/>
                    <a:pathLst>
                      <a:path w="19306" h="20388" fill="norm" stroke="1" extrusionOk="0">
                        <a:moveTo>
                          <a:pt x="18950" y="15359"/>
                        </a:moveTo>
                        <a:cubicBezTo>
                          <a:pt x="17490" y="10407"/>
                          <a:pt x="15677" y="7294"/>
                          <a:pt x="13462" y="7153"/>
                        </a:cubicBezTo>
                        <a:cubicBezTo>
                          <a:pt x="13412" y="7153"/>
                          <a:pt x="13412" y="7153"/>
                          <a:pt x="13361" y="7153"/>
                        </a:cubicBezTo>
                        <a:cubicBezTo>
                          <a:pt x="13714" y="3569"/>
                          <a:pt x="13261" y="1163"/>
                          <a:pt x="11700" y="315"/>
                        </a:cubicBezTo>
                        <a:cubicBezTo>
                          <a:pt x="9786" y="-723"/>
                          <a:pt x="6765" y="880"/>
                          <a:pt x="2184" y="4087"/>
                        </a:cubicBezTo>
                        <a:cubicBezTo>
                          <a:pt x="-435" y="5880"/>
                          <a:pt x="-1794" y="8238"/>
                          <a:pt x="4600" y="11728"/>
                        </a:cubicBezTo>
                        <a:cubicBezTo>
                          <a:pt x="5658" y="12294"/>
                          <a:pt x="6564" y="12718"/>
                          <a:pt x="7370" y="13001"/>
                        </a:cubicBezTo>
                        <a:cubicBezTo>
                          <a:pt x="7118" y="13473"/>
                          <a:pt x="6866" y="13897"/>
                          <a:pt x="6564" y="14416"/>
                        </a:cubicBezTo>
                        <a:cubicBezTo>
                          <a:pt x="5054" y="17057"/>
                          <a:pt x="4903" y="19745"/>
                          <a:pt x="12254" y="20311"/>
                        </a:cubicBezTo>
                        <a:cubicBezTo>
                          <a:pt x="19655" y="20877"/>
                          <a:pt x="19806" y="18236"/>
                          <a:pt x="18950" y="15359"/>
                        </a:cubicBezTo>
                        <a:close/>
                      </a:path>
                    </a:pathLst>
                  </a:custGeom>
                  <a:solidFill>
                    <a:srgbClr val="00000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72" name="Freeform: Shape 171"/>
                  <p:cNvSpPr/>
                  <p:nvPr/>
                </p:nvSpPr>
                <p:spPr>
                  <a:xfrm>
                    <a:off x="177671" y="1044285"/>
                    <a:ext cx="119620" cy="108273"/>
                  </a:xfrm>
                  <a:custGeom>
                    <a:avLst/>
                    <a:gdLst/>
                    <a:ahLst/>
                    <a:cxnLst>
                      <a:cxn ang="0">
                        <a:pos x="wd2" y="hd2"/>
                      </a:cxn>
                      <a:cxn ang="5400000">
                        <a:pos x="wd2" y="hd2"/>
                      </a:cxn>
                      <a:cxn ang="10800000">
                        <a:pos x="wd2" y="hd2"/>
                      </a:cxn>
                      <a:cxn ang="16200000">
                        <a:pos x="wd2" y="hd2"/>
                      </a:cxn>
                    </a:cxnLst>
                    <a:rect l="0" t="0" r="r" b="b"/>
                    <a:pathLst>
                      <a:path w="16079" h="16790" fill="norm" stroke="1" extrusionOk="0">
                        <a:moveTo>
                          <a:pt x="8952" y="1186"/>
                        </a:moveTo>
                        <a:cubicBezTo>
                          <a:pt x="8952" y="1186"/>
                          <a:pt x="9195" y="7157"/>
                          <a:pt x="1672" y="13642"/>
                        </a:cubicBezTo>
                        <a:cubicBezTo>
                          <a:pt x="-5488" y="19800"/>
                          <a:pt x="12472" y="15741"/>
                          <a:pt x="15748" y="11496"/>
                        </a:cubicBezTo>
                        <a:cubicBezTo>
                          <a:pt x="15991" y="11169"/>
                          <a:pt x="16112" y="10749"/>
                          <a:pt x="16072" y="10283"/>
                        </a:cubicBezTo>
                        <a:lnTo>
                          <a:pt x="15869" y="1792"/>
                        </a:lnTo>
                        <a:cubicBezTo>
                          <a:pt x="15869" y="1792"/>
                          <a:pt x="10773" y="-1800"/>
                          <a:pt x="8952" y="1186"/>
                        </a:cubicBezTo>
                        <a:close/>
                      </a:path>
                    </a:pathLst>
                  </a:custGeom>
                  <a:solidFill>
                    <a:srgbClr val="1D366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73" name="Freeform: Shape 172"/>
                  <p:cNvSpPr/>
                  <p:nvPr/>
                </p:nvSpPr>
                <p:spPr>
                  <a:xfrm>
                    <a:off x="338261" y="1044966"/>
                    <a:ext cx="119037" cy="109410"/>
                  </a:xfrm>
                  <a:custGeom>
                    <a:avLst/>
                    <a:gdLst/>
                    <a:ahLst/>
                    <a:cxnLst>
                      <a:cxn ang="0">
                        <a:pos x="wd2" y="hd2"/>
                      </a:cxn>
                      <a:cxn ang="5400000">
                        <a:pos x="wd2" y="hd2"/>
                      </a:cxn>
                      <a:cxn ang="10800000">
                        <a:pos x="wd2" y="hd2"/>
                      </a:cxn>
                      <a:cxn ang="16200000">
                        <a:pos x="wd2" y="hd2"/>
                      </a:cxn>
                    </a:cxnLst>
                    <a:rect l="0" t="0" r="r" b="b"/>
                    <a:pathLst>
                      <a:path w="16121" h="16713" fill="norm" stroke="1" extrusionOk="0">
                        <a:moveTo>
                          <a:pt x="7336" y="1248"/>
                        </a:moveTo>
                        <a:cubicBezTo>
                          <a:pt x="7336" y="1248"/>
                          <a:pt x="7010" y="7131"/>
                          <a:pt x="14468" y="13611"/>
                        </a:cubicBezTo>
                        <a:cubicBezTo>
                          <a:pt x="21600" y="19815"/>
                          <a:pt x="3546" y="15495"/>
                          <a:pt x="367" y="11221"/>
                        </a:cubicBezTo>
                        <a:cubicBezTo>
                          <a:pt x="82" y="10899"/>
                          <a:pt x="0" y="10486"/>
                          <a:pt x="0" y="10072"/>
                        </a:cubicBezTo>
                        <a:lnTo>
                          <a:pt x="367" y="1662"/>
                        </a:lnTo>
                        <a:cubicBezTo>
                          <a:pt x="367" y="1662"/>
                          <a:pt x="5583" y="-1785"/>
                          <a:pt x="7336" y="1248"/>
                        </a:cubicBezTo>
                        <a:close/>
                      </a:path>
                    </a:pathLst>
                  </a:custGeom>
                  <a:solidFill>
                    <a:srgbClr val="1D366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74" name="Freeform: Shape 173"/>
                  <p:cNvSpPr/>
                  <p:nvPr/>
                </p:nvSpPr>
                <p:spPr>
                  <a:xfrm>
                    <a:off x="184404" y="537589"/>
                    <a:ext cx="222340" cy="534246"/>
                  </a:xfrm>
                  <a:custGeom>
                    <a:avLst/>
                    <a:gdLst/>
                    <a:ahLst/>
                    <a:cxnLst>
                      <a:cxn ang="0">
                        <a:pos x="wd2" y="hd2"/>
                      </a:cxn>
                      <a:cxn ang="5400000">
                        <a:pos x="wd2" y="hd2"/>
                      </a:cxn>
                      <a:cxn ang="10800000">
                        <a:pos x="wd2" y="hd2"/>
                      </a:cxn>
                      <a:cxn ang="16200000">
                        <a:pos x="wd2" y="hd2"/>
                      </a:cxn>
                    </a:cxnLst>
                    <a:rect l="0" t="0" r="r" b="b"/>
                    <a:pathLst>
                      <a:path w="21600" h="21370" fill="norm" stroke="1" extrusionOk="0">
                        <a:moveTo>
                          <a:pt x="0" y="0"/>
                        </a:moveTo>
                        <a:lnTo>
                          <a:pt x="4712" y="20913"/>
                        </a:lnTo>
                        <a:cubicBezTo>
                          <a:pt x="4712" y="20913"/>
                          <a:pt x="8049" y="21467"/>
                          <a:pt x="11151" y="21009"/>
                        </a:cubicBezTo>
                        <a:lnTo>
                          <a:pt x="8898" y="5885"/>
                        </a:lnTo>
                        <a:lnTo>
                          <a:pt x="14546" y="21069"/>
                        </a:lnTo>
                        <a:cubicBezTo>
                          <a:pt x="14546" y="21069"/>
                          <a:pt x="19873" y="21600"/>
                          <a:pt x="21600" y="21250"/>
                        </a:cubicBezTo>
                        <a:lnTo>
                          <a:pt x="19141" y="422"/>
                        </a:lnTo>
                        <a:close/>
                      </a:path>
                    </a:pathLst>
                  </a:custGeom>
                  <a:solidFill>
                    <a:srgbClr val="2B4F8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75" name="Freeform: Shape 174"/>
                  <p:cNvSpPr/>
                  <p:nvPr/>
                </p:nvSpPr>
                <p:spPr>
                  <a:xfrm>
                    <a:off x="587148" y="354252"/>
                    <a:ext cx="134859" cy="67685"/>
                  </a:xfrm>
                  <a:custGeom>
                    <a:avLst/>
                    <a:gdLst/>
                    <a:ahLst/>
                    <a:cxnLst>
                      <a:cxn ang="0">
                        <a:pos x="wd2" y="hd2"/>
                      </a:cxn>
                      <a:cxn ang="5400000">
                        <a:pos x="wd2" y="hd2"/>
                      </a:cxn>
                      <a:cxn ang="10800000">
                        <a:pos x="wd2" y="hd2"/>
                      </a:cxn>
                      <a:cxn ang="16200000">
                        <a:pos x="wd2" y="hd2"/>
                      </a:cxn>
                    </a:cxnLst>
                    <a:rect l="0" t="0" r="r" b="b"/>
                    <a:pathLst>
                      <a:path w="20946" h="18163" fill="norm" stroke="1" extrusionOk="0">
                        <a:moveTo>
                          <a:pt x="0" y="12792"/>
                        </a:moveTo>
                        <a:cubicBezTo>
                          <a:pt x="0" y="12792"/>
                          <a:pt x="5657" y="-1957"/>
                          <a:pt x="11081" y="219"/>
                        </a:cubicBezTo>
                        <a:cubicBezTo>
                          <a:pt x="15943" y="2153"/>
                          <a:pt x="8836" y="5297"/>
                          <a:pt x="8836" y="5297"/>
                        </a:cubicBezTo>
                        <a:cubicBezTo>
                          <a:pt x="8836" y="5297"/>
                          <a:pt x="13745" y="7231"/>
                          <a:pt x="18982" y="6828"/>
                        </a:cubicBezTo>
                        <a:cubicBezTo>
                          <a:pt x="20712" y="6747"/>
                          <a:pt x="21600" y="10294"/>
                          <a:pt x="20384" y="12309"/>
                        </a:cubicBezTo>
                        <a:cubicBezTo>
                          <a:pt x="18234" y="16016"/>
                          <a:pt x="13278" y="19643"/>
                          <a:pt x="2197" y="17547"/>
                        </a:cubicBezTo>
                        <a:close/>
                      </a:path>
                    </a:pathLst>
                  </a:custGeom>
                  <a:solidFill>
                    <a:srgbClr val="914D3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76" name="Freeform: Shape 175"/>
                  <p:cNvSpPr/>
                  <p:nvPr/>
                </p:nvSpPr>
                <p:spPr>
                  <a:xfrm>
                    <a:off x="0" y="133866"/>
                    <a:ext cx="76646" cy="125058"/>
                  </a:xfrm>
                  <a:custGeom>
                    <a:avLst/>
                    <a:gdLst/>
                    <a:ahLst/>
                    <a:cxnLst>
                      <a:cxn ang="0">
                        <a:pos x="wd2" y="hd2"/>
                      </a:cxn>
                      <a:cxn ang="5400000">
                        <a:pos x="wd2" y="hd2"/>
                      </a:cxn>
                      <a:cxn ang="10800000">
                        <a:pos x="wd2" y="hd2"/>
                      </a:cxn>
                      <a:cxn ang="16200000">
                        <a:pos x="wd2" y="hd2"/>
                      </a:cxn>
                    </a:cxnLst>
                    <a:rect l="0" t="0" r="r" b="b"/>
                    <a:pathLst>
                      <a:path w="13437" h="19056" fill="norm" stroke="1" extrusionOk="0">
                        <a:moveTo>
                          <a:pt x="12025" y="17897"/>
                        </a:moveTo>
                        <a:cubicBezTo>
                          <a:pt x="12025" y="17897"/>
                          <a:pt x="15818" y="-356"/>
                          <a:pt x="10971" y="11"/>
                        </a:cubicBezTo>
                        <a:cubicBezTo>
                          <a:pt x="10971" y="11"/>
                          <a:pt x="8390" y="-906"/>
                          <a:pt x="10128" y="13769"/>
                        </a:cubicBezTo>
                        <a:cubicBezTo>
                          <a:pt x="10128" y="13769"/>
                          <a:pt x="10076" y="3451"/>
                          <a:pt x="2173" y="10972"/>
                        </a:cubicBezTo>
                        <a:cubicBezTo>
                          <a:pt x="-5782" y="18447"/>
                          <a:pt x="10550" y="20694"/>
                          <a:pt x="12025" y="17897"/>
                        </a:cubicBezTo>
                        <a:close/>
                      </a:path>
                    </a:pathLst>
                  </a:custGeom>
                  <a:solidFill>
                    <a:srgbClr val="914D3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77" name="Freeform: Shape 176"/>
                  <p:cNvSpPr/>
                  <p:nvPr/>
                </p:nvSpPr>
                <p:spPr>
                  <a:xfrm>
                    <a:off x="16572" y="224598"/>
                    <a:ext cx="66166" cy="49494"/>
                  </a:xfrm>
                  <a:custGeom>
                    <a:avLst/>
                    <a:gdLst/>
                    <a:ahLst/>
                    <a:cxnLst>
                      <a:cxn ang="0">
                        <a:pos x="wd2" y="hd2"/>
                      </a:cxn>
                      <a:cxn ang="5400000">
                        <a:pos x="wd2" y="hd2"/>
                      </a:cxn>
                      <a:cxn ang="10800000">
                        <a:pos x="wd2" y="hd2"/>
                      </a:cxn>
                      <a:cxn ang="16200000">
                        <a:pos x="wd2" y="hd2"/>
                      </a:cxn>
                    </a:cxnLst>
                    <a:rect l="0" t="0" r="r" b="b"/>
                    <a:pathLst>
                      <a:path w="18960" h="11575" fill="norm" stroke="1" extrusionOk="0">
                        <a:moveTo>
                          <a:pt x="114" y="1999"/>
                        </a:moveTo>
                        <a:cubicBezTo>
                          <a:pt x="114" y="1999"/>
                          <a:pt x="-2640" y="16235"/>
                          <a:pt x="18960" y="9993"/>
                        </a:cubicBezTo>
                        <a:cubicBezTo>
                          <a:pt x="18960" y="9993"/>
                          <a:pt x="14141" y="-5365"/>
                          <a:pt x="114" y="1999"/>
                        </a:cubicBezTo>
                        <a:close/>
                      </a:path>
                    </a:pathLst>
                  </a:custGeom>
                  <a:solidFill>
                    <a:srgbClr val="914D3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78" name="Freeform: Shape 177"/>
                  <p:cNvSpPr/>
                  <p:nvPr/>
                </p:nvSpPr>
                <p:spPr>
                  <a:xfrm>
                    <a:off x="20115" y="207728"/>
                    <a:ext cx="65393" cy="61074"/>
                  </a:xfrm>
                  <a:custGeom>
                    <a:avLst/>
                    <a:gdLst/>
                    <a:ahLst/>
                    <a:cxnLst>
                      <a:cxn ang="0">
                        <a:pos x="wd2" y="hd2"/>
                      </a:cxn>
                      <a:cxn ang="5400000">
                        <a:pos x="wd2" y="hd2"/>
                      </a:cxn>
                      <a:cxn ang="10800000">
                        <a:pos x="wd2" y="hd2"/>
                      </a:cxn>
                      <a:cxn ang="16200000">
                        <a:pos x="wd2" y="hd2"/>
                      </a:cxn>
                    </a:cxnLst>
                    <a:rect l="0" t="0" r="r" b="b"/>
                    <a:pathLst>
                      <a:path w="12993" h="15258" fill="norm" stroke="1" extrusionOk="0">
                        <a:moveTo>
                          <a:pt x="12506" y="14881"/>
                        </a:moveTo>
                        <a:cubicBezTo>
                          <a:pt x="12506" y="14881"/>
                          <a:pt x="15847" y="-4019"/>
                          <a:pt x="5047" y="781"/>
                        </a:cubicBezTo>
                        <a:cubicBezTo>
                          <a:pt x="-5753" y="5581"/>
                          <a:pt x="3257" y="10156"/>
                          <a:pt x="9164" y="4906"/>
                        </a:cubicBezTo>
                        <a:cubicBezTo>
                          <a:pt x="9164" y="4906"/>
                          <a:pt x="-2292" y="17581"/>
                          <a:pt x="12506" y="14881"/>
                        </a:cubicBezTo>
                        <a:close/>
                      </a:path>
                    </a:pathLst>
                  </a:custGeom>
                  <a:solidFill>
                    <a:srgbClr val="5C2D1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79" name="Freeform: Shape 178"/>
                  <p:cNvSpPr/>
                  <p:nvPr/>
                </p:nvSpPr>
                <p:spPr>
                  <a:xfrm>
                    <a:off x="247455" y="648004"/>
                    <a:ext cx="51588" cy="4148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30" y="1915"/>
                        </a:moveTo>
                        <a:lnTo>
                          <a:pt x="10047" y="110"/>
                        </a:lnTo>
                        <a:lnTo>
                          <a:pt x="0" y="0"/>
                        </a:lnTo>
                        <a:lnTo>
                          <a:pt x="21600" y="21600"/>
                        </a:lnTo>
                        <a:close/>
                      </a:path>
                    </a:pathLst>
                  </a:custGeom>
                  <a:solidFill>
                    <a:srgbClr val="1D366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80" name="Freeform: Shape 179"/>
                  <p:cNvSpPr/>
                  <p:nvPr/>
                </p:nvSpPr>
                <p:spPr>
                  <a:xfrm>
                    <a:off x="29340" y="212314"/>
                    <a:ext cx="596726" cy="347706"/>
                  </a:xfrm>
                  <a:custGeom>
                    <a:avLst/>
                    <a:gdLst/>
                    <a:ahLst/>
                    <a:cxnLst>
                      <a:cxn ang="0">
                        <a:pos x="wd2" y="hd2"/>
                      </a:cxn>
                      <a:cxn ang="5400000">
                        <a:pos x="wd2" y="hd2"/>
                      </a:cxn>
                      <a:cxn ang="10800000">
                        <a:pos x="wd2" y="hd2"/>
                      </a:cxn>
                      <a:cxn ang="16200000">
                        <a:pos x="wd2" y="hd2"/>
                      </a:cxn>
                    </a:cxnLst>
                    <a:rect l="0" t="0" r="r" b="b"/>
                    <a:pathLst>
                      <a:path w="21600" h="19406" fill="norm" stroke="1" extrusionOk="0">
                        <a:moveTo>
                          <a:pt x="20312" y="9761"/>
                        </a:moveTo>
                        <a:lnTo>
                          <a:pt x="16918" y="12705"/>
                        </a:lnTo>
                        <a:lnTo>
                          <a:pt x="14615" y="3469"/>
                        </a:lnTo>
                        <a:cubicBezTo>
                          <a:pt x="14516" y="3099"/>
                          <a:pt x="14375" y="2409"/>
                          <a:pt x="14156" y="2208"/>
                        </a:cubicBezTo>
                        <a:cubicBezTo>
                          <a:pt x="13152" y="1249"/>
                          <a:pt x="10303" y="-1056"/>
                          <a:pt x="6134" y="559"/>
                        </a:cubicBezTo>
                        <a:cubicBezTo>
                          <a:pt x="6069" y="576"/>
                          <a:pt x="6014" y="609"/>
                          <a:pt x="5959" y="660"/>
                        </a:cubicBezTo>
                        <a:cubicBezTo>
                          <a:pt x="5817" y="778"/>
                          <a:pt x="5719" y="963"/>
                          <a:pt x="5654" y="1165"/>
                        </a:cubicBezTo>
                        <a:lnTo>
                          <a:pt x="3536" y="8684"/>
                        </a:lnTo>
                        <a:lnTo>
                          <a:pt x="2041" y="2729"/>
                        </a:lnTo>
                        <a:lnTo>
                          <a:pt x="0" y="3351"/>
                        </a:lnTo>
                        <a:cubicBezTo>
                          <a:pt x="0" y="3351"/>
                          <a:pt x="1135" y="15262"/>
                          <a:pt x="3515" y="14017"/>
                        </a:cubicBezTo>
                        <a:cubicBezTo>
                          <a:pt x="4104" y="13697"/>
                          <a:pt x="4650" y="13108"/>
                          <a:pt x="5152" y="12402"/>
                        </a:cubicBezTo>
                        <a:cubicBezTo>
                          <a:pt x="5283" y="10299"/>
                          <a:pt x="5817" y="4933"/>
                          <a:pt x="5948" y="3587"/>
                        </a:cubicBezTo>
                        <a:cubicBezTo>
                          <a:pt x="5959" y="3486"/>
                          <a:pt x="5970" y="3385"/>
                          <a:pt x="5970" y="3284"/>
                        </a:cubicBezTo>
                        <a:cubicBezTo>
                          <a:pt x="5970" y="3284"/>
                          <a:pt x="5970" y="3402"/>
                          <a:pt x="5948" y="3587"/>
                        </a:cubicBezTo>
                        <a:cubicBezTo>
                          <a:pt x="5665" y="6581"/>
                          <a:pt x="5621" y="11662"/>
                          <a:pt x="5621" y="11662"/>
                        </a:cubicBezTo>
                        <a:cubicBezTo>
                          <a:pt x="5610" y="13630"/>
                          <a:pt x="5610" y="15800"/>
                          <a:pt x="5610" y="18138"/>
                        </a:cubicBezTo>
                        <a:cubicBezTo>
                          <a:pt x="5610" y="18138"/>
                          <a:pt x="9026" y="20544"/>
                          <a:pt x="12748" y="18727"/>
                        </a:cubicBezTo>
                        <a:cubicBezTo>
                          <a:pt x="12748" y="18727"/>
                          <a:pt x="12759" y="16927"/>
                          <a:pt x="12846" y="14505"/>
                        </a:cubicBezTo>
                        <a:lnTo>
                          <a:pt x="12213" y="6464"/>
                        </a:lnTo>
                        <a:lnTo>
                          <a:pt x="13010" y="11308"/>
                        </a:lnTo>
                        <a:cubicBezTo>
                          <a:pt x="13829" y="14421"/>
                          <a:pt x="15084" y="17937"/>
                          <a:pt x="16525" y="17802"/>
                        </a:cubicBezTo>
                        <a:cubicBezTo>
                          <a:pt x="19090" y="17566"/>
                          <a:pt x="21600" y="11914"/>
                          <a:pt x="21600" y="11914"/>
                        </a:cubicBezTo>
                        <a:close/>
                      </a:path>
                    </a:pathLst>
                  </a:custGeom>
                  <a:solidFill>
                    <a:srgbClr val="BDE6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81" name="Freeform: Shape 180"/>
                  <p:cNvSpPr/>
                  <p:nvPr/>
                </p:nvSpPr>
                <p:spPr>
                  <a:xfrm>
                    <a:off x="192369" y="271506"/>
                    <a:ext cx="3076" cy="51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21600" y="8400"/>
                          <a:pt x="21600" y="0"/>
                          <a:pt x="21600" y="0"/>
                        </a:cubicBezTo>
                        <a:cubicBezTo>
                          <a:pt x="21600" y="7200"/>
                          <a:pt x="10800" y="14400"/>
                          <a:pt x="0" y="21600"/>
                        </a:cubicBezTo>
                        <a:close/>
                      </a:path>
                    </a:pathLst>
                  </a:custGeom>
                  <a:solidFill>
                    <a:srgbClr val="8ECEE9"/>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82" name="Freeform: Shape 181"/>
                  <p:cNvSpPr/>
                  <p:nvPr/>
                </p:nvSpPr>
                <p:spPr>
                  <a:xfrm>
                    <a:off x="171733" y="276937"/>
                    <a:ext cx="21722" cy="1577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18049" y="3298"/>
                          <a:pt x="3551" y="16447"/>
                          <a:pt x="0" y="21600"/>
                        </a:cubicBezTo>
                        <a:cubicBezTo>
                          <a:pt x="4438" y="21023"/>
                          <a:pt x="8581" y="20405"/>
                          <a:pt x="12723" y="19786"/>
                        </a:cubicBezTo>
                        <a:cubicBezTo>
                          <a:pt x="12723" y="19786"/>
                          <a:pt x="13907" y="7337"/>
                          <a:pt x="21600" y="0"/>
                        </a:cubicBezTo>
                        <a:close/>
                      </a:path>
                    </a:pathLst>
                  </a:custGeom>
                  <a:solidFill>
                    <a:srgbClr val="8ECEE9"/>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83" name="Freeform: Shape 182"/>
                  <p:cNvSpPr/>
                  <p:nvPr/>
                </p:nvSpPr>
                <p:spPr>
                  <a:xfrm>
                    <a:off x="366921" y="328524"/>
                    <a:ext cx="21722" cy="1439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162" y="21600"/>
                        </a:moveTo>
                        <a:cubicBezTo>
                          <a:pt x="18345" y="18934"/>
                          <a:pt x="19529" y="15997"/>
                          <a:pt x="21600" y="13014"/>
                        </a:cubicBezTo>
                        <a:lnTo>
                          <a:pt x="0" y="0"/>
                        </a:lnTo>
                        <a:close/>
                      </a:path>
                    </a:pathLst>
                  </a:custGeom>
                  <a:solidFill>
                    <a:srgbClr val="8ECEE9"/>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84" name="Freeform: Shape 183"/>
                  <p:cNvSpPr/>
                  <p:nvPr/>
                </p:nvSpPr>
                <p:spPr>
                  <a:xfrm>
                    <a:off x="234784" y="274185"/>
                    <a:ext cx="53837" cy="216946"/>
                  </a:xfrm>
                  <a:custGeom>
                    <a:avLst/>
                    <a:gdLst/>
                    <a:ahLst/>
                    <a:cxnLst>
                      <a:cxn ang="0">
                        <a:pos x="wd2" y="hd2"/>
                      </a:cxn>
                      <a:cxn ang="5400000">
                        <a:pos x="wd2" y="hd2"/>
                      </a:cxn>
                      <a:cxn ang="10800000">
                        <a:pos x="wd2" y="hd2"/>
                      </a:cxn>
                      <a:cxn ang="16200000">
                        <a:pos x="wd2" y="hd2"/>
                      </a:cxn>
                    </a:cxnLst>
                    <a:rect l="0" t="0" r="r" b="b"/>
                    <a:pathLst>
                      <a:path w="17076" h="21077" fill="norm" stroke="1" extrusionOk="0">
                        <a:moveTo>
                          <a:pt x="9135" y="3223"/>
                        </a:moveTo>
                        <a:cubicBezTo>
                          <a:pt x="9135" y="3223"/>
                          <a:pt x="3901" y="-523"/>
                          <a:pt x="13131" y="62"/>
                        </a:cubicBezTo>
                        <a:cubicBezTo>
                          <a:pt x="21600" y="589"/>
                          <a:pt x="13797" y="3282"/>
                          <a:pt x="13797" y="3282"/>
                        </a:cubicBezTo>
                        <a:lnTo>
                          <a:pt x="14368" y="18648"/>
                        </a:lnTo>
                        <a:lnTo>
                          <a:pt x="4567" y="21077"/>
                        </a:lnTo>
                        <a:lnTo>
                          <a:pt x="0" y="18179"/>
                        </a:lnTo>
                        <a:close/>
                      </a:path>
                    </a:pathLst>
                  </a:custGeom>
                  <a:solidFill>
                    <a:srgbClr val="7CBD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85" name="Freeform: Shape 184"/>
                  <p:cNvSpPr/>
                  <p:nvPr/>
                </p:nvSpPr>
                <p:spPr>
                  <a:xfrm>
                    <a:off x="224453" y="27961"/>
                    <a:ext cx="164256" cy="246563"/>
                  </a:xfrm>
                  <a:custGeom>
                    <a:avLst/>
                    <a:gdLst/>
                    <a:ahLst/>
                    <a:cxnLst>
                      <a:cxn ang="0">
                        <a:pos x="wd2" y="hd2"/>
                      </a:cxn>
                      <a:cxn ang="5400000">
                        <a:pos x="wd2" y="hd2"/>
                      </a:cxn>
                      <a:cxn ang="10800000">
                        <a:pos x="wd2" y="hd2"/>
                      </a:cxn>
                      <a:cxn ang="16200000">
                        <a:pos x="wd2" y="hd2"/>
                      </a:cxn>
                    </a:cxnLst>
                    <a:rect l="0" t="0" r="r" b="b"/>
                    <a:pathLst>
                      <a:path w="21191" h="21424" fill="norm" stroke="1" extrusionOk="0">
                        <a:moveTo>
                          <a:pt x="21182" y="7391"/>
                        </a:moveTo>
                        <a:cubicBezTo>
                          <a:pt x="21415" y="3463"/>
                          <a:pt x="16870" y="138"/>
                          <a:pt x="11003" y="7"/>
                        </a:cubicBezTo>
                        <a:cubicBezTo>
                          <a:pt x="5176" y="-176"/>
                          <a:pt x="242" y="2913"/>
                          <a:pt x="9" y="6841"/>
                        </a:cubicBezTo>
                        <a:cubicBezTo>
                          <a:pt x="-185" y="9930"/>
                          <a:pt x="2612" y="12653"/>
                          <a:pt x="6614" y="13753"/>
                        </a:cubicBezTo>
                        <a:cubicBezTo>
                          <a:pt x="6614" y="13753"/>
                          <a:pt x="8517" y="14224"/>
                          <a:pt x="11703" y="13910"/>
                        </a:cubicBezTo>
                        <a:cubicBezTo>
                          <a:pt x="11703" y="13910"/>
                          <a:pt x="9838" y="15114"/>
                          <a:pt x="6303" y="14800"/>
                        </a:cubicBezTo>
                        <a:lnTo>
                          <a:pt x="5953" y="15926"/>
                        </a:lnTo>
                        <a:cubicBezTo>
                          <a:pt x="3428" y="17183"/>
                          <a:pt x="6691" y="21424"/>
                          <a:pt x="6691" y="21424"/>
                        </a:cubicBezTo>
                        <a:lnTo>
                          <a:pt x="15083" y="16659"/>
                        </a:lnTo>
                        <a:lnTo>
                          <a:pt x="14228" y="13831"/>
                        </a:lnTo>
                        <a:cubicBezTo>
                          <a:pt x="18152" y="12863"/>
                          <a:pt x="20988" y="10401"/>
                          <a:pt x="21182" y="7391"/>
                        </a:cubicBezTo>
                        <a:close/>
                      </a:path>
                    </a:pathLst>
                  </a:custGeom>
                  <a:solidFill>
                    <a:srgbClr val="914D3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86" name="Freeform: Shape 185"/>
                  <p:cNvSpPr/>
                  <p:nvPr/>
                </p:nvSpPr>
                <p:spPr>
                  <a:xfrm>
                    <a:off x="273400" y="186734"/>
                    <a:ext cx="41632" cy="12369"/>
                  </a:xfrm>
                  <a:custGeom>
                    <a:avLst/>
                    <a:gdLst/>
                    <a:ahLst/>
                    <a:cxnLst>
                      <a:cxn ang="0">
                        <a:pos x="wd2" y="hd2"/>
                      </a:cxn>
                      <a:cxn ang="5400000">
                        <a:pos x="wd2" y="hd2"/>
                      </a:cxn>
                      <a:cxn ang="10800000">
                        <a:pos x="wd2" y="hd2"/>
                      </a:cxn>
                      <a:cxn ang="16200000">
                        <a:pos x="wd2" y="hd2"/>
                      </a:cxn>
                    </a:cxnLst>
                    <a:rect l="0" t="0" r="r" b="b"/>
                    <a:pathLst>
                      <a:path w="21600" h="17445" fill="norm" stroke="1" extrusionOk="0">
                        <a:moveTo>
                          <a:pt x="21600" y="2492"/>
                        </a:moveTo>
                        <a:cubicBezTo>
                          <a:pt x="8858" y="7477"/>
                          <a:pt x="1243" y="0"/>
                          <a:pt x="1243" y="0"/>
                        </a:cubicBezTo>
                        <a:lnTo>
                          <a:pt x="0" y="16615"/>
                        </a:lnTo>
                        <a:cubicBezTo>
                          <a:pt x="14141" y="21600"/>
                          <a:pt x="21600" y="2492"/>
                          <a:pt x="21600" y="2492"/>
                        </a:cubicBezTo>
                        <a:close/>
                      </a:path>
                    </a:pathLst>
                  </a:custGeom>
                  <a:solidFill>
                    <a:srgbClr val="5C2D1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87" name="Freeform: Shape 186"/>
                  <p:cNvSpPr/>
                  <p:nvPr/>
                </p:nvSpPr>
                <p:spPr>
                  <a:xfrm>
                    <a:off x="244158" y="211774"/>
                    <a:ext cx="100415" cy="73211"/>
                  </a:xfrm>
                  <a:custGeom>
                    <a:avLst/>
                    <a:gdLst/>
                    <a:ahLst/>
                    <a:cxnLst>
                      <a:cxn ang="0">
                        <a:pos x="wd2" y="hd2"/>
                      </a:cxn>
                      <a:cxn ang="5400000">
                        <a:pos x="wd2" y="hd2"/>
                      </a:cxn>
                      <a:cxn ang="10800000">
                        <a:pos x="wd2" y="hd2"/>
                      </a:cxn>
                      <a:cxn ang="16200000">
                        <a:pos x="wd2" y="hd2"/>
                      </a:cxn>
                    </a:cxnLst>
                    <a:rect l="0" t="0" r="r" b="b"/>
                    <a:pathLst>
                      <a:path w="15919" h="21309" fill="norm" stroke="1" extrusionOk="0">
                        <a:moveTo>
                          <a:pt x="4193" y="0"/>
                        </a:moveTo>
                        <a:cubicBezTo>
                          <a:pt x="4193" y="0"/>
                          <a:pt x="3287" y="11893"/>
                          <a:pt x="5099" y="18364"/>
                        </a:cubicBezTo>
                        <a:lnTo>
                          <a:pt x="15398" y="2449"/>
                        </a:lnTo>
                        <a:cubicBezTo>
                          <a:pt x="15398" y="2449"/>
                          <a:pt x="19022" y="19064"/>
                          <a:pt x="7149" y="21250"/>
                        </a:cubicBezTo>
                        <a:cubicBezTo>
                          <a:pt x="5528" y="21600"/>
                          <a:pt x="3811" y="20376"/>
                          <a:pt x="2715" y="18102"/>
                        </a:cubicBezTo>
                        <a:cubicBezTo>
                          <a:pt x="331" y="13292"/>
                          <a:pt x="-2578" y="4547"/>
                          <a:pt x="4193"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88" name="Freeform: Shape 187"/>
                  <p:cNvSpPr/>
                  <p:nvPr/>
                </p:nvSpPr>
                <p:spPr>
                  <a:xfrm>
                    <a:off x="164470" y="0"/>
                    <a:ext cx="272852" cy="211462"/>
                  </a:xfrm>
                  <a:custGeom>
                    <a:avLst/>
                    <a:gdLst/>
                    <a:ahLst/>
                    <a:cxnLst>
                      <a:cxn ang="0">
                        <a:pos x="wd2" y="hd2"/>
                      </a:cxn>
                      <a:cxn ang="5400000">
                        <a:pos x="wd2" y="hd2"/>
                      </a:cxn>
                      <a:cxn ang="10800000">
                        <a:pos x="wd2" y="hd2"/>
                      </a:cxn>
                      <a:cxn ang="16200000">
                        <a:pos x="wd2" y="hd2"/>
                      </a:cxn>
                    </a:cxnLst>
                    <a:rect l="0" t="0" r="r" b="b"/>
                    <a:pathLst>
                      <a:path w="20500" h="18882" fill="norm" stroke="1" extrusionOk="0">
                        <a:moveTo>
                          <a:pt x="20334" y="12642"/>
                        </a:moveTo>
                        <a:cubicBezTo>
                          <a:pt x="19904" y="10786"/>
                          <a:pt x="19383" y="9415"/>
                          <a:pt x="18840" y="8634"/>
                        </a:cubicBezTo>
                        <a:cubicBezTo>
                          <a:pt x="19179" y="6509"/>
                          <a:pt x="18228" y="6133"/>
                          <a:pt x="17074" y="6079"/>
                        </a:cubicBezTo>
                        <a:cubicBezTo>
                          <a:pt x="17911" y="3039"/>
                          <a:pt x="16802" y="2609"/>
                          <a:pt x="15444" y="2582"/>
                        </a:cubicBezTo>
                        <a:cubicBezTo>
                          <a:pt x="15262" y="2582"/>
                          <a:pt x="15059" y="2582"/>
                          <a:pt x="14877" y="2582"/>
                        </a:cubicBezTo>
                        <a:cubicBezTo>
                          <a:pt x="12794" y="-2179"/>
                          <a:pt x="9444" y="1103"/>
                          <a:pt x="9444" y="1103"/>
                        </a:cubicBezTo>
                        <a:cubicBezTo>
                          <a:pt x="9444" y="1103"/>
                          <a:pt x="3761" y="-834"/>
                          <a:pt x="3466" y="3631"/>
                        </a:cubicBezTo>
                        <a:cubicBezTo>
                          <a:pt x="2832" y="3873"/>
                          <a:pt x="2085" y="4277"/>
                          <a:pt x="1247" y="4788"/>
                        </a:cubicBezTo>
                        <a:cubicBezTo>
                          <a:pt x="-66" y="5514"/>
                          <a:pt x="-881" y="6698"/>
                          <a:pt x="1632" y="9307"/>
                        </a:cubicBezTo>
                        <a:cubicBezTo>
                          <a:pt x="4145" y="11889"/>
                          <a:pt x="4938" y="10759"/>
                          <a:pt x="5459" y="9146"/>
                        </a:cubicBezTo>
                        <a:cubicBezTo>
                          <a:pt x="5685" y="8419"/>
                          <a:pt x="5866" y="7747"/>
                          <a:pt x="6002" y="7155"/>
                        </a:cubicBezTo>
                        <a:cubicBezTo>
                          <a:pt x="6817" y="7424"/>
                          <a:pt x="7791" y="7693"/>
                          <a:pt x="8787" y="7747"/>
                        </a:cubicBezTo>
                        <a:cubicBezTo>
                          <a:pt x="8470" y="9199"/>
                          <a:pt x="8651" y="10517"/>
                          <a:pt x="10938" y="10356"/>
                        </a:cubicBezTo>
                        <a:cubicBezTo>
                          <a:pt x="10711" y="10948"/>
                          <a:pt x="10485" y="11620"/>
                          <a:pt x="10213" y="12400"/>
                        </a:cubicBezTo>
                        <a:cubicBezTo>
                          <a:pt x="9715" y="13826"/>
                          <a:pt x="9715" y="15198"/>
                          <a:pt x="12206" y="15413"/>
                        </a:cubicBezTo>
                        <a:cubicBezTo>
                          <a:pt x="12161" y="15682"/>
                          <a:pt x="12093" y="15951"/>
                          <a:pt x="12025" y="16247"/>
                        </a:cubicBezTo>
                        <a:cubicBezTo>
                          <a:pt x="11708" y="17915"/>
                          <a:pt x="11979" y="19421"/>
                          <a:pt x="15262" y="18695"/>
                        </a:cubicBezTo>
                        <a:cubicBezTo>
                          <a:pt x="18206" y="18076"/>
                          <a:pt x="18296" y="16812"/>
                          <a:pt x="17753" y="15494"/>
                        </a:cubicBezTo>
                        <a:cubicBezTo>
                          <a:pt x="20651" y="15655"/>
                          <a:pt x="20719" y="14229"/>
                          <a:pt x="20334" y="12642"/>
                        </a:cubicBezTo>
                        <a:close/>
                      </a:path>
                    </a:pathLst>
                  </a:custGeom>
                  <a:solidFill>
                    <a:srgbClr val="00000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516" name="Group 465"/>
                <p:cNvGrpSpPr/>
                <p:nvPr/>
              </p:nvGrpSpPr>
              <p:grpSpPr>
                <a:xfrm>
                  <a:off x="2467764" y="29296"/>
                  <a:ext cx="882116" cy="1606755"/>
                  <a:chOff x="0" y="0"/>
                  <a:chExt cx="882115" cy="1606753"/>
                </a:xfrm>
              </p:grpSpPr>
              <p:sp>
                <p:nvSpPr>
                  <p:cNvPr id="490" name="Freeform: Shape 188"/>
                  <p:cNvSpPr/>
                  <p:nvPr/>
                </p:nvSpPr>
                <p:spPr>
                  <a:xfrm>
                    <a:off x="360810" y="854662"/>
                    <a:ext cx="78740" cy="462478"/>
                  </a:xfrm>
                  <a:custGeom>
                    <a:avLst/>
                    <a:gdLst/>
                    <a:ahLst/>
                    <a:cxnLst>
                      <a:cxn ang="0">
                        <a:pos x="wd2" y="hd2"/>
                      </a:cxn>
                      <a:cxn ang="5400000">
                        <a:pos x="wd2" y="hd2"/>
                      </a:cxn>
                      <a:cxn ang="10800000">
                        <a:pos x="wd2" y="hd2"/>
                      </a:cxn>
                      <a:cxn ang="16200000">
                        <a:pos x="wd2" y="hd2"/>
                      </a:cxn>
                    </a:cxnLst>
                    <a:rect l="0" t="0" r="r" b="b"/>
                    <a:pathLst>
                      <a:path w="21600" h="21586" fill="norm" stroke="1" extrusionOk="0">
                        <a:moveTo>
                          <a:pt x="6348" y="141"/>
                        </a:moveTo>
                        <a:lnTo>
                          <a:pt x="0" y="0"/>
                        </a:lnTo>
                        <a:lnTo>
                          <a:pt x="16406" y="21473"/>
                        </a:lnTo>
                        <a:lnTo>
                          <a:pt x="21600" y="21586"/>
                        </a:lnTo>
                        <a:cubicBezTo>
                          <a:pt x="21600" y="21586"/>
                          <a:pt x="5441" y="-14"/>
                          <a:pt x="6348" y="141"/>
                        </a:cubicBezTo>
                        <a:close/>
                      </a:path>
                    </a:pathLst>
                  </a:custGeom>
                  <a:solidFill>
                    <a:srgbClr val="1D366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91" name="Freeform: Shape 189"/>
                  <p:cNvSpPr/>
                  <p:nvPr/>
                </p:nvSpPr>
                <p:spPr>
                  <a:xfrm>
                    <a:off x="369837" y="1090059"/>
                    <a:ext cx="362342" cy="253328"/>
                  </a:xfrm>
                  <a:custGeom>
                    <a:avLst/>
                    <a:gdLst/>
                    <a:ahLst/>
                    <a:cxnLst>
                      <a:cxn ang="0">
                        <a:pos x="wd2" y="hd2"/>
                      </a:cxn>
                      <a:cxn ang="5400000">
                        <a:pos x="wd2" y="hd2"/>
                      </a:cxn>
                      <a:cxn ang="10800000">
                        <a:pos x="wd2" y="hd2"/>
                      </a:cxn>
                      <a:cxn ang="16200000">
                        <a:pos x="wd2" y="hd2"/>
                      </a:cxn>
                    </a:cxnLst>
                    <a:rect l="0" t="0" r="r" b="b"/>
                    <a:pathLst>
                      <a:path w="21583" h="21389" fill="norm" stroke="1" extrusionOk="0">
                        <a:moveTo>
                          <a:pt x="21188" y="19099"/>
                        </a:moveTo>
                        <a:lnTo>
                          <a:pt x="1" y="18"/>
                        </a:lnTo>
                        <a:cubicBezTo>
                          <a:pt x="-17" y="-211"/>
                          <a:pt x="145" y="1799"/>
                          <a:pt x="145" y="1799"/>
                        </a:cubicBezTo>
                        <a:lnTo>
                          <a:pt x="21583" y="21389"/>
                        </a:lnTo>
                        <a:close/>
                      </a:path>
                    </a:pathLst>
                  </a:custGeom>
                  <a:solidFill>
                    <a:srgbClr val="6185C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92" name="Freeform: Shape 190"/>
                  <p:cNvSpPr/>
                  <p:nvPr/>
                </p:nvSpPr>
                <p:spPr>
                  <a:xfrm>
                    <a:off x="369860" y="1070967"/>
                    <a:ext cx="355684" cy="2449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868" y="17110"/>
                        </a:moveTo>
                        <a:lnTo>
                          <a:pt x="2343" y="0"/>
                        </a:lnTo>
                        <a:lnTo>
                          <a:pt x="0" y="1674"/>
                        </a:lnTo>
                        <a:lnTo>
                          <a:pt x="21600" y="21600"/>
                        </a:lnTo>
                        <a:close/>
                      </a:path>
                    </a:pathLst>
                  </a:custGeom>
                  <a:solidFill>
                    <a:srgbClr val="3964A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93" name="Freeform: Shape 191"/>
                  <p:cNvSpPr/>
                  <p:nvPr/>
                </p:nvSpPr>
                <p:spPr>
                  <a:xfrm>
                    <a:off x="312843" y="822986"/>
                    <a:ext cx="107701" cy="4917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1886" y="20051"/>
                        </a:lnTo>
                        <a:lnTo>
                          <a:pt x="21600" y="21600"/>
                        </a:lnTo>
                        <a:lnTo>
                          <a:pt x="9593" y="1391"/>
                        </a:lnTo>
                        <a:close/>
                      </a:path>
                    </a:pathLst>
                  </a:custGeom>
                  <a:solidFill>
                    <a:srgbClr val="2B4F8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94" name="Freeform: Shape 192"/>
                  <p:cNvSpPr/>
                  <p:nvPr/>
                </p:nvSpPr>
                <p:spPr>
                  <a:xfrm>
                    <a:off x="672748" y="1039593"/>
                    <a:ext cx="107400" cy="4917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1859" y="20037"/>
                        </a:lnTo>
                        <a:lnTo>
                          <a:pt x="21600" y="21600"/>
                        </a:lnTo>
                        <a:lnTo>
                          <a:pt x="9620" y="1391"/>
                        </a:lnTo>
                        <a:close/>
                      </a:path>
                    </a:pathLst>
                  </a:custGeom>
                  <a:solidFill>
                    <a:srgbClr val="2B4F8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95" name="Freeform: Shape 193"/>
                  <p:cNvSpPr/>
                  <p:nvPr/>
                </p:nvSpPr>
                <p:spPr>
                  <a:xfrm>
                    <a:off x="720716" y="1071269"/>
                    <a:ext cx="78739" cy="462177"/>
                  </a:xfrm>
                  <a:custGeom>
                    <a:avLst/>
                    <a:gdLst/>
                    <a:ahLst/>
                    <a:cxnLst>
                      <a:cxn ang="0">
                        <a:pos x="wd2" y="hd2"/>
                      </a:cxn>
                      <a:cxn ang="5400000">
                        <a:pos x="wd2" y="hd2"/>
                      </a:cxn>
                      <a:cxn ang="10800000">
                        <a:pos x="wd2" y="hd2"/>
                      </a:cxn>
                      <a:cxn ang="16200000">
                        <a:pos x="wd2" y="hd2"/>
                      </a:cxn>
                    </a:cxnLst>
                    <a:rect l="0" t="0" r="r" b="b"/>
                    <a:pathLst>
                      <a:path w="21600" h="21572" fill="norm" stroke="1" extrusionOk="0">
                        <a:moveTo>
                          <a:pt x="6348" y="127"/>
                        </a:moveTo>
                        <a:lnTo>
                          <a:pt x="0" y="0"/>
                        </a:lnTo>
                        <a:lnTo>
                          <a:pt x="16324" y="21473"/>
                        </a:lnTo>
                        <a:lnTo>
                          <a:pt x="21600" y="21572"/>
                        </a:lnTo>
                        <a:cubicBezTo>
                          <a:pt x="21600" y="21572"/>
                          <a:pt x="5441" y="-28"/>
                          <a:pt x="6348" y="127"/>
                        </a:cubicBezTo>
                        <a:close/>
                      </a:path>
                    </a:pathLst>
                  </a:custGeom>
                  <a:solidFill>
                    <a:srgbClr val="1D366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96" name="Freeform: Shape 194"/>
                  <p:cNvSpPr/>
                  <p:nvPr/>
                </p:nvSpPr>
                <p:spPr>
                  <a:xfrm>
                    <a:off x="277847" y="860220"/>
                    <a:ext cx="561128" cy="437914"/>
                  </a:xfrm>
                  <a:custGeom>
                    <a:avLst/>
                    <a:gdLst/>
                    <a:ahLst/>
                    <a:cxnLst>
                      <a:cxn ang="0">
                        <a:pos x="wd2" y="hd2"/>
                      </a:cxn>
                      <a:cxn ang="5400000">
                        <a:pos x="wd2" y="hd2"/>
                      </a:cxn>
                      <a:cxn ang="10800000">
                        <a:pos x="wd2" y="hd2"/>
                      </a:cxn>
                      <a:cxn ang="16200000">
                        <a:pos x="wd2" y="hd2"/>
                      </a:cxn>
                    </a:cxnLst>
                    <a:rect l="0" t="0" r="r" b="b"/>
                    <a:pathLst>
                      <a:path w="21600" h="21490" fill="norm" stroke="1" extrusionOk="0">
                        <a:moveTo>
                          <a:pt x="116" y="8"/>
                        </a:moveTo>
                        <a:lnTo>
                          <a:pt x="21600" y="20114"/>
                        </a:lnTo>
                        <a:lnTo>
                          <a:pt x="21461" y="21490"/>
                        </a:lnTo>
                        <a:lnTo>
                          <a:pt x="0" y="1044"/>
                        </a:lnTo>
                        <a:cubicBezTo>
                          <a:pt x="0" y="1044"/>
                          <a:pt x="116" y="-110"/>
                          <a:pt x="116" y="8"/>
                        </a:cubicBezTo>
                        <a:close/>
                      </a:path>
                    </a:pathLst>
                  </a:custGeom>
                  <a:solidFill>
                    <a:srgbClr val="3964A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97" name="Freeform: Shape 195"/>
                  <p:cNvSpPr/>
                  <p:nvPr/>
                </p:nvSpPr>
                <p:spPr>
                  <a:xfrm>
                    <a:off x="280865" y="841086"/>
                    <a:ext cx="601251" cy="4289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956"/>
                        </a:moveTo>
                        <a:lnTo>
                          <a:pt x="1549" y="0"/>
                        </a:lnTo>
                        <a:lnTo>
                          <a:pt x="21600" y="20629"/>
                        </a:lnTo>
                        <a:lnTo>
                          <a:pt x="20051" y="21600"/>
                        </a:lnTo>
                        <a:close/>
                      </a:path>
                    </a:pathLst>
                  </a:custGeom>
                  <a:solidFill>
                    <a:srgbClr val="2B4F8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98" name="Freeform: Shape 196"/>
                  <p:cNvSpPr/>
                  <p:nvPr/>
                </p:nvSpPr>
                <p:spPr>
                  <a:xfrm>
                    <a:off x="95029" y="933702"/>
                    <a:ext cx="73008" cy="460065"/>
                  </a:xfrm>
                  <a:custGeom>
                    <a:avLst/>
                    <a:gdLst/>
                    <a:ahLst/>
                    <a:cxnLst>
                      <a:cxn ang="0">
                        <a:pos x="wd2" y="hd2"/>
                      </a:cxn>
                      <a:cxn ang="5400000">
                        <a:pos x="wd2" y="hd2"/>
                      </a:cxn>
                      <a:cxn ang="10800000">
                        <a:pos x="wd2" y="hd2"/>
                      </a:cxn>
                      <a:cxn ang="16200000">
                        <a:pos x="wd2" y="hd2"/>
                      </a:cxn>
                    </a:cxnLst>
                    <a:rect l="0" t="0" r="r" b="b"/>
                    <a:pathLst>
                      <a:path w="21600" h="21558" fill="norm" stroke="1" extrusionOk="0">
                        <a:moveTo>
                          <a:pt x="21600" y="113"/>
                        </a:moveTo>
                        <a:lnTo>
                          <a:pt x="14933" y="0"/>
                        </a:lnTo>
                        <a:lnTo>
                          <a:pt x="0" y="21473"/>
                        </a:lnTo>
                        <a:lnTo>
                          <a:pt x="5600" y="21558"/>
                        </a:lnTo>
                        <a:cubicBezTo>
                          <a:pt x="5600" y="21558"/>
                          <a:pt x="20889" y="-42"/>
                          <a:pt x="21600" y="113"/>
                        </a:cubicBezTo>
                        <a:close/>
                      </a:path>
                    </a:pathLst>
                  </a:custGeom>
                  <a:solidFill>
                    <a:srgbClr val="1D366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499" name="Freeform: Shape 197"/>
                  <p:cNvSpPr/>
                  <p:nvPr/>
                </p:nvSpPr>
                <p:spPr>
                  <a:xfrm>
                    <a:off x="95331" y="1168195"/>
                    <a:ext cx="305603" cy="249707"/>
                  </a:xfrm>
                  <a:custGeom>
                    <a:avLst/>
                    <a:gdLst/>
                    <a:ahLst/>
                    <a:cxnLst>
                      <a:cxn ang="0">
                        <a:pos x="wd2" y="hd2"/>
                      </a:cxn>
                      <a:cxn ang="5400000">
                        <a:pos x="wd2" y="hd2"/>
                      </a:cxn>
                      <a:cxn ang="10800000">
                        <a:pos x="wd2" y="hd2"/>
                      </a:cxn>
                      <a:cxn ang="16200000">
                        <a:pos x="wd2" y="hd2"/>
                      </a:cxn>
                    </a:cxnLst>
                    <a:rect l="0" t="0" r="r" b="b"/>
                    <a:pathLst>
                      <a:path w="21600" h="21386" fill="norm" stroke="1" extrusionOk="0">
                        <a:moveTo>
                          <a:pt x="21600" y="19038"/>
                        </a:moveTo>
                        <a:lnTo>
                          <a:pt x="213" y="18"/>
                        </a:lnTo>
                        <a:cubicBezTo>
                          <a:pt x="213" y="-214"/>
                          <a:pt x="0" y="1825"/>
                          <a:pt x="0" y="1825"/>
                        </a:cubicBezTo>
                        <a:lnTo>
                          <a:pt x="21600" y="21386"/>
                        </a:lnTo>
                        <a:close/>
                      </a:path>
                    </a:pathLst>
                  </a:custGeom>
                  <a:solidFill>
                    <a:srgbClr val="6185C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500" name="Freeform: Shape 198"/>
                  <p:cNvSpPr/>
                  <p:nvPr/>
                </p:nvSpPr>
                <p:spPr>
                  <a:xfrm>
                    <a:off x="98347" y="1148801"/>
                    <a:ext cx="302586" cy="2413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070"/>
                        </a:moveTo>
                        <a:lnTo>
                          <a:pt x="3076" y="0"/>
                        </a:lnTo>
                        <a:lnTo>
                          <a:pt x="0" y="1726"/>
                        </a:lnTo>
                        <a:lnTo>
                          <a:pt x="21600" y="21600"/>
                        </a:lnTo>
                        <a:close/>
                      </a:path>
                    </a:pathLst>
                  </a:custGeom>
                  <a:solidFill>
                    <a:srgbClr val="3964A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501" name="Freeform: Shape 199"/>
                  <p:cNvSpPr/>
                  <p:nvPr/>
                </p:nvSpPr>
                <p:spPr>
                  <a:xfrm>
                    <a:off x="835656" y="1251071"/>
                    <a:ext cx="46460" cy="47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72" y="8805"/>
                        </a:moveTo>
                        <a:lnTo>
                          <a:pt x="0" y="21600"/>
                        </a:lnTo>
                        <a:lnTo>
                          <a:pt x="20625" y="13758"/>
                        </a:lnTo>
                        <a:lnTo>
                          <a:pt x="21600" y="0"/>
                        </a:lnTo>
                        <a:close/>
                      </a:path>
                    </a:pathLst>
                  </a:custGeom>
                  <a:solidFill>
                    <a:srgbClr val="1D366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502" name="Freeform: Shape 200"/>
                  <p:cNvSpPr/>
                  <p:nvPr/>
                </p:nvSpPr>
                <p:spPr>
                  <a:xfrm>
                    <a:off x="54905" y="902328"/>
                    <a:ext cx="90506" cy="4896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12" y="0"/>
                        </a:moveTo>
                        <a:lnTo>
                          <a:pt x="0" y="20057"/>
                        </a:lnTo>
                        <a:lnTo>
                          <a:pt x="9544" y="21600"/>
                        </a:lnTo>
                        <a:lnTo>
                          <a:pt x="21600" y="1383"/>
                        </a:lnTo>
                        <a:close/>
                      </a:path>
                    </a:pathLst>
                  </a:custGeom>
                  <a:solidFill>
                    <a:srgbClr val="2B4F8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503" name="Freeform: Shape 201"/>
                  <p:cNvSpPr/>
                  <p:nvPr/>
                </p:nvSpPr>
                <p:spPr>
                  <a:xfrm>
                    <a:off x="364430" y="1115013"/>
                    <a:ext cx="90204" cy="4896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52" y="0"/>
                        </a:moveTo>
                        <a:lnTo>
                          <a:pt x="0" y="20057"/>
                        </a:lnTo>
                        <a:lnTo>
                          <a:pt x="9504" y="21600"/>
                        </a:lnTo>
                        <a:lnTo>
                          <a:pt x="21600" y="1383"/>
                        </a:lnTo>
                        <a:close/>
                      </a:path>
                    </a:pathLst>
                  </a:custGeom>
                  <a:solidFill>
                    <a:srgbClr val="2B4F8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504" name="Freeform: Shape 202"/>
                  <p:cNvSpPr/>
                  <p:nvPr/>
                </p:nvSpPr>
                <p:spPr>
                  <a:xfrm>
                    <a:off x="404252" y="1146388"/>
                    <a:ext cx="73008" cy="460366"/>
                  </a:xfrm>
                  <a:custGeom>
                    <a:avLst/>
                    <a:gdLst/>
                    <a:ahLst/>
                    <a:cxnLst>
                      <a:cxn ang="0">
                        <a:pos x="wd2" y="hd2"/>
                      </a:cxn>
                      <a:cxn ang="5400000">
                        <a:pos x="wd2" y="hd2"/>
                      </a:cxn>
                      <a:cxn ang="10800000">
                        <a:pos x="wd2" y="hd2"/>
                      </a:cxn>
                      <a:cxn ang="16200000">
                        <a:pos x="wd2" y="hd2"/>
                      </a:cxn>
                    </a:cxnLst>
                    <a:rect l="0" t="0" r="r" b="b"/>
                    <a:pathLst>
                      <a:path w="21600" h="21572" fill="norm" stroke="1" extrusionOk="0">
                        <a:moveTo>
                          <a:pt x="21600" y="113"/>
                        </a:moveTo>
                        <a:lnTo>
                          <a:pt x="14933" y="0"/>
                        </a:lnTo>
                        <a:lnTo>
                          <a:pt x="0" y="21473"/>
                        </a:lnTo>
                        <a:lnTo>
                          <a:pt x="5600" y="21572"/>
                        </a:lnTo>
                        <a:cubicBezTo>
                          <a:pt x="5600" y="21572"/>
                          <a:pt x="20889" y="-28"/>
                          <a:pt x="21600" y="113"/>
                        </a:cubicBezTo>
                        <a:close/>
                      </a:path>
                    </a:pathLst>
                  </a:custGeom>
                  <a:solidFill>
                    <a:srgbClr val="1D366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505" name="Freeform: Shape 203"/>
                  <p:cNvSpPr/>
                  <p:nvPr/>
                </p:nvSpPr>
                <p:spPr>
                  <a:xfrm>
                    <a:off x="628401" y="410286"/>
                    <a:ext cx="208463" cy="8594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8116" y="8"/>
                        </a:lnTo>
                        <a:lnTo>
                          <a:pt x="8116" y="0"/>
                        </a:lnTo>
                        <a:lnTo>
                          <a:pt x="0" y="17780"/>
                        </a:lnTo>
                        <a:close/>
                      </a:path>
                    </a:pathLst>
                  </a:custGeom>
                  <a:solidFill>
                    <a:srgbClr val="CC939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506" name="Freeform: Shape 204"/>
                  <p:cNvSpPr/>
                  <p:nvPr/>
                </p:nvSpPr>
                <p:spPr>
                  <a:xfrm>
                    <a:off x="46157" y="0"/>
                    <a:ext cx="660381" cy="13349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44" y="0"/>
                        </a:moveTo>
                        <a:lnTo>
                          <a:pt x="0" y="14963"/>
                        </a:lnTo>
                        <a:lnTo>
                          <a:pt x="18266" y="21600"/>
                        </a:lnTo>
                        <a:lnTo>
                          <a:pt x="19045" y="18086"/>
                        </a:lnTo>
                        <a:lnTo>
                          <a:pt x="21600" y="6637"/>
                        </a:lnTo>
                        <a:lnTo>
                          <a:pt x="21600" y="6632"/>
                        </a:lnTo>
                        <a:close/>
                      </a:path>
                    </a:pathLst>
                  </a:custGeom>
                  <a:solidFill>
                    <a:srgbClr val="EBB9C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507" name="Freeform: Shape 205"/>
                  <p:cNvSpPr/>
                  <p:nvPr/>
                </p:nvSpPr>
                <p:spPr>
                  <a:xfrm>
                    <a:off x="-1" y="944046"/>
                    <a:ext cx="561128" cy="437956"/>
                  </a:xfrm>
                  <a:custGeom>
                    <a:avLst/>
                    <a:gdLst/>
                    <a:ahLst/>
                    <a:cxnLst>
                      <a:cxn ang="0">
                        <a:pos x="wd2" y="hd2"/>
                      </a:cxn>
                      <a:cxn ang="5400000">
                        <a:pos x="wd2" y="hd2"/>
                      </a:cxn>
                      <a:cxn ang="10800000">
                        <a:pos x="wd2" y="hd2"/>
                      </a:cxn>
                      <a:cxn ang="16200000">
                        <a:pos x="wd2" y="hd2"/>
                      </a:cxn>
                    </a:cxnLst>
                    <a:rect l="0" t="0" r="r" b="b"/>
                    <a:pathLst>
                      <a:path w="21600" h="21478" fill="norm" stroke="1" extrusionOk="0">
                        <a:moveTo>
                          <a:pt x="116" y="11"/>
                        </a:moveTo>
                        <a:lnTo>
                          <a:pt x="21600" y="20103"/>
                        </a:lnTo>
                        <a:lnTo>
                          <a:pt x="21472" y="21478"/>
                        </a:lnTo>
                        <a:lnTo>
                          <a:pt x="0" y="1046"/>
                        </a:lnTo>
                        <a:cubicBezTo>
                          <a:pt x="0" y="1046"/>
                          <a:pt x="128" y="-122"/>
                          <a:pt x="116" y="11"/>
                        </a:cubicBezTo>
                        <a:close/>
                      </a:path>
                    </a:pathLst>
                  </a:custGeom>
                  <a:solidFill>
                    <a:srgbClr val="6185C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508" name="Freeform: Shape 206"/>
                  <p:cNvSpPr/>
                  <p:nvPr/>
                </p:nvSpPr>
                <p:spPr>
                  <a:xfrm>
                    <a:off x="3016" y="924652"/>
                    <a:ext cx="601554" cy="4289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971"/>
                        </a:moveTo>
                        <a:lnTo>
                          <a:pt x="1548" y="0"/>
                        </a:lnTo>
                        <a:lnTo>
                          <a:pt x="21600" y="20644"/>
                        </a:lnTo>
                        <a:lnTo>
                          <a:pt x="20041" y="21600"/>
                        </a:lnTo>
                        <a:close/>
                      </a:path>
                    </a:pathLst>
                  </a:custGeom>
                  <a:solidFill>
                    <a:srgbClr val="3964A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509" name="Freeform: Shape 207"/>
                  <p:cNvSpPr/>
                  <p:nvPr/>
                </p:nvSpPr>
                <p:spPr>
                  <a:xfrm>
                    <a:off x="558110" y="1334938"/>
                    <a:ext cx="46460" cy="467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33" y="8723"/>
                        </a:moveTo>
                        <a:lnTo>
                          <a:pt x="0" y="21600"/>
                        </a:lnTo>
                        <a:lnTo>
                          <a:pt x="20485" y="13708"/>
                        </a:lnTo>
                        <a:lnTo>
                          <a:pt x="21600" y="0"/>
                        </a:lnTo>
                        <a:close/>
                      </a:path>
                    </a:pathLst>
                  </a:custGeom>
                  <a:solidFill>
                    <a:srgbClr val="1D366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510" name="Freeform: Shape 434"/>
                  <p:cNvSpPr/>
                  <p:nvPr/>
                </p:nvSpPr>
                <p:spPr>
                  <a:xfrm>
                    <a:off x="216701" y="292037"/>
                    <a:ext cx="375540" cy="372346"/>
                  </a:xfrm>
                  <a:custGeom>
                    <a:avLst/>
                    <a:gdLst/>
                    <a:ahLst/>
                    <a:cxnLst>
                      <a:cxn ang="0">
                        <a:pos x="wd2" y="hd2"/>
                      </a:cxn>
                      <a:cxn ang="5400000">
                        <a:pos x="wd2" y="hd2"/>
                      </a:cxn>
                      <a:cxn ang="10800000">
                        <a:pos x="wd2" y="hd2"/>
                      </a:cxn>
                      <a:cxn ang="16200000">
                        <a:pos x="wd2" y="hd2"/>
                      </a:cxn>
                    </a:cxnLst>
                    <a:rect l="0" t="0" r="r" b="b"/>
                    <a:pathLst>
                      <a:path w="21391" h="21416" fill="norm" stroke="1" extrusionOk="0">
                        <a:moveTo>
                          <a:pt x="7321" y="10914"/>
                        </a:moveTo>
                        <a:cubicBezTo>
                          <a:pt x="7521" y="10866"/>
                          <a:pt x="7752" y="10914"/>
                          <a:pt x="7967" y="11070"/>
                        </a:cubicBezTo>
                        <a:lnTo>
                          <a:pt x="20221" y="19610"/>
                        </a:lnTo>
                        <a:cubicBezTo>
                          <a:pt x="20667" y="19922"/>
                          <a:pt x="20873" y="20528"/>
                          <a:pt x="20702" y="20978"/>
                        </a:cubicBezTo>
                        <a:cubicBezTo>
                          <a:pt x="20547" y="21429"/>
                          <a:pt x="20049" y="21550"/>
                          <a:pt x="19620" y="21256"/>
                        </a:cubicBezTo>
                        <a:lnTo>
                          <a:pt x="7349" y="12698"/>
                        </a:lnTo>
                        <a:cubicBezTo>
                          <a:pt x="6937" y="12386"/>
                          <a:pt x="6714" y="11780"/>
                          <a:pt x="6869" y="11330"/>
                        </a:cubicBezTo>
                        <a:cubicBezTo>
                          <a:pt x="6954" y="11104"/>
                          <a:pt x="7122" y="10961"/>
                          <a:pt x="7321" y="10914"/>
                        </a:cubicBezTo>
                        <a:close/>
                        <a:moveTo>
                          <a:pt x="805" y="2686"/>
                        </a:moveTo>
                        <a:cubicBezTo>
                          <a:pt x="908" y="2708"/>
                          <a:pt x="1012" y="2754"/>
                          <a:pt x="1111" y="2828"/>
                        </a:cubicBezTo>
                        <a:lnTo>
                          <a:pt x="20719" y="17128"/>
                        </a:lnTo>
                        <a:cubicBezTo>
                          <a:pt x="21131" y="17422"/>
                          <a:pt x="21320" y="18029"/>
                          <a:pt x="21148" y="18497"/>
                        </a:cubicBezTo>
                        <a:cubicBezTo>
                          <a:pt x="20960" y="18948"/>
                          <a:pt x="20496" y="19086"/>
                          <a:pt x="20101" y="18792"/>
                        </a:cubicBezTo>
                        <a:lnTo>
                          <a:pt x="493" y="4492"/>
                        </a:lnTo>
                        <a:cubicBezTo>
                          <a:pt x="81" y="4197"/>
                          <a:pt x="-108" y="3591"/>
                          <a:pt x="64" y="3123"/>
                        </a:cubicBezTo>
                        <a:cubicBezTo>
                          <a:pt x="192" y="2785"/>
                          <a:pt x="495" y="2622"/>
                          <a:pt x="805" y="2686"/>
                        </a:cubicBezTo>
                        <a:close/>
                        <a:moveTo>
                          <a:pt x="1100" y="14"/>
                        </a:moveTo>
                        <a:cubicBezTo>
                          <a:pt x="1201" y="36"/>
                          <a:pt x="1304" y="82"/>
                          <a:pt x="1403" y="156"/>
                        </a:cubicBezTo>
                        <a:lnTo>
                          <a:pt x="20908" y="14282"/>
                        </a:lnTo>
                        <a:cubicBezTo>
                          <a:pt x="21303" y="14577"/>
                          <a:pt x="21492" y="15183"/>
                          <a:pt x="21337" y="15634"/>
                        </a:cubicBezTo>
                        <a:cubicBezTo>
                          <a:pt x="21166" y="16085"/>
                          <a:pt x="20685" y="16206"/>
                          <a:pt x="20290" y="15911"/>
                        </a:cubicBezTo>
                        <a:lnTo>
                          <a:pt x="802" y="1785"/>
                        </a:lnTo>
                        <a:cubicBezTo>
                          <a:pt x="407" y="1508"/>
                          <a:pt x="218" y="901"/>
                          <a:pt x="373" y="450"/>
                        </a:cubicBezTo>
                        <a:cubicBezTo>
                          <a:pt x="502" y="112"/>
                          <a:pt x="795" y="-50"/>
                          <a:pt x="1100" y="14"/>
                        </a:cubicBezTo>
                        <a:close/>
                      </a:path>
                    </a:pathLst>
                  </a:custGeom>
                  <a:solidFill>
                    <a:srgbClr val="F2F2F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511" name="Freeform: Shape 435"/>
                  <p:cNvSpPr/>
                  <p:nvPr/>
                </p:nvSpPr>
                <p:spPr>
                  <a:xfrm>
                    <a:off x="309223" y="881511"/>
                    <a:ext cx="203635" cy="2881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390" y="5225"/>
                        </a:moveTo>
                        <a:lnTo>
                          <a:pt x="9600" y="6805"/>
                        </a:lnTo>
                        <a:lnTo>
                          <a:pt x="8074" y="16262"/>
                        </a:lnTo>
                        <a:lnTo>
                          <a:pt x="4864" y="14524"/>
                        </a:lnTo>
                        <a:close/>
                        <a:moveTo>
                          <a:pt x="11923" y="3370"/>
                        </a:moveTo>
                        <a:lnTo>
                          <a:pt x="15168" y="4951"/>
                        </a:lnTo>
                        <a:lnTo>
                          <a:pt x="12941" y="18795"/>
                        </a:lnTo>
                        <a:lnTo>
                          <a:pt x="9728" y="17102"/>
                        </a:lnTo>
                        <a:close/>
                        <a:moveTo>
                          <a:pt x="1749" y="1312"/>
                        </a:moveTo>
                        <a:lnTo>
                          <a:pt x="4960" y="2870"/>
                        </a:lnTo>
                        <a:lnTo>
                          <a:pt x="3211" y="13729"/>
                        </a:lnTo>
                        <a:lnTo>
                          <a:pt x="0" y="12013"/>
                        </a:lnTo>
                        <a:close/>
                        <a:moveTo>
                          <a:pt x="18352" y="0"/>
                        </a:moveTo>
                        <a:lnTo>
                          <a:pt x="21600" y="1582"/>
                        </a:lnTo>
                        <a:lnTo>
                          <a:pt x="18416" y="21600"/>
                        </a:lnTo>
                        <a:lnTo>
                          <a:pt x="15232" y="19883"/>
                        </a:lnTo>
                        <a:close/>
                      </a:path>
                    </a:pathLst>
                  </a:custGeom>
                  <a:solidFill>
                    <a:srgbClr val="DA508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nvGrpSpPr>
                  <p:cNvPr id="515" name="Group 464"/>
                  <p:cNvGrpSpPr/>
                  <p:nvPr/>
                </p:nvGrpSpPr>
                <p:grpSpPr>
                  <a:xfrm>
                    <a:off x="137566" y="499282"/>
                    <a:ext cx="186138" cy="354174"/>
                    <a:chOff x="0" y="0"/>
                    <a:chExt cx="186137" cy="354173"/>
                  </a:xfrm>
                </p:grpSpPr>
                <p:sp>
                  <p:nvSpPr>
                    <p:cNvPr id="512" name="Freeform: Shape 215"/>
                    <p:cNvSpPr/>
                    <p:nvPr/>
                  </p:nvSpPr>
                  <p:spPr>
                    <a:xfrm>
                      <a:off x="-1" y="-1"/>
                      <a:ext cx="153557" cy="3541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87" y="18070"/>
                          </a:moveTo>
                          <a:cubicBezTo>
                            <a:pt x="8216" y="18052"/>
                            <a:pt x="4278" y="14798"/>
                            <a:pt x="4278" y="10791"/>
                          </a:cubicBezTo>
                          <a:cubicBezTo>
                            <a:pt x="4278" y="6802"/>
                            <a:pt x="8259" y="3530"/>
                            <a:pt x="13087" y="3530"/>
                          </a:cubicBezTo>
                          <a:cubicBezTo>
                            <a:pt x="15247" y="3530"/>
                            <a:pt x="17238" y="4191"/>
                            <a:pt x="18762" y="5276"/>
                          </a:cubicBezTo>
                          <a:cubicBezTo>
                            <a:pt x="19736" y="4357"/>
                            <a:pt x="20711" y="3438"/>
                            <a:pt x="21600" y="2610"/>
                          </a:cubicBezTo>
                          <a:cubicBezTo>
                            <a:pt x="19313" y="974"/>
                            <a:pt x="16348" y="0"/>
                            <a:pt x="13087" y="0"/>
                          </a:cubicBezTo>
                          <a:cubicBezTo>
                            <a:pt x="5887" y="0"/>
                            <a:pt x="0" y="4853"/>
                            <a:pt x="0" y="10791"/>
                          </a:cubicBezTo>
                          <a:cubicBezTo>
                            <a:pt x="0" y="16747"/>
                            <a:pt x="5845" y="21582"/>
                            <a:pt x="13045" y="21600"/>
                          </a:cubicBezTo>
                          <a:cubicBezTo>
                            <a:pt x="13045" y="20479"/>
                            <a:pt x="13045" y="19265"/>
                            <a:pt x="13087" y="18070"/>
                          </a:cubicBezTo>
                          <a:close/>
                        </a:path>
                      </a:pathLst>
                    </a:custGeom>
                    <a:solidFill>
                      <a:srgbClr val="8ECEE9"/>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513" name="Freeform: Shape 216"/>
                    <p:cNvSpPr/>
                    <p:nvPr/>
                  </p:nvSpPr>
                  <p:spPr>
                    <a:xfrm>
                      <a:off x="92916" y="176785"/>
                      <a:ext cx="93221" cy="1770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4563" y="0"/>
                          </a:lnTo>
                          <a:cubicBezTo>
                            <a:pt x="14563" y="8008"/>
                            <a:pt x="8083" y="14547"/>
                            <a:pt x="70" y="14547"/>
                          </a:cubicBezTo>
                          <a:cubicBezTo>
                            <a:pt x="0" y="16935"/>
                            <a:pt x="0" y="19359"/>
                            <a:pt x="0" y="21600"/>
                          </a:cubicBezTo>
                          <a:cubicBezTo>
                            <a:pt x="70" y="21600"/>
                            <a:pt x="70" y="21600"/>
                            <a:pt x="70" y="21600"/>
                          </a:cubicBezTo>
                          <a:cubicBezTo>
                            <a:pt x="11915" y="21600"/>
                            <a:pt x="21600" y="11939"/>
                            <a:pt x="21600" y="0"/>
                          </a:cubicBezTo>
                          <a:close/>
                        </a:path>
                      </a:pathLst>
                    </a:custGeom>
                    <a:solidFill>
                      <a:srgbClr val="3964A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514" name="Freeform: Shape 217"/>
                    <p:cNvSpPr/>
                    <p:nvPr/>
                  </p:nvSpPr>
                  <p:spPr>
                    <a:xfrm>
                      <a:off x="133644" y="42837"/>
                      <a:ext cx="52494" cy="1339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309"/>
                          </a:moveTo>
                          <a:cubicBezTo>
                            <a:pt x="21600" y="12766"/>
                            <a:pt x="16293" y="5145"/>
                            <a:pt x="8270" y="0"/>
                          </a:cubicBezTo>
                          <a:cubicBezTo>
                            <a:pt x="5678" y="2184"/>
                            <a:pt x="2839" y="4611"/>
                            <a:pt x="0" y="7038"/>
                          </a:cubicBezTo>
                          <a:cubicBezTo>
                            <a:pt x="5554" y="10436"/>
                            <a:pt x="9010" y="15581"/>
                            <a:pt x="9134" y="21309"/>
                          </a:cubicBezTo>
                          <a:cubicBezTo>
                            <a:pt x="9134" y="21406"/>
                            <a:pt x="9134" y="21503"/>
                            <a:pt x="9134" y="21600"/>
                          </a:cubicBezTo>
                          <a:lnTo>
                            <a:pt x="21600" y="21600"/>
                          </a:lnTo>
                          <a:cubicBezTo>
                            <a:pt x="21600" y="21503"/>
                            <a:pt x="21600" y="21406"/>
                            <a:pt x="21600" y="21309"/>
                          </a:cubicBezTo>
                          <a:close/>
                        </a:path>
                      </a:pathLst>
                    </a:custGeom>
                    <a:solidFill>
                      <a:srgbClr val="FFAA39"/>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grpSp>
          <p:grpSp>
            <p:nvGrpSpPr>
              <p:cNvPr id="542" name="Group 1"/>
              <p:cNvGrpSpPr/>
              <p:nvPr/>
            </p:nvGrpSpPr>
            <p:grpSpPr>
              <a:xfrm>
                <a:off x="1983605" y="634859"/>
                <a:ext cx="630302" cy="767078"/>
                <a:chOff x="0" y="0"/>
                <a:chExt cx="630300" cy="767077"/>
              </a:xfrm>
            </p:grpSpPr>
            <p:sp>
              <p:nvSpPr>
                <p:cNvPr id="518" name="Freeform 68"/>
                <p:cNvSpPr/>
                <p:nvPr/>
              </p:nvSpPr>
              <p:spPr>
                <a:xfrm>
                  <a:off x="-1" y="713090"/>
                  <a:ext cx="630302" cy="539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16782"/>
                        <a:pt x="4833" y="21600"/>
                        <a:pt x="10798" y="21600"/>
                      </a:cubicBezTo>
                      <a:cubicBezTo>
                        <a:pt x="16764" y="21600"/>
                        <a:pt x="21600" y="16782"/>
                        <a:pt x="21600" y="10800"/>
                      </a:cubicBezTo>
                      <a:cubicBezTo>
                        <a:pt x="21600" y="4858"/>
                        <a:pt x="16764" y="0"/>
                        <a:pt x="10798" y="0"/>
                      </a:cubicBezTo>
                      <a:cubicBezTo>
                        <a:pt x="4833" y="0"/>
                        <a:pt x="0" y="4858"/>
                        <a:pt x="0" y="10800"/>
                      </a:cubicBezTo>
                      <a:close/>
                    </a:path>
                  </a:pathLst>
                </a:custGeom>
                <a:solidFill>
                  <a:srgbClr val="5F9DCC">
                    <a:alpha val="35000"/>
                  </a:srgbClr>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519" name="Freeform 69"/>
                <p:cNvSpPr/>
                <p:nvPr/>
              </p:nvSpPr>
              <p:spPr>
                <a:xfrm>
                  <a:off x="94286" y="172310"/>
                  <a:ext cx="473310" cy="151321"/>
                </a:xfrm>
                <a:custGeom>
                  <a:avLst/>
                  <a:gdLst/>
                  <a:ahLst/>
                  <a:cxnLst>
                    <a:cxn ang="0">
                      <a:pos x="wd2" y="hd2"/>
                    </a:cxn>
                    <a:cxn ang="5400000">
                      <a:pos x="wd2" y="hd2"/>
                    </a:cxn>
                    <a:cxn ang="10800000">
                      <a:pos x="wd2" y="hd2"/>
                    </a:cxn>
                    <a:cxn ang="16200000">
                      <a:pos x="wd2" y="hd2"/>
                    </a:cxn>
                  </a:cxnLst>
                  <a:rect l="0" t="0" r="r" b="b"/>
                  <a:pathLst>
                    <a:path w="21121" h="18569" fill="norm" stroke="1" extrusionOk="0">
                      <a:moveTo>
                        <a:pt x="11007" y="13587"/>
                      </a:moveTo>
                      <a:cubicBezTo>
                        <a:pt x="5150" y="17828"/>
                        <a:pt x="252" y="20035"/>
                        <a:pt x="10" y="17483"/>
                      </a:cubicBezTo>
                      <a:cubicBezTo>
                        <a:pt x="-237" y="14919"/>
                        <a:pt x="4450" y="9667"/>
                        <a:pt x="10307" y="5413"/>
                      </a:cubicBezTo>
                      <a:cubicBezTo>
                        <a:pt x="16165" y="1160"/>
                        <a:pt x="20870" y="-1565"/>
                        <a:pt x="21112" y="987"/>
                      </a:cubicBezTo>
                      <a:cubicBezTo>
                        <a:pt x="21363" y="3539"/>
                        <a:pt x="16864" y="9321"/>
                        <a:pt x="11007" y="13587"/>
                      </a:cubicBezTo>
                      <a:close/>
                    </a:path>
                  </a:pathLst>
                </a:custGeom>
                <a:solidFill>
                  <a:srgbClr val="000104"/>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520" name="Freeform 70"/>
                <p:cNvSpPr/>
                <p:nvPr/>
              </p:nvSpPr>
              <p:spPr>
                <a:xfrm>
                  <a:off x="315150" y="24530"/>
                  <a:ext cx="264385" cy="2644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321" y="14367"/>
                      </a:moveTo>
                      <a:cubicBezTo>
                        <a:pt x="9343" y="14655"/>
                        <a:pt x="7520" y="13283"/>
                        <a:pt x="7233" y="11313"/>
                      </a:cubicBezTo>
                      <a:cubicBezTo>
                        <a:pt x="6945" y="9343"/>
                        <a:pt x="8317" y="7512"/>
                        <a:pt x="10287" y="7225"/>
                      </a:cubicBezTo>
                      <a:cubicBezTo>
                        <a:pt x="12257" y="6945"/>
                        <a:pt x="14088" y="8308"/>
                        <a:pt x="14367" y="10287"/>
                      </a:cubicBezTo>
                      <a:cubicBezTo>
                        <a:pt x="14655" y="12257"/>
                        <a:pt x="13283" y="14080"/>
                        <a:pt x="11321" y="14367"/>
                      </a:cubicBezTo>
                      <a:close/>
                      <a:moveTo>
                        <a:pt x="21600" y="11182"/>
                      </a:moveTo>
                      <a:lnTo>
                        <a:pt x="21058" y="7381"/>
                      </a:lnTo>
                      <a:lnTo>
                        <a:pt x="18636" y="7725"/>
                      </a:lnTo>
                      <a:cubicBezTo>
                        <a:pt x="18300" y="6863"/>
                        <a:pt x="17832" y="6075"/>
                        <a:pt x="17249" y="5386"/>
                      </a:cubicBezTo>
                      <a:lnTo>
                        <a:pt x="18710" y="3440"/>
                      </a:lnTo>
                      <a:lnTo>
                        <a:pt x="15631" y="1133"/>
                      </a:lnTo>
                      <a:lnTo>
                        <a:pt x="14170" y="3087"/>
                      </a:lnTo>
                      <a:cubicBezTo>
                        <a:pt x="13349" y="2726"/>
                        <a:pt x="12454" y="2496"/>
                        <a:pt x="11535" y="2414"/>
                      </a:cubicBezTo>
                      <a:lnTo>
                        <a:pt x="11190" y="0"/>
                      </a:lnTo>
                      <a:lnTo>
                        <a:pt x="7372" y="550"/>
                      </a:lnTo>
                      <a:lnTo>
                        <a:pt x="7725" y="2964"/>
                      </a:lnTo>
                      <a:cubicBezTo>
                        <a:pt x="6863" y="3292"/>
                        <a:pt x="6083" y="3768"/>
                        <a:pt x="5394" y="4351"/>
                      </a:cubicBezTo>
                      <a:lnTo>
                        <a:pt x="3440" y="2890"/>
                      </a:lnTo>
                      <a:lnTo>
                        <a:pt x="1133" y="5969"/>
                      </a:lnTo>
                      <a:lnTo>
                        <a:pt x="3087" y="7438"/>
                      </a:lnTo>
                      <a:cubicBezTo>
                        <a:pt x="2726" y="8259"/>
                        <a:pt x="2496" y="9138"/>
                        <a:pt x="2414" y="10065"/>
                      </a:cubicBezTo>
                      <a:lnTo>
                        <a:pt x="0" y="10410"/>
                      </a:lnTo>
                      <a:lnTo>
                        <a:pt x="550" y="14219"/>
                      </a:lnTo>
                      <a:lnTo>
                        <a:pt x="2964" y="13875"/>
                      </a:lnTo>
                      <a:cubicBezTo>
                        <a:pt x="3300" y="14737"/>
                        <a:pt x="3768" y="15525"/>
                        <a:pt x="4351" y="16206"/>
                      </a:cubicBezTo>
                      <a:lnTo>
                        <a:pt x="2890" y="18160"/>
                      </a:lnTo>
                      <a:lnTo>
                        <a:pt x="5969" y="20467"/>
                      </a:lnTo>
                      <a:lnTo>
                        <a:pt x="7430" y="18513"/>
                      </a:lnTo>
                      <a:cubicBezTo>
                        <a:pt x="8251" y="18866"/>
                        <a:pt x="9146" y="19104"/>
                        <a:pt x="10065" y="19186"/>
                      </a:cubicBezTo>
                      <a:lnTo>
                        <a:pt x="10418" y="21600"/>
                      </a:lnTo>
                      <a:lnTo>
                        <a:pt x="14228" y="21050"/>
                      </a:lnTo>
                      <a:lnTo>
                        <a:pt x="13875" y="18636"/>
                      </a:lnTo>
                      <a:cubicBezTo>
                        <a:pt x="14737" y="18300"/>
                        <a:pt x="15517" y="17823"/>
                        <a:pt x="16206" y="17249"/>
                      </a:cubicBezTo>
                      <a:lnTo>
                        <a:pt x="18168" y="18710"/>
                      </a:lnTo>
                      <a:lnTo>
                        <a:pt x="20467" y="15623"/>
                      </a:lnTo>
                      <a:lnTo>
                        <a:pt x="18521" y="14162"/>
                      </a:lnTo>
                      <a:cubicBezTo>
                        <a:pt x="18874" y="13341"/>
                        <a:pt x="19104" y="12454"/>
                        <a:pt x="19186" y="11535"/>
                      </a:cubicBezTo>
                      <a:close/>
                    </a:path>
                  </a:pathLst>
                </a:custGeom>
                <a:solidFill>
                  <a:srgbClr val="146964"/>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521" name="Freeform 71"/>
                <p:cNvSpPr/>
                <p:nvPr/>
              </p:nvSpPr>
              <p:spPr>
                <a:xfrm>
                  <a:off x="123949" y="180459"/>
                  <a:ext cx="205778" cy="2057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14460"/>
                      </a:moveTo>
                      <a:cubicBezTo>
                        <a:pt x="8775" y="14460"/>
                        <a:pt x="7140" y="12814"/>
                        <a:pt x="7140" y="10800"/>
                      </a:cubicBezTo>
                      <a:cubicBezTo>
                        <a:pt x="7140" y="8775"/>
                        <a:pt x="8775" y="7140"/>
                        <a:pt x="10800" y="7140"/>
                      </a:cubicBezTo>
                      <a:cubicBezTo>
                        <a:pt x="12814" y="7140"/>
                        <a:pt x="14460" y="8775"/>
                        <a:pt x="14460" y="10800"/>
                      </a:cubicBezTo>
                      <a:cubicBezTo>
                        <a:pt x="14460" y="12814"/>
                        <a:pt x="12814" y="14460"/>
                        <a:pt x="10800" y="14460"/>
                      </a:cubicBezTo>
                      <a:close/>
                      <a:moveTo>
                        <a:pt x="21600" y="12751"/>
                      </a:moveTo>
                      <a:lnTo>
                        <a:pt x="21600" y="8849"/>
                      </a:lnTo>
                      <a:lnTo>
                        <a:pt x="19121" y="8849"/>
                      </a:lnTo>
                      <a:cubicBezTo>
                        <a:pt x="18900" y="7931"/>
                        <a:pt x="18541" y="7077"/>
                        <a:pt x="18067" y="6296"/>
                      </a:cubicBezTo>
                      <a:lnTo>
                        <a:pt x="19807" y="4546"/>
                      </a:lnTo>
                      <a:lnTo>
                        <a:pt x="17044" y="1782"/>
                      </a:lnTo>
                      <a:lnTo>
                        <a:pt x="15293" y="3533"/>
                      </a:lnTo>
                      <a:cubicBezTo>
                        <a:pt x="14523" y="3048"/>
                        <a:pt x="13658" y="2689"/>
                        <a:pt x="12751" y="2479"/>
                      </a:cubicBezTo>
                      <a:lnTo>
                        <a:pt x="12751" y="0"/>
                      </a:lnTo>
                      <a:lnTo>
                        <a:pt x="8849" y="0"/>
                      </a:lnTo>
                      <a:lnTo>
                        <a:pt x="8849" y="2479"/>
                      </a:lnTo>
                      <a:cubicBezTo>
                        <a:pt x="7931" y="2689"/>
                        <a:pt x="7066" y="3048"/>
                        <a:pt x="6296" y="3533"/>
                      </a:cubicBezTo>
                      <a:lnTo>
                        <a:pt x="4546" y="1782"/>
                      </a:lnTo>
                      <a:lnTo>
                        <a:pt x="1782" y="4546"/>
                      </a:lnTo>
                      <a:lnTo>
                        <a:pt x="3533" y="6296"/>
                      </a:lnTo>
                      <a:cubicBezTo>
                        <a:pt x="3048" y="7077"/>
                        <a:pt x="2689" y="7931"/>
                        <a:pt x="2468" y="8849"/>
                      </a:cubicBezTo>
                      <a:lnTo>
                        <a:pt x="0" y="8849"/>
                      </a:lnTo>
                      <a:lnTo>
                        <a:pt x="0" y="12751"/>
                      </a:lnTo>
                      <a:lnTo>
                        <a:pt x="2468" y="12751"/>
                      </a:lnTo>
                      <a:cubicBezTo>
                        <a:pt x="2689" y="13669"/>
                        <a:pt x="3048" y="14523"/>
                        <a:pt x="3533" y="15304"/>
                      </a:cubicBezTo>
                      <a:lnTo>
                        <a:pt x="1782" y="17044"/>
                      </a:lnTo>
                      <a:lnTo>
                        <a:pt x="4546" y="19818"/>
                      </a:lnTo>
                      <a:lnTo>
                        <a:pt x="6296" y="18056"/>
                      </a:lnTo>
                      <a:cubicBezTo>
                        <a:pt x="7066" y="18541"/>
                        <a:pt x="7931" y="18911"/>
                        <a:pt x="8849" y="19121"/>
                      </a:cubicBezTo>
                      <a:lnTo>
                        <a:pt x="8849" y="21600"/>
                      </a:lnTo>
                      <a:lnTo>
                        <a:pt x="12751" y="21600"/>
                      </a:lnTo>
                      <a:lnTo>
                        <a:pt x="12751" y="19121"/>
                      </a:lnTo>
                      <a:cubicBezTo>
                        <a:pt x="13658" y="18911"/>
                        <a:pt x="14523" y="18541"/>
                        <a:pt x="15293" y="18056"/>
                      </a:cubicBezTo>
                      <a:lnTo>
                        <a:pt x="17044" y="19818"/>
                      </a:lnTo>
                      <a:lnTo>
                        <a:pt x="19807" y="17044"/>
                      </a:lnTo>
                      <a:lnTo>
                        <a:pt x="18067" y="15304"/>
                      </a:lnTo>
                      <a:cubicBezTo>
                        <a:pt x="18541" y="14523"/>
                        <a:pt x="18900" y="13669"/>
                        <a:pt x="19121" y="12751"/>
                      </a:cubicBezTo>
                      <a:close/>
                    </a:path>
                  </a:pathLst>
                </a:custGeom>
                <a:solidFill>
                  <a:srgbClr val="F7714F"/>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522" name="Freeform 72"/>
                <p:cNvSpPr/>
                <p:nvPr/>
              </p:nvSpPr>
              <p:spPr>
                <a:xfrm>
                  <a:off x="132192" y="-1"/>
                  <a:ext cx="164361" cy="1642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14466"/>
                      </a:moveTo>
                      <a:cubicBezTo>
                        <a:pt x="8780" y="14466"/>
                        <a:pt x="7143" y="12828"/>
                        <a:pt x="7143" y="10793"/>
                      </a:cubicBezTo>
                      <a:cubicBezTo>
                        <a:pt x="7143" y="8772"/>
                        <a:pt x="8780" y="7134"/>
                        <a:pt x="10800" y="7134"/>
                      </a:cubicBezTo>
                      <a:cubicBezTo>
                        <a:pt x="12820" y="7134"/>
                        <a:pt x="14470" y="8772"/>
                        <a:pt x="14470" y="10793"/>
                      </a:cubicBezTo>
                      <a:cubicBezTo>
                        <a:pt x="14470" y="12828"/>
                        <a:pt x="12820" y="14466"/>
                        <a:pt x="10800" y="14466"/>
                      </a:cubicBezTo>
                      <a:close/>
                      <a:moveTo>
                        <a:pt x="21600" y="12749"/>
                      </a:moveTo>
                      <a:lnTo>
                        <a:pt x="21600" y="8838"/>
                      </a:lnTo>
                      <a:lnTo>
                        <a:pt x="19118" y="8838"/>
                      </a:lnTo>
                      <a:cubicBezTo>
                        <a:pt x="18907" y="7927"/>
                        <a:pt x="18537" y="7068"/>
                        <a:pt x="18062" y="6302"/>
                      </a:cubicBezTo>
                      <a:lnTo>
                        <a:pt x="19818" y="4545"/>
                      </a:lnTo>
                      <a:lnTo>
                        <a:pt x="17058" y="1783"/>
                      </a:lnTo>
                      <a:lnTo>
                        <a:pt x="15302" y="3527"/>
                      </a:lnTo>
                      <a:cubicBezTo>
                        <a:pt x="14523" y="3052"/>
                        <a:pt x="13665" y="2682"/>
                        <a:pt x="12754" y="2470"/>
                      </a:cubicBezTo>
                      <a:lnTo>
                        <a:pt x="12754" y="0"/>
                      </a:lnTo>
                      <a:lnTo>
                        <a:pt x="8846" y="0"/>
                      </a:lnTo>
                      <a:lnTo>
                        <a:pt x="8846" y="2470"/>
                      </a:lnTo>
                      <a:cubicBezTo>
                        <a:pt x="7935" y="2682"/>
                        <a:pt x="7077" y="3052"/>
                        <a:pt x="6298" y="3527"/>
                      </a:cubicBezTo>
                      <a:lnTo>
                        <a:pt x="4542" y="1783"/>
                      </a:lnTo>
                      <a:lnTo>
                        <a:pt x="1782" y="4545"/>
                      </a:lnTo>
                      <a:lnTo>
                        <a:pt x="3538" y="6302"/>
                      </a:lnTo>
                      <a:cubicBezTo>
                        <a:pt x="3050" y="7068"/>
                        <a:pt x="2693" y="7927"/>
                        <a:pt x="2482" y="8838"/>
                      </a:cubicBezTo>
                      <a:lnTo>
                        <a:pt x="0" y="8838"/>
                      </a:lnTo>
                      <a:lnTo>
                        <a:pt x="0" y="12749"/>
                      </a:lnTo>
                      <a:lnTo>
                        <a:pt x="2482" y="12749"/>
                      </a:lnTo>
                      <a:cubicBezTo>
                        <a:pt x="2693" y="13673"/>
                        <a:pt x="3050" y="14532"/>
                        <a:pt x="3538" y="15298"/>
                      </a:cubicBezTo>
                      <a:lnTo>
                        <a:pt x="1782" y="17055"/>
                      </a:lnTo>
                      <a:lnTo>
                        <a:pt x="4542" y="19830"/>
                      </a:lnTo>
                      <a:lnTo>
                        <a:pt x="6298" y="18073"/>
                      </a:lnTo>
                      <a:cubicBezTo>
                        <a:pt x="7077" y="18548"/>
                        <a:pt x="7935" y="18905"/>
                        <a:pt x="8846" y="19116"/>
                      </a:cubicBezTo>
                      <a:lnTo>
                        <a:pt x="8846" y="21600"/>
                      </a:lnTo>
                      <a:lnTo>
                        <a:pt x="12754" y="21600"/>
                      </a:lnTo>
                      <a:lnTo>
                        <a:pt x="12754" y="19116"/>
                      </a:lnTo>
                      <a:cubicBezTo>
                        <a:pt x="13665" y="18905"/>
                        <a:pt x="14523" y="18548"/>
                        <a:pt x="15302" y="18073"/>
                      </a:cubicBezTo>
                      <a:lnTo>
                        <a:pt x="17058" y="19830"/>
                      </a:lnTo>
                      <a:lnTo>
                        <a:pt x="19818" y="17055"/>
                      </a:lnTo>
                      <a:lnTo>
                        <a:pt x="18062" y="15298"/>
                      </a:lnTo>
                      <a:cubicBezTo>
                        <a:pt x="18537" y="14532"/>
                        <a:pt x="18907" y="13673"/>
                        <a:pt x="19118" y="12749"/>
                      </a:cubicBezTo>
                      <a:close/>
                    </a:path>
                  </a:pathLst>
                </a:custGeom>
                <a:solidFill>
                  <a:srgbClr val="5F9DCC"/>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523" name="Freeform 73"/>
                <p:cNvSpPr/>
                <p:nvPr/>
              </p:nvSpPr>
              <p:spPr>
                <a:xfrm>
                  <a:off x="60136" y="668713"/>
                  <a:ext cx="88844" cy="75041"/>
                </a:xfrm>
                <a:custGeom>
                  <a:avLst/>
                  <a:gdLst/>
                  <a:ahLst/>
                  <a:cxnLst>
                    <a:cxn ang="0">
                      <a:pos x="wd2" y="hd2"/>
                    </a:cxn>
                    <a:cxn ang="5400000">
                      <a:pos x="wd2" y="hd2"/>
                    </a:cxn>
                    <a:cxn ang="10800000">
                      <a:pos x="wd2" y="hd2"/>
                    </a:cxn>
                    <a:cxn ang="16200000">
                      <a:pos x="wd2" y="hd2"/>
                    </a:cxn>
                  </a:cxnLst>
                  <a:rect l="0" t="0" r="r" b="b"/>
                  <a:pathLst>
                    <a:path w="17962" h="20566" fill="norm" stroke="1" extrusionOk="0">
                      <a:moveTo>
                        <a:pt x="17962" y="20566"/>
                      </a:moveTo>
                      <a:cubicBezTo>
                        <a:pt x="17962" y="20566"/>
                        <a:pt x="7324" y="-1034"/>
                        <a:pt x="1843" y="39"/>
                      </a:cubicBezTo>
                      <a:cubicBezTo>
                        <a:pt x="-3638" y="1057"/>
                        <a:pt x="3508" y="13797"/>
                        <a:pt x="17962" y="20566"/>
                      </a:cubicBezTo>
                      <a:close/>
                    </a:path>
                  </a:pathLst>
                </a:custGeom>
                <a:solidFill>
                  <a:srgbClr val="146964"/>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524" name="Freeform 74"/>
                <p:cNvSpPr/>
                <p:nvPr/>
              </p:nvSpPr>
              <p:spPr>
                <a:xfrm>
                  <a:off x="84341" y="690469"/>
                  <a:ext cx="64640" cy="532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9856" y="19647"/>
                        <a:pt x="18112" y="17776"/>
                        <a:pt x="16334" y="15946"/>
                      </a:cubicBezTo>
                      <a:cubicBezTo>
                        <a:pt x="14590" y="14075"/>
                        <a:pt x="12779" y="12325"/>
                        <a:pt x="10968" y="10495"/>
                      </a:cubicBezTo>
                      <a:cubicBezTo>
                        <a:pt x="9190" y="8705"/>
                        <a:pt x="7379" y="6915"/>
                        <a:pt x="5534" y="5166"/>
                      </a:cubicBezTo>
                      <a:cubicBezTo>
                        <a:pt x="3723" y="3417"/>
                        <a:pt x="1878" y="1668"/>
                        <a:pt x="0" y="0"/>
                      </a:cubicBezTo>
                      <a:cubicBezTo>
                        <a:pt x="1711" y="1912"/>
                        <a:pt x="3455" y="3783"/>
                        <a:pt x="5232" y="5614"/>
                      </a:cubicBezTo>
                      <a:cubicBezTo>
                        <a:pt x="7010" y="7485"/>
                        <a:pt x="8788" y="9275"/>
                        <a:pt x="10565" y="11105"/>
                      </a:cubicBezTo>
                      <a:cubicBezTo>
                        <a:pt x="12376" y="12854"/>
                        <a:pt x="14188" y="14685"/>
                        <a:pt x="16032" y="16393"/>
                      </a:cubicBezTo>
                      <a:cubicBezTo>
                        <a:pt x="17843" y="18183"/>
                        <a:pt x="19688" y="19892"/>
                        <a:pt x="21600" y="21600"/>
                      </a:cubicBezTo>
                      <a:close/>
                    </a:path>
                  </a:pathLst>
                </a:custGeom>
                <a:solidFill>
                  <a:srgbClr val="FFFFFF">
                    <a:alpha val="40000"/>
                  </a:srgbClr>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525" name="Freeform 75"/>
                <p:cNvSpPr/>
                <p:nvPr/>
              </p:nvSpPr>
              <p:spPr>
                <a:xfrm>
                  <a:off x="91843" y="643041"/>
                  <a:ext cx="57037" cy="100713"/>
                </a:xfrm>
                <a:custGeom>
                  <a:avLst/>
                  <a:gdLst/>
                  <a:ahLst/>
                  <a:cxnLst>
                    <a:cxn ang="0">
                      <a:pos x="wd2" y="hd2"/>
                    </a:cxn>
                    <a:cxn ang="5400000">
                      <a:pos x="wd2" y="hd2"/>
                    </a:cxn>
                    <a:cxn ang="10800000">
                      <a:pos x="wd2" y="hd2"/>
                    </a:cxn>
                    <a:cxn ang="16200000">
                      <a:pos x="wd2" y="hd2"/>
                    </a:cxn>
                  </a:cxnLst>
                  <a:rect l="0" t="0" r="r" b="b"/>
                  <a:pathLst>
                    <a:path w="17439" h="20319" fill="norm" stroke="1" extrusionOk="0">
                      <a:moveTo>
                        <a:pt x="17439" y="20319"/>
                      </a:moveTo>
                      <a:cubicBezTo>
                        <a:pt x="17439" y="20319"/>
                        <a:pt x="11978" y="1556"/>
                        <a:pt x="3908" y="117"/>
                      </a:cubicBezTo>
                      <a:cubicBezTo>
                        <a:pt x="-4161" y="-1281"/>
                        <a:pt x="226" y="10127"/>
                        <a:pt x="17439" y="20319"/>
                      </a:cubicBezTo>
                      <a:close/>
                    </a:path>
                  </a:pathLst>
                </a:custGeom>
                <a:solidFill>
                  <a:srgbClr val="146964"/>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526" name="Freeform 76"/>
                <p:cNvSpPr/>
                <p:nvPr/>
              </p:nvSpPr>
              <p:spPr>
                <a:xfrm>
                  <a:off x="91843" y="643041"/>
                  <a:ext cx="57037" cy="100713"/>
                </a:xfrm>
                <a:custGeom>
                  <a:avLst/>
                  <a:gdLst/>
                  <a:ahLst/>
                  <a:cxnLst>
                    <a:cxn ang="0">
                      <a:pos x="wd2" y="hd2"/>
                    </a:cxn>
                    <a:cxn ang="5400000">
                      <a:pos x="wd2" y="hd2"/>
                    </a:cxn>
                    <a:cxn ang="10800000">
                      <a:pos x="wd2" y="hd2"/>
                    </a:cxn>
                    <a:cxn ang="16200000">
                      <a:pos x="wd2" y="hd2"/>
                    </a:cxn>
                  </a:cxnLst>
                  <a:rect l="0" t="0" r="r" b="b"/>
                  <a:pathLst>
                    <a:path w="17439" h="20319" fill="norm" stroke="1" extrusionOk="0">
                      <a:moveTo>
                        <a:pt x="17439" y="20319"/>
                      </a:moveTo>
                      <a:cubicBezTo>
                        <a:pt x="17439" y="20319"/>
                        <a:pt x="11978" y="1556"/>
                        <a:pt x="3908" y="117"/>
                      </a:cubicBezTo>
                      <a:cubicBezTo>
                        <a:pt x="-4161" y="-1281"/>
                        <a:pt x="226" y="10127"/>
                        <a:pt x="17439" y="20319"/>
                      </a:cubicBezTo>
                      <a:close/>
                    </a:path>
                  </a:pathLst>
                </a:custGeom>
                <a:solidFill>
                  <a:srgbClr val="000104">
                    <a:alpha val="25000"/>
                  </a:srgbClr>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527" name="Freeform 77"/>
                <p:cNvSpPr/>
                <p:nvPr/>
              </p:nvSpPr>
              <p:spPr>
                <a:xfrm>
                  <a:off x="110176" y="669458"/>
                  <a:ext cx="38804" cy="742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9926" y="19732"/>
                        <a:pt x="18251" y="17922"/>
                        <a:pt x="16521" y="16083"/>
                      </a:cubicBezTo>
                      <a:cubicBezTo>
                        <a:pt x="14847" y="14274"/>
                        <a:pt x="13060" y="12464"/>
                        <a:pt x="11219" y="10654"/>
                      </a:cubicBezTo>
                      <a:cubicBezTo>
                        <a:pt x="9433" y="8874"/>
                        <a:pt x="7647" y="7064"/>
                        <a:pt x="5749" y="5312"/>
                      </a:cubicBezTo>
                      <a:cubicBezTo>
                        <a:pt x="3907" y="3532"/>
                        <a:pt x="2009" y="1751"/>
                        <a:pt x="0" y="0"/>
                      </a:cubicBezTo>
                      <a:cubicBezTo>
                        <a:pt x="1619" y="1868"/>
                        <a:pt x="3293" y="3678"/>
                        <a:pt x="5023" y="5517"/>
                      </a:cubicBezTo>
                      <a:cubicBezTo>
                        <a:pt x="6753" y="7326"/>
                        <a:pt x="8484" y="9136"/>
                        <a:pt x="10326" y="10917"/>
                      </a:cubicBezTo>
                      <a:cubicBezTo>
                        <a:pt x="12112" y="12726"/>
                        <a:pt x="13953" y="14507"/>
                        <a:pt x="15795" y="16288"/>
                      </a:cubicBezTo>
                      <a:cubicBezTo>
                        <a:pt x="17637" y="18068"/>
                        <a:pt x="19591" y="19849"/>
                        <a:pt x="21600" y="21600"/>
                      </a:cubicBezTo>
                      <a:close/>
                    </a:path>
                  </a:pathLst>
                </a:custGeom>
                <a:solidFill>
                  <a:srgbClr val="FFFFFF">
                    <a:alpha val="40000"/>
                  </a:srgbClr>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528" name="Freeform 78"/>
                <p:cNvSpPr/>
                <p:nvPr/>
              </p:nvSpPr>
              <p:spPr>
                <a:xfrm>
                  <a:off x="461114" y="668713"/>
                  <a:ext cx="88704" cy="75041"/>
                </a:xfrm>
                <a:custGeom>
                  <a:avLst/>
                  <a:gdLst/>
                  <a:ahLst/>
                  <a:cxnLst>
                    <a:cxn ang="0">
                      <a:pos x="wd2" y="hd2"/>
                    </a:cxn>
                    <a:cxn ang="5400000">
                      <a:pos x="wd2" y="hd2"/>
                    </a:cxn>
                    <a:cxn ang="10800000">
                      <a:pos x="wd2" y="hd2"/>
                    </a:cxn>
                    <a:cxn ang="16200000">
                      <a:pos x="wd2" y="hd2"/>
                    </a:cxn>
                  </a:cxnLst>
                  <a:rect l="0" t="0" r="r" b="b"/>
                  <a:pathLst>
                    <a:path w="17967" h="20566" fill="norm" stroke="1" extrusionOk="0">
                      <a:moveTo>
                        <a:pt x="0" y="20566"/>
                      </a:moveTo>
                      <a:cubicBezTo>
                        <a:pt x="0" y="20566"/>
                        <a:pt x="10658" y="-1034"/>
                        <a:pt x="16129" y="39"/>
                      </a:cubicBezTo>
                      <a:cubicBezTo>
                        <a:pt x="21600" y="1057"/>
                        <a:pt x="14461" y="13797"/>
                        <a:pt x="0" y="20566"/>
                      </a:cubicBezTo>
                      <a:close/>
                    </a:path>
                  </a:pathLst>
                </a:custGeom>
                <a:solidFill>
                  <a:srgbClr val="146964"/>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529" name="Freeform 79"/>
                <p:cNvSpPr/>
                <p:nvPr/>
              </p:nvSpPr>
              <p:spPr>
                <a:xfrm>
                  <a:off x="461114" y="690469"/>
                  <a:ext cx="64539" cy="532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1713" y="19647"/>
                        <a:pt x="3460" y="17776"/>
                        <a:pt x="5240" y="15946"/>
                      </a:cubicBezTo>
                      <a:cubicBezTo>
                        <a:pt x="7021" y="14075"/>
                        <a:pt x="8801" y="12325"/>
                        <a:pt x="10582" y="10495"/>
                      </a:cubicBezTo>
                      <a:cubicBezTo>
                        <a:pt x="12396" y="8705"/>
                        <a:pt x="14210" y="6915"/>
                        <a:pt x="16057" y="5166"/>
                      </a:cubicBezTo>
                      <a:cubicBezTo>
                        <a:pt x="17871" y="3417"/>
                        <a:pt x="19719" y="1668"/>
                        <a:pt x="21600" y="0"/>
                      </a:cubicBezTo>
                      <a:cubicBezTo>
                        <a:pt x="19887" y="1912"/>
                        <a:pt x="18140" y="3783"/>
                        <a:pt x="16360" y="5614"/>
                      </a:cubicBezTo>
                      <a:cubicBezTo>
                        <a:pt x="14613" y="7485"/>
                        <a:pt x="12799" y="9275"/>
                        <a:pt x="10985" y="11105"/>
                      </a:cubicBezTo>
                      <a:cubicBezTo>
                        <a:pt x="9204" y="12854"/>
                        <a:pt x="7390" y="14685"/>
                        <a:pt x="5543" y="16393"/>
                      </a:cubicBezTo>
                      <a:cubicBezTo>
                        <a:pt x="3729" y="18183"/>
                        <a:pt x="1881" y="19892"/>
                        <a:pt x="0" y="21600"/>
                      </a:cubicBezTo>
                      <a:close/>
                    </a:path>
                  </a:pathLst>
                </a:custGeom>
                <a:solidFill>
                  <a:srgbClr val="FFFFFF">
                    <a:alpha val="40000"/>
                  </a:srgbClr>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530" name="Freeform 80"/>
                <p:cNvSpPr/>
                <p:nvPr/>
              </p:nvSpPr>
              <p:spPr>
                <a:xfrm>
                  <a:off x="461114" y="643041"/>
                  <a:ext cx="57015" cy="100713"/>
                </a:xfrm>
                <a:custGeom>
                  <a:avLst/>
                  <a:gdLst/>
                  <a:ahLst/>
                  <a:cxnLst>
                    <a:cxn ang="0">
                      <a:pos x="wd2" y="hd2"/>
                    </a:cxn>
                    <a:cxn ang="5400000">
                      <a:pos x="wd2" y="hd2"/>
                    </a:cxn>
                    <a:cxn ang="10800000">
                      <a:pos x="wd2" y="hd2"/>
                    </a:cxn>
                    <a:cxn ang="16200000">
                      <a:pos x="wd2" y="hd2"/>
                    </a:cxn>
                  </a:cxnLst>
                  <a:rect l="0" t="0" r="r" b="b"/>
                  <a:pathLst>
                    <a:path w="17432" h="20319" fill="norm" stroke="1" extrusionOk="0">
                      <a:moveTo>
                        <a:pt x="0" y="20319"/>
                      </a:moveTo>
                      <a:cubicBezTo>
                        <a:pt x="0" y="20319"/>
                        <a:pt x="5461" y="1556"/>
                        <a:pt x="13531" y="117"/>
                      </a:cubicBezTo>
                      <a:cubicBezTo>
                        <a:pt x="21600" y="-1281"/>
                        <a:pt x="17182" y="10127"/>
                        <a:pt x="0" y="20319"/>
                      </a:cubicBezTo>
                      <a:close/>
                    </a:path>
                  </a:pathLst>
                </a:custGeom>
                <a:solidFill>
                  <a:srgbClr val="146964"/>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531" name="Freeform 81"/>
                <p:cNvSpPr/>
                <p:nvPr/>
              </p:nvSpPr>
              <p:spPr>
                <a:xfrm>
                  <a:off x="461114" y="643041"/>
                  <a:ext cx="57015" cy="100713"/>
                </a:xfrm>
                <a:custGeom>
                  <a:avLst/>
                  <a:gdLst/>
                  <a:ahLst/>
                  <a:cxnLst>
                    <a:cxn ang="0">
                      <a:pos x="wd2" y="hd2"/>
                    </a:cxn>
                    <a:cxn ang="5400000">
                      <a:pos x="wd2" y="hd2"/>
                    </a:cxn>
                    <a:cxn ang="10800000">
                      <a:pos x="wd2" y="hd2"/>
                    </a:cxn>
                    <a:cxn ang="16200000">
                      <a:pos x="wd2" y="hd2"/>
                    </a:cxn>
                  </a:cxnLst>
                  <a:rect l="0" t="0" r="r" b="b"/>
                  <a:pathLst>
                    <a:path w="17432" h="20319" fill="norm" stroke="1" extrusionOk="0">
                      <a:moveTo>
                        <a:pt x="0" y="20319"/>
                      </a:moveTo>
                      <a:cubicBezTo>
                        <a:pt x="0" y="20319"/>
                        <a:pt x="5461" y="1556"/>
                        <a:pt x="13531" y="117"/>
                      </a:cubicBezTo>
                      <a:cubicBezTo>
                        <a:pt x="21600" y="-1281"/>
                        <a:pt x="17182" y="10127"/>
                        <a:pt x="0" y="20319"/>
                      </a:cubicBezTo>
                      <a:close/>
                    </a:path>
                  </a:pathLst>
                </a:custGeom>
                <a:solidFill>
                  <a:srgbClr val="000104">
                    <a:alpha val="25000"/>
                  </a:srgbClr>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532" name="Freeform 82"/>
                <p:cNvSpPr/>
                <p:nvPr/>
              </p:nvSpPr>
              <p:spPr>
                <a:xfrm>
                  <a:off x="461114" y="669458"/>
                  <a:ext cx="38703" cy="742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1623" y="19732"/>
                        <a:pt x="3302" y="17922"/>
                        <a:pt x="5036" y="16083"/>
                      </a:cubicBezTo>
                      <a:cubicBezTo>
                        <a:pt x="6771" y="14274"/>
                        <a:pt x="8562" y="12464"/>
                        <a:pt x="10296" y="10654"/>
                      </a:cubicBezTo>
                      <a:cubicBezTo>
                        <a:pt x="12143" y="8874"/>
                        <a:pt x="13990" y="7064"/>
                        <a:pt x="15836" y="5312"/>
                      </a:cubicBezTo>
                      <a:cubicBezTo>
                        <a:pt x="17683" y="3532"/>
                        <a:pt x="19641" y="1751"/>
                        <a:pt x="21600" y="0"/>
                      </a:cubicBezTo>
                      <a:cubicBezTo>
                        <a:pt x="19977" y="1868"/>
                        <a:pt x="18298" y="3678"/>
                        <a:pt x="16564" y="5517"/>
                      </a:cubicBezTo>
                      <a:cubicBezTo>
                        <a:pt x="14829" y="7326"/>
                        <a:pt x="13094" y="9136"/>
                        <a:pt x="11248" y="10917"/>
                      </a:cubicBezTo>
                      <a:cubicBezTo>
                        <a:pt x="9457" y="12726"/>
                        <a:pt x="7666" y="14507"/>
                        <a:pt x="5764" y="16288"/>
                      </a:cubicBezTo>
                      <a:cubicBezTo>
                        <a:pt x="3917" y="18068"/>
                        <a:pt x="1959" y="19849"/>
                        <a:pt x="0" y="21600"/>
                      </a:cubicBezTo>
                      <a:close/>
                    </a:path>
                  </a:pathLst>
                </a:custGeom>
                <a:solidFill>
                  <a:srgbClr val="FFFFFF">
                    <a:alpha val="40000"/>
                  </a:srgbClr>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533" name="Freeform 83"/>
                <p:cNvSpPr/>
                <p:nvPr/>
              </p:nvSpPr>
              <p:spPr>
                <a:xfrm>
                  <a:off x="94421" y="180459"/>
                  <a:ext cx="528348" cy="563295"/>
                </a:xfrm>
                <a:custGeom>
                  <a:avLst/>
                  <a:gdLst/>
                  <a:ahLst/>
                  <a:cxnLst>
                    <a:cxn ang="0">
                      <a:pos x="wd2" y="hd2"/>
                    </a:cxn>
                    <a:cxn ang="5400000">
                      <a:pos x="wd2" y="hd2"/>
                    </a:cxn>
                    <a:cxn ang="10800000">
                      <a:pos x="wd2" y="hd2"/>
                    </a:cxn>
                    <a:cxn ang="16200000">
                      <a:pos x="wd2" y="hd2"/>
                    </a:cxn>
                  </a:cxnLst>
                  <a:rect l="0" t="0" r="r" b="b"/>
                  <a:pathLst>
                    <a:path w="21275" h="21600" fill="norm" stroke="1" extrusionOk="0">
                      <a:moveTo>
                        <a:pt x="21210" y="11093"/>
                      </a:moveTo>
                      <a:lnTo>
                        <a:pt x="19992" y="8726"/>
                      </a:lnTo>
                      <a:cubicBezTo>
                        <a:pt x="19992" y="8726"/>
                        <a:pt x="20138" y="6973"/>
                        <a:pt x="20389" y="4980"/>
                      </a:cubicBezTo>
                      <a:cubicBezTo>
                        <a:pt x="20640" y="2987"/>
                        <a:pt x="19830" y="1125"/>
                        <a:pt x="19041" y="0"/>
                      </a:cubicBezTo>
                      <a:cubicBezTo>
                        <a:pt x="19268" y="798"/>
                        <a:pt x="15212" y="2606"/>
                        <a:pt x="9927" y="3939"/>
                      </a:cubicBezTo>
                      <a:cubicBezTo>
                        <a:pt x="4641" y="5265"/>
                        <a:pt x="221" y="5955"/>
                        <a:pt x="3" y="5157"/>
                      </a:cubicBezTo>
                      <a:cubicBezTo>
                        <a:pt x="3" y="5157"/>
                        <a:pt x="-248" y="10029"/>
                        <a:pt x="3884" y="13968"/>
                      </a:cubicBezTo>
                      <a:lnTo>
                        <a:pt x="1492" y="21600"/>
                      </a:lnTo>
                      <a:lnTo>
                        <a:pt x="15188" y="21600"/>
                      </a:lnTo>
                      <a:lnTo>
                        <a:pt x="13719" y="16955"/>
                      </a:lnTo>
                      <a:cubicBezTo>
                        <a:pt x="13719" y="16955"/>
                        <a:pt x="17232" y="17665"/>
                        <a:pt x="17879" y="16655"/>
                      </a:cubicBezTo>
                      <a:cubicBezTo>
                        <a:pt x="18491" y="15695"/>
                        <a:pt x="19919" y="12353"/>
                        <a:pt x="19919" y="12353"/>
                      </a:cubicBezTo>
                      <a:cubicBezTo>
                        <a:pt x="19919" y="12353"/>
                        <a:pt x="20466" y="12184"/>
                        <a:pt x="20992" y="11856"/>
                      </a:cubicBezTo>
                      <a:cubicBezTo>
                        <a:pt x="21255" y="11690"/>
                        <a:pt x="21352" y="11363"/>
                        <a:pt x="21210" y="11093"/>
                      </a:cubicBezTo>
                      <a:close/>
                    </a:path>
                  </a:pathLst>
                </a:custGeom>
                <a:solidFill>
                  <a:srgbClr val="FFB259"/>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534" name="Freeform 84"/>
                <p:cNvSpPr/>
                <p:nvPr/>
              </p:nvSpPr>
              <p:spPr>
                <a:xfrm>
                  <a:off x="537212" y="341716"/>
                  <a:ext cx="11160" cy="279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61"/>
                      </a:moveTo>
                      <a:cubicBezTo>
                        <a:pt x="21600" y="16800"/>
                        <a:pt x="16779" y="21600"/>
                        <a:pt x="10800" y="21600"/>
                      </a:cubicBezTo>
                      <a:cubicBezTo>
                        <a:pt x="4821" y="21600"/>
                        <a:pt x="0" y="16800"/>
                        <a:pt x="0" y="10761"/>
                      </a:cubicBezTo>
                      <a:cubicBezTo>
                        <a:pt x="0" y="4800"/>
                        <a:pt x="4821" y="0"/>
                        <a:pt x="10800" y="0"/>
                      </a:cubicBezTo>
                      <a:cubicBezTo>
                        <a:pt x="16779" y="0"/>
                        <a:pt x="21600" y="4800"/>
                        <a:pt x="21600" y="10761"/>
                      </a:cubicBezTo>
                      <a:close/>
                    </a:path>
                  </a:pathLst>
                </a:custGeom>
                <a:solidFill>
                  <a:srgbClr val="000104"/>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535" name="Freeform 85"/>
                <p:cNvSpPr/>
                <p:nvPr/>
              </p:nvSpPr>
              <p:spPr>
                <a:xfrm>
                  <a:off x="492041" y="288982"/>
                  <a:ext cx="74701" cy="29722"/>
                </a:xfrm>
                <a:custGeom>
                  <a:avLst/>
                  <a:gdLst/>
                  <a:ahLst/>
                  <a:cxnLst>
                    <a:cxn ang="0">
                      <a:pos x="wd2" y="hd2"/>
                    </a:cxn>
                    <a:cxn ang="5400000">
                      <a:pos x="wd2" y="hd2"/>
                    </a:cxn>
                    <a:cxn ang="10800000">
                      <a:pos x="wd2" y="hd2"/>
                    </a:cxn>
                    <a:cxn ang="16200000">
                      <a:pos x="wd2" y="hd2"/>
                    </a:cxn>
                  </a:cxnLst>
                  <a:rect l="0" t="0" r="r" b="b"/>
                  <a:pathLst>
                    <a:path w="20448" h="17411" fill="norm" stroke="1" extrusionOk="0">
                      <a:moveTo>
                        <a:pt x="312" y="13003"/>
                      </a:moveTo>
                      <a:cubicBezTo>
                        <a:pt x="4957" y="1910"/>
                        <a:pt x="12954" y="-2962"/>
                        <a:pt x="19631" y="1851"/>
                      </a:cubicBezTo>
                      <a:cubicBezTo>
                        <a:pt x="20923" y="2790"/>
                        <a:pt x="20593" y="7134"/>
                        <a:pt x="19274" y="7192"/>
                      </a:cubicBezTo>
                      <a:cubicBezTo>
                        <a:pt x="16938" y="7545"/>
                        <a:pt x="14740" y="8014"/>
                        <a:pt x="12514" y="9071"/>
                      </a:cubicBezTo>
                      <a:cubicBezTo>
                        <a:pt x="8914" y="10714"/>
                        <a:pt x="5506" y="13649"/>
                        <a:pt x="2181" y="16877"/>
                      </a:cubicBezTo>
                      <a:cubicBezTo>
                        <a:pt x="889" y="18638"/>
                        <a:pt x="-677" y="15703"/>
                        <a:pt x="312" y="13003"/>
                      </a:cubicBezTo>
                      <a:close/>
                    </a:path>
                  </a:pathLst>
                </a:custGeom>
                <a:solidFill>
                  <a:srgbClr val="000104"/>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536" name="Freeform 86"/>
                <p:cNvSpPr/>
                <p:nvPr/>
              </p:nvSpPr>
              <p:spPr>
                <a:xfrm>
                  <a:off x="399491" y="613058"/>
                  <a:ext cx="45439" cy="425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879" y="4840"/>
                      </a:moveTo>
                      <a:lnTo>
                        <a:pt x="0" y="0"/>
                      </a:lnTo>
                      <a:cubicBezTo>
                        <a:pt x="1287" y="3413"/>
                        <a:pt x="4291" y="9781"/>
                        <a:pt x="10538" y="15181"/>
                      </a:cubicBezTo>
                      <a:cubicBezTo>
                        <a:pt x="14686" y="18696"/>
                        <a:pt x="18787" y="20581"/>
                        <a:pt x="21600" y="21600"/>
                      </a:cubicBezTo>
                      <a:cubicBezTo>
                        <a:pt x="20074" y="15996"/>
                        <a:pt x="18501" y="10443"/>
                        <a:pt x="16879" y="4840"/>
                      </a:cubicBezTo>
                      <a:close/>
                    </a:path>
                  </a:pathLst>
                </a:custGeom>
                <a:solidFill>
                  <a:srgbClr val="000104"/>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537" name="Freeform 87"/>
                <p:cNvSpPr/>
                <p:nvPr/>
              </p:nvSpPr>
              <p:spPr>
                <a:xfrm>
                  <a:off x="251517" y="582194"/>
                  <a:ext cx="101934" cy="161560"/>
                </a:xfrm>
                <a:prstGeom prst="rect">
                  <a:avLst/>
                </a:prstGeom>
                <a:solidFill>
                  <a:srgbClr val="F7714F"/>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538" name="Freeform 88"/>
                <p:cNvSpPr/>
                <p:nvPr/>
              </p:nvSpPr>
              <p:spPr>
                <a:xfrm>
                  <a:off x="251517" y="697607"/>
                  <a:ext cx="101934" cy="46147"/>
                </a:xfrm>
                <a:prstGeom prst="rect">
                  <a:avLst/>
                </a:prstGeom>
                <a:solidFill>
                  <a:srgbClr val="000104">
                    <a:alpha val="21000"/>
                  </a:srgbClr>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539" name="Freeform 89"/>
                <p:cNvSpPr/>
                <p:nvPr/>
              </p:nvSpPr>
              <p:spPr>
                <a:xfrm>
                  <a:off x="251517" y="582194"/>
                  <a:ext cx="45639" cy="1615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18296"/>
                      </a:lnTo>
                      <a:lnTo>
                        <a:pt x="21600" y="2660"/>
                      </a:lnTo>
                      <a:lnTo>
                        <a:pt x="0" y="0"/>
                      </a:lnTo>
                      <a:close/>
                    </a:path>
                  </a:pathLst>
                </a:custGeom>
                <a:solidFill>
                  <a:srgbClr val="FFB259"/>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540" name="Freeform 90"/>
                <p:cNvSpPr/>
                <p:nvPr/>
              </p:nvSpPr>
              <p:spPr>
                <a:xfrm>
                  <a:off x="251517" y="582194"/>
                  <a:ext cx="45639" cy="1615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18296"/>
                      </a:lnTo>
                      <a:lnTo>
                        <a:pt x="21600" y="2660"/>
                      </a:lnTo>
                      <a:lnTo>
                        <a:pt x="0" y="0"/>
                      </a:lnTo>
                      <a:close/>
                    </a:path>
                  </a:pathLst>
                </a:custGeom>
                <a:solidFill>
                  <a:srgbClr val="000104">
                    <a:alpha val="13000"/>
                  </a:srgbClr>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sp>
              <p:nvSpPr>
                <p:cNvPr id="541" name="Freeform 91"/>
                <p:cNvSpPr/>
                <p:nvPr/>
              </p:nvSpPr>
              <p:spPr>
                <a:xfrm>
                  <a:off x="287505" y="657192"/>
                  <a:ext cx="3720" cy="68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957"/>
                      </a:moveTo>
                      <a:cubicBezTo>
                        <a:pt x="21600" y="16904"/>
                        <a:pt x="16484" y="21600"/>
                        <a:pt x="10800" y="21600"/>
                      </a:cubicBezTo>
                      <a:cubicBezTo>
                        <a:pt x="5116" y="21600"/>
                        <a:pt x="0" y="16904"/>
                        <a:pt x="0" y="10957"/>
                      </a:cubicBezTo>
                      <a:cubicBezTo>
                        <a:pt x="0" y="4696"/>
                        <a:pt x="5116" y="0"/>
                        <a:pt x="10800" y="0"/>
                      </a:cubicBezTo>
                      <a:cubicBezTo>
                        <a:pt x="16484" y="0"/>
                        <a:pt x="21600" y="4696"/>
                        <a:pt x="21600" y="10957"/>
                      </a:cubicBezTo>
                      <a:close/>
                    </a:path>
                  </a:pathLst>
                </a:custGeom>
                <a:solidFill>
                  <a:srgbClr val="FFB259"/>
                </a:solidFill>
                <a:ln w="12700" cap="flat">
                  <a:noFill/>
                  <a:miter lim="400000"/>
                </a:ln>
                <a:effectLst/>
              </p:spPr>
              <p:txBody>
                <a:bodyPr wrap="square" lIns="45719" tIns="45719" rIns="45719" bIns="45719" numCol="1" anchor="ctr">
                  <a:noAutofit/>
                </a:bodyPr>
                <a:lstStyle/>
                <a:p>
                  <a:pPr algn="ctr">
                    <a:defRPr sz="1800">
                      <a:latin typeface="Arial"/>
                      <a:ea typeface="Arial"/>
                      <a:cs typeface="Arial"/>
                      <a:sym typeface="Arial"/>
                    </a:defRPr>
                  </a:pPr>
                </a:p>
              </p:txBody>
            </p:sp>
          </p:grpSp>
        </p:grpSp>
      </p:grpSp>
      <p:grpSp>
        <p:nvGrpSpPr>
          <p:cNvPr id="983" name="Group"/>
          <p:cNvGrpSpPr/>
          <p:nvPr/>
        </p:nvGrpSpPr>
        <p:grpSpPr>
          <a:xfrm>
            <a:off x="9295731" y="7613422"/>
            <a:ext cx="13390718" cy="6052229"/>
            <a:chOff x="0" y="0"/>
            <a:chExt cx="13390717" cy="6052227"/>
          </a:xfrm>
        </p:grpSpPr>
        <p:pic>
          <p:nvPicPr>
            <p:cNvPr id="545" name="Line Line" descr="Line Line"/>
            <p:cNvPicPr>
              <a:picLocks noChangeAspect="0"/>
            </p:cNvPicPr>
            <p:nvPr/>
          </p:nvPicPr>
          <p:blipFill>
            <a:blip r:embed="rId5">
              <a:extLst/>
            </a:blip>
            <a:stretch>
              <a:fillRect/>
            </a:stretch>
          </p:blipFill>
          <p:spPr>
            <a:xfrm>
              <a:off x="5593837" y="4898161"/>
              <a:ext cx="7790315" cy="563575"/>
            </a:xfrm>
            <a:prstGeom prst="rect">
              <a:avLst/>
            </a:prstGeom>
            <a:effectLst/>
          </p:spPr>
        </p:pic>
        <p:pic>
          <p:nvPicPr>
            <p:cNvPr id="547" name="Line Line" descr="Line Line"/>
            <p:cNvPicPr>
              <a:picLocks noChangeAspect="0"/>
            </p:cNvPicPr>
            <p:nvPr/>
          </p:nvPicPr>
          <p:blipFill>
            <a:blip r:embed="rId6">
              <a:extLst/>
            </a:blip>
            <a:stretch>
              <a:fillRect/>
            </a:stretch>
          </p:blipFill>
          <p:spPr>
            <a:xfrm rot="5400000">
              <a:off x="11977598" y="3900452"/>
              <a:ext cx="2699240" cy="127001"/>
            </a:xfrm>
            <a:prstGeom prst="rect">
              <a:avLst/>
            </a:prstGeom>
            <a:effectLst/>
          </p:spPr>
        </p:pic>
        <p:grpSp>
          <p:nvGrpSpPr>
            <p:cNvPr id="979" name="Group"/>
            <p:cNvGrpSpPr/>
            <p:nvPr/>
          </p:nvGrpSpPr>
          <p:grpSpPr>
            <a:xfrm>
              <a:off x="2981935" y="0"/>
              <a:ext cx="9014074" cy="4278780"/>
              <a:chOff x="0" y="0"/>
              <a:chExt cx="9014073" cy="4278779"/>
            </a:xfrm>
          </p:grpSpPr>
          <p:sp>
            <p:nvSpPr>
              <p:cNvPr id="549" name="Rectangle: Rounded Corners 56"/>
              <p:cNvSpPr/>
              <p:nvPr/>
            </p:nvSpPr>
            <p:spPr>
              <a:xfrm>
                <a:off x="0" y="0"/>
                <a:ext cx="9014074" cy="4278780"/>
              </a:xfrm>
              <a:prstGeom prst="roundRect">
                <a:avLst>
                  <a:gd name="adj" fmla="val 13325"/>
                </a:avLst>
              </a:prstGeom>
              <a:solidFill>
                <a:srgbClr val="E8944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550" name="6. รวบรวมและบูรณาการความรู้ที่มีอยู่ชัดแจ้ง…"/>
              <p:cNvSpPr txBox="1"/>
              <p:nvPr/>
            </p:nvSpPr>
            <p:spPr>
              <a:xfrm>
                <a:off x="907413" y="533558"/>
                <a:ext cx="5895029" cy="21155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defTabSz="914216">
                  <a:lnSpc>
                    <a:spcPct val="80000"/>
                  </a:lnSpc>
                  <a:defRPr sz="3500">
                    <a:solidFill>
                      <a:srgbClr val="FFFFFF"/>
                    </a:solidFill>
                    <a:latin typeface="+mn-lt"/>
                    <a:ea typeface="+mn-ea"/>
                    <a:cs typeface="+mn-cs"/>
                    <a:sym typeface="TH Sarabun New"/>
                  </a:defRPr>
                </a:pPr>
                <a:r>
                  <a:t>6. รวบรวมและบูรณาการความรู้ที่มีอยู่ชัดแจ้ง </a:t>
                </a:r>
              </a:p>
              <a:p>
                <a:pPr defTabSz="914216">
                  <a:lnSpc>
                    <a:spcPct val="80000"/>
                  </a:lnSpc>
                  <a:defRPr sz="3500">
                    <a:solidFill>
                      <a:srgbClr val="FFFFFF"/>
                    </a:solidFill>
                    <a:latin typeface="+mn-lt"/>
                    <a:ea typeface="+mn-ea"/>
                    <a:cs typeface="+mn-cs"/>
                    <a:sym typeface="TH Sarabun New"/>
                  </a:defRPr>
                </a:pPr>
                <a:r>
                  <a:t>7. ทําลายแนวคิดและค้นหาความสัมพันธ์</a:t>
                </a:r>
                <a:br/>
                <a:r>
                  <a:t>    ระหว่างแนวคิด </a:t>
                </a:r>
              </a:p>
              <a:p>
                <a:pPr defTabSz="914216">
                  <a:lnSpc>
                    <a:spcPct val="80000"/>
                  </a:lnSpc>
                  <a:defRPr sz="3500">
                    <a:solidFill>
                      <a:srgbClr val="FFFFFF"/>
                    </a:solidFill>
                    <a:latin typeface="+mn-lt"/>
                    <a:ea typeface="+mn-ea"/>
                    <a:cs typeface="+mn-cs"/>
                    <a:sym typeface="TH Sarabun New"/>
                  </a:defRPr>
                </a:pPr>
                <a:r>
                  <a:t>8. การแก้ไขและจัดระบบความรู้ที่มีอยู่ชัดแจ้ง</a:t>
                </a:r>
              </a:p>
            </p:txBody>
          </p:sp>
          <p:grpSp>
            <p:nvGrpSpPr>
              <p:cNvPr id="747" name="Group"/>
              <p:cNvGrpSpPr/>
              <p:nvPr/>
            </p:nvGrpSpPr>
            <p:grpSpPr>
              <a:xfrm>
                <a:off x="6791079" y="800019"/>
                <a:ext cx="1773408" cy="1453411"/>
                <a:chOff x="0" y="0"/>
                <a:chExt cx="1773407" cy="1453410"/>
              </a:xfrm>
            </p:grpSpPr>
            <p:sp>
              <p:nvSpPr>
                <p:cNvPr id="551" name="Freeform: Shape 78"/>
                <p:cNvSpPr/>
                <p:nvPr/>
              </p:nvSpPr>
              <p:spPr>
                <a:xfrm>
                  <a:off x="0" y="572798"/>
                  <a:ext cx="1773408" cy="406000"/>
                </a:xfrm>
                <a:custGeom>
                  <a:avLst/>
                  <a:gdLst/>
                  <a:ahLst/>
                  <a:cxnLst>
                    <a:cxn ang="0">
                      <a:pos x="wd2" y="hd2"/>
                    </a:cxn>
                    <a:cxn ang="5400000">
                      <a:pos x="wd2" y="hd2"/>
                    </a:cxn>
                    <a:cxn ang="10800000">
                      <a:pos x="wd2" y="hd2"/>
                    </a:cxn>
                    <a:cxn ang="16200000">
                      <a:pos x="wd2" y="hd2"/>
                    </a:cxn>
                  </a:cxnLst>
                  <a:rect l="0" t="0" r="r" b="b"/>
                  <a:pathLst>
                    <a:path w="21600" h="21542" fill="norm" stroke="1" extrusionOk="0">
                      <a:moveTo>
                        <a:pt x="0" y="0"/>
                      </a:moveTo>
                      <a:lnTo>
                        <a:pt x="0" y="2145"/>
                      </a:lnTo>
                      <a:lnTo>
                        <a:pt x="12130" y="21368"/>
                      </a:lnTo>
                      <a:cubicBezTo>
                        <a:pt x="12278" y="21600"/>
                        <a:pt x="12446" y="21600"/>
                        <a:pt x="12594" y="21368"/>
                      </a:cubicBezTo>
                      <a:lnTo>
                        <a:pt x="21589" y="7228"/>
                      </a:lnTo>
                      <a:lnTo>
                        <a:pt x="21600" y="7204"/>
                      </a:lnTo>
                      <a:lnTo>
                        <a:pt x="21600" y="4961"/>
                      </a:lnTo>
                      <a:close/>
                    </a:path>
                  </a:pathLst>
                </a:custGeom>
                <a:solidFill>
                  <a:srgbClr val="035ED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552" name="Freeform: Shape 79"/>
                <p:cNvSpPr/>
                <p:nvPr/>
              </p:nvSpPr>
              <p:spPr>
                <a:xfrm>
                  <a:off x="57" y="297478"/>
                  <a:ext cx="1773236" cy="642645"/>
                </a:xfrm>
                <a:custGeom>
                  <a:avLst/>
                  <a:gdLst/>
                  <a:ahLst/>
                  <a:cxnLst>
                    <a:cxn ang="0">
                      <a:pos x="wd2" y="hd2"/>
                    </a:cxn>
                    <a:cxn ang="5400000">
                      <a:pos x="wd2" y="hd2"/>
                    </a:cxn>
                    <a:cxn ang="10800000">
                      <a:pos x="wd2" y="hd2"/>
                    </a:cxn>
                    <a:cxn ang="16200000">
                      <a:pos x="wd2" y="hd2"/>
                    </a:cxn>
                  </a:cxnLst>
                  <a:rect l="0" t="0" r="r" b="b"/>
                  <a:pathLst>
                    <a:path w="21587" h="21560" fill="norm" stroke="1" extrusionOk="0">
                      <a:moveTo>
                        <a:pt x="19" y="9318"/>
                      </a:moveTo>
                      <a:lnTo>
                        <a:pt x="12123" y="21444"/>
                      </a:lnTo>
                      <a:cubicBezTo>
                        <a:pt x="12271" y="21598"/>
                        <a:pt x="12439" y="21598"/>
                        <a:pt x="12587" y="21444"/>
                      </a:cubicBezTo>
                      <a:lnTo>
                        <a:pt x="21566" y="12517"/>
                      </a:lnTo>
                      <a:cubicBezTo>
                        <a:pt x="21594" y="12486"/>
                        <a:pt x="21594" y="12378"/>
                        <a:pt x="21566" y="12355"/>
                      </a:cubicBezTo>
                      <a:lnTo>
                        <a:pt x="9168" y="6"/>
                      </a:lnTo>
                      <a:cubicBezTo>
                        <a:pt x="9163" y="-2"/>
                        <a:pt x="9154" y="-2"/>
                        <a:pt x="9149" y="6"/>
                      </a:cubicBezTo>
                      <a:lnTo>
                        <a:pt x="19" y="9156"/>
                      </a:lnTo>
                      <a:cubicBezTo>
                        <a:pt x="-6" y="9187"/>
                        <a:pt x="-6" y="9287"/>
                        <a:pt x="19" y="9318"/>
                      </a:cubicBezTo>
                      <a:close/>
                    </a:path>
                  </a:pathLst>
                </a:custGeom>
                <a:solidFill>
                  <a:srgbClr val="FFFE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nvGrpSpPr>
                <p:cNvPr id="580" name="Group 516"/>
                <p:cNvGrpSpPr/>
                <p:nvPr/>
              </p:nvGrpSpPr>
              <p:grpSpPr>
                <a:xfrm>
                  <a:off x="804987" y="8555"/>
                  <a:ext cx="326409" cy="484022"/>
                  <a:chOff x="0" y="0"/>
                  <a:chExt cx="326408" cy="484020"/>
                </a:xfrm>
              </p:grpSpPr>
              <p:sp>
                <p:nvSpPr>
                  <p:cNvPr id="553" name="Freeform: Shape 116"/>
                  <p:cNvSpPr/>
                  <p:nvPr/>
                </p:nvSpPr>
                <p:spPr>
                  <a:xfrm>
                    <a:off x="65281" y="156198"/>
                    <a:ext cx="261128" cy="269438"/>
                  </a:xfrm>
                  <a:custGeom>
                    <a:avLst/>
                    <a:gdLst/>
                    <a:ahLst/>
                    <a:cxnLst>
                      <a:cxn ang="0">
                        <a:pos x="wd2" y="hd2"/>
                      </a:cxn>
                      <a:cxn ang="5400000">
                        <a:pos x="wd2" y="hd2"/>
                      </a:cxn>
                      <a:cxn ang="10800000">
                        <a:pos x="wd2" y="hd2"/>
                      </a:cxn>
                      <a:cxn ang="16200000">
                        <a:pos x="wd2" y="hd2"/>
                      </a:cxn>
                    </a:cxnLst>
                    <a:rect l="0" t="0" r="r" b="b"/>
                    <a:pathLst>
                      <a:path w="21600" h="21475" fill="norm" stroke="1" extrusionOk="0">
                        <a:moveTo>
                          <a:pt x="0" y="13732"/>
                        </a:moveTo>
                        <a:lnTo>
                          <a:pt x="0" y="3536"/>
                        </a:lnTo>
                        <a:cubicBezTo>
                          <a:pt x="0" y="2511"/>
                          <a:pt x="456" y="1614"/>
                          <a:pt x="1140" y="973"/>
                        </a:cubicBezTo>
                        <a:cubicBezTo>
                          <a:pt x="893" y="1010"/>
                          <a:pt x="684" y="1065"/>
                          <a:pt x="513" y="1120"/>
                        </a:cubicBezTo>
                        <a:lnTo>
                          <a:pt x="1938" y="442"/>
                        </a:lnTo>
                        <a:cubicBezTo>
                          <a:pt x="1995" y="406"/>
                          <a:pt x="2033" y="369"/>
                          <a:pt x="2090" y="351"/>
                        </a:cubicBezTo>
                        <a:lnTo>
                          <a:pt x="2109" y="351"/>
                        </a:lnTo>
                        <a:cubicBezTo>
                          <a:pt x="2964" y="-52"/>
                          <a:pt x="3951" y="-125"/>
                          <a:pt x="4939" y="223"/>
                        </a:cubicBezTo>
                        <a:lnTo>
                          <a:pt x="19187" y="5238"/>
                        </a:lnTo>
                        <a:cubicBezTo>
                          <a:pt x="20631" y="5733"/>
                          <a:pt x="21600" y="7069"/>
                          <a:pt x="21600" y="8552"/>
                        </a:cubicBezTo>
                        <a:lnTo>
                          <a:pt x="21600" y="21475"/>
                        </a:lnTo>
                        <a:close/>
                      </a:path>
                    </a:pathLst>
                  </a:custGeom>
                  <a:solidFill>
                    <a:srgbClr val="0199E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554" name="Freeform: Shape 117"/>
                  <p:cNvSpPr/>
                  <p:nvPr/>
                </p:nvSpPr>
                <p:spPr>
                  <a:xfrm>
                    <a:off x="49650" y="164300"/>
                    <a:ext cx="261128" cy="253750"/>
                  </a:xfrm>
                  <a:custGeom>
                    <a:avLst/>
                    <a:gdLst/>
                    <a:ahLst/>
                    <a:cxnLst>
                      <a:cxn ang="0">
                        <a:pos x="wd2" y="hd2"/>
                      </a:cxn>
                      <a:cxn ang="5400000">
                        <a:pos x="wd2" y="hd2"/>
                      </a:cxn>
                      <a:cxn ang="10800000">
                        <a:pos x="wd2" y="hd2"/>
                      </a:cxn>
                      <a:cxn ang="16200000">
                        <a:pos x="wd2" y="hd2"/>
                      </a:cxn>
                    </a:cxnLst>
                    <a:rect l="0" t="0" r="r" b="b"/>
                    <a:pathLst>
                      <a:path w="21600" h="20953" fill="norm" stroke="1" extrusionOk="0">
                        <a:moveTo>
                          <a:pt x="21600" y="20953"/>
                        </a:moveTo>
                        <a:lnTo>
                          <a:pt x="21600" y="8854"/>
                        </a:lnTo>
                        <a:cubicBezTo>
                          <a:pt x="21600" y="7318"/>
                          <a:pt x="20631" y="5952"/>
                          <a:pt x="19187" y="5421"/>
                        </a:cubicBezTo>
                        <a:lnTo>
                          <a:pt x="4939" y="225"/>
                        </a:lnTo>
                        <a:cubicBezTo>
                          <a:pt x="2546" y="-647"/>
                          <a:pt x="0" y="1117"/>
                          <a:pt x="0" y="3658"/>
                        </a:cubicBezTo>
                        <a:lnTo>
                          <a:pt x="0" y="13348"/>
                        </a:lnTo>
                        <a:close/>
                      </a:path>
                    </a:pathLst>
                  </a:custGeom>
                  <a:solidFill>
                    <a:srgbClr val="64C2F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555" name="Freeform: Shape 118"/>
                  <p:cNvSpPr/>
                  <p:nvPr/>
                </p:nvSpPr>
                <p:spPr>
                  <a:xfrm>
                    <a:off x="133081" y="17615"/>
                    <a:ext cx="102530" cy="185511"/>
                  </a:xfrm>
                  <a:custGeom>
                    <a:avLst/>
                    <a:gdLst/>
                    <a:ahLst/>
                    <a:cxnLst>
                      <a:cxn ang="0">
                        <a:pos x="wd2" y="hd2"/>
                      </a:cxn>
                      <a:cxn ang="5400000">
                        <a:pos x="wd2" y="hd2"/>
                      </a:cxn>
                      <a:cxn ang="10800000">
                        <a:pos x="wd2" y="hd2"/>
                      </a:cxn>
                      <a:cxn ang="16200000">
                        <a:pos x="wd2" y="hd2"/>
                      </a:cxn>
                    </a:cxnLst>
                    <a:rect l="0" t="0" r="r" b="b"/>
                    <a:pathLst>
                      <a:path w="21506" h="21548" fill="norm" stroke="1" extrusionOk="0">
                        <a:moveTo>
                          <a:pt x="21362" y="4268"/>
                        </a:moveTo>
                        <a:cubicBezTo>
                          <a:pt x="21314" y="1868"/>
                          <a:pt x="17754" y="-52"/>
                          <a:pt x="13472" y="1"/>
                        </a:cubicBezTo>
                        <a:lnTo>
                          <a:pt x="7699" y="28"/>
                        </a:lnTo>
                        <a:cubicBezTo>
                          <a:pt x="3370" y="55"/>
                          <a:pt x="-94" y="2028"/>
                          <a:pt x="2" y="4428"/>
                        </a:cubicBezTo>
                        <a:lnTo>
                          <a:pt x="98" y="10908"/>
                        </a:lnTo>
                        <a:cubicBezTo>
                          <a:pt x="147" y="13308"/>
                          <a:pt x="3706" y="15228"/>
                          <a:pt x="8036" y="15201"/>
                        </a:cubicBezTo>
                        <a:lnTo>
                          <a:pt x="8902" y="15175"/>
                        </a:lnTo>
                        <a:lnTo>
                          <a:pt x="8902" y="17335"/>
                        </a:lnTo>
                        <a:lnTo>
                          <a:pt x="4813" y="17575"/>
                        </a:lnTo>
                        <a:cubicBezTo>
                          <a:pt x="4813" y="17575"/>
                          <a:pt x="3658" y="19815"/>
                          <a:pt x="8902" y="20668"/>
                        </a:cubicBezTo>
                        <a:lnTo>
                          <a:pt x="8998" y="20695"/>
                        </a:lnTo>
                        <a:lnTo>
                          <a:pt x="9046" y="21548"/>
                        </a:lnTo>
                        <a:lnTo>
                          <a:pt x="18235" y="21495"/>
                        </a:lnTo>
                        <a:lnTo>
                          <a:pt x="18187" y="18428"/>
                        </a:lnTo>
                        <a:lnTo>
                          <a:pt x="18090" y="14428"/>
                        </a:lnTo>
                        <a:cubicBezTo>
                          <a:pt x="20063" y="13681"/>
                          <a:pt x="21506" y="11068"/>
                          <a:pt x="21506" y="11068"/>
                        </a:cubicBezTo>
                        <a:close/>
                      </a:path>
                    </a:pathLst>
                  </a:custGeom>
                  <a:solidFill>
                    <a:srgbClr val="965D3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556" name="Freeform: Shape 119"/>
                  <p:cNvSpPr/>
                  <p:nvPr/>
                </p:nvSpPr>
                <p:spPr>
                  <a:xfrm>
                    <a:off x="175156" y="145889"/>
                    <a:ext cx="19641" cy="2760"/>
                  </a:xfrm>
                  <a:custGeom>
                    <a:avLst/>
                    <a:gdLst/>
                    <a:ahLst/>
                    <a:cxnLst>
                      <a:cxn ang="0">
                        <a:pos x="wd2" y="hd2"/>
                      </a:cxn>
                      <a:cxn ang="5400000">
                        <a:pos x="wd2" y="hd2"/>
                      </a:cxn>
                      <a:cxn ang="10800000">
                        <a:pos x="wd2" y="hd2"/>
                      </a:cxn>
                      <a:cxn ang="16200000">
                        <a:pos x="wd2" y="hd2"/>
                      </a:cxn>
                    </a:cxnLst>
                    <a:rect l="0" t="0" r="r" b="b"/>
                    <a:pathLst>
                      <a:path w="21462" h="21600" fill="norm" stroke="1" extrusionOk="0">
                        <a:moveTo>
                          <a:pt x="497" y="21600"/>
                        </a:moveTo>
                        <a:cubicBezTo>
                          <a:pt x="248" y="21600"/>
                          <a:pt x="0" y="21600"/>
                          <a:pt x="0" y="18277"/>
                        </a:cubicBezTo>
                        <a:cubicBezTo>
                          <a:pt x="0" y="18277"/>
                          <a:pt x="248" y="16615"/>
                          <a:pt x="497" y="16615"/>
                        </a:cubicBezTo>
                        <a:cubicBezTo>
                          <a:pt x="497" y="16615"/>
                          <a:pt x="14897" y="16615"/>
                          <a:pt x="20855" y="0"/>
                        </a:cubicBezTo>
                        <a:cubicBezTo>
                          <a:pt x="21352" y="0"/>
                          <a:pt x="21352" y="0"/>
                          <a:pt x="21352" y="1662"/>
                        </a:cubicBezTo>
                        <a:cubicBezTo>
                          <a:pt x="21600" y="3323"/>
                          <a:pt x="21352" y="3323"/>
                          <a:pt x="21352" y="3323"/>
                        </a:cubicBezTo>
                        <a:cubicBezTo>
                          <a:pt x="15145" y="21600"/>
                          <a:pt x="993" y="21600"/>
                          <a:pt x="497" y="21600"/>
                        </a:cubicBezTo>
                        <a:close/>
                      </a:path>
                    </a:pathLst>
                  </a:custGeom>
                  <a:solidFill>
                    <a:srgbClr val="17096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557" name="Freeform: Shape 120"/>
                  <p:cNvSpPr/>
                  <p:nvPr/>
                </p:nvSpPr>
                <p:spPr>
                  <a:xfrm>
                    <a:off x="29652" y="151406"/>
                    <a:ext cx="257784" cy="308709"/>
                  </a:xfrm>
                  <a:custGeom>
                    <a:avLst/>
                    <a:gdLst/>
                    <a:ahLst/>
                    <a:cxnLst>
                      <a:cxn ang="0">
                        <a:pos x="wd2" y="hd2"/>
                      </a:cxn>
                      <a:cxn ang="5400000">
                        <a:pos x="wd2" y="hd2"/>
                      </a:cxn>
                      <a:cxn ang="10800000">
                        <a:pos x="wd2" y="hd2"/>
                      </a:cxn>
                      <a:cxn ang="16200000">
                        <a:pos x="wd2" y="hd2"/>
                      </a:cxn>
                    </a:cxnLst>
                    <a:rect l="0" t="0" r="r" b="b"/>
                    <a:pathLst>
                      <a:path w="21101" h="21600" fill="norm" stroke="1" extrusionOk="0">
                        <a:moveTo>
                          <a:pt x="11937" y="0"/>
                        </a:moveTo>
                        <a:lnTo>
                          <a:pt x="8610" y="1093"/>
                        </a:lnTo>
                        <a:lnTo>
                          <a:pt x="8610" y="2089"/>
                        </a:lnTo>
                        <a:lnTo>
                          <a:pt x="6504" y="2716"/>
                        </a:lnTo>
                        <a:cubicBezTo>
                          <a:pt x="6504" y="2716"/>
                          <a:pt x="1316" y="14095"/>
                          <a:pt x="0" y="15413"/>
                        </a:cubicBezTo>
                        <a:lnTo>
                          <a:pt x="2444" y="16473"/>
                        </a:lnTo>
                        <a:lnTo>
                          <a:pt x="5640" y="13420"/>
                        </a:lnTo>
                        <a:lnTo>
                          <a:pt x="6824" y="11861"/>
                        </a:lnTo>
                        <a:cubicBezTo>
                          <a:pt x="6824" y="11861"/>
                          <a:pt x="7068" y="12150"/>
                          <a:pt x="7350" y="12311"/>
                        </a:cubicBezTo>
                        <a:lnTo>
                          <a:pt x="7444" y="13982"/>
                        </a:lnTo>
                        <a:lnTo>
                          <a:pt x="11618" y="15268"/>
                        </a:lnTo>
                        <a:lnTo>
                          <a:pt x="6617" y="17695"/>
                        </a:lnTo>
                        <a:cubicBezTo>
                          <a:pt x="6617" y="17695"/>
                          <a:pt x="9719" y="19270"/>
                          <a:pt x="7745" y="21600"/>
                        </a:cubicBezTo>
                        <a:cubicBezTo>
                          <a:pt x="7745" y="21600"/>
                          <a:pt x="13930" y="18932"/>
                          <a:pt x="15227" y="17855"/>
                        </a:cubicBezTo>
                        <a:lnTo>
                          <a:pt x="16317" y="16714"/>
                        </a:lnTo>
                        <a:lnTo>
                          <a:pt x="18987" y="17534"/>
                        </a:lnTo>
                        <a:cubicBezTo>
                          <a:pt x="18987" y="17534"/>
                          <a:pt x="20284" y="12198"/>
                          <a:pt x="20660" y="10029"/>
                        </a:cubicBezTo>
                        <a:cubicBezTo>
                          <a:pt x="20660" y="10029"/>
                          <a:pt x="21600" y="7104"/>
                          <a:pt x="20735" y="4500"/>
                        </a:cubicBezTo>
                        <a:cubicBezTo>
                          <a:pt x="20735" y="4500"/>
                          <a:pt x="19100" y="2475"/>
                          <a:pt x="17069" y="1671"/>
                        </a:cubicBezTo>
                        <a:cubicBezTo>
                          <a:pt x="17069" y="1671"/>
                          <a:pt x="16675" y="354"/>
                          <a:pt x="16562" y="321"/>
                        </a:cubicBezTo>
                        <a:cubicBezTo>
                          <a:pt x="16449" y="289"/>
                          <a:pt x="15020" y="948"/>
                          <a:pt x="15020" y="948"/>
                        </a:cubicBezTo>
                        <a:cubicBezTo>
                          <a:pt x="15020" y="948"/>
                          <a:pt x="14908" y="2893"/>
                          <a:pt x="11637" y="2780"/>
                        </a:cubicBezTo>
                        <a:cubicBezTo>
                          <a:pt x="11637" y="2780"/>
                          <a:pt x="10302" y="2362"/>
                          <a:pt x="10903" y="1254"/>
                        </a:cubicBezTo>
                        <a:lnTo>
                          <a:pt x="11937" y="1109"/>
                        </a:lnTo>
                        <a:close/>
                      </a:path>
                    </a:pathLst>
                  </a:custGeom>
                  <a:solidFill>
                    <a:srgbClr val="311DA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558" name="Freeform: Shape 121"/>
                  <p:cNvSpPr/>
                  <p:nvPr/>
                </p:nvSpPr>
                <p:spPr>
                  <a:xfrm>
                    <a:off x="8734" y="295301"/>
                    <a:ext cx="97694" cy="1887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17422"/>
                        </a:lnTo>
                        <a:lnTo>
                          <a:pt x="0" y="0"/>
                        </a:lnTo>
                        <a:lnTo>
                          <a:pt x="21600" y="3915"/>
                        </a:lnTo>
                        <a:close/>
                      </a:path>
                    </a:pathLst>
                  </a:custGeom>
                  <a:solidFill>
                    <a:srgbClr val="B4E2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559" name="Freeform: Shape 122"/>
                  <p:cNvSpPr/>
                  <p:nvPr/>
                </p:nvSpPr>
                <p:spPr>
                  <a:xfrm>
                    <a:off x="100954" y="402140"/>
                    <a:ext cx="34980" cy="58712"/>
                  </a:xfrm>
                  <a:custGeom>
                    <a:avLst/>
                    <a:gdLst/>
                    <a:ahLst/>
                    <a:cxnLst>
                      <a:cxn ang="0">
                        <a:pos x="wd2" y="hd2"/>
                      </a:cxn>
                      <a:cxn ang="5400000">
                        <a:pos x="wd2" y="hd2"/>
                      </a:cxn>
                      <a:cxn ang="10800000">
                        <a:pos x="wd2" y="hd2"/>
                      </a:cxn>
                      <a:cxn ang="16200000">
                        <a:pos x="wd2" y="hd2"/>
                      </a:cxn>
                    </a:cxnLst>
                    <a:rect l="0" t="0" r="r" b="b"/>
                    <a:pathLst>
                      <a:path w="20052" h="20980" fill="norm" stroke="1" extrusionOk="0">
                        <a:moveTo>
                          <a:pt x="19873" y="9835"/>
                        </a:moveTo>
                        <a:cubicBezTo>
                          <a:pt x="20920" y="15645"/>
                          <a:pt x="17255" y="20554"/>
                          <a:pt x="11625" y="20963"/>
                        </a:cubicBezTo>
                        <a:cubicBezTo>
                          <a:pt x="6258" y="21290"/>
                          <a:pt x="1022" y="16872"/>
                          <a:pt x="105" y="11145"/>
                        </a:cubicBezTo>
                        <a:cubicBezTo>
                          <a:pt x="-680" y="5335"/>
                          <a:pt x="2985" y="426"/>
                          <a:pt x="8353" y="17"/>
                        </a:cubicBezTo>
                        <a:cubicBezTo>
                          <a:pt x="13851" y="-310"/>
                          <a:pt x="19087" y="4108"/>
                          <a:pt x="19873" y="9835"/>
                        </a:cubicBezTo>
                        <a:close/>
                      </a:path>
                    </a:pathLst>
                  </a:custGeom>
                  <a:solidFill>
                    <a:srgbClr val="17096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560" name="Freeform: Shape 123"/>
                  <p:cNvSpPr/>
                  <p:nvPr/>
                </p:nvSpPr>
                <p:spPr>
                  <a:xfrm>
                    <a:off x="83772" y="395752"/>
                    <a:ext cx="52211" cy="57697"/>
                  </a:xfrm>
                  <a:custGeom>
                    <a:avLst/>
                    <a:gdLst/>
                    <a:ahLst/>
                    <a:cxnLst>
                      <a:cxn ang="0">
                        <a:pos x="wd2" y="hd2"/>
                      </a:cxn>
                      <a:cxn ang="5400000">
                        <a:pos x="wd2" y="hd2"/>
                      </a:cxn>
                      <a:cxn ang="10800000">
                        <a:pos x="wd2" y="hd2"/>
                      </a:cxn>
                      <a:cxn ang="16200000">
                        <a:pos x="wd2" y="hd2"/>
                      </a:cxn>
                    </a:cxnLst>
                    <a:rect l="0" t="0" r="r" b="b"/>
                    <a:pathLst>
                      <a:path w="19950" h="21600" fill="norm" stroke="1" extrusionOk="0">
                        <a:moveTo>
                          <a:pt x="19025" y="8914"/>
                        </a:moveTo>
                        <a:lnTo>
                          <a:pt x="12554" y="10629"/>
                        </a:lnTo>
                        <a:lnTo>
                          <a:pt x="10980" y="0"/>
                        </a:lnTo>
                        <a:cubicBezTo>
                          <a:pt x="10980" y="0"/>
                          <a:pt x="1797" y="2057"/>
                          <a:pt x="661" y="4457"/>
                        </a:cubicBezTo>
                        <a:cubicBezTo>
                          <a:pt x="661" y="4457"/>
                          <a:pt x="-826" y="14657"/>
                          <a:pt x="661" y="15429"/>
                        </a:cubicBezTo>
                        <a:cubicBezTo>
                          <a:pt x="2235" y="16200"/>
                          <a:pt x="8706" y="16629"/>
                          <a:pt x="8706" y="16629"/>
                        </a:cubicBezTo>
                        <a:lnTo>
                          <a:pt x="8706" y="21600"/>
                        </a:lnTo>
                        <a:lnTo>
                          <a:pt x="19462" y="18514"/>
                        </a:lnTo>
                        <a:cubicBezTo>
                          <a:pt x="20774" y="13714"/>
                          <a:pt x="19025" y="8914"/>
                          <a:pt x="19025" y="8914"/>
                        </a:cubicBezTo>
                        <a:close/>
                      </a:path>
                    </a:pathLst>
                  </a:custGeom>
                  <a:solidFill>
                    <a:srgbClr val="965D3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561" name="Freeform: Shape 124"/>
                  <p:cNvSpPr/>
                  <p:nvPr/>
                </p:nvSpPr>
                <p:spPr>
                  <a:xfrm>
                    <a:off x="459" y="382420"/>
                    <a:ext cx="29040" cy="50416"/>
                  </a:xfrm>
                  <a:custGeom>
                    <a:avLst/>
                    <a:gdLst/>
                    <a:ahLst/>
                    <a:cxnLst>
                      <a:cxn ang="0">
                        <a:pos x="wd2" y="hd2"/>
                      </a:cxn>
                      <a:cxn ang="5400000">
                        <a:pos x="wd2" y="hd2"/>
                      </a:cxn>
                      <a:cxn ang="10800000">
                        <a:pos x="wd2" y="hd2"/>
                      </a:cxn>
                      <a:cxn ang="16200000">
                        <a:pos x="wd2" y="hd2"/>
                      </a:cxn>
                    </a:cxnLst>
                    <a:rect l="0" t="0" r="r" b="b"/>
                    <a:pathLst>
                      <a:path w="20525" h="19996" fill="norm" stroke="1" extrusionOk="0">
                        <a:moveTo>
                          <a:pt x="7415" y="0"/>
                        </a:moveTo>
                        <a:lnTo>
                          <a:pt x="0" y="2450"/>
                        </a:lnTo>
                        <a:cubicBezTo>
                          <a:pt x="0" y="2450"/>
                          <a:pt x="645" y="14703"/>
                          <a:pt x="0" y="16881"/>
                        </a:cubicBezTo>
                        <a:cubicBezTo>
                          <a:pt x="0" y="16881"/>
                          <a:pt x="4836" y="21600"/>
                          <a:pt x="19666" y="19422"/>
                        </a:cubicBezTo>
                        <a:cubicBezTo>
                          <a:pt x="19666" y="19422"/>
                          <a:pt x="21600" y="15338"/>
                          <a:pt x="19666" y="9983"/>
                        </a:cubicBezTo>
                        <a:lnTo>
                          <a:pt x="6609" y="2904"/>
                        </a:lnTo>
                        <a:close/>
                      </a:path>
                    </a:pathLst>
                  </a:custGeom>
                  <a:solidFill>
                    <a:srgbClr val="965D3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562" name="Freeform: Shape 125"/>
                  <p:cNvSpPr/>
                  <p:nvPr/>
                </p:nvSpPr>
                <p:spPr>
                  <a:xfrm>
                    <a:off x="286" y="396672"/>
                    <a:ext cx="29367" cy="19079"/>
                  </a:xfrm>
                  <a:custGeom>
                    <a:avLst/>
                    <a:gdLst/>
                    <a:ahLst/>
                    <a:cxnLst>
                      <a:cxn ang="0">
                        <a:pos x="wd2" y="hd2"/>
                      </a:cxn>
                      <a:cxn ang="5400000">
                        <a:pos x="wd2" y="hd2"/>
                      </a:cxn>
                      <a:cxn ang="10800000">
                        <a:pos x="wd2" y="hd2"/>
                      </a:cxn>
                      <a:cxn ang="16200000">
                        <a:pos x="wd2" y="hd2"/>
                      </a:cxn>
                    </a:cxnLst>
                    <a:rect l="0" t="0" r="r" b="b"/>
                    <a:pathLst>
                      <a:path w="21558" h="21600" fill="norm" stroke="1" extrusionOk="0">
                        <a:moveTo>
                          <a:pt x="20386" y="21600"/>
                        </a:moveTo>
                        <a:cubicBezTo>
                          <a:pt x="10005" y="21600"/>
                          <a:pt x="125" y="514"/>
                          <a:pt x="125" y="514"/>
                        </a:cubicBezTo>
                        <a:cubicBezTo>
                          <a:pt x="-42" y="257"/>
                          <a:pt x="-42" y="257"/>
                          <a:pt x="125" y="0"/>
                        </a:cubicBezTo>
                        <a:lnTo>
                          <a:pt x="460" y="0"/>
                        </a:lnTo>
                        <a:cubicBezTo>
                          <a:pt x="460" y="257"/>
                          <a:pt x="10172" y="20829"/>
                          <a:pt x="20386" y="20829"/>
                        </a:cubicBezTo>
                        <a:cubicBezTo>
                          <a:pt x="20721" y="20829"/>
                          <a:pt x="20888" y="20829"/>
                          <a:pt x="21223" y="20829"/>
                        </a:cubicBezTo>
                        <a:cubicBezTo>
                          <a:pt x="21391" y="20829"/>
                          <a:pt x="21558" y="20829"/>
                          <a:pt x="21558" y="21086"/>
                        </a:cubicBezTo>
                        <a:cubicBezTo>
                          <a:pt x="21558" y="21343"/>
                          <a:pt x="21391" y="21600"/>
                          <a:pt x="21223" y="21600"/>
                        </a:cubicBezTo>
                        <a:cubicBezTo>
                          <a:pt x="20888" y="21600"/>
                          <a:pt x="20721" y="21600"/>
                          <a:pt x="20386" y="21600"/>
                        </a:cubicBezTo>
                        <a:close/>
                      </a:path>
                    </a:pathLst>
                  </a:custGeom>
                  <a:solidFill>
                    <a:srgbClr val="17096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563" name="Freeform: Shape 126"/>
                  <p:cNvSpPr/>
                  <p:nvPr/>
                </p:nvSpPr>
                <p:spPr>
                  <a:xfrm>
                    <a:off x="459" y="409084"/>
                    <a:ext cx="29423" cy="14023"/>
                  </a:xfrm>
                  <a:custGeom>
                    <a:avLst/>
                    <a:gdLst/>
                    <a:ahLst/>
                    <a:cxnLst>
                      <a:cxn ang="0">
                        <a:pos x="wd2" y="hd2"/>
                      </a:cxn>
                      <a:cxn ang="5400000">
                        <a:pos x="wd2" y="hd2"/>
                      </a:cxn>
                      <a:cxn ang="10800000">
                        <a:pos x="wd2" y="hd2"/>
                      </a:cxn>
                      <a:cxn ang="16200000">
                        <a:pos x="wd2" y="hd2"/>
                      </a:cxn>
                    </a:cxnLst>
                    <a:rect l="0" t="0" r="r" b="b"/>
                    <a:pathLst>
                      <a:path w="21600" h="19988" fill="norm" stroke="1" extrusionOk="0">
                        <a:moveTo>
                          <a:pt x="18753" y="19988"/>
                        </a:moveTo>
                        <a:cubicBezTo>
                          <a:pt x="5860" y="19988"/>
                          <a:pt x="167" y="967"/>
                          <a:pt x="0" y="645"/>
                        </a:cubicBezTo>
                        <a:cubicBezTo>
                          <a:pt x="0" y="322"/>
                          <a:pt x="0" y="0"/>
                          <a:pt x="167" y="0"/>
                        </a:cubicBezTo>
                        <a:cubicBezTo>
                          <a:pt x="335" y="0"/>
                          <a:pt x="335" y="0"/>
                          <a:pt x="502" y="0"/>
                        </a:cubicBezTo>
                        <a:cubicBezTo>
                          <a:pt x="502" y="322"/>
                          <a:pt x="6865" y="21600"/>
                          <a:pt x="21265" y="19021"/>
                        </a:cubicBezTo>
                        <a:cubicBezTo>
                          <a:pt x="21433" y="19021"/>
                          <a:pt x="21433" y="19021"/>
                          <a:pt x="21600" y="19343"/>
                        </a:cubicBezTo>
                        <a:cubicBezTo>
                          <a:pt x="21600" y="19343"/>
                          <a:pt x="21433" y="19666"/>
                          <a:pt x="21433" y="19988"/>
                        </a:cubicBezTo>
                        <a:cubicBezTo>
                          <a:pt x="20428" y="19988"/>
                          <a:pt x="19591" y="19988"/>
                          <a:pt x="18753" y="19988"/>
                        </a:cubicBezTo>
                        <a:close/>
                      </a:path>
                    </a:pathLst>
                  </a:custGeom>
                  <a:solidFill>
                    <a:srgbClr val="17096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564" name="Freeform: Shape 127"/>
                  <p:cNvSpPr/>
                  <p:nvPr/>
                </p:nvSpPr>
                <p:spPr>
                  <a:xfrm>
                    <a:off x="0" y="420578"/>
                    <a:ext cx="28504" cy="11494"/>
                  </a:xfrm>
                  <a:custGeom>
                    <a:avLst/>
                    <a:gdLst/>
                    <a:ahLst/>
                    <a:cxnLst>
                      <a:cxn ang="0">
                        <a:pos x="wd2" y="hd2"/>
                      </a:cxn>
                      <a:cxn ang="5400000">
                        <a:pos x="wd2" y="hd2"/>
                      </a:cxn>
                      <a:cxn ang="10800000">
                        <a:pos x="wd2" y="hd2"/>
                      </a:cxn>
                      <a:cxn ang="16200000">
                        <a:pos x="wd2" y="hd2"/>
                      </a:cxn>
                    </a:cxnLst>
                    <a:rect l="0" t="0" r="r" b="b"/>
                    <a:pathLst>
                      <a:path w="21600" h="19671" fill="norm" stroke="1" extrusionOk="0">
                        <a:moveTo>
                          <a:pt x="18317" y="19671"/>
                        </a:moveTo>
                        <a:cubicBezTo>
                          <a:pt x="6739" y="19671"/>
                          <a:pt x="173" y="771"/>
                          <a:pt x="0" y="771"/>
                        </a:cubicBezTo>
                        <a:cubicBezTo>
                          <a:pt x="0" y="771"/>
                          <a:pt x="0" y="386"/>
                          <a:pt x="173" y="0"/>
                        </a:cubicBezTo>
                        <a:cubicBezTo>
                          <a:pt x="346" y="0"/>
                          <a:pt x="346" y="0"/>
                          <a:pt x="518" y="386"/>
                        </a:cubicBezTo>
                        <a:cubicBezTo>
                          <a:pt x="518" y="386"/>
                          <a:pt x="8294" y="21600"/>
                          <a:pt x="21427" y="17743"/>
                        </a:cubicBezTo>
                        <a:cubicBezTo>
                          <a:pt x="21427" y="17743"/>
                          <a:pt x="21600" y="18129"/>
                          <a:pt x="21600" y="18514"/>
                        </a:cubicBezTo>
                        <a:lnTo>
                          <a:pt x="21427" y="19286"/>
                        </a:lnTo>
                        <a:cubicBezTo>
                          <a:pt x="20218" y="19286"/>
                          <a:pt x="19181" y="19671"/>
                          <a:pt x="18317" y="19671"/>
                        </a:cubicBezTo>
                        <a:close/>
                      </a:path>
                    </a:pathLst>
                  </a:custGeom>
                  <a:solidFill>
                    <a:srgbClr val="17096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565" name="Freeform: Shape 128"/>
                  <p:cNvSpPr/>
                  <p:nvPr/>
                </p:nvSpPr>
                <p:spPr>
                  <a:xfrm>
                    <a:off x="8023" y="386098"/>
                    <a:ext cx="2343" cy="34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800" y="21600"/>
                        </a:moveTo>
                        <a:lnTo>
                          <a:pt x="0" y="10800"/>
                        </a:lnTo>
                        <a:lnTo>
                          <a:pt x="21600" y="0"/>
                        </a:lnTo>
                        <a:close/>
                      </a:path>
                    </a:pathLst>
                  </a:custGeom>
                  <a:solidFill>
                    <a:srgbClr val="17096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566" name="Freeform: Shape 129"/>
                  <p:cNvSpPr/>
                  <p:nvPr/>
                </p:nvSpPr>
                <p:spPr>
                  <a:xfrm>
                    <a:off x="84360" y="405130"/>
                    <a:ext cx="29194" cy="10621"/>
                  </a:xfrm>
                  <a:custGeom>
                    <a:avLst/>
                    <a:gdLst/>
                    <a:ahLst/>
                    <a:cxnLst>
                      <a:cxn ang="0">
                        <a:pos x="wd2" y="hd2"/>
                      </a:cxn>
                      <a:cxn ang="5400000">
                        <a:pos x="wd2" y="hd2"/>
                      </a:cxn>
                      <a:cxn ang="10800000">
                        <a:pos x="wd2" y="hd2"/>
                      </a:cxn>
                      <a:cxn ang="16200000">
                        <a:pos x="wd2" y="hd2"/>
                      </a:cxn>
                    </a:cxnLst>
                    <a:rect l="0" t="0" r="r" b="b"/>
                    <a:pathLst>
                      <a:path w="21600" h="16716" fill="norm" stroke="1" extrusionOk="0">
                        <a:moveTo>
                          <a:pt x="169" y="16716"/>
                        </a:moveTo>
                        <a:cubicBezTo>
                          <a:pt x="0" y="16716"/>
                          <a:pt x="0" y="16716"/>
                          <a:pt x="0" y="16362"/>
                        </a:cubicBezTo>
                        <a:cubicBezTo>
                          <a:pt x="0" y="16008"/>
                          <a:pt x="0" y="16008"/>
                          <a:pt x="0" y="15654"/>
                        </a:cubicBezTo>
                        <a:cubicBezTo>
                          <a:pt x="675" y="14946"/>
                          <a:pt x="14850" y="-4884"/>
                          <a:pt x="21263" y="1136"/>
                        </a:cubicBezTo>
                        <a:cubicBezTo>
                          <a:pt x="21600" y="1136"/>
                          <a:pt x="21600" y="1490"/>
                          <a:pt x="21600" y="1844"/>
                        </a:cubicBezTo>
                        <a:cubicBezTo>
                          <a:pt x="21431" y="2198"/>
                          <a:pt x="21263" y="2198"/>
                          <a:pt x="21263" y="1844"/>
                        </a:cubicBezTo>
                        <a:cubicBezTo>
                          <a:pt x="15019" y="-3822"/>
                          <a:pt x="506" y="16362"/>
                          <a:pt x="338" y="16716"/>
                        </a:cubicBezTo>
                        <a:close/>
                      </a:path>
                    </a:pathLst>
                  </a:custGeom>
                  <a:solidFill>
                    <a:srgbClr val="17096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567" name="Freeform: Shape 130"/>
                  <p:cNvSpPr/>
                  <p:nvPr/>
                </p:nvSpPr>
                <p:spPr>
                  <a:xfrm>
                    <a:off x="83670" y="414710"/>
                    <a:ext cx="31952" cy="10236"/>
                  </a:xfrm>
                  <a:custGeom>
                    <a:avLst/>
                    <a:gdLst/>
                    <a:ahLst/>
                    <a:cxnLst>
                      <a:cxn ang="0">
                        <a:pos x="wd2" y="hd2"/>
                      </a:cxn>
                      <a:cxn ang="5400000">
                        <a:pos x="wd2" y="hd2"/>
                      </a:cxn>
                      <a:cxn ang="10800000">
                        <a:pos x="wd2" y="hd2"/>
                      </a:cxn>
                      <a:cxn ang="16200000">
                        <a:pos x="wd2" y="hd2"/>
                      </a:cxn>
                    </a:cxnLst>
                    <a:rect l="0" t="0" r="r" b="b"/>
                    <a:pathLst>
                      <a:path w="21600" h="15125" fill="norm" stroke="1" extrusionOk="0">
                        <a:moveTo>
                          <a:pt x="154" y="15125"/>
                        </a:moveTo>
                        <a:cubicBezTo>
                          <a:pt x="0" y="15125"/>
                          <a:pt x="0" y="15125"/>
                          <a:pt x="0" y="14793"/>
                        </a:cubicBezTo>
                        <a:lnTo>
                          <a:pt x="0" y="14460"/>
                        </a:lnTo>
                        <a:cubicBezTo>
                          <a:pt x="617" y="13463"/>
                          <a:pt x="13423" y="-6475"/>
                          <a:pt x="21446" y="2165"/>
                        </a:cubicBezTo>
                        <a:cubicBezTo>
                          <a:pt x="21600" y="2497"/>
                          <a:pt x="21600" y="2497"/>
                          <a:pt x="21600" y="2830"/>
                        </a:cubicBezTo>
                        <a:cubicBezTo>
                          <a:pt x="21600" y="2830"/>
                          <a:pt x="21446" y="3162"/>
                          <a:pt x="21291" y="2830"/>
                        </a:cubicBezTo>
                        <a:cubicBezTo>
                          <a:pt x="13577" y="-5478"/>
                          <a:pt x="463" y="14793"/>
                          <a:pt x="309" y="14793"/>
                        </a:cubicBezTo>
                        <a:cubicBezTo>
                          <a:pt x="309" y="15125"/>
                          <a:pt x="309" y="15125"/>
                          <a:pt x="154" y="15125"/>
                        </a:cubicBezTo>
                        <a:close/>
                      </a:path>
                    </a:pathLst>
                  </a:custGeom>
                  <a:solidFill>
                    <a:srgbClr val="17096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568" name="Freeform: Shape 131"/>
                  <p:cNvSpPr/>
                  <p:nvPr/>
                </p:nvSpPr>
                <p:spPr>
                  <a:xfrm>
                    <a:off x="83440" y="424944"/>
                    <a:ext cx="34021" cy="6898"/>
                  </a:xfrm>
                  <a:custGeom>
                    <a:avLst/>
                    <a:gdLst/>
                    <a:ahLst/>
                    <a:cxnLst>
                      <a:cxn ang="0">
                        <a:pos x="wd2" y="hd2"/>
                      </a:cxn>
                      <a:cxn ang="5400000">
                        <a:pos x="wd2" y="hd2"/>
                      </a:cxn>
                      <a:cxn ang="10800000">
                        <a:pos x="wd2" y="hd2"/>
                      </a:cxn>
                      <a:cxn ang="16200000">
                        <a:pos x="wd2" y="hd2"/>
                      </a:cxn>
                    </a:cxnLst>
                    <a:rect l="0" t="0" r="r" b="b"/>
                    <a:pathLst>
                      <a:path w="21600" h="11748" fill="norm" stroke="1" extrusionOk="0">
                        <a:moveTo>
                          <a:pt x="145" y="11748"/>
                        </a:moveTo>
                        <a:cubicBezTo>
                          <a:pt x="145" y="11748"/>
                          <a:pt x="145" y="11369"/>
                          <a:pt x="0" y="11369"/>
                        </a:cubicBezTo>
                        <a:cubicBezTo>
                          <a:pt x="0" y="10990"/>
                          <a:pt x="0" y="10611"/>
                          <a:pt x="145" y="10232"/>
                        </a:cubicBezTo>
                        <a:cubicBezTo>
                          <a:pt x="725" y="9853"/>
                          <a:pt x="15656" y="-9852"/>
                          <a:pt x="21600" y="6443"/>
                        </a:cubicBezTo>
                        <a:cubicBezTo>
                          <a:pt x="21600" y="6822"/>
                          <a:pt x="21600" y="7201"/>
                          <a:pt x="21600" y="7201"/>
                        </a:cubicBezTo>
                        <a:cubicBezTo>
                          <a:pt x="21600" y="7580"/>
                          <a:pt x="21455" y="7580"/>
                          <a:pt x="21310" y="7201"/>
                        </a:cubicBezTo>
                        <a:cubicBezTo>
                          <a:pt x="15656" y="-8715"/>
                          <a:pt x="435" y="11369"/>
                          <a:pt x="290" y="11369"/>
                        </a:cubicBezTo>
                        <a:cubicBezTo>
                          <a:pt x="290" y="11748"/>
                          <a:pt x="290" y="11748"/>
                          <a:pt x="145" y="11748"/>
                        </a:cubicBezTo>
                        <a:close/>
                      </a:path>
                    </a:pathLst>
                  </a:custGeom>
                  <a:solidFill>
                    <a:srgbClr val="17096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569" name="Freeform: Shape 132"/>
                  <p:cNvSpPr/>
                  <p:nvPr/>
                </p:nvSpPr>
                <p:spPr>
                  <a:xfrm>
                    <a:off x="107346" y="424255"/>
                    <a:ext cx="11265" cy="262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64" y="21600"/>
                        </a:moveTo>
                        <a:cubicBezTo>
                          <a:pt x="864" y="21600"/>
                          <a:pt x="432" y="21600"/>
                          <a:pt x="0" y="21412"/>
                        </a:cubicBezTo>
                        <a:cubicBezTo>
                          <a:pt x="0" y="21412"/>
                          <a:pt x="0" y="21224"/>
                          <a:pt x="432" y="21037"/>
                        </a:cubicBezTo>
                        <a:cubicBezTo>
                          <a:pt x="8208" y="18407"/>
                          <a:pt x="19440" y="10894"/>
                          <a:pt x="20304" y="9955"/>
                        </a:cubicBezTo>
                        <a:lnTo>
                          <a:pt x="17280" y="376"/>
                        </a:lnTo>
                        <a:cubicBezTo>
                          <a:pt x="17280" y="188"/>
                          <a:pt x="17712" y="188"/>
                          <a:pt x="17712" y="0"/>
                        </a:cubicBezTo>
                        <a:cubicBezTo>
                          <a:pt x="18144" y="0"/>
                          <a:pt x="18144" y="188"/>
                          <a:pt x="18144" y="188"/>
                        </a:cubicBezTo>
                        <a:lnTo>
                          <a:pt x="21600" y="10143"/>
                        </a:lnTo>
                        <a:cubicBezTo>
                          <a:pt x="21168" y="10518"/>
                          <a:pt x="9936" y="18783"/>
                          <a:pt x="1296" y="21600"/>
                        </a:cubicBezTo>
                        <a:cubicBezTo>
                          <a:pt x="864" y="21600"/>
                          <a:pt x="864" y="21600"/>
                          <a:pt x="864" y="21600"/>
                        </a:cubicBezTo>
                        <a:close/>
                      </a:path>
                    </a:pathLst>
                  </a:custGeom>
                  <a:solidFill>
                    <a:srgbClr val="17096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570" name="Freeform: Shape 133"/>
                  <p:cNvSpPr/>
                  <p:nvPr/>
                </p:nvSpPr>
                <p:spPr>
                  <a:xfrm>
                    <a:off x="88727" y="437156"/>
                    <a:ext cx="18784" cy="3191"/>
                  </a:xfrm>
                  <a:custGeom>
                    <a:avLst/>
                    <a:gdLst/>
                    <a:ahLst/>
                    <a:cxnLst>
                      <a:cxn ang="0">
                        <a:pos x="wd2" y="hd2"/>
                      </a:cxn>
                      <a:cxn ang="5400000">
                        <a:pos x="wd2" y="hd2"/>
                      </a:cxn>
                      <a:cxn ang="10800000">
                        <a:pos x="wd2" y="hd2"/>
                      </a:cxn>
                      <a:cxn ang="16200000">
                        <a:pos x="wd2" y="hd2"/>
                      </a:cxn>
                    </a:cxnLst>
                    <a:rect l="0" t="0" r="r" b="b"/>
                    <a:pathLst>
                      <a:path w="16854" h="12354" fill="norm" stroke="1" extrusionOk="0">
                        <a:moveTo>
                          <a:pt x="0" y="4046"/>
                        </a:moveTo>
                        <a:cubicBezTo>
                          <a:pt x="0" y="4046"/>
                          <a:pt x="21600" y="-9246"/>
                          <a:pt x="15894" y="12354"/>
                        </a:cubicBezTo>
                        <a:close/>
                      </a:path>
                    </a:pathLst>
                  </a:custGeom>
                  <a:solidFill>
                    <a:srgbClr val="17096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571" name="Freeform: Shape 134"/>
                  <p:cNvSpPr/>
                  <p:nvPr/>
                </p:nvSpPr>
                <p:spPr>
                  <a:xfrm>
                    <a:off x="6206" y="426094"/>
                    <a:ext cx="100452" cy="579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51" y="21600"/>
                        </a:moveTo>
                        <a:lnTo>
                          <a:pt x="21501" y="21600"/>
                        </a:lnTo>
                        <a:lnTo>
                          <a:pt x="493" y="8025"/>
                        </a:lnTo>
                        <a:lnTo>
                          <a:pt x="493" y="7940"/>
                        </a:lnTo>
                        <a:lnTo>
                          <a:pt x="0" y="85"/>
                        </a:lnTo>
                        <a:cubicBezTo>
                          <a:pt x="0" y="0"/>
                          <a:pt x="49" y="0"/>
                          <a:pt x="99" y="0"/>
                        </a:cubicBezTo>
                        <a:cubicBezTo>
                          <a:pt x="99" y="0"/>
                          <a:pt x="148" y="0"/>
                          <a:pt x="148" y="85"/>
                        </a:cubicBezTo>
                        <a:lnTo>
                          <a:pt x="592" y="7855"/>
                        </a:lnTo>
                        <a:lnTo>
                          <a:pt x="21452" y="21344"/>
                        </a:lnTo>
                        <a:lnTo>
                          <a:pt x="21452" y="10245"/>
                        </a:lnTo>
                        <a:cubicBezTo>
                          <a:pt x="21452" y="10160"/>
                          <a:pt x="21501" y="10074"/>
                          <a:pt x="21551" y="10074"/>
                        </a:cubicBezTo>
                        <a:cubicBezTo>
                          <a:pt x="21551" y="10074"/>
                          <a:pt x="21600" y="10160"/>
                          <a:pt x="21600" y="10245"/>
                        </a:cubicBezTo>
                        <a:lnTo>
                          <a:pt x="21600" y="21515"/>
                        </a:lnTo>
                        <a:cubicBezTo>
                          <a:pt x="21600" y="21515"/>
                          <a:pt x="21600" y="21600"/>
                          <a:pt x="21551" y="21600"/>
                        </a:cubicBezTo>
                        <a:close/>
                      </a:path>
                    </a:pathLst>
                  </a:custGeom>
                  <a:solidFill>
                    <a:srgbClr val="17096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572" name="Freeform: Shape 135"/>
                  <p:cNvSpPr/>
                  <p:nvPr/>
                </p:nvSpPr>
                <p:spPr>
                  <a:xfrm>
                    <a:off x="95633" y="224183"/>
                    <a:ext cx="24300" cy="103530"/>
                  </a:xfrm>
                  <a:custGeom>
                    <a:avLst/>
                    <a:gdLst/>
                    <a:ahLst/>
                    <a:cxnLst>
                      <a:cxn ang="0">
                        <a:pos x="wd2" y="hd2"/>
                      </a:cxn>
                      <a:cxn ang="5400000">
                        <a:pos x="wd2" y="hd2"/>
                      </a:cxn>
                      <a:cxn ang="10800000">
                        <a:pos x="wd2" y="hd2"/>
                      </a:cxn>
                      <a:cxn ang="16200000">
                        <a:pos x="wd2" y="hd2"/>
                      </a:cxn>
                    </a:cxnLst>
                    <a:rect l="0" t="0" r="r" b="b"/>
                    <a:pathLst>
                      <a:path w="11881" h="21571" fill="norm" stroke="1" extrusionOk="0">
                        <a:moveTo>
                          <a:pt x="11575" y="21571"/>
                        </a:moveTo>
                        <a:cubicBezTo>
                          <a:pt x="11464" y="21571"/>
                          <a:pt x="11464" y="21571"/>
                          <a:pt x="11464" y="21523"/>
                        </a:cubicBezTo>
                        <a:cubicBezTo>
                          <a:pt x="11241" y="21475"/>
                          <a:pt x="-9691" y="14642"/>
                          <a:pt x="5563" y="114"/>
                        </a:cubicBezTo>
                        <a:cubicBezTo>
                          <a:pt x="5563" y="19"/>
                          <a:pt x="5897" y="-29"/>
                          <a:pt x="6008" y="19"/>
                        </a:cubicBezTo>
                        <a:cubicBezTo>
                          <a:pt x="6119" y="19"/>
                          <a:pt x="6119" y="114"/>
                          <a:pt x="6119" y="162"/>
                        </a:cubicBezTo>
                        <a:cubicBezTo>
                          <a:pt x="-8912" y="14546"/>
                          <a:pt x="11575" y="21284"/>
                          <a:pt x="11798" y="21332"/>
                        </a:cubicBezTo>
                        <a:cubicBezTo>
                          <a:pt x="11909" y="21380"/>
                          <a:pt x="11909" y="21475"/>
                          <a:pt x="11798" y="21523"/>
                        </a:cubicBezTo>
                        <a:cubicBezTo>
                          <a:pt x="11798" y="21523"/>
                          <a:pt x="11686" y="21571"/>
                          <a:pt x="11575" y="21571"/>
                        </a:cubicBezTo>
                        <a:close/>
                      </a:path>
                    </a:pathLst>
                  </a:custGeom>
                  <a:solidFill>
                    <a:srgbClr val="17096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573" name="Freeform: Shape 136"/>
                  <p:cNvSpPr/>
                  <p:nvPr/>
                </p:nvSpPr>
                <p:spPr>
                  <a:xfrm>
                    <a:off x="134449" y="174622"/>
                    <a:ext cx="104151" cy="38618"/>
                  </a:xfrm>
                  <a:custGeom>
                    <a:avLst/>
                    <a:gdLst/>
                    <a:ahLst/>
                    <a:cxnLst>
                      <a:cxn ang="0">
                        <a:pos x="wd2" y="hd2"/>
                      </a:cxn>
                      <a:cxn ang="5400000">
                        <a:pos x="wd2" y="hd2"/>
                      </a:cxn>
                      <a:cxn ang="10800000">
                        <a:pos x="wd2" y="hd2"/>
                      </a:cxn>
                      <a:cxn ang="16200000">
                        <a:pos x="wd2" y="hd2"/>
                      </a:cxn>
                    </a:cxnLst>
                    <a:rect l="0" t="0" r="r" b="b"/>
                    <a:pathLst>
                      <a:path w="21416" h="21223" fill="norm" stroke="1" extrusionOk="0">
                        <a:moveTo>
                          <a:pt x="12644" y="21223"/>
                        </a:moveTo>
                        <a:cubicBezTo>
                          <a:pt x="12125" y="21223"/>
                          <a:pt x="11654" y="21098"/>
                          <a:pt x="11182" y="20721"/>
                        </a:cubicBezTo>
                        <a:cubicBezTo>
                          <a:pt x="8918" y="18586"/>
                          <a:pt x="7881" y="11805"/>
                          <a:pt x="7645" y="9795"/>
                        </a:cubicBezTo>
                        <a:cubicBezTo>
                          <a:pt x="5145" y="16577"/>
                          <a:pt x="3212" y="19340"/>
                          <a:pt x="1891" y="17833"/>
                        </a:cubicBezTo>
                        <a:cubicBezTo>
                          <a:pt x="-184" y="15572"/>
                          <a:pt x="5" y="4019"/>
                          <a:pt x="5" y="3642"/>
                        </a:cubicBezTo>
                        <a:cubicBezTo>
                          <a:pt x="5" y="3391"/>
                          <a:pt x="52" y="3265"/>
                          <a:pt x="99" y="3265"/>
                        </a:cubicBezTo>
                        <a:lnTo>
                          <a:pt x="146" y="3265"/>
                        </a:lnTo>
                        <a:cubicBezTo>
                          <a:pt x="193" y="3265"/>
                          <a:pt x="240" y="3516"/>
                          <a:pt x="240" y="3642"/>
                        </a:cubicBezTo>
                        <a:cubicBezTo>
                          <a:pt x="240" y="3767"/>
                          <a:pt x="99" y="15070"/>
                          <a:pt x="1985" y="17205"/>
                        </a:cubicBezTo>
                        <a:cubicBezTo>
                          <a:pt x="3259" y="18586"/>
                          <a:pt x="5098" y="15823"/>
                          <a:pt x="7598" y="8916"/>
                        </a:cubicBezTo>
                        <a:cubicBezTo>
                          <a:pt x="7645" y="8791"/>
                          <a:pt x="7692" y="8665"/>
                          <a:pt x="7692" y="8791"/>
                        </a:cubicBezTo>
                        <a:cubicBezTo>
                          <a:pt x="7786" y="8791"/>
                          <a:pt x="7786" y="8916"/>
                          <a:pt x="7833" y="9042"/>
                        </a:cubicBezTo>
                        <a:cubicBezTo>
                          <a:pt x="7833" y="9042"/>
                          <a:pt x="8730" y="17707"/>
                          <a:pt x="11276" y="20093"/>
                        </a:cubicBezTo>
                        <a:cubicBezTo>
                          <a:pt x="13021" y="21600"/>
                          <a:pt x="15144" y="19967"/>
                          <a:pt x="17549" y="15195"/>
                        </a:cubicBezTo>
                        <a:cubicBezTo>
                          <a:pt x="17549" y="15070"/>
                          <a:pt x="21039" y="6405"/>
                          <a:pt x="21180" y="377"/>
                        </a:cubicBezTo>
                        <a:cubicBezTo>
                          <a:pt x="21180" y="126"/>
                          <a:pt x="21227" y="0"/>
                          <a:pt x="21322" y="0"/>
                        </a:cubicBezTo>
                        <a:cubicBezTo>
                          <a:pt x="21369" y="0"/>
                          <a:pt x="21416" y="126"/>
                          <a:pt x="21416" y="377"/>
                        </a:cubicBezTo>
                        <a:cubicBezTo>
                          <a:pt x="21322" y="6656"/>
                          <a:pt x="17832" y="15321"/>
                          <a:pt x="17690" y="15698"/>
                        </a:cubicBezTo>
                        <a:cubicBezTo>
                          <a:pt x="15804" y="19465"/>
                          <a:pt x="14106" y="21223"/>
                          <a:pt x="12644" y="21223"/>
                        </a:cubicBezTo>
                        <a:close/>
                      </a:path>
                    </a:pathLst>
                  </a:custGeom>
                  <a:solidFill>
                    <a:srgbClr val="17096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574" name="Freeform: Shape 137"/>
                  <p:cNvSpPr/>
                  <p:nvPr/>
                </p:nvSpPr>
                <p:spPr>
                  <a:xfrm>
                    <a:off x="137917" y="190388"/>
                    <a:ext cx="34425" cy="173644"/>
                  </a:xfrm>
                  <a:custGeom>
                    <a:avLst/>
                    <a:gdLst/>
                    <a:ahLst/>
                    <a:cxnLst>
                      <a:cxn ang="0">
                        <a:pos x="wd2" y="hd2"/>
                      </a:cxn>
                      <a:cxn ang="5400000">
                        <a:pos x="wd2" y="hd2"/>
                      </a:cxn>
                      <a:cxn ang="10800000">
                        <a:pos x="wd2" y="hd2"/>
                      </a:cxn>
                      <a:cxn ang="16200000">
                        <a:pos x="wd2" y="hd2"/>
                      </a:cxn>
                    </a:cxnLst>
                    <a:rect l="0" t="0" r="r" b="b"/>
                    <a:pathLst>
                      <a:path w="12573" h="21583" fill="norm" stroke="1" extrusionOk="0">
                        <a:moveTo>
                          <a:pt x="6255" y="21583"/>
                        </a:moveTo>
                        <a:cubicBezTo>
                          <a:pt x="6171" y="21583"/>
                          <a:pt x="6088" y="21526"/>
                          <a:pt x="6005" y="21497"/>
                        </a:cubicBezTo>
                        <a:lnTo>
                          <a:pt x="4587" y="16276"/>
                        </a:lnTo>
                        <a:cubicBezTo>
                          <a:pt x="-9007" y="10997"/>
                          <a:pt x="11926" y="154"/>
                          <a:pt x="12093" y="40"/>
                        </a:cubicBezTo>
                        <a:cubicBezTo>
                          <a:pt x="12259" y="12"/>
                          <a:pt x="12343" y="-17"/>
                          <a:pt x="12510" y="12"/>
                        </a:cubicBezTo>
                        <a:cubicBezTo>
                          <a:pt x="12593" y="40"/>
                          <a:pt x="12593" y="97"/>
                          <a:pt x="12510" y="126"/>
                        </a:cubicBezTo>
                        <a:cubicBezTo>
                          <a:pt x="12343" y="240"/>
                          <a:pt x="-8507" y="11026"/>
                          <a:pt x="5004" y="16190"/>
                        </a:cubicBezTo>
                        <a:cubicBezTo>
                          <a:pt x="5004" y="16219"/>
                          <a:pt x="5004" y="16219"/>
                          <a:pt x="5004" y="16247"/>
                        </a:cubicBezTo>
                        <a:lnTo>
                          <a:pt x="6422" y="21497"/>
                        </a:lnTo>
                        <a:cubicBezTo>
                          <a:pt x="6505" y="21526"/>
                          <a:pt x="6422" y="21583"/>
                          <a:pt x="6255" y="21583"/>
                        </a:cubicBezTo>
                        <a:close/>
                      </a:path>
                    </a:pathLst>
                  </a:custGeom>
                  <a:solidFill>
                    <a:srgbClr val="17096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575" name="Freeform: Shape 138"/>
                  <p:cNvSpPr/>
                  <p:nvPr/>
                </p:nvSpPr>
                <p:spPr>
                  <a:xfrm>
                    <a:off x="170694" y="219140"/>
                    <a:ext cx="97789" cy="150868"/>
                  </a:xfrm>
                  <a:custGeom>
                    <a:avLst/>
                    <a:gdLst/>
                    <a:ahLst/>
                    <a:cxnLst>
                      <a:cxn ang="0">
                        <a:pos x="wd2" y="hd2"/>
                      </a:cxn>
                      <a:cxn ang="5400000">
                        <a:pos x="wd2" y="hd2"/>
                      </a:cxn>
                      <a:cxn ang="10800000">
                        <a:pos x="wd2" y="hd2"/>
                      </a:cxn>
                      <a:cxn ang="16200000">
                        <a:pos x="wd2" y="hd2"/>
                      </a:cxn>
                    </a:cxnLst>
                    <a:rect l="0" t="0" r="r" b="b"/>
                    <a:pathLst>
                      <a:path w="21570" h="21383" fill="norm" stroke="1" extrusionOk="0">
                        <a:moveTo>
                          <a:pt x="172" y="21383"/>
                        </a:moveTo>
                        <a:cubicBezTo>
                          <a:pt x="71" y="21383"/>
                          <a:pt x="21" y="21350"/>
                          <a:pt x="21" y="21318"/>
                        </a:cubicBezTo>
                        <a:cubicBezTo>
                          <a:pt x="-30" y="21253"/>
                          <a:pt x="21" y="21220"/>
                          <a:pt x="71" y="21188"/>
                        </a:cubicBezTo>
                        <a:lnTo>
                          <a:pt x="3005" y="20375"/>
                        </a:lnTo>
                        <a:lnTo>
                          <a:pt x="13072" y="3394"/>
                        </a:lnTo>
                        <a:lnTo>
                          <a:pt x="13122" y="3394"/>
                        </a:lnTo>
                        <a:cubicBezTo>
                          <a:pt x="13325" y="3231"/>
                          <a:pt x="17827" y="-217"/>
                          <a:pt x="21418" y="11"/>
                        </a:cubicBezTo>
                        <a:cubicBezTo>
                          <a:pt x="21519" y="11"/>
                          <a:pt x="21570" y="76"/>
                          <a:pt x="21570" y="108"/>
                        </a:cubicBezTo>
                        <a:cubicBezTo>
                          <a:pt x="21570" y="141"/>
                          <a:pt x="21469" y="206"/>
                          <a:pt x="21418" y="206"/>
                        </a:cubicBezTo>
                        <a:cubicBezTo>
                          <a:pt x="21317" y="173"/>
                          <a:pt x="21216" y="173"/>
                          <a:pt x="21115" y="173"/>
                        </a:cubicBezTo>
                        <a:cubicBezTo>
                          <a:pt x="17776" y="173"/>
                          <a:pt x="13628" y="3296"/>
                          <a:pt x="13325" y="3491"/>
                        </a:cubicBezTo>
                        <a:lnTo>
                          <a:pt x="3258" y="20472"/>
                        </a:lnTo>
                        <a:cubicBezTo>
                          <a:pt x="3258" y="20472"/>
                          <a:pt x="3207" y="20505"/>
                          <a:pt x="3207" y="20537"/>
                        </a:cubicBezTo>
                        <a:close/>
                      </a:path>
                    </a:pathLst>
                  </a:custGeom>
                  <a:solidFill>
                    <a:srgbClr val="17096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576" name="Freeform: Shape 139"/>
                  <p:cNvSpPr/>
                  <p:nvPr/>
                </p:nvSpPr>
                <p:spPr>
                  <a:xfrm>
                    <a:off x="228485" y="288175"/>
                    <a:ext cx="45604" cy="102751"/>
                  </a:xfrm>
                  <a:custGeom>
                    <a:avLst/>
                    <a:gdLst/>
                    <a:ahLst/>
                    <a:cxnLst>
                      <a:cxn ang="0">
                        <a:pos x="wd2" y="hd2"/>
                      </a:cxn>
                      <a:cxn ang="5400000">
                        <a:pos x="wd2" y="hd2"/>
                      </a:cxn>
                      <a:cxn ang="10800000">
                        <a:pos x="wd2" y="hd2"/>
                      </a:cxn>
                      <a:cxn ang="16200000">
                        <a:pos x="wd2" y="hd2"/>
                      </a:cxn>
                    </a:cxnLst>
                    <a:rect l="0" t="0" r="r" b="b"/>
                    <a:pathLst>
                      <a:path w="21534" h="21600" fill="norm" stroke="1" extrusionOk="0">
                        <a:moveTo>
                          <a:pt x="324" y="21600"/>
                        </a:moveTo>
                        <a:cubicBezTo>
                          <a:pt x="216" y="21600"/>
                          <a:pt x="216" y="21600"/>
                          <a:pt x="216" y="21600"/>
                        </a:cubicBezTo>
                        <a:cubicBezTo>
                          <a:pt x="0" y="21552"/>
                          <a:pt x="0" y="21455"/>
                          <a:pt x="0" y="21407"/>
                        </a:cubicBezTo>
                        <a:lnTo>
                          <a:pt x="20952" y="96"/>
                        </a:lnTo>
                        <a:cubicBezTo>
                          <a:pt x="21060" y="0"/>
                          <a:pt x="21168" y="0"/>
                          <a:pt x="21276" y="0"/>
                        </a:cubicBezTo>
                        <a:cubicBezTo>
                          <a:pt x="21492" y="48"/>
                          <a:pt x="21600" y="145"/>
                          <a:pt x="21492" y="193"/>
                        </a:cubicBezTo>
                        <a:lnTo>
                          <a:pt x="540" y="21504"/>
                        </a:lnTo>
                        <a:cubicBezTo>
                          <a:pt x="540" y="21552"/>
                          <a:pt x="432" y="21600"/>
                          <a:pt x="324" y="21600"/>
                        </a:cubicBezTo>
                        <a:close/>
                      </a:path>
                    </a:pathLst>
                  </a:custGeom>
                  <a:solidFill>
                    <a:srgbClr val="17096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577" name="Freeform: Shape 140"/>
                  <p:cNvSpPr/>
                  <p:nvPr/>
                </p:nvSpPr>
                <p:spPr>
                  <a:xfrm>
                    <a:off x="95357" y="-1"/>
                    <a:ext cx="148805" cy="144613"/>
                  </a:xfrm>
                  <a:custGeom>
                    <a:avLst/>
                    <a:gdLst/>
                    <a:ahLst/>
                    <a:cxnLst>
                      <a:cxn ang="0">
                        <a:pos x="wd2" y="hd2"/>
                      </a:cxn>
                      <a:cxn ang="5400000">
                        <a:pos x="wd2" y="hd2"/>
                      </a:cxn>
                      <a:cxn ang="10800000">
                        <a:pos x="wd2" y="hd2"/>
                      </a:cxn>
                      <a:cxn ang="16200000">
                        <a:pos x="wd2" y="hd2"/>
                      </a:cxn>
                    </a:cxnLst>
                    <a:rect l="0" t="0" r="r" b="b"/>
                    <a:pathLst>
                      <a:path w="20296" h="18172" fill="norm" stroke="1" extrusionOk="0">
                        <a:moveTo>
                          <a:pt x="10179" y="1087"/>
                        </a:moveTo>
                        <a:cubicBezTo>
                          <a:pt x="4513" y="-2345"/>
                          <a:pt x="3042" y="3625"/>
                          <a:pt x="3042" y="3625"/>
                        </a:cubicBezTo>
                        <a:cubicBezTo>
                          <a:pt x="-527" y="3567"/>
                          <a:pt x="318" y="11007"/>
                          <a:pt x="5" y="15593"/>
                        </a:cubicBezTo>
                        <a:cubicBezTo>
                          <a:pt x="-214" y="18707"/>
                          <a:pt x="6955" y="18909"/>
                          <a:pt x="5703" y="15131"/>
                        </a:cubicBezTo>
                        <a:cubicBezTo>
                          <a:pt x="5327" y="13920"/>
                          <a:pt x="5170" y="10719"/>
                          <a:pt x="5170" y="10719"/>
                        </a:cubicBezTo>
                        <a:cubicBezTo>
                          <a:pt x="5170" y="10719"/>
                          <a:pt x="7330" y="11497"/>
                          <a:pt x="7143" y="8873"/>
                        </a:cubicBezTo>
                        <a:cubicBezTo>
                          <a:pt x="6986" y="6249"/>
                          <a:pt x="8019" y="4951"/>
                          <a:pt x="8019" y="4951"/>
                        </a:cubicBezTo>
                        <a:lnTo>
                          <a:pt x="11275" y="4951"/>
                        </a:lnTo>
                        <a:cubicBezTo>
                          <a:pt x="11275" y="4951"/>
                          <a:pt x="12120" y="7633"/>
                          <a:pt x="11932" y="9306"/>
                        </a:cubicBezTo>
                        <a:cubicBezTo>
                          <a:pt x="11744" y="10978"/>
                          <a:pt x="14155" y="11036"/>
                          <a:pt x="14781" y="9825"/>
                        </a:cubicBezTo>
                        <a:cubicBezTo>
                          <a:pt x="14781" y="9825"/>
                          <a:pt x="14343" y="14525"/>
                          <a:pt x="14123" y="16458"/>
                        </a:cubicBezTo>
                        <a:cubicBezTo>
                          <a:pt x="13842" y="19255"/>
                          <a:pt x="21073" y="18765"/>
                          <a:pt x="20228" y="13978"/>
                        </a:cubicBezTo>
                        <a:cubicBezTo>
                          <a:pt x="19351" y="9190"/>
                          <a:pt x="19946" y="3769"/>
                          <a:pt x="17035" y="3971"/>
                        </a:cubicBezTo>
                        <a:cubicBezTo>
                          <a:pt x="17035" y="3971"/>
                          <a:pt x="15876" y="-1884"/>
                          <a:pt x="10868" y="625"/>
                        </a:cubicBezTo>
                        <a:close/>
                      </a:path>
                    </a:pathLst>
                  </a:custGeom>
                  <a:solidFill>
                    <a:srgbClr val="00000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578" name="Freeform: Shape 141"/>
                  <p:cNvSpPr/>
                  <p:nvPr/>
                </p:nvSpPr>
                <p:spPr>
                  <a:xfrm>
                    <a:off x="200749" y="3163"/>
                    <a:ext cx="63977" cy="95354"/>
                  </a:xfrm>
                  <a:custGeom>
                    <a:avLst/>
                    <a:gdLst/>
                    <a:ahLst/>
                    <a:cxnLst>
                      <a:cxn ang="0">
                        <a:pos x="wd2" y="hd2"/>
                      </a:cxn>
                      <a:cxn ang="5400000">
                        <a:pos x="wd2" y="hd2"/>
                      </a:cxn>
                      <a:cxn ang="10800000">
                        <a:pos x="wd2" y="hd2"/>
                      </a:cxn>
                      <a:cxn ang="16200000">
                        <a:pos x="wd2" y="hd2"/>
                      </a:cxn>
                    </a:cxnLst>
                    <a:rect l="0" t="0" r="r" b="b"/>
                    <a:pathLst>
                      <a:path w="18973" h="20049" fill="norm" stroke="1" extrusionOk="0">
                        <a:moveTo>
                          <a:pt x="18180" y="8337"/>
                        </a:moveTo>
                        <a:cubicBezTo>
                          <a:pt x="20286" y="13833"/>
                          <a:pt x="18044" y="18992"/>
                          <a:pt x="13222" y="19908"/>
                        </a:cubicBezTo>
                        <a:cubicBezTo>
                          <a:pt x="8467" y="20824"/>
                          <a:pt x="2897" y="17160"/>
                          <a:pt x="792" y="11711"/>
                        </a:cubicBezTo>
                        <a:cubicBezTo>
                          <a:pt x="-1314" y="6215"/>
                          <a:pt x="928" y="1056"/>
                          <a:pt x="5750" y="140"/>
                        </a:cubicBezTo>
                        <a:cubicBezTo>
                          <a:pt x="10505" y="-776"/>
                          <a:pt x="16143" y="2888"/>
                          <a:pt x="18180" y="8337"/>
                        </a:cubicBezTo>
                        <a:close/>
                      </a:path>
                    </a:pathLst>
                  </a:custGeom>
                  <a:solidFill>
                    <a:srgbClr val="00000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579" name="Freeform: Shape 142"/>
                  <p:cNvSpPr/>
                  <p:nvPr/>
                </p:nvSpPr>
                <p:spPr>
                  <a:xfrm>
                    <a:off x="244815" y="9581"/>
                    <a:ext cx="43427" cy="64987"/>
                  </a:xfrm>
                  <a:custGeom>
                    <a:avLst/>
                    <a:gdLst/>
                    <a:ahLst/>
                    <a:cxnLst>
                      <a:cxn ang="0">
                        <a:pos x="wd2" y="hd2"/>
                      </a:cxn>
                      <a:cxn ang="5400000">
                        <a:pos x="wd2" y="hd2"/>
                      </a:cxn>
                      <a:cxn ang="10800000">
                        <a:pos x="wd2" y="hd2"/>
                      </a:cxn>
                      <a:cxn ang="16200000">
                        <a:pos x="wd2" y="hd2"/>
                      </a:cxn>
                    </a:cxnLst>
                    <a:rect l="0" t="0" r="r" b="b"/>
                    <a:pathLst>
                      <a:path w="18992" h="20092" fill="norm" stroke="1" extrusionOk="0">
                        <a:moveTo>
                          <a:pt x="18196" y="8356"/>
                        </a:moveTo>
                        <a:cubicBezTo>
                          <a:pt x="20296" y="13809"/>
                          <a:pt x="18096" y="19050"/>
                          <a:pt x="13296" y="19970"/>
                        </a:cubicBezTo>
                        <a:cubicBezTo>
                          <a:pt x="8496" y="20820"/>
                          <a:pt x="2796" y="17137"/>
                          <a:pt x="796" y="11684"/>
                        </a:cubicBezTo>
                        <a:cubicBezTo>
                          <a:pt x="-1304" y="6231"/>
                          <a:pt x="896" y="1061"/>
                          <a:pt x="5696" y="141"/>
                        </a:cubicBezTo>
                        <a:cubicBezTo>
                          <a:pt x="10496" y="-780"/>
                          <a:pt x="16096" y="2903"/>
                          <a:pt x="18196" y="8356"/>
                        </a:cubicBezTo>
                        <a:close/>
                      </a:path>
                    </a:pathLst>
                  </a:custGeom>
                  <a:solidFill>
                    <a:srgbClr val="00000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603" name="Group 517"/>
                <p:cNvGrpSpPr/>
                <p:nvPr/>
              </p:nvGrpSpPr>
              <p:grpSpPr>
                <a:xfrm>
                  <a:off x="1115993" y="156341"/>
                  <a:ext cx="436975" cy="510014"/>
                  <a:chOff x="0" y="0"/>
                  <a:chExt cx="436973" cy="510012"/>
                </a:xfrm>
              </p:grpSpPr>
              <p:sp>
                <p:nvSpPr>
                  <p:cNvPr id="581" name="Freeform: Shape 143"/>
                  <p:cNvSpPr/>
                  <p:nvPr/>
                </p:nvSpPr>
                <p:spPr>
                  <a:xfrm>
                    <a:off x="175847" y="160522"/>
                    <a:ext cx="261127" cy="269498"/>
                  </a:xfrm>
                  <a:custGeom>
                    <a:avLst/>
                    <a:gdLst/>
                    <a:ahLst/>
                    <a:cxnLst>
                      <a:cxn ang="0">
                        <a:pos x="wd2" y="hd2"/>
                      </a:cxn>
                      <a:cxn ang="5400000">
                        <a:pos x="wd2" y="hd2"/>
                      </a:cxn>
                      <a:cxn ang="10800000">
                        <a:pos x="wd2" y="hd2"/>
                      </a:cxn>
                      <a:cxn ang="16200000">
                        <a:pos x="wd2" y="hd2"/>
                      </a:cxn>
                    </a:cxnLst>
                    <a:rect l="0" t="0" r="r" b="b"/>
                    <a:pathLst>
                      <a:path w="21600" h="21479" fill="norm" stroke="1" extrusionOk="0">
                        <a:moveTo>
                          <a:pt x="0" y="13718"/>
                        </a:moveTo>
                        <a:lnTo>
                          <a:pt x="0" y="3540"/>
                        </a:lnTo>
                        <a:cubicBezTo>
                          <a:pt x="0" y="2497"/>
                          <a:pt x="456" y="1618"/>
                          <a:pt x="1140" y="977"/>
                        </a:cubicBezTo>
                        <a:cubicBezTo>
                          <a:pt x="893" y="1014"/>
                          <a:pt x="684" y="1051"/>
                          <a:pt x="513" y="1124"/>
                        </a:cubicBezTo>
                        <a:lnTo>
                          <a:pt x="1938" y="428"/>
                        </a:lnTo>
                        <a:cubicBezTo>
                          <a:pt x="1976" y="392"/>
                          <a:pt x="2052" y="373"/>
                          <a:pt x="2090" y="337"/>
                        </a:cubicBezTo>
                        <a:lnTo>
                          <a:pt x="2109" y="337"/>
                        </a:lnTo>
                        <a:cubicBezTo>
                          <a:pt x="2964" y="-48"/>
                          <a:pt x="3951" y="-121"/>
                          <a:pt x="4939" y="208"/>
                        </a:cubicBezTo>
                        <a:lnTo>
                          <a:pt x="19187" y="5242"/>
                        </a:lnTo>
                        <a:cubicBezTo>
                          <a:pt x="20631" y="5737"/>
                          <a:pt x="21600" y="7073"/>
                          <a:pt x="21600" y="8537"/>
                        </a:cubicBezTo>
                        <a:lnTo>
                          <a:pt x="21600" y="21479"/>
                        </a:lnTo>
                        <a:close/>
                      </a:path>
                    </a:pathLst>
                  </a:custGeom>
                  <a:solidFill>
                    <a:srgbClr val="0199E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582" name="Freeform: Shape 144"/>
                  <p:cNvSpPr/>
                  <p:nvPr/>
                </p:nvSpPr>
                <p:spPr>
                  <a:xfrm>
                    <a:off x="160216" y="168474"/>
                    <a:ext cx="261127" cy="253961"/>
                  </a:xfrm>
                  <a:custGeom>
                    <a:avLst/>
                    <a:gdLst/>
                    <a:ahLst/>
                    <a:cxnLst>
                      <a:cxn ang="0">
                        <a:pos x="wd2" y="hd2"/>
                      </a:cxn>
                      <a:cxn ang="5400000">
                        <a:pos x="wd2" y="hd2"/>
                      </a:cxn>
                      <a:cxn ang="10800000">
                        <a:pos x="wd2" y="hd2"/>
                      </a:cxn>
                      <a:cxn ang="16200000">
                        <a:pos x="wd2" y="hd2"/>
                      </a:cxn>
                    </a:cxnLst>
                    <a:rect l="0" t="0" r="r" b="b"/>
                    <a:pathLst>
                      <a:path w="21600" h="20952" fill="norm" stroke="1" extrusionOk="0">
                        <a:moveTo>
                          <a:pt x="21600" y="20952"/>
                        </a:moveTo>
                        <a:lnTo>
                          <a:pt x="21600" y="8864"/>
                        </a:lnTo>
                        <a:cubicBezTo>
                          <a:pt x="21600" y="7310"/>
                          <a:pt x="20631" y="5946"/>
                          <a:pt x="19187" y="5415"/>
                        </a:cubicBezTo>
                        <a:lnTo>
                          <a:pt x="4939" y="224"/>
                        </a:lnTo>
                        <a:cubicBezTo>
                          <a:pt x="2546" y="-648"/>
                          <a:pt x="0" y="1133"/>
                          <a:pt x="0" y="3672"/>
                        </a:cubicBezTo>
                        <a:lnTo>
                          <a:pt x="0" y="13354"/>
                        </a:lnTo>
                        <a:close/>
                      </a:path>
                    </a:pathLst>
                  </a:custGeom>
                  <a:solidFill>
                    <a:srgbClr val="64C2F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583" name="Freeform: Shape 145"/>
                  <p:cNvSpPr/>
                  <p:nvPr/>
                </p:nvSpPr>
                <p:spPr>
                  <a:xfrm>
                    <a:off x="182283" y="453236"/>
                    <a:ext cx="126197" cy="558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3895"/>
                        </a:lnTo>
                        <a:lnTo>
                          <a:pt x="0" y="21600"/>
                        </a:lnTo>
                        <a:lnTo>
                          <a:pt x="0" y="16997"/>
                        </a:lnTo>
                        <a:close/>
                      </a:path>
                    </a:pathLst>
                  </a:custGeom>
                  <a:solidFill>
                    <a:srgbClr val="0199E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584" name="Freeform: Shape 146"/>
                  <p:cNvSpPr/>
                  <p:nvPr/>
                </p:nvSpPr>
                <p:spPr>
                  <a:xfrm>
                    <a:off x="0" y="387494"/>
                    <a:ext cx="308479" cy="1114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754" y="21600"/>
                        </a:moveTo>
                        <a:lnTo>
                          <a:pt x="21600" y="12711"/>
                        </a:lnTo>
                        <a:lnTo>
                          <a:pt x="21520" y="12711"/>
                        </a:lnTo>
                        <a:lnTo>
                          <a:pt x="8878" y="0"/>
                        </a:lnTo>
                        <a:lnTo>
                          <a:pt x="8862" y="44"/>
                        </a:lnTo>
                        <a:lnTo>
                          <a:pt x="0" y="8978"/>
                        </a:lnTo>
                        <a:lnTo>
                          <a:pt x="32" y="8756"/>
                        </a:lnTo>
                        <a:lnTo>
                          <a:pt x="12802" y="21600"/>
                        </a:lnTo>
                        <a:close/>
                      </a:path>
                    </a:pathLst>
                  </a:custGeom>
                  <a:solidFill>
                    <a:srgbClr val="64C2F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585" name="Freeform: Shape 147"/>
                  <p:cNvSpPr/>
                  <p:nvPr/>
                </p:nvSpPr>
                <p:spPr>
                  <a:xfrm>
                    <a:off x="204104" y="403767"/>
                    <a:ext cx="34973" cy="58482"/>
                  </a:xfrm>
                  <a:custGeom>
                    <a:avLst/>
                    <a:gdLst/>
                    <a:ahLst/>
                    <a:cxnLst>
                      <a:cxn ang="0">
                        <a:pos x="wd2" y="hd2"/>
                      </a:cxn>
                      <a:cxn ang="5400000">
                        <a:pos x="wd2" y="hd2"/>
                      </a:cxn>
                      <a:cxn ang="10800000">
                        <a:pos x="wd2" y="hd2"/>
                      </a:cxn>
                      <a:cxn ang="16200000">
                        <a:pos x="wd2" y="hd2"/>
                      </a:cxn>
                    </a:cxnLst>
                    <a:rect l="0" t="0" r="r" b="b"/>
                    <a:pathLst>
                      <a:path w="20048" h="20977" fill="norm" stroke="1" extrusionOk="0">
                        <a:moveTo>
                          <a:pt x="19908" y="9873"/>
                        </a:moveTo>
                        <a:cubicBezTo>
                          <a:pt x="20824" y="15704"/>
                          <a:pt x="17159" y="20632"/>
                          <a:pt x="11660" y="20960"/>
                        </a:cubicBezTo>
                        <a:cubicBezTo>
                          <a:pt x="6293" y="21289"/>
                          <a:pt x="1057" y="16854"/>
                          <a:pt x="140" y="11105"/>
                        </a:cubicBezTo>
                        <a:cubicBezTo>
                          <a:pt x="-776" y="5356"/>
                          <a:pt x="2889" y="346"/>
                          <a:pt x="8388" y="18"/>
                        </a:cubicBezTo>
                        <a:cubicBezTo>
                          <a:pt x="13886" y="-311"/>
                          <a:pt x="18991" y="4124"/>
                          <a:pt x="19908" y="9873"/>
                        </a:cubicBezTo>
                        <a:close/>
                      </a:path>
                    </a:pathLst>
                  </a:custGeom>
                  <a:solidFill>
                    <a:srgbClr val="17096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586" name="Freeform: Shape 148"/>
                  <p:cNvSpPr/>
                  <p:nvPr/>
                </p:nvSpPr>
                <p:spPr>
                  <a:xfrm>
                    <a:off x="210556" y="425787"/>
                    <a:ext cx="11265" cy="26070"/>
                  </a:xfrm>
                  <a:custGeom>
                    <a:avLst/>
                    <a:gdLst/>
                    <a:ahLst/>
                    <a:cxnLst>
                      <a:cxn ang="0">
                        <a:pos x="wd2" y="hd2"/>
                      </a:cxn>
                      <a:cxn ang="5400000">
                        <a:pos x="wd2" y="hd2"/>
                      </a:cxn>
                      <a:cxn ang="10800000">
                        <a:pos x="wd2" y="hd2"/>
                      </a:cxn>
                      <a:cxn ang="16200000">
                        <a:pos x="wd2" y="hd2"/>
                      </a:cxn>
                    </a:cxnLst>
                    <a:rect l="0" t="0" r="r" b="b"/>
                    <a:pathLst>
                      <a:path w="21600" h="21490" fill="norm" stroke="1" extrusionOk="0">
                        <a:moveTo>
                          <a:pt x="432" y="21490"/>
                        </a:moveTo>
                        <a:lnTo>
                          <a:pt x="0" y="21490"/>
                        </a:lnTo>
                        <a:cubicBezTo>
                          <a:pt x="0" y="21302"/>
                          <a:pt x="0" y="21302"/>
                          <a:pt x="0" y="21114"/>
                        </a:cubicBezTo>
                        <a:cubicBezTo>
                          <a:pt x="8208" y="18485"/>
                          <a:pt x="19008" y="10784"/>
                          <a:pt x="20304" y="10033"/>
                        </a:cubicBezTo>
                        <a:lnTo>
                          <a:pt x="16848" y="266"/>
                        </a:lnTo>
                        <a:cubicBezTo>
                          <a:pt x="16848" y="266"/>
                          <a:pt x="17280" y="78"/>
                          <a:pt x="17712" y="78"/>
                        </a:cubicBezTo>
                        <a:cubicBezTo>
                          <a:pt x="17712" y="-110"/>
                          <a:pt x="18144" y="78"/>
                          <a:pt x="18144" y="266"/>
                        </a:cubicBezTo>
                        <a:lnTo>
                          <a:pt x="21600" y="10033"/>
                        </a:lnTo>
                        <a:lnTo>
                          <a:pt x="21600" y="10220"/>
                        </a:lnTo>
                        <a:cubicBezTo>
                          <a:pt x="21168" y="10596"/>
                          <a:pt x="9504" y="18673"/>
                          <a:pt x="864" y="21490"/>
                        </a:cubicBezTo>
                        <a:close/>
                      </a:path>
                    </a:pathLst>
                  </a:custGeom>
                  <a:solidFill>
                    <a:srgbClr val="17096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587" name="Freeform: Shape 149"/>
                  <p:cNvSpPr/>
                  <p:nvPr/>
                </p:nvSpPr>
                <p:spPr>
                  <a:xfrm>
                    <a:off x="331370" y="289572"/>
                    <a:ext cx="45609" cy="102750"/>
                  </a:xfrm>
                  <a:custGeom>
                    <a:avLst/>
                    <a:gdLst/>
                    <a:ahLst/>
                    <a:cxnLst>
                      <a:cxn ang="0">
                        <a:pos x="wd2" y="hd2"/>
                      </a:cxn>
                      <a:cxn ang="5400000">
                        <a:pos x="wd2" y="hd2"/>
                      </a:cxn>
                      <a:cxn ang="10800000">
                        <a:pos x="wd2" y="hd2"/>
                      </a:cxn>
                      <a:cxn ang="16200000">
                        <a:pos x="wd2" y="hd2"/>
                      </a:cxn>
                    </a:cxnLst>
                    <a:rect l="0" t="0" r="r" b="b"/>
                    <a:pathLst>
                      <a:path w="21537" h="21600" fill="norm" stroke="1" extrusionOk="0">
                        <a:moveTo>
                          <a:pt x="369" y="21600"/>
                        </a:moveTo>
                        <a:cubicBezTo>
                          <a:pt x="261" y="21600"/>
                          <a:pt x="261" y="21600"/>
                          <a:pt x="153" y="21600"/>
                        </a:cubicBezTo>
                        <a:cubicBezTo>
                          <a:pt x="45" y="21552"/>
                          <a:pt x="-63" y="21455"/>
                          <a:pt x="45" y="21407"/>
                        </a:cubicBezTo>
                        <a:lnTo>
                          <a:pt x="20997" y="96"/>
                        </a:lnTo>
                        <a:cubicBezTo>
                          <a:pt x="20997" y="0"/>
                          <a:pt x="21213" y="0"/>
                          <a:pt x="21321" y="0"/>
                        </a:cubicBezTo>
                        <a:cubicBezTo>
                          <a:pt x="21537" y="48"/>
                          <a:pt x="21537" y="96"/>
                          <a:pt x="21537" y="145"/>
                        </a:cubicBezTo>
                        <a:lnTo>
                          <a:pt x="585" y="21504"/>
                        </a:lnTo>
                        <a:cubicBezTo>
                          <a:pt x="477" y="21552"/>
                          <a:pt x="477" y="21600"/>
                          <a:pt x="369" y="21600"/>
                        </a:cubicBezTo>
                        <a:close/>
                      </a:path>
                    </a:pathLst>
                  </a:custGeom>
                  <a:solidFill>
                    <a:srgbClr val="17096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588" name="Freeform: Shape 150"/>
                  <p:cNvSpPr/>
                  <p:nvPr/>
                </p:nvSpPr>
                <p:spPr>
                  <a:xfrm>
                    <a:off x="140447" y="410481"/>
                    <a:ext cx="98454" cy="51490"/>
                  </a:xfrm>
                  <a:custGeom>
                    <a:avLst/>
                    <a:gdLst/>
                    <a:ahLst/>
                    <a:cxnLst>
                      <a:cxn ang="0">
                        <a:pos x="wd2" y="hd2"/>
                      </a:cxn>
                      <a:cxn ang="5400000">
                        <a:pos x="wd2" y="hd2"/>
                      </a:cxn>
                      <a:cxn ang="10800000">
                        <a:pos x="wd2" y="hd2"/>
                      </a:cxn>
                      <a:cxn ang="16200000">
                        <a:pos x="wd2" y="hd2"/>
                      </a:cxn>
                    </a:cxnLst>
                    <a:rect l="0" t="0" r="r" b="b"/>
                    <a:pathLst>
                      <a:path w="20885" h="21600" fill="norm" stroke="1" extrusionOk="0">
                        <a:moveTo>
                          <a:pt x="19265" y="0"/>
                        </a:moveTo>
                        <a:lnTo>
                          <a:pt x="12892" y="8448"/>
                        </a:lnTo>
                        <a:lnTo>
                          <a:pt x="7346" y="4128"/>
                        </a:lnTo>
                        <a:lnTo>
                          <a:pt x="0" y="17088"/>
                        </a:lnTo>
                        <a:lnTo>
                          <a:pt x="3114" y="21600"/>
                        </a:lnTo>
                        <a:lnTo>
                          <a:pt x="8708" y="17088"/>
                        </a:lnTo>
                        <a:lnTo>
                          <a:pt x="11043" y="20448"/>
                        </a:lnTo>
                        <a:lnTo>
                          <a:pt x="20724" y="14688"/>
                        </a:lnTo>
                        <a:cubicBezTo>
                          <a:pt x="20724" y="14688"/>
                          <a:pt x="21600" y="6432"/>
                          <a:pt x="19265" y="0"/>
                        </a:cubicBezTo>
                        <a:close/>
                      </a:path>
                    </a:pathLst>
                  </a:custGeom>
                  <a:solidFill>
                    <a:srgbClr val="F5CBB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589" name="Freeform: Shape 151"/>
                  <p:cNvSpPr/>
                  <p:nvPr/>
                </p:nvSpPr>
                <p:spPr>
                  <a:xfrm>
                    <a:off x="236069" y="19019"/>
                    <a:ext cx="115395" cy="185734"/>
                  </a:xfrm>
                  <a:custGeom>
                    <a:avLst/>
                    <a:gdLst/>
                    <a:ahLst/>
                    <a:cxnLst>
                      <a:cxn ang="0">
                        <a:pos x="wd2" y="hd2"/>
                      </a:cxn>
                      <a:cxn ang="5400000">
                        <a:pos x="wd2" y="hd2"/>
                      </a:cxn>
                      <a:cxn ang="10800000">
                        <a:pos x="wd2" y="hd2"/>
                      </a:cxn>
                      <a:cxn ang="16200000">
                        <a:pos x="wd2" y="hd2"/>
                      </a:cxn>
                    </a:cxnLst>
                    <a:rect l="0" t="0" r="r" b="b"/>
                    <a:pathLst>
                      <a:path w="21558" h="21574" fill="norm" stroke="1" extrusionOk="0">
                        <a:moveTo>
                          <a:pt x="19115" y="6614"/>
                        </a:moveTo>
                        <a:lnTo>
                          <a:pt x="19072" y="4294"/>
                        </a:lnTo>
                        <a:cubicBezTo>
                          <a:pt x="19029" y="1894"/>
                          <a:pt x="15858" y="-26"/>
                          <a:pt x="12001" y="1"/>
                        </a:cubicBezTo>
                        <a:lnTo>
                          <a:pt x="6858" y="54"/>
                        </a:lnTo>
                        <a:cubicBezTo>
                          <a:pt x="3001" y="54"/>
                          <a:pt x="-42" y="2027"/>
                          <a:pt x="1" y="4427"/>
                        </a:cubicBezTo>
                        <a:lnTo>
                          <a:pt x="129" y="10934"/>
                        </a:lnTo>
                        <a:cubicBezTo>
                          <a:pt x="172" y="13334"/>
                          <a:pt x="3344" y="15254"/>
                          <a:pt x="7201" y="15201"/>
                        </a:cubicBezTo>
                        <a:lnTo>
                          <a:pt x="7929" y="15201"/>
                        </a:lnTo>
                        <a:lnTo>
                          <a:pt x="7972" y="17361"/>
                        </a:lnTo>
                        <a:lnTo>
                          <a:pt x="7929" y="17361"/>
                        </a:lnTo>
                        <a:lnTo>
                          <a:pt x="4201" y="17947"/>
                        </a:lnTo>
                        <a:cubicBezTo>
                          <a:pt x="4201" y="17947"/>
                          <a:pt x="3301" y="19814"/>
                          <a:pt x="7929" y="20667"/>
                        </a:cubicBezTo>
                        <a:cubicBezTo>
                          <a:pt x="7972" y="20694"/>
                          <a:pt x="8015" y="20694"/>
                          <a:pt x="8058" y="20694"/>
                        </a:cubicBezTo>
                        <a:lnTo>
                          <a:pt x="8101" y="21574"/>
                        </a:lnTo>
                        <a:lnTo>
                          <a:pt x="16287" y="21521"/>
                        </a:lnTo>
                        <a:lnTo>
                          <a:pt x="16201" y="18454"/>
                        </a:lnTo>
                        <a:lnTo>
                          <a:pt x="16115" y="14427"/>
                        </a:lnTo>
                        <a:cubicBezTo>
                          <a:pt x="17872" y="13707"/>
                          <a:pt x="19072" y="12481"/>
                          <a:pt x="19201" y="11094"/>
                        </a:cubicBezTo>
                        <a:cubicBezTo>
                          <a:pt x="20615" y="10721"/>
                          <a:pt x="21558" y="9841"/>
                          <a:pt x="21558" y="8827"/>
                        </a:cubicBezTo>
                        <a:cubicBezTo>
                          <a:pt x="21515" y="7841"/>
                          <a:pt x="20529" y="6987"/>
                          <a:pt x="19115" y="6614"/>
                        </a:cubicBezTo>
                        <a:close/>
                      </a:path>
                    </a:pathLst>
                  </a:custGeom>
                  <a:solidFill>
                    <a:srgbClr val="F5CBB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590" name="Freeform: Shape 152"/>
                  <p:cNvSpPr/>
                  <p:nvPr/>
                </p:nvSpPr>
                <p:spPr>
                  <a:xfrm>
                    <a:off x="132861" y="152802"/>
                    <a:ext cx="257785" cy="308939"/>
                  </a:xfrm>
                  <a:custGeom>
                    <a:avLst/>
                    <a:gdLst/>
                    <a:ahLst/>
                    <a:cxnLst>
                      <a:cxn ang="0">
                        <a:pos x="wd2" y="hd2"/>
                      </a:cxn>
                      <a:cxn ang="5400000">
                        <a:pos x="wd2" y="hd2"/>
                      </a:cxn>
                      <a:cxn ang="10800000">
                        <a:pos x="wd2" y="hd2"/>
                      </a:cxn>
                      <a:cxn ang="16200000">
                        <a:pos x="wd2" y="hd2"/>
                      </a:cxn>
                    </a:cxnLst>
                    <a:rect l="0" t="0" r="r" b="b"/>
                    <a:pathLst>
                      <a:path w="21101" h="21600" fill="norm" stroke="1" extrusionOk="0">
                        <a:moveTo>
                          <a:pt x="11204" y="241"/>
                        </a:moveTo>
                        <a:lnTo>
                          <a:pt x="11919" y="0"/>
                        </a:lnTo>
                        <a:lnTo>
                          <a:pt x="11937" y="1108"/>
                        </a:lnTo>
                        <a:cubicBezTo>
                          <a:pt x="11937" y="1108"/>
                          <a:pt x="10903" y="1783"/>
                          <a:pt x="11223" y="2586"/>
                        </a:cubicBezTo>
                        <a:lnTo>
                          <a:pt x="15002" y="948"/>
                        </a:lnTo>
                        <a:cubicBezTo>
                          <a:pt x="15002" y="948"/>
                          <a:pt x="15246" y="851"/>
                          <a:pt x="15509" y="723"/>
                        </a:cubicBezTo>
                        <a:lnTo>
                          <a:pt x="15547" y="0"/>
                        </a:lnTo>
                        <a:lnTo>
                          <a:pt x="16543" y="321"/>
                        </a:lnTo>
                        <a:cubicBezTo>
                          <a:pt x="16675" y="369"/>
                          <a:pt x="17051" y="1686"/>
                          <a:pt x="17051" y="1686"/>
                        </a:cubicBezTo>
                        <a:cubicBezTo>
                          <a:pt x="19081" y="2473"/>
                          <a:pt x="20735" y="4497"/>
                          <a:pt x="20735" y="4497"/>
                        </a:cubicBezTo>
                        <a:cubicBezTo>
                          <a:pt x="21600" y="7114"/>
                          <a:pt x="20660" y="10037"/>
                          <a:pt x="20660" y="10037"/>
                        </a:cubicBezTo>
                        <a:cubicBezTo>
                          <a:pt x="20284" y="12189"/>
                          <a:pt x="18968" y="17537"/>
                          <a:pt x="18968" y="17537"/>
                        </a:cubicBezTo>
                        <a:lnTo>
                          <a:pt x="16317" y="16718"/>
                        </a:lnTo>
                        <a:lnTo>
                          <a:pt x="15227" y="17858"/>
                        </a:lnTo>
                        <a:cubicBezTo>
                          <a:pt x="13911" y="18934"/>
                          <a:pt x="7745" y="21600"/>
                          <a:pt x="7745" y="21600"/>
                        </a:cubicBezTo>
                        <a:cubicBezTo>
                          <a:pt x="9700" y="19271"/>
                          <a:pt x="6598" y="17681"/>
                          <a:pt x="6598" y="17681"/>
                        </a:cubicBezTo>
                        <a:lnTo>
                          <a:pt x="11599" y="15257"/>
                        </a:lnTo>
                        <a:lnTo>
                          <a:pt x="7444" y="13972"/>
                        </a:lnTo>
                        <a:lnTo>
                          <a:pt x="6843" y="13859"/>
                        </a:lnTo>
                        <a:lnTo>
                          <a:pt x="6824" y="11852"/>
                        </a:lnTo>
                        <a:lnTo>
                          <a:pt x="5621" y="13410"/>
                        </a:lnTo>
                        <a:lnTo>
                          <a:pt x="2425" y="16461"/>
                        </a:lnTo>
                        <a:lnTo>
                          <a:pt x="0" y="15417"/>
                        </a:lnTo>
                        <a:cubicBezTo>
                          <a:pt x="1297" y="14100"/>
                          <a:pt x="7388" y="2730"/>
                          <a:pt x="7388" y="2730"/>
                        </a:cubicBezTo>
                        <a:cubicBezTo>
                          <a:pt x="7614" y="2650"/>
                          <a:pt x="9700" y="1686"/>
                          <a:pt x="9738" y="1863"/>
                        </a:cubicBezTo>
                        <a:lnTo>
                          <a:pt x="9700" y="1686"/>
                        </a:lnTo>
                        <a:close/>
                      </a:path>
                    </a:pathLst>
                  </a:custGeom>
                  <a:solidFill>
                    <a:srgbClr val="035ED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591" name="Freeform: Shape 153"/>
                  <p:cNvSpPr/>
                  <p:nvPr/>
                </p:nvSpPr>
                <p:spPr>
                  <a:xfrm>
                    <a:off x="273999" y="220765"/>
                    <a:ext cx="97924" cy="150639"/>
                  </a:xfrm>
                  <a:custGeom>
                    <a:avLst/>
                    <a:gdLst/>
                    <a:ahLst/>
                    <a:cxnLst>
                      <a:cxn ang="0">
                        <a:pos x="wd2" y="hd2"/>
                      </a:cxn>
                      <a:cxn ang="5400000">
                        <a:pos x="wd2" y="hd2"/>
                      </a:cxn>
                      <a:cxn ang="10800000">
                        <a:pos x="wd2" y="hd2"/>
                      </a:cxn>
                      <a:cxn ang="16200000">
                        <a:pos x="wd2" y="hd2"/>
                      </a:cxn>
                    </a:cxnLst>
                    <a:rect l="0" t="0" r="r" b="b"/>
                    <a:pathLst>
                      <a:path w="21600" h="21383" fill="norm" stroke="1" extrusionOk="0">
                        <a:moveTo>
                          <a:pt x="152" y="21383"/>
                        </a:moveTo>
                        <a:cubicBezTo>
                          <a:pt x="101" y="21383"/>
                          <a:pt x="51" y="21350"/>
                          <a:pt x="0" y="21350"/>
                        </a:cubicBezTo>
                        <a:cubicBezTo>
                          <a:pt x="0" y="21285"/>
                          <a:pt x="0" y="21253"/>
                          <a:pt x="101" y="21220"/>
                        </a:cubicBezTo>
                        <a:lnTo>
                          <a:pt x="3035" y="20373"/>
                        </a:lnTo>
                        <a:lnTo>
                          <a:pt x="13102" y="3399"/>
                        </a:lnTo>
                        <a:cubicBezTo>
                          <a:pt x="13102" y="3399"/>
                          <a:pt x="13152" y="3399"/>
                          <a:pt x="13152" y="3367"/>
                        </a:cubicBezTo>
                        <a:cubicBezTo>
                          <a:pt x="13304" y="3236"/>
                          <a:pt x="17857" y="-217"/>
                          <a:pt x="21448" y="11"/>
                        </a:cubicBezTo>
                        <a:cubicBezTo>
                          <a:pt x="21499" y="11"/>
                          <a:pt x="21600" y="44"/>
                          <a:pt x="21600" y="109"/>
                        </a:cubicBezTo>
                        <a:cubicBezTo>
                          <a:pt x="21600" y="141"/>
                          <a:pt x="21499" y="174"/>
                          <a:pt x="21398" y="174"/>
                        </a:cubicBezTo>
                        <a:cubicBezTo>
                          <a:pt x="21347" y="174"/>
                          <a:pt x="21195" y="174"/>
                          <a:pt x="21094" y="174"/>
                        </a:cubicBezTo>
                        <a:cubicBezTo>
                          <a:pt x="17756" y="174"/>
                          <a:pt x="13607" y="3269"/>
                          <a:pt x="13355" y="3464"/>
                        </a:cubicBezTo>
                        <a:lnTo>
                          <a:pt x="3288" y="20471"/>
                        </a:lnTo>
                        <a:cubicBezTo>
                          <a:pt x="3288" y="20503"/>
                          <a:pt x="3237" y="20503"/>
                          <a:pt x="3187" y="20536"/>
                        </a:cubicBezTo>
                        <a:lnTo>
                          <a:pt x="202" y="21383"/>
                        </a:lnTo>
                        <a:close/>
                      </a:path>
                    </a:pathLst>
                  </a:custGeom>
                  <a:solidFill>
                    <a:srgbClr val="17096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592" name="Freeform: Shape 154"/>
                  <p:cNvSpPr/>
                  <p:nvPr/>
                </p:nvSpPr>
                <p:spPr>
                  <a:xfrm>
                    <a:off x="2988" y="294859"/>
                    <a:ext cx="180215" cy="2151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554" y="21600"/>
                        </a:moveTo>
                        <a:lnTo>
                          <a:pt x="0" y="15307"/>
                        </a:lnTo>
                        <a:lnTo>
                          <a:pt x="110" y="484"/>
                        </a:lnTo>
                        <a:lnTo>
                          <a:pt x="1128" y="0"/>
                        </a:lnTo>
                        <a:lnTo>
                          <a:pt x="21600" y="6247"/>
                        </a:lnTo>
                        <a:lnTo>
                          <a:pt x="21490" y="21508"/>
                        </a:lnTo>
                        <a:close/>
                      </a:path>
                    </a:pathLst>
                  </a:custGeom>
                  <a:solidFill>
                    <a:srgbClr val="64C2F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593" name="Freeform: Shape 155"/>
                  <p:cNvSpPr/>
                  <p:nvPr/>
                </p:nvSpPr>
                <p:spPr>
                  <a:xfrm>
                    <a:off x="3908" y="294859"/>
                    <a:ext cx="179295" cy="2149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85"/>
                        </a:moveTo>
                        <a:lnTo>
                          <a:pt x="1023" y="0"/>
                        </a:lnTo>
                        <a:lnTo>
                          <a:pt x="21600" y="6254"/>
                        </a:lnTo>
                        <a:lnTo>
                          <a:pt x="21600" y="21485"/>
                        </a:lnTo>
                        <a:lnTo>
                          <a:pt x="20549" y="21600"/>
                        </a:lnTo>
                        <a:lnTo>
                          <a:pt x="20411" y="6808"/>
                        </a:lnTo>
                        <a:close/>
                      </a:path>
                    </a:pathLst>
                  </a:custGeom>
                  <a:solidFill>
                    <a:srgbClr val="0199E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594" name="Freeform: Shape 156"/>
                  <p:cNvSpPr/>
                  <p:nvPr/>
                </p:nvSpPr>
                <p:spPr>
                  <a:xfrm>
                    <a:off x="62628" y="374991"/>
                    <a:ext cx="30821" cy="47275"/>
                  </a:xfrm>
                  <a:custGeom>
                    <a:avLst/>
                    <a:gdLst/>
                    <a:ahLst/>
                    <a:cxnLst>
                      <a:cxn ang="0">
                        <a:pos x="wd2" y="hd2"/>
                      </a:cxn>
                      <a:cxn ang="5400000">
                        <a:pos x="wd2" y="hd2"/>
                      </a:cxn>
                      <a:cxn ang="10800000">
                        <a:pos x="wd2" y="hd2"/>
                      </a:cxn>
                      <a:cxn ang="16200000">
                        <a:pos x="wd2" y="hd2"/>
                      </a:cxn>
                    </a:cxnLst>
                    <a:rect l="0" t="0" r="r" b="b"/>
                    <a:pathLst>
                      <a:path w="19714" h="20762" fill="norm" stroke="1" extrusionOk="0">
                        <a:moveTo>
                          <a:pt x="225" y="11291"/>
                        </a:moveTo>
                        <a:cubicBezTo>
                          <a:pt x="1246" y="16917"/>
                          <a:pt x="6500" y="21137"/>
                          <a:pt x="11754" y="20735"/>
                        </a:cubicBezTo>
                        <a:cubicBezTo>
                          <a:pt x="17154" y="20233"/>
                          <a:pt x="20657" y="15210"/>
                          <a:pt x="19489" y="9483"/>
                        </a:cubicBezTo>
                        <a:cubicBezTo>
                          <a:pt x="18468" y="3857"/>
                          <a:pt x="13360" y="-463"/>
                          <a:pt x="7960" y="39"/>
                        </a:cubicBezTo>
                        <a:cubicBezTo>
                          <a:pt x="2560" y="441"/>
                          <a:pt x="-943" y="5565"/>
                          <a:pt x="225" y="11291"/>
                        </a:cubicBezTo>
                        <a:close/>
                      </a:path>
                    </a:pathLst>
                  </a:custGeom>
                  <a:solidFill>
                    <a:srgbClr val="E3EAF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595" name="Freeform: Shape 157"/>
                  <p:cNvSpPr/>
                  <p:nvPr/>
                </p:nvSpPr>
                <p:spPr>
                  <a:xfrm>
                    <a:off x="214383" y="204026"/>
                    <a:ext cx="15252" cy="118647"/>
                  </a:xfrm>
                  <a:custGeom>
                    <a:avLst/>
                    <a:gdLst/>
                    <a:ahLst/>
                    <a:cxnLst>
                      <a:cxn ang="0">
                        <a:pos x="wd2" y="hd2"/>
                      </a:cxn>
                      <a:cxn ang="5400000">
                        <a:pos x="wd2" y="hd2"/>
                      </a:cxn>
                      <a:cxn ang="10800000">
                        <a:pos x="wd2" y="hd2"/>
                      </a:cxn>
                      <a:cxn ang="16200000">
                        <a:pos x="wd2" y="hd2"/>
                      </a:cxn>
                    </a:cxnLst>
                    <a:rect l="0" t="0" r="r" b="b"/>
                    <a:pathLst>
                      <a:path w="15987" h="21565" fill="norm" stroke="1" extrusionOk="0">
                        <a:moveTo>
                          <a:pt x="1745" y="21565"/>
                        </a:moveTo>
                        <a:cubicBezTo>
                          <a:pt x="1508" y="21565"/>
                          <a:pt x="1033" y="21523"/>
                          <a:pt x="1033" y="21482"/>
                        </a:cubicBezTo>
                        <a:cubicBezTo>
                          <a:pt x="1033" y="21315"/>
                          <a:pt x="-5613" y="6053"/>
                          <a:pt x="14800" y="48"/>
                        </a:cubicBezTo>
                        <a:cubicBezTo>
                          <a:pt x="15038" y="7"/>
                          <a:pt x="15512" y="-35"/>
                          <a:pt x="15750" y="48"/>
                        </a:cubicBezTo>
                        <a:cubicBezTo>
                          <a:pt x="15987" y="48"/>
                          <a:pt x="15987" y="132"/>
                          <a:pt x="15987" y="173"/>
                        </a:cubicBezTo>
                        <a:cubicBezTo>
                          <a:pt x="-4426" y="6095"/>
                          <a:pt x="2220" y="21315"/>
                          <a:pt x="2457" y="21440"/>
                        </a:cubicBezTo>
                        <a:cubicBezTo>
                          <a:pt x="2457" y="21523"/>
                          <a:pt x="2220" y="21565"/>
                          <a:pt x="1983" y="21565"/>
                        </a:cubicBezTo>
                        <a:cubicBezTo>
                          <a:pt x="1745" y="21565"/>
                          <a:pt x="1745" y="21565"/>
                          <a:pt x="1745" y="21565"/>
                        </a:cubicBezTo>
                        <a:close/>
                      </a:path>
                    </a:pathLst>
                  </a:custGeom>
                  <a:solidFill>
                    <a:srgbClr val="17096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596" name="Freeform: Shape 158"/>
                  <p:cNvSpPr/>
                  <p:nvPr/>
                </p:nvSpPr>
                <p:spPr>
                  <a:xfrm>
                    <a:off x="250783" y="175924"/>
                    <a:ext cx="91122" cy="37334"/>
                  </a:xfrm>
                  <a:custGeom>
                    <a:avLst/>
                    <a:gdLst/>
                    <a:ahLst/>
                    <a:cxnLst>
                      <a:cxn ang="0">
                        <a:pos x="wd2" y="hd2"/>
                      </a:cxn>
                      <a:cxn ang="5400000">
                        <a:pos x="wd2" y="hd2"/>
                      </a:cxn>
                      <a:cxn ang="10800000">
                        <a:pos x="wd2" y="hd2"/>
                      </a:cxn>
                      <a:cxn ang="16200000">
                        <a:pos x="wd2" y="hd2"/>
                      </a:cxn>
                    </a:cxnLst>
                    <a:rect l="0" t="0" r="r" b="b"/>
                    <a:pathLst>
                      <a:path w="21568" h="21523" fill="norm" stroke="1" extrusionOk="0">
                        <a:moveTo>
                          <a:pt x="5644" y="21523"/>
                        </a:moveTo>
                        <a:lnTo>
                          <a:pt x="5590" y="21391"/>
                        </a:lnTo>
                        <a:cubicBezTo>
                          <a:pt x="5536" y="21391"/>
                          <a:pt x="5481" y="21260"/>
                          <a:pt x="5481" y="21260"/>
                        </a:cubicBezTo>
                        <a:lnTo>
                          <a:pt x="4505" y="8879"/>
                        </a:lnTo>
                        <a:lnTo>
                          <a:pt x="1845" y="18625"/>
                        </a:lnTo>
                        <a:cubicBezTo>
                          <a:pt x="1845" y="18757"/>
                          <a:pt x="1737" y="18889"/>
                          <a:pt x="1682" y="18757"/>
                        </a:cubicBezTo>
                        <a:cubicBezTo>
                          <a:pt x="1628" y="18757"/>
                          <a:pt x="1574" y="18625"/>
                          <a:pt x="1574" y="18494"/>
                        </a:cubicBezTo>
                        <a:lnTo>
                          <a:pt x="0" y="450"/>
                        </a:lnTo>
                        <a:cubicBezTo>
                          <a:pt x="0" y="186"/>
                          <a:pt x="54" y="55"/>
                          <a:pt x="109" y="55"/>
                        </a:cubicBezTo>
                        <a:cubicBezTo>
                          <a:pt x="217" y="55"/>
                          <a:pt x="271" y="55"/>
                          <a:pt x="271" y="318"/>
                        </a:cubicBezTo>
                        <a:lnTo>
                          <a:pt x="1791" y="17440"/>
                        </a:lnTo>
                        <a:lnTo>
                          <a:pt x="4450" y="7694"/>
                        </a:lnTo>
                        <a:cubicBezTo>
                          <a:pt x="4505" y="7562"/>
                          <a:pt x="4505" y="7562"/>
                          <a:pt x="4613" y="7562"/>
                        </a:cubicBezTo>
                        <a:cubicBezTo>
                          <a:pt x="4667" y="7562"/>
                          <a:pt x="4722" y="7694"/>
                          <a:pt x="4722" y="7825"/>
                        </a:cubicBezTo>
                        <a:lnTo>
                          <a:pt x="5753" y="20601"/>
                        </a:lnTo>
                        <a:cubicBezTo>
                          <a:pt x="7272" y="19679"/>
                          <a:pt x="18995" y="11250"/>
                          <a:pt x="21274" y="186"/>
                        </a:cubicBezTo>
                        <a:cubicBezTo>
                          <a:pt x="21274" y="55"/>
                          <a:pt x="21383" y="-77"/>
                          <a:pt x="21491" y="55"/>
                        </a:cubicBezTo>
                        <a:cubicBezTo>
                          <a:pt x="21546" y="186"/>
                          <a:pt x="21600" y="318"/>
                          <a:pt x="21546" y="582"/>
                        </a:cubicBezTo>
                        <a:cubicBezTo>
                          <a:pt x="19049" y="12567"/>
                          <a:pt x="6241" y="21128"/>
                          <a:pt x="5698" y="21391"/>
                        </a:cubicBezTo>
                        <a:cubicBezTo>
                          <a:pt x="5644" y="21523"/>
                          <a:pt x="5644" y="21523"/>
                          <a:pt x="5644" y="21523"/>
                        </a:cubicBezTo>
                        <a:close/>
                      </a:path>
                    </a:pathLst>
                  </a:custGeom>
                  <a:solidFill>
                    <a:srgbClr val="17096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597" name="Freeform: Shape 159"/>
                  <p:cNvSpPr/>
                  <p:nvPr/>
                </p:nvSpPr>
                <p:spPr>
                  <a:xfrm>
                    <a:off x="322500" y="158089"/>
                    <a:ext cx="4369" cy="482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9818"/>
                        </a:lnTo>
                        <a:lnTo>
                          <a:pt x="2160" y="0"/>
                        </a:lnTo>
                        <a:close/>
                      </a:path>
                    </a:pathLst>
                  </a:custGeom>
                  <a:solidFill>
                    <a:srgbClr val="17096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598" name="Freeform: Shape 160"/>
                  <p:cNvSpPr/>
                  <p:nvPr/>
                </p:nvSpPr>
                <p:spPr>
                  <a:xfrm>
                    <a:off x="331371" y="321658"/>
                    <a:ext cx="37333" cy="70664"/>
                  </a:xfrm>
                  <a:custGeom>
                    <a:avLst/>
                    <a:gdLst/>
                    <a:ahLst/>
                    <a:cxnLst>
                      <a:cxn ang="0">
                        <a:pos x="wd2" y="hd2"/>
                      </a:cxn>
                      <a:cxn ang="5400000">
                        <a:pos x="wd2" y="hd2"/>
                      </a:cxn>
                      <a:cxn ang="10800000">
                        <a:pos x="wd2" y="hd2"/>
                      </a:cxn>
                      <a:cxn ang="16200000">
                        <a:pos x="wd2" y="hd2"/>
                      </a:cxn>
                    </a:cxnLst>
                    <a:rect l="0" t="0" r="r" b="b"/>
                    <a:pathLst>
                      <a:path w="21523" h="21559" fill="norm" stroke="1" extrusionOk="0">
                        <a:moveTo>
                          <a:pt x="450" y="21559"/>
                        </a:moveTo>
                        <a:cubicBezTo>
                          <a:pt x="318" y="21559"/>
                          <a:pt x="186" y="21559"/>
                          <a:pt x="186" y="21559"/>
                        </a:cubicBezTo>
                        <a:cubicBezTo>
                          <a:pt x="55" y="21489"/>
                          <a:pt x="-77" y="21349"/>
                          <a:pt x="55" y="21279"/>
                        </a:cubicBezTo>
                        <a:lnTo>
                          <a:pt x="20864" y="99"/>
                        </a:lnTo>
                        <a:cubicBezTo>
                          <a:pt x="20996" y="29"/>
                          <a:pt x="21128" y="-41"/>
                          <a:pt x="21260" y="29"/>
                        </a:cubicBezTo>
                        <a:cubicBezTo>
                          <a:pt x="21523" y="99"/>
                          <a:pt x="21523" y="169"/>
                          <a:pt x="21523" y="309"/>
                        </a:cubicBezTo>
                        <a:lnTo>
                          <a:pt x="713" y="21419"/>
                        </a:lnTo>
                        <a:cubicBezTo>
                          <a:pt x="582" y="21489"/>
                          <a:pt x="582" y="21559"/>
                          <a:pt x="450" y="21559"/>
                        </a:cubicBezTo>
                        <a:close/>
                      </a:path>
                    </a:pathLst>
                  </a:custGeom>
                  <a:solidFill>
                    <a:srgbClr val="17096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599" name="Freeform: Shape 161"/>
                  <p:cNvSpPr/>
                  <p:nvPr/>
                </p:nvSpPr>
                <p:spPr>
                  <a:xfrm>
                    <a:off x="244515" y="189121"/>
                    <a:ext cx="25903" cy="174238"/>
                  </a:xfrm>
                  <a:custGeom>
                    <a:avLst/>
                    <a:gdLst/>
                    <a:ahLst/>
                    <a:cxnLst>
                      <a:cxn ang="0">
                        <a:pos x="wd2" y="hd2"/>
                      </a:cxn>
                      <a:cxn ang="5400000">
                        <a:pos x="wd2" y="hd2"/>
                      </a:cxn>
                      <a:cxn ang="10800000">
                        <a:pos x="wd2" y="hd2"/>
                      </a:cxn>
                      <a:cxn ang="16200000">
                        <a:pos x="wd2" y="hd2"/>
                      </a:cxn>
                    </a:cxnLst>
                    <a:rect l="0" t="0" r="r" b="b"/>
                    <a:pathLst>
                      <a:path w="13795" h="21600" fill="norm" stroke="1" extrusionOk="0">
                        <a:moveTo>
                          <a:pt x="3551" y="21600"/>
                        </a:moveTo>
                        <a:cubicBezTo>
                          <a:pt x="3430" y="21600"/>
                          <a:pt x="3187" y="21600"/>
                          <a:pt x="3187" y="21543"/>
                        </a:cubicBezTo>
                        <a:cubicBezTo>
                          <a:pt x="-7734" y="12351"/>
                          <a:pt x="12895" y="171"/>
                          <a:pt x="13138" y="57"/>
                        </a:cubicBezTo>
                        <a:cubicBezTo>
                          <a:pt x="13138" y="0"/>
                          <a:pt x="13381" y="0"/>
                          <a:pt x="13623" y="0"/>
                        </a:cubicBezTo>
                        <a:cubicBezTo>
                          <a:pt x="13745" y="28"/>
                          <a:pt x="13866" y="57"/>
                          <a:pt x="13745" y="114"/>
                        </a:cubicBezTo>
                        <a:cubicBezTo>
                          <a:pt x="13623" y="228"/>
                          <a:pt x="-7006" y="12351"/>
                          <a:pt x="3794" y="21515"/>
                        </a:cubicBezTo>
                        <a:cubicBezTo>
                          <a:pt x="3915" y="21543"/>
                          <a:pt x="3794" y="21600"/>
                          <a:pt x="3551" y="21600"/>
                        </a:cubicBezTo>
                        <a:close/>
                      </a:path>
                    </a:pathLst>
                  </a:custGeom>
                  <a:solidFill>
                    <a:srgbClr val="17096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00" name="Freeform: Shape 162"/>
                  <p:cNvSpPr/>
                  <p:nvPr/>
                </p:nvSpPr>
                <p:spPr>
                  <a:xfrm>
                    <a:off x="241128" y="112547"/>
                    <a:ext cx="19539" cy="9454"/>
                  </a:xfrm>
                  <a:custGeom>
                    <a:avLst/>
                    <a:gdLst/>
                    <a:ahLst/>
                    <a:cxnLst>
                      <a:cxn ang="0">
                        <a:pos x="wd2" y="hd2"/>
                      </a:cxn>
                      <a:cxn ang="5400000">
                        <a:pos x="wd2" y="hd2"/>
                      </a:cxn>
                      <a:cxn ang="10800000">
                        <a:pos x="wd2" y="hd2"/>
                      </a:cxn>
                      <a:cxn ang="16200000">
                        <a:pos x="wd2" y="hd2"/>
                      </a:cxn>
                    </a:cxnLst>
                    <a:rect l="0" t="0" r="r" b="b"/>
                    <a:pathLst>
                      <a:path w="21600" h="13581" fill="norm" stroke="1" extrusionOk="0">
                        <a:moveTo>
                          <a:pt x="21600" y="2620"/>
                        </a:moveTo>
                        <a:cubicBezTo>
                          <a:pt x="21600" y="2620"/>
                          <a:pt x="9042" y="-8019"/>
                          <a:pt x="0" y="13581"/>
                        </a:cubicBezTo>
                        <a:close/>
                      </a:path>
                    </a:pathLst>
                  </a:custGeom>
                  <a:solidFill>
                    <a:srgbClr val="311DA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01" name="Freeform: Shape 163"/>
                  <p:cNvSpPr/>
                  <p:nvPr/>
                </p:nvSpPr>
                <p:spPr>
                  <a:xfrm>
                    <a:off x="260897" y="112478"/>
                    <a:ext cx="27814" cy="11822"/>
                  </a:xfrm>
                  <a:custGeom>
                    <a:avLst/>
                    <a:gdLst/>
                    <a:ahLst/>
                    <a:cxnLst>
                      <a:cxn ang="0">
                        <a:pos x="wd2" y="hd2"/>
                      </a:cxn>
                      <a:cxn ang="5400000">
                        <a:pos x="wd2" y="hd2"/>
                      </a:cxn>
                      <a:cxn ang="10800000">
                        <a:pos x="wd2" y="hd2"/>
                      </a:cxn>
                      <a:cxn ang="16200000">
                        <a:pos x="wd2" y="hd2"/>
                      </a:cxn>
                    </a:cxnLst>
                    <a:rect l="0" t="0" r="r" b="b"/>
                    <a:pathLst>
                      <a:path w="21600" h="13982" fill="norm" stroke="1" extrusionOk="0">
                        <a:moveTo>
                          <a:pt x="0" y="2249"/>
                        </a:moveTo>
                        <a:cubicBezTo>
                          <a:pt x="0" y="2249"/>
                          <a:pt x="12570" y="-7618"/>
                          <a:pt x="21600" y="13982"/>
                        </a:cubicBezTo>
                        <a:close/>
                      </a:path>
                    </a:pathLst>
                  </a:custGeom>
                  <a:solidFill>
                    <a:srgbClr val="311DA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02" name="Freeform: Shape 164"/>
                  <p:cNvSpPr/>
                  <p:nvPr/>
                </p:nvSpPr>
                <p:spPr>
                  <a:xfrm>
                    <a:off x="223177" y="0"/>
                    <a:ext cx="144382" cy="142689"/>
                  </a:xfrm>
                  <a:custGeom>
                    <a:avLst/>
                    <a:gdLst/>
                    <a:ahLst/>
                    <a:cxnLst>
                      <a:cxn ang="0">
                        <a:pos x="wd2" y="hd2"/>
                      </a:cxn>
                      <a:cxn ang="5400000">
                        <a:pos x="wd2" y="hd2"/>
                      </a:cxn>
                      <a:cxn ang="10800000">
                        <a:pos x="wd2" y="hd2"/>
                      </a:cxn>
                      <a:cxn ang="16200000">
                        <a:pos x="wd2" y="hd2"/>
                      </a:cxn>
                    </a:cxnLst>
                    <a:rect l="0" t="0" r="r" b="b"/>
                    <a:pathLst>
                      <a:path w="21332" h="21557" fill="norm" stroke="1" extrusionOk="0">
                        <a:moveTo>
                          <a:pt x="21094" y="10116"/>
                        </a:moveTo>
                        <a:cubicBezTo>
                          <a:pt x="20857" y="8139"/>
                          <a:pt x="20416" y="6163"/>
                          <a:pt x="20009" y="4187"/>
                        </a:cubicBezTo>
                        <a:cubicBezTo>
                          <a:pt x="19873" y="3701"/>
                          <a:pt x="19772" y="3147"/>
                          <a:pt x="19432" y="2765"/>
                        </a:cubicBezTo>
                        <a:cubicBezTo>
                          <a:pt x="19127" y="2453"/>
                          <a:pt x="18720" y="2280"/>
                          <a:pt x="18313" y="2141"/>
                        </a:cubicBezTo>
                        <a:cubicBezTo>
                          <a:pt x="15635" y="1066"/>
                          <a:pt x="12820" y="373"/>
                          <a:pt x="9938" y="61"/>
                        </a:cubicBezTo>
                        <a:cubicBezTo>
                          <a:pt x="9395" y="-8"/>
                          <a:pt x="8853" y="-43"/>
                          <a:pt x="8344" y="96"/>
                        </a:cubicBezTo>
                        <a:cubicBezTo>
                          <a:pt x="7768" y="269"/>
                          <a:pt x="7293" y="581"/>
                          <a:pt x="6852" y="928"/>
                        </a:cubicBezTo>
                        <a:lnTo>
                          <a:pt x="1088" y="5054"/>
                        </a:lnTo>
                        <a:cubicBezTo>
                          <a:pt x="-31" y="5851"/>
                          <a:pt x="-133" y="6718"/>
                          <a:pt x="104" y="8035"/>
                        </a:cubicBezTo>
                        <a:cubicBezTo>
                          <a:pt x="206" y="8625"/>
                          <a:pt x="443" y="9249"/>
                          <a:pt x="783" y="9769"/>
                        </a:cubicBezTo>
                        <a:cubicBezTo>
                          <a:pt x="918" y="10046"/>
                          <a:pt x="1935" y="10913"/>
                          <a:pt x="1935" y="11086"/>
                        </a:cubicBezTo>
                        <a:cubicBezTo>
                          <a:pt x="1935" y="10324"/>
                          <a:pt x="2003" y="9492"/>
                          <a:pt x="2308" y="8763"/>
                        </a:cubicBezTo>
                        <a:cubicBezTo>
                          <a:pt x="2308" y="8763"/>
                          <a:pt x="4886" y="10670"/>
                          <a:pt x="6547" y="7966"/>
                        </a:cubicBezTo>
                        <a:cubicBezTo>
                          <a:pt x="6547" y="7966"/>
                          <a:pt x="8344" y="11329"/>
                          <a:pt x="13024" y="10809"/>
                        </a:cubicBezTo>
                        <a:lnTo>
                          <a:pt x="12515" y="12265"/>
                        </a:lnTo>
                        <a:lnTo>
                          <a:pt x="12888" y="12439"/>
                        </a:lnTo>
                        <a:lnTo>
                          <a:pt x="12040" y="16044"/>
                        </a:lnTo>
                        <a:lnTo>
                          <a:pt x="13804" y="13548"/>
                        </a:lnTo>
                        <a:lnTo>
                          <a:pt x="13837" y="13825"/>
                        </a:lnTo>
                        <a:lnTo>
                          <a:pt x="13973" y="13305"/>
                        </a:lnTo>
                        <a:lnTo>
                          <a:pt x="14651" y="12335"/>
                        </a:lnTo>
                        <a:cubicBezTo>
                          <a:pt x="14855" y="12265"/>
                          <a:pt x="15024" y="12265"/>
                          <a:pt x="15228" y="12265"/>
                        </a:cubicBezTo>
                        <a:cubicBezTo>
                          <a:pt x="16448" y="12265"/>
                          <a:pt x="17432" y="13271"/>
                          <a:pt x="17432" y="14484"/>
                        </a:cubicBezTo>
                        <a:cubicBezTo>
                          <a:pt x="17432" y="15732"/>
                          <a:pt x="16448" y="16738"/>
                          <a:pt x="15228" y="16738"/>
                        </a:cubicBezTo>
                        <a:cubicBezTo>
                          <a:pt x="14923" y="16738"/>
                          <a:pt x="14617" y="16634"/>
                          <a:pt x="14346" y="16530"/>
                        </a:cubicBezTo>
                        <a:cubicBezTo>
                          <a:pt x="13431" y="16703"/>
                          <a:pt x="12752" y="17674"/>
                          <a:pt x="12718" y="18610"/>
                        </a:cubicBezTo>
                        <a:cubicBezTo>
                          <a:pt x="12718" y="19650"/>
                          <a:pt x="13295" y="20586"/>
                          <a:pt x="14041" y="21280"/>
                        </a:cubicBezTo>
                        <a:cubicBezTo>
                          <a:pt x="14177" y="21418"/>
                          <a:pt x="14380" y="21522"/>
                          <a:pt x="14550" y="21557"/>
                        </a:cubicBezTo>
                        <a:cubicBezTo>
                          <a:pt x="14753" y="21557"/>
                          <a:pt x="14923" y="21488"/>
                          <a:pt x="15092" y="21453"/>
                        </a:cubicBezTo>
                        <a:cubicBezTo>
                          <a:pt x="17873" y="20274"/>
                          <a:pt x="20348" y="18055"/>
                          <a:pt x="21060" y="15074"/>
                        </a:cubicBezTo>
                        <a:cubicBezTo>
                          <a:pt x="21467" y="13479"/>
                          <a:pt x="21365" y="11780"/>
                          <a:pt x="21094" y="10116"/>
                        </a:cubicBezTo>
                        <a:close/>
                      </a:path>
                    </a:pathLst>
                  </a:custGeom>
                  <a:solidFill>
                    <a:srgbClr val="311DA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632" name="Group 518"/>
                <p:cNvGrpSpPr/>
                <p:nvPr/>
              </p:nvGrpSpPr>
              <p:grpSpPr>
                <a:xfrm>
                  <a:off x="1126428" y="489125"/>
                  <a:ext cx="538714" cy="911418"/>
                  <a:chOff x="0" y="0"/>
                  <a:chExt cx="538713" cy="911417"/>
                </a:xfrm>
              </p:grpSpPr>
              <p:sp>
                <p:nvSpPr>
                  <p:cNvPr id="604" name="Freeform: Shape 165"/>
                  <p:cNvSpPr/>
                  <p:nvPr/>
                </p:nvSpPr>
                <p:spPr>
                  <a:xfrm>
                    <a:off x="66889" y="638567"/>
                    <a:ext cx="164955" cy="110336"/>
                  </a:xfrm>
                  <a:custGeom>
                    <a:avLst/>
                    <a:gdLst/>
                    <a:ahLst/>
                    <a:cxnLst>
                      <a:cxn ang="0">
                        <a:pos x="wd2" y="hd2"/>
                      </a:cxn>
                      <a:cxn ang="5400000">
                        <a:pos x="wd2" y="hd2"/>
                      </a:cxn>
                      <a:cxn ang="10800000">
                        <a:pos x="wd2" y="hd2"/>
                      </a:cxn>
                      <a:cxn ang="16200000">
                        <a:pos x="wd2" y="hd2"/>
                      </a:cxn>
                    </a:cxnLst>
                    <a:rect l="0" t="0" r="r" b="b"/>
                    <a:pathLst>
                      <a:path w="21004" h="21600" fill="norm" stroke="1" extrusionOk="0">
                        <a:moveTo>
                          <a:pt x="21004" y="11541"/>
                        </a:moveTo>
                        <a:lnTo>
                          <a:pt x="21004" y="17558"/>
                        </a:lnTo>
                        <a:lnTo>
                          <a:pt x="15743" y="21600"/>
                        </a:lnTo>
                        <a:cubicBezTo>
                          <a:pt x="15743" y="21600"/>
                          <a:pt x="2385" y="10553"/>
                          <a:pt x="18" y="7589"/>
                        </a:cubicBezTo>
                        <a:cubicBezTo>
                          <a:pt x="18" y="7589"/>
                          <a:pt x="-596" y="1706"/>
                          <a:pt x="5367" y="0"/>
                        </a:cubicBezTo>
                        <a:lnTo>
                          <a:pt x="7939" y="0"/>
                        </a:lnTo>
                        <a:close/>
                      </a:path>
                    </a:pathLst>
                  </a:custGeom>
                  <a:solidFill>
                    <a:srgbClr val="311DA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05" name="Freeform: Shape 166"/>
                  <p:cNvSpPr/>
                  <p:nvPr/>
                </p:nvSpPr>
                <p:spPr>
                  <a:xfrm>
                    <a:off x="0" y="670518"/>
                    <a:ext cx="164953" cy="110336"/>
                  </a:xfrm>
                  <a:custGeom>
                    <a:avLst/>
                    <a:gdLst/>
                    <a:ahLst/>
                    <a:cxnLst>
                      <a:cxn ang="0">
                        <a:pos x="wd2" y="hd2"/>
                      </a:cxn>
                      <a:cxn ang="5400000">
                        <a:pos x="wd2" y="hd2"/>
                      </a:cxn>
                      <a:cxn ang="10800000">
                        <a:pos x="wd2" y="hd2"/>
                      </a:cxn>
                      <a:cxn ang="16200000">
                        <a:pos x="wd2" y="hd2"/>
                      </a:cxn>
                    </a:cxnLst>
                    <a:rect l="0" t="0" r="r" b="b"/>
                    <a:pathLst>
                      <a:path w="21004" h="21600" fill="norm" stroke="1" extrusionOk="0">
                        <a:moveTo>
                          <a:pt x="21004" y="11541"/>
                        </a:moveTo>
                        <a:lnTo>
                          <a:pt x="21004" y="17558"/>
                        </a:lnTo>
                        <a:lnTo>
                          <a:pt x="15743" y="21600"/>
                        </a:lnTo>
                        <a:cubicBezTo>
                          <a:pt x="15743" y="21600"/>
                          <a:pt x="2385" y="10553"/>
                          <a:pt x="18" y="7544"/>
                        </a:cubicBezTo>
                        <a:cubicBezTo>
                          <a:pt x="18" y="7544"/>
                          <a:pt x="-596" y="1706"/>
                          <a:pt x="5396" y="0"/>
                        </a:cubicBezTo>
                        <a:lnTo>
                          <a:pt x="7939" y="0"/>
                        </a:lnTo>
                        <a:close/>
                      </a:path>
                    </a:pathLst>
                  </a:custGeom>
                  <a:solidFill>
                    <a:srgbClr val="311DA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06" name="Freeform: Shape 167"/>
                  <p:cNvSpPr/>
                  <p:nvPr/>
                </p:nvSpPr>
                <p:spPr>
                  <a:xfrm>
                    <a:off x="42434" y="382038"/>
                    <a:ext cx="379508" cy="352760"/>
                  </a:xfrm>
                  <a:custGeom>
                    <a:avLst/>
                    <a:gdLst/>
                    <a:ahLst/>
                    <a:cxnLst>
                      <a:cxn ang="0">
                        <a:pos x="wd2" y="hd2"/>
                      </a:cxn>
                      <a:cxn ang="5400000">
                        <a:pos x="wd2" y="hd2"/>
                      </a:cxn>
                      <a:cxn ang="10800000">
                        <a:pos x="wd2" y="hd2"/>
                      </a:cxn>
                      <a:cxn ang="16200000">
                        <a:pos x="wd2" y="hd2"/>
                      </a:cxn>
                    </a:cxnLst>
                    <a:rect l="0" t="0" r="r" b="b"/>
                    <a:pathLst>
                      <a:path w="21600" h="20551" fill="norm" stroke="1" extrusionOk="0">
                        <a:moveTo>
                          <a:pt x="13206" y="2141"/>
                        </a:moveTo>
                        <a:lnTo>
                          <a:pt x="11859" y="1151"/>
                        </a:lnTo>
                        <a:cubicBezTo>
                          <a:pt x="10669" y="468"/>
                          <a:pt x="9662" y="120"/>
                          <a:pt x="8813" y="0"/>
                        </a:cubicBezTo>
                        <a:lnTo>
                          <a:pt x="235" y="3172"/>
                        </a:lnTo>
                        <a:cubicBezTo>
                          <a:pt x="52" y="3627"/>
                          <a:pt x="0" y="3988"/>
                          <a:pt x="0" y="3988"/>
                        </a:cubicBezTo>
                        <a:lnTo>
                          <a:pt x="1752" y="19258"/>
                        </a:lnTo>
                        <a:cubicBezTo>
                          <a:pt x="1752" y="19258"/>
                          <a:pt x="3726" y="21600"/>
                          <a:pt x="7427" y="19981"/>
                        </a:cubicBezTo>
                        <a:lnTo>
                          <a:pt x="7597" y="18816"/>
                        </a:lnTo>
                        <a:cubicBezTo>
                          <a:pt x="7597" y="18816"/>
                          <a:pt x="9139" y="19780"/>
                          <a:pt x="11323" y="18161"/>
                        </a:cubicBezTo>
                        <a:lnTo>
                          <a:pt x="10787" y="11764"/>
                        </a:lnTo>
                        <a:lnTo>
                          <a:pt x="2798" y="7722"/>
                        </a:lnTo>
                        <a:cubicBezTo>
                          <a:pt x="2798" y="7722"/>
                          <a:pt x="2157" y="6236"/>
                          <a:pt x="2890" y="5955"/>
                        </a:cubicBezTo>
                        <a:cubicBezTo>
                          <a:pt x="6655" y="8485"/>
                          <a:pt x="12984" y="12513"/>
                          <a:pt x="14866" y="12513"/>
                        </a:cubicBezTo>
                        <a:cubicBezTo>
                          <a:pt x="17586" y="12513"/>
                          <a:pt x="20750" y="10318"/>
                          <a:pt x="20750" y="10318"/>
                        </a:cubicBezTo>
                        <a:lnTo>
                          <a:pt x="21600" y="6384"/>
                        </a:lnTo>
                        <a:close/>
                      </a:path>
                    </a:pathLst>
                  </a:custGeom>
                  <a:solidFill>
                    <a:srgbClr val="17096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07" name="Freeform: Shape 168"/>
                  <p:cNvSpPr/>
                  <p:nvPr/>
                </p:nvSpPr>
                <p:spPr>
                  <a:xfrm>
                    <a:off x="267464" y="-1"/>
                    <a:ext cx="112450" cy="185735"/>
                  </a:xfrm>
                  <a:custGeom>
                    <a:avLst/>
                    <a:gdLst/>
                    <a:ahLst/>
                    <a:cxnLst>
                      <a:cxn ang="0">
                        <a:pos x="wd2" y="hd2"/>
                      </a:cxn>
                      <a:cxn ang="5400000">
                        <a:pos x="wd2" y="hd2"/>
                      </a:cxn>
                      <a:cxn ang="10800000">
                        <a:pos x="wd2" y="hd2"/>
                      </a:cxn>
                      <a:cxn ang="16200000">
                        <a:pos x="wd2" y="hd2"/>
                      </a:cxn>
                    </a:cxnLst>
                    <a:rect l="0" t="0" r="r" b="b"/>
                    <a:pathLst>
                      <a:path w="21477" h="21574" fill="norm" stroke="1" extrusionOk="0">
                        <a:moveTo>
                          <a:pt x="21339" y="4294"/>
                        </a:moveTo>
                        <a:cubicBezTo>
                          <a:pt x="21251" y="1894"/>
                          <a:pt x="17746" y="-26"/>
                          <a:pt x="13409" y="1"/>
                        </a:cubicBezTo>
                        <a:lnTo>
                          <a:pt x="7713" y="54"/>
                        </a:lnTo>
                        <a:cubicBezTo>
                          <a:pt x="3419" y="81"/>
                          <a:pt x="-86" y="2054"/>
                          <a:pt x="2" y="4427"/>
                        </a:cubicBezTo>
                        <a:lnTo>
                          <a:pt x="133" y="10934"/>
                        </a:lnTo>
                        <a:cubicBezTo>
                          <a:pt x="221" y="13334"/>
                          <a:pt x="3726" y="15254"/>
                          <a:pt x="8063" y="15227"/>
                        </a:cubicBezTo>
                        <a:lnTo>
                          <a:pt x="8896" y="15227"/>
                        </a:lnTo>
                        <a:lnTo>
                          <a:pt x="8983" y="20694"/>
                        </a:lnTo>
                        <a:lnTo>
                          <a:pt x="9027" y="21574"/>
                        </a:lnTo>
                        <a:lnTo>
                          <a:pt x="18184" y="21521"/>
                        </a:lnTo>
                        <a:lnTo>
                          <a:pt x="18140" y="18454"/>
                        </a:lnTo>
                        <a:lnTo>
                          <a:pt x="18009" y="14454"/>
                        </a:lnTo>
                        <a:cubicBezTo>
                          <a:pt x="19981" y="13707"/>
                          <a:pt x="21383" y="12827"/>
                          <a:pt x="21470" y="11094"/>
                        </a:cubicBezTo>
                        <a:cubicBezTo>
                          <a:pt x="21514" y="9387"/>
                          <a:pt x="21339" y="4294"/>
                          <a:pt x="21339" y="4294"/>
                        </a:cubicBezTo>
                        <a:close/>
                      </a:path>
                    </a:pathLst>
                  </a:custGeom>
                  <a:solidFill>
                    <a:srgbClr val="965D3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08" name="Freeform: Shape 169"/>
                  <p:cNvSpPr/>
                  <p:nvPr/>
                </p:nvSpPr>
                <p:spPr>
                  <a:xfrm>
                    <a:off x="301678" y="139946"/>
                    <a:ext cx="83992" cy="42583"/>
                  </a:xfrm>
                  <a:custGeom>
                    <a:avLst/>
                    <a:gdLst/>
                    <a:ahLst/>
                    <a:cxnLst>
                      <a:cxn ang="0">
                        <a:pos x="wd2" y="hd2"/>
                      </a:cxn>
                      <a:cxn ang="5400000">
                        <a:pos x="wd2" y="hd2"/>
                      </a:cxn>
                      <a:cxn ang="10800000">
                        <a:pos x="wd2" y="hd2"/>
                      </a:cxn>
                      <a:cxn ang="16200000">
                        <a:pos x="wd2" y="hd2"/>
                      </a:cxn>
                    </a:cxnLst>
                    <a:rect l="0" t="0" r="r" b="b"/>
                    <a:pathLst>
                      <a:path w="21389" h="21286" fill="norm" stroke="1" extrusionOk="0">
                        <a:moveTo>
                          <a:pt x="19684" y="17964"/>
                        </a:moveTo>
                        <a:lnTo>
                          <a:pt x="2638" y="21279"/>
                        </a:lnTo>
                        <a:cubicBezTo>
                          <a:pt x="1587" y="21393"/>
                          <a:pt x="653" y="20022"/>
                          <a:pt x="536" y="17964"/>
                        </a:cubicBezTo>
                        <a:lnTo>
                          <a:pt x="11" y="7450"/>
                        </a:lnTo>
                        <a:cubicBezTo>
                          <a:pt x="-106" y="5393"/>
                          <a:pt x="711" y="3564"/>
                          <a:pt x="1762" y="3450"/>
                        </a:cubicBezTo>
                        <a:lnTo>
                          <a:pt x="18809" y="22"/>
                        </a:lnTo>
                        <a:cubicBezTo>
                          <a:pt x="19859" y="-207"/>
                          <a:pt x="20735" y="1393"/>
                          <a:pt x="20852" y="3450"/>
                        </a:cubicBezTo>
                        <a:lnTo>
                          <a:pt x="21377" y="13850"/>
                        </a:lnTo>
                        <a:cubicBezTo>
                          <a:pt x="21494" y="15907"/>
                          <a:pt x="20735" y="17736"/>
                          <a:pt x="19684" y="17964"/>
                        </a:cubicBezTo>
                        <a:close/>
                      </a:path>
                    </a:pathLst>
                  </a:custGeom>
                  <a:solidFill>
                    <a:srgbClr val="FDB02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09" name="Freeform: Shape 170"/>
                  <p:cNvSpPr/>
                  <p:nvPr/>
                </p:nvSpPr>
                <p:spPr>
                  <a:xfrm>
                    <a:off x="228373" y="449618"/>
                    <a:ext cx="2343" cy="27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7280" y="18277"/>
                          <a:pt x="17280" y="14954"/>
                          <a:pt x="8640" y="11631"/>
                        </a:cubicBezTo>
                        <a:cubicBezTo>
                          <a:pt x="8640" y="6646"/>
                          <a:pt x="4320" y="3323"/>
                          <a:pt x="0" y="0"/>
                        </a:cubicBezTo>
                        <a:close/>
                      </a:path>
                    </a:pathLst>
                  </a:custGeom>
                  <a:solidFill>
                    <a:srgbClr val="FDB02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10" name="Freeform: Shape 171"/>
                  <p:cNvSpPr/>
                  <p:nvPr/>
                </p:nvSpPr>
                <p:spPr>
                  <a:xfrm>
                    <a:off x="88842" y="154242"/>
                    <a:ext cx="364282" cy="381806"/>
                  </a:xfrm>
                  <a:custGeom>
                    <a:avLst/>
                    <a:gdLst/>
                    <a:ahLst/>
                    <a:cxnLst>
                      <a:cxn ang="0">
                        <a:pos x="wd2" y="hd2"/>
                      </a:cxn>
                      <a:cxn ang="5400000">
                        <a:pos x="wd2" y="hd2"/>
                      </a:cxn>
                      <a:cxn ang="10800000">
                        <a:pos x="wd2" y="hd2"/>
                      </a:cxn>
                      <a:cxn ang="16200000">
                        <a:pos x="wd2" y="hd2"/>
                      </a:cxn>
                    </a:cxnLst>
                    <a:rect l="0" t="0" r="r" b="b"/>
                    <a:pathLst>
                      <a:path w="20988" h="21600" fill="norm" stroke="1" extrusionOk="0">
                        <a:moveTo>
                          <a:pt x="8101" y="16622"/>
                        </a:moveTo>
                        <a:cubicBezTo>
                          <a:pt x="8101" y="16622"/>
                          <a:pt x="8220" y="14439"/>
                          <a:pt x="9332" y="13997"/>
                        </a:cubicBezTo>
                        <a:lnTo>
                          <a:pt x="8220" y="8695"/>
                        </a:lnTo>
                        <a:lnTo>
                          <a:pt x="3654" y="11060"/>
                        </a:lnTo>
                        <a:cubicBezTo>
                          <a:pt x="3654" y="11060"/>
                          <a:pt x="1364" y="11775"/>
                          <a:pt x="411" y="10462"/>
                        </a:cubicBezTo>
                        <a:cubicBezTo>
                          <a:pt x="411" y="10462"/>
                          <a:pt x="-515" y="9630"/>
                          <a:pt x="411" y="8578"/>
                        </a:cubicBezTo>
                        <a:cubicBezTo>
                          <a:pt x="1325" y="7525"/>
                          <a:pt x="5467" y="4926"/>
                          <a:pt x="6156" y="3977"/>
                        </a:cubicBezTo>
                        <a:cubicBezTo>
                          <a:pt x="6844" y="3041"/>
                          <a:pt x="9994" y="988"/>
                          <a:pt x="12350" y="689"/>
                        </a:cubicBezTo>
                        <a:lnTo>
                          <a:pt x="17035" y="0"/>
                        </a:lnTo>
                        <a:cubicBezTo>
                          <a:pt x="17670" y="130"/>
                          <a:pt x="18306" y="273"/>
                          <a:pt x="18928" y="403"/>
                        </a:cubicBezTo>
                        <a:cubicBezTo>
                          <a:pt x="19391" y="494"/>
                          <a:pt x="20079" y="494"/>
                          <a:pt x="20423" y="845"/>
                        </a:cubicBezTo>
                        <a:cubicBezTo>
                          <a:pt x="20569" y="975"/>
                          <a:pt x="20622" y="1170"/>
                          <a:pt x="20688" y="1352"/>
                        </a:cubicBezTo>
                        <a:cubicBezTo>
                          <a:pt x="20939" y="2157"/>
                          <a:pt x="21085" y="3080"/>
                          <a:pt x="20913" y="3925"/>
                        </a:cubicBezTo>
                        <a:cubicBezTo>
                          <a:pt x="20847" y="4224"/>
                          <a:pt x="20503" y="4692"/>
                          <a:pt x="20503" y="4965"/>
                        </a:cubicBezTo>
                        <a:cubicBezTo>
                          <a:pt x="20622" y="10241"/>
                          <a:pt x="20582" y="18637"/>
                          <a:pt x="19192" y="19599"/>
                        </a:cubicBezTo>
                        <a:lnTo>
                          <a:pt x="14044" y="21600"/>
                        </a:lnTo>
                        <a:cubicBezTo>
                          <a:pt x="14044" y="21600"/>
                          <a:pt x="9663" y="20573"/>
                          <a:pt x="8141" y="16869"/>
                        </a:cubicBezTo>
                        <a:close/>
                      </a:path>
                    </a:pathLst>
                  </a:custGeom>
                  <a:solidFill>
                    <a:srgbClr val="FDB02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11" name="Freeform: Shape 172"/>
                  <p:cNvSpPr/>
                  <p:nvPr/>
                </p:nvSpPr>
                <p:spPr>
                  <a:xfrm>
                    <a:off x="231001" y="297354"/>
                    <a:ext cx="20841" cy="10898"/>
                  </a:xfrm>
                  <a:custGeom>
                    <a:avLst/>
                    <a:gdLst/>
                    <a:ahLst/>
                    <a:cxnLst>
                      <a:cxn ang="0">
                        <a:pos x="wd2" y="hd2"/>
                      </a:cxn>
                      <a:cxn ang="5400000">
                        <a:pos x="wd2" y="hd2"/>
                      </a:cxn>
                      <a:cxn ang="10800000">
                        <a:pos x="wd2" y="hd2"/>
                      </a:cxn>
                      <a:cxn ang="16200000">
                        <a:pos x="wd2" y="hd2"/>
                      </a:cxn>
                    </a:cxnLst>
                    <a:rect l="0" t="0" r="r" b="b"/>
                    <a:pathLst>
                      <a:path w="21519" h="21342" fill="norm" stroke="1" extrusionOk="0">
                        <a:moveTo>
                          <a:pt x="623" y="21342"/>
                        </a:moveTo>
                        <a:cubicBezTo>
                          <a:pt x="389" y="21342"/>
                          <a:pt x="154" y="21342"/>
                          <a:pt x="154" y="20901"/>
                        </a:cubicBezTo>
                        <a:cubicBezTo>
                          <a:pt x="-81" y="20460"/>
                          <a:pt x="-81" y="19138"/>
                          <a:pt x="389" y="19138"/>
                        </a:cubicBezTo>
                        <a:lnTo>
                          <a:pt x="20580" y="183"/>
                        </a:lnTo>
                        <a:cubicBezTo>
                          <a:pt x="20815" y="-258"/>
                          <a:pt x="21284" y="183"/>
                          <a:pt x="21519" y="624"/>
                        </a:cubicBezTo>
                        <a:cubicBezTo>
                          <a:pt x="21519" y="1064"/>
                          <a:pt x="21519" y="1946"/>
                          <a:pt x="21049" y="1946"/>
                        </a:cubicBezTo>
                        <a:lnTo>
                          <a:pt x="1093" y="21342"/>
                        </a:lnTo>
                        <a:cubicBezTo>
                          <a:pt x="858" y="21342"/>
                          <a:pt x="623" y="21342"/>
                          <a:pt x="623" y="21342"/>
                        </a:cubicBezTo>
                        <a:close/>
                      </a:path>
                    </a:pathLst>
                  </a:custGeom>
                  <a:solidFill>
                    <a:srgbClr val="FF910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12" name="Freeform: Shape 173"/>
                  <p:cNvSpPr/>
                  <p:nvPr/>
                </p:nvSpPr>
                <p:spPr>
                  <a:xfrm>
                    <a:off x="302317" y="153681"/>
                    <a:ext cx="82732" cy="22169"/>
                  </a:xfrm>
                  <a:custGeom>
                    <a:avLst/>
                    <a:gdLst/>
                    <a:ahLst/>
                    <a:cxnLst>
                      <a:cxn ang="0">
                        <a:pos x="wd2" y="hd2"/>
                      </a:cxn>
                      <a:cxn ang="5400000">
                        <a:pos x="wd2" y="hd2"/>
                      </a:cxn>
                      <a:cxn ang="10800000">
                        <a:pos x="wd2" y="hd2"/>
                      </a:cxn>
                      <a:cxn ang="16200000">
                        <a:pos x="wd2" y="hd2"/>
                      </a:cxn>
                    </a:cxnLst>
                    <a:rect l="0" t="0" r="r" b="b"/>
                    <a:pathLst>
                      <a:path w="21535" h="12529" fill="norm" stroke="1" extrusionOk="0">
                        <a:moveTo>
                          <a:pt x="9154" y="12529"/>
                        </a:moveTo>
                        <a:cubicBezTo>
                          <a:pt x="4022" y="12529"/>
                          <a:pt x="144" y="7515"/>
                          <a:pt x="84" y="7515"/>
                        </a:cubicBezTo>
                        <a:cubicBezTo>
                          <a:pt x="25" y="7386"/>
                          <a:pt x="-35" y="7129"/>
                          <a:pt x="25" y="7000"/>
                        </a:cubicBezTo>
                        <a:cubicBezTo>
                          <a:pt x="84" y="6872"/>
                          <a:pt x="204" y="6743"/>
                          <a:pt x="263" y="6872"/>
                        </a:cubicBezTo>
                        <a:cubicBezTo>
                          <a:pt x="383" y="7000"/>
                          <a:pt x="11720" y="21529"/>
                          <a:pt x="21207" y="58"/>
                        </a:cubicBezTo>
                        <a:cubicBezTo>
                          <a:pt x="21267" y="58"/>
                          <a:pt x="21386" y="-71"/>
                          <a:pt x="21446" y="58"/>
                        </a:cubicBezTo>
                        <a:cubicBezTo>
                          <a:pt x="21565" y="186"/>
                          <a:pt x="21565" y="443"/>
                          <a:pt x="21446" y="700"/>
                        </a:cubicBezTo>
                        <a:cubicBezTo>
                          <a:pt x="17388" y="9829"/>
                          <a:pt x="12913" y="12529"/>
                          <a:pt x="9154" y="12529"/>
                        </a:cubicBezTo>
                        <a:close/>
                      </a:path>
                    </a:pathLst>
                  </a:custGeom>
                  <a:solidFill>
                    <a:srgbClr val="FF910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13" name="Freeform: Shape 174"/>
                  <p:cNvSpPr/>
                  <p:nvPr/>
                </p:nvSpPr>
                <p:spPr>
                  <a:xfrm>
                    <a:off x="442399" y="196307"/>
                    <a:ext cx="2989" cy="462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971" y="21600"/>
                        </a:moveTo>
                        <a:cubicBezTo>
                          <a:pt x="13886" y="21600"/>
                          <a:pt x="12343" y="21386"/>
                          <a:pt x="12343" y="21279"/>
                        </a:cubicBezTo>
                        <a:lnTo>
                          <a:pt x="0" y="428"/>
                        </a:lnTo>
                        <a:cubicBezTo>
                          <a:pt x="0" y="214"/>
                          <a:pt x="1543" y="107"/>
                          <a:pt x="3086" y="0"/>
                        </a:cubicBezTo>
                        <a:cubicBezTo>
                          <a:pt x="6171" y="0"/>
                          <a:pt x="7714" y="214"/>
                          <a:pt x="7714" y="428"/>
                        </a:cubicBezTo>
                        <a:lnTo>
                          <a:pt x="21600" y="21279"/>
                        </a:lnTo>
                        <a:cubicBezTo>
                          <a:pt x="21600" y="21386"/>
                          <a:pt x="20057" y="21600"/>
                          <a:pt x="16971" y="21600"/>
                        </a:cubicBezTo>
                        <a:close/>
                      </a:path>
                    </a:pathLst>
                  </a:custGeom>
                  <a:solidFill>
                    <a:srgbClr val="FF910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14" name="Freeform: Shape 175"/>
                  <p:cNvSpPr/>
                  <p:nvPr/>
                </p:nvSpPr>
                <p:spPr>
                  <a:xfrm>
                    <a:off x="379646" y="196447"/>
                    <a:ext cx="15614" cy="135711"/>
                  </a:xfrm>
                  <a:custGeom>
                    <a:avLst/>
                    <a:gdLst/>
                    <a:ahLst/>
                    <a:cxnLst>
                      <a:cxn ang="0">
                        <a:pos x="wd2" y="hd2"/>
                      </a:cxn>
                      <a:cxn ang="5400000">
                        <a:pos x="wd2" y="hd2"/>
                      </a:cxn>
                      <a:cxn ang="10800000">
                        <a:pos x="wd2" y="hd2"/>
                      </a:cxn>
                      <a:cxn ang="16200000">
                        <a:pos x="wd2" y="hd2"/>
                      </a:cxn>
                    </a:cxnLst>
                    <a:rect l="0" t="0" r="r" b="b"/>
                    <a:pathLst>
                      <a:path w="15347" h="21578" fill="norm" stroke="1" extrusionOk="0">
                        <a:moveTo>
                          <a:pt x="12693" y="21578"/>
                        </a:moveTo>
                        <a:cubicBezTo>
                          <a:pt x="12247" y="21578"/>
                          <a:pt x="12025" y="21542"/>
                          <a:pt x="12025" y="21505"/>
                        </a:cubicBezTo>
                        <a:cubicBezTo>
                          <a:pt x="20264" y="11471"/>
                          <a:pt x="445" y="233"/>
                          <a:pt x="0" y="124"/>
                        </a:cubicBezTo>
                        <a:cubicBezTo>
                          <a:pt x="0" y="87"/>
                          <a:pt x="223" y="14"/>
                          <a:pt x="445" y="14"/>
                        </a:cubicBezTo>
                        <a:cubicBezTo>
                          <a:pt x="668" y="-22"/>
                          <a:pt x="1113" y="14"/>
                          <a:pt x="1336" y="87"/>
                        </a:cubicBezTo>
                        <a:cubicBezTo>
                          <a:pt x="1559" y="197"/>
                          <a:pt x="21600" y="11471"/>
                          <a:pt x="13361" y="21505"/>
                        </a:cubicBezTo>
                        <a:cubicBezTo>
                          <a:pt x="13361" y="21542"/>
                          <a:pt x="13138" y="21578"/>
                          <a:pt x="12693" y="21578"/>
                        </a:cubicBezTo>
                        <a:close/>
                      </a:path>
                    </a:pathLst>
                  </a:custGeom>
                  <a:solidFill>
                    <a:srgbClr val="FF910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15" name="Freeform: Shape 176"/>
                  <p:cNvSpPr/>
                  <p:nvPr/>
                </p:nvSpPr>
                <p:spPr>
                  <a:xfrm>
                    <a:off x="250146" y="401117"/>
                    <a:ext cx="5374" cy="24366"/>
                  </a:xfrm>
                  <a:custGeom>
                    <a:avLst/>
                    <a:gdLst/>
                    <a:ahLst/>
                    <a:cxnLst>
                      <a:cxn ang="0">
                        <a:pos x="wd2" y="hd2"/>
                      </a:cxn>
                      <a:cxn ang="5400000">
                        <a:pos x="wd2" y="hd2"/>
                      </a:cxn>
                      <a:cxn ang="10800000">
                        <a:pos x="wd2" y="hd2"/>
                      </a:cxn>
                      <a:cxn ang="16200000">
                        <a:pos x="wd2" y="hd2"/>
                      </a:cxn>
                    </a:cxnLst>
                    <a:rect l="0" t="0" r="r" b="b"/>
                    <a:pathLst>
                      <a:path w="21075" h="21600" fill="norm" stroke="1" extrusionOk="0">
                        <a:moveTo>
                          <a:pt x="18483" y="21600"/>
                        </a:moveTo>
                        <a:cubicBezTo>
                          <a:pt x="17619" y="21600"/>
                          <a:pt x="16755" y="21398"/>
                          <a:pt x="15891" y="20994"/>
                        </a:cubicBezTo>
                        <a:lnTo>
                          <a:pt x="339" y="606"/>
                        </a:lnTo>
                        <a:cubicBezTo>
                          <a:pt x="-525" y="404"/>
                          <a:pt x="339" y="0"/>
                          <a:pt x="2067" y="0"/>
                        </a:cubicBezTo>
                        <a:cubicBezTo>
                          <a:pt x="2931" y="0"/>
                          <a:pt x="4659" y="0"/>
                          <a:pt x="4659" y="404"/>
                        </a:cubicBezTo>
                        <a:lnTo>
                          <a:pt x="21075" y="20793"/>
                        </a:lnTo>
                        <a:cubicBezTo>
                          <a:pt x="21075" y="21196"/>
                          <a:pt x="20211" y="21398"/>
                          <a:pt x="19347" y="21600"/>
                        </a:cubicBezTo>
                        <a:cubicBezTo>
                          <a:pt x="18483" y="21600"/>
                          <a:pt x="18483" y="21600"/>
                          <a:pt x="18483" y="21600"/>
                        </a:cubicBezTo>
                        <a:close/>
                      </a:path>
                    </a:pathLst>
                  </a:custGeom>
                  <a:solidFill>
                    <a:srgbClr val="FF910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16" name="Freeform: Shape 177"/>
                  <p:cNvSpPr/>
                  <p:nvPr/>
                </p:nvSpPr>
                <p:spPr>
                  <a:xfrm>
                    <a:off x="170469" y="556505"/>
                    <a:ext cx="5978" cy="1491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200" y="21600"/>
                        </a:moveTo>
                        <a:cubicBezTo>
                          <a:pt x="18400" y="21600"/>
                          <a:pt x="17600" y="21567"/>
                          <a:pt x="17600" y="21500"/>
                        </a:cubicBezTo>
                        <a:lnTo>
                          <a:pt x="0" y="100"/>
                        </a:lnTo>
                        <a:cubicBezTo>
                          <a:pt x="0" y="33"/>
                          <a:pt x="800" y="0"/>
                          <a:pt x="2400" y="0"/>
                        </a:cubicBezTo>
                        <a:cubicBezTo>
                          <a:pt x="3200" y="0"/>
                          <a:pt x="4000" y="33"/>
                          <a:pt x="4000" y="100"/>
                        </a:cubicBezTo>
                        <a:lnTo>
                          <a:pt x="21600" y="21500"/>
                        </a:lnTo>
                        <a:cubicBezTo>
                          <a:pt x="21600" y="21534"/>
                          <a:pt x="20800" y="21567"/>
                          <a:pt x="20000" y="21600"/>
                        </a:cubicBezTo>
                        <a:close/>
                      </a:path>
                    </a:pathLst>
                  </a:custGeom>
                  <a:solidFill>
                    <a:srgbClr val="311DA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17" name="Freeform: Shape 178"/>
                  <p:cNvSpPr/>
                  <p:nvPr/>
                </p:nvSpPr>
                <p:spPr>
                  <a:xfrm>
                    <a:off x="82431" y="479730"/>
                    <a:ext cx="11264" cy="50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304" y="21600"/>
                        </a:moveTo>
                        <a:cubicBezTo>
                          <a:pt x="19872" y="21600"/>
                          <a:pt x="19872" y="21600"/>
                          <a:pt x="19872" y="21600"/>
                        </a:cubicBezTo>
                        <a:lnTo>
                          <a:pt x="864" y="4696"/>
                        </a:lnTo>
                        <a:cubicBezTo>
                          <a:pt x="0" y="4696"/>
                          <a:pt x="0" y="2817"/>
                          <a:pt x="0" y="1878"/>
                        </a:cubicBezTo>
                        <a:cubicBezTo>
                          <a:pt x="432" y="939"/>
                          <a:pt x="1296" y="0"/>
                          <a:pt x="1728" y="0"/>
                        </a:cubicBezTo>
                        <a:lnTo>
                          <a:pt x="20736" y="16904"/>
                        </a:lnTo>
                        <a:cubicBezTo>
                          <a:pt x="21600" y="16904"/>
                          <a:pt x="21600" y="18783"/>
                          <a:pt x="21600" y="19722"/>
                        </a:cubicBezTo>
                        <a:cubicBezTo>
                          <a:pt x="21168" y="20661"/>
                          <a:pt x="20736" y="21600"/>
                          <a:pt x="20304" y="21600"/>
                        </a:cubicBezTo>
                        <a:close/>
                      </a:path>
                    </a:pathLst>
                  </a:custGeom>
                  <a:solidFill>
                    <a:srgbClr val="311DA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18" name="Freeform: Shape 179"/>
                  <p:cNvSpPr/>
                  <p:nvPr/>
                </p:nvSpPr>
                <p:spPr>
                  <a:xfrm>
                    <a:off x="136909" y="407092"/>
                    <a:ext cx="95625" cy="250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445" y="21600"/>
                        </a:moveTo>
                        <a:lnTo>
                          <a:pt x="21393" y="21600"/>
                        </a:lnTo>
                        <a:cubicBezTo>
                          <a:pt x="12276" y="5498"/>
                          <a:pt x="207" y="1178"/>
                          <a:pt x="104" y="1178"/>
                        </a:cubicBezTo>
                        <a:cubicBezTo>
                          <a:pt x="52" y="982"/>
                          <a:pt x="0" y="785"/>
                          <a:pt x="0" y="589"/>
                        </a:cubicBezTo>
                        <a:cubicBezTo>
                          <a:pt x="0" y="196"/>
                          <a:pt x="104" y="0"/>
                          <a:pt x="155" y="0"/>
                        </a:cubicBezTo>
                        <a:cubicBezTo>
                          <a:pt x="259" y="0"/>
                          <a:pt x="12328" y="4516"/>
                          <a:pt x="21548" y="20618"/>
                        </a:cubicBezTo>
                        <a:cubicBezTo>
                          <a:pt x="21600" y="20618"/>
                          <a:pt x="21600" y="21011"/>
                          <a:pt x="21600" y="21404"/>
                        </a:cubicBezTo>
                        <a:cubicBezTo>
                          <a:pt x="21548" y="21404"/>
                          <a:pt x="21548" y="21600"/>
                          <a:pt x="21445" y="21600"/>
                        </a:cubicBezTo>
                        <a:close/>
                      </a:path>
                    </a:pathLst>
                  </a:custGeom>
                  <a:solidFill>
                    <a:srgbClr val="311DA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19" name="Freeform: Shape 180"/>
                  <p:cNvSpPr/>
                  <p:nvPr/>
                </p:nvSpPr>
                <p:spPr>
                  <a:xfrm>
                    <a:off x="518025" y="508004"/>
                    <a:ext cx="20689" cy="3183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0413" y="20961"/>
                        </a:lnTo>
                        <a:lnTo>
                          <a:pt x="0" y="21600"/>
                        </a:lnTo>
                        <a:close/>
                      </a:path>
                    </a:pathLst>
                  </a:custGeom>
                  <a:solidFill>
                    <a:srgbClr val="056FD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20" name="Freeform: Shape 181"/>
                  <p:cNvSpPr/>
                  <p:nvPr/>
                </p:nvSpPr>
                <p:spPr>
                  <a:xfrm>
                    <a:off x="497107" y="508004"/>
                    <a:ext cx="20689" cy="3183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949" y="20774"/>
                        </a:lnTo>
                        <a:lnTo>
                          <a:pt x="21600" y="21600"/>
                        </a:lnTo>
                        <a:close/>
                      </a:path>
                    </a:pathLst>
                  </a:custGeom>
                  <a:solidFill>
                    <a:srgbClr val="048AD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21" name="Freeform: Shape 182"/>
                  <p:cNvSpPr/>
                  <p:nvPr/>
                </p:nvSpPr>
                <p:spPr>
                  <a:xfrm>
                    <a:off x="99440" y="505016"/>
                    <a:ext cx="20919" cy="3183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0426" y="20961"/>
                        </a:lnTo>
                        <a:lnTo>
                          <a:pt x="0" y="21600"/>
                        </a:lnTo>
                        <a:close/>
                      </a:path>
                    </a:pathLst>
                  </a:custGeom>
                  <a:solidFill>
                    <a:srgbClr val="056FD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22" name="Freeform: Shape 183"/>
                  <p:cNvSpPr/>
                  <p:nvPr/>
                </p:nvSpPr>
                <p:spPr>
                  <a:xfrm>
                    <a:off x="78523" y="505016"/>
                    <a:ext cx="20689" cy="3183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1187" y="20790"/>
                        </a:lnTo>
                        <a:lnTo>
                          <a:pt x="21600" y="21600"/>
                        </a:lnTo>
                        <a:close/>
                      </a:path>
                    </a:pathLst>
                  </a:custGeom>
                  <a:solidFill>
                    <a:srgbClr val="048AD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23" name="Freeform: Shape 184"/>
                  <p:cNvSpPr/>
                  <p:nvPr/>
                </p:nvSpPr>
                <p:spPr>
                  <a:xfrm>
                    <a:off x="277816" y="592824"/>
                    <a:ext cx="20689" cy="3185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0413" y="20961"/>
                        </a:lnTo>
                        <a:lnTo>
                          <a:pt x="0" y="21600"/>
                        </a:lnTo>
                        <a:close/>
                      </a:path>
                    </a:pathLst>
                  </a:custGeom>
                  <a:solidFill>
                    <a:srgbClr val="056FD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24" name="Freeform: Shape 185"/>
                  <p:cNvSpPr/>
                  <p:nvPr/>
                </p:nvSpPr>
                <p:spPr>
                  <a:xfrm>
                    <a:off x="256898" y="592824"/>
                    <a:ext cx="20689" cy="3185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1187" y="20790"/>
                        </a:lnTo>
                        <a:lnTo>
                          <a:pt x="21600" y="21600"/>
                        </a:lnTo>
                        <a:close/>
                      </a:path>
                    </a:pathLst>
                  </a:custGeom>
                  <a:solidFill>
                    <a:srgbClr val="048AD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25" name="Freeform: Shape 186"/>
                  <p:cNvSpPr/>
                  <p:nvPr/>
                </p:nvSpPr>
                <p:spPr>
                  <a:xfrm>
                    <a:off x="347235" y="407782"/>
                    <a:ext cx="20689" cy="3183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0413" y="20977"/>
                        </a:lnTo>
                        <a:lnTo>
                          <a:pt x="0" y="21600"/>
                        </a:lnTo>
                        <a:close/>
                      </a:path>
                    </a:pathLst>
                  </a:custGeom>
                  <a:solidFill>
                    <a:srgbClr val="056FD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26" name="Freeform: Shape 187"/>
                  <p:cNvSpPr/>
                  <p:nvPr/>
                </p:nvSpPr>
                <p:spPr>
                  <a:xfrm>
                    <a:off x="326088" y="407782"/>
                    <a:ext cx="20918" cy="3183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1174" y="20790"/>
                        </a:lnTo>
                        <a:lnTo>
                          <a:pt x="21600" y="21600"/>
                        </a:lnTo>
                        <a:close/>
                      </a:path>
                    </a:pathLst>
                  </a:custGeom>
                  <a:solidFill>
                    <a:srgbClr val="048AD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27" name="Freeform: Shape 188"/>
                  <p:cNvSpPr/>
                  <p:nvPr/>
                </p:nvSpPr>
                <p:spPr>
                  <a:xfrm>
                    <a:off x="261955" y="241858"/>
                    <a:ext cx="261128" cy="370046"/>
                  </a:xfrm>
                  <a:custGeom>
                    <a:avLst/>
                    <a:gdLst/>
                    <a:ahLst/>
                    <a:cxnLst>
                      <a:cxn ang="0">
                        <a:pos x="wd2" y="hd2"/>
                      </a:cxn>
                      <a:cxn ang="5400000">
                        <a:pos x="wd2" y="hd2"/>
                      </a:cxn>
                      <a:cxn ang="10800000">
                        <a:pos x="wd2" y="hd2"/>
                      </a:cxn>
                      <a:cxn ang="16200000">
                        <a:pos x="wd2" y="hd2"/>
                      </a:cxn>
                    </a:cxnLst>
                    <a:rect l="0" t="0" r="r" b="b"/>
                    <a:pathLst>
                      <a:path w="21600" h="21504" fill="norm" stroke="1" extrusionOk="0">
                        <a:moveTo>
                          <a:pt x="20479" y="718"/>
                        </a:moveTo>
                        <a:cubicBezTo>
                          <a:pt x="20707" y="745"/>
                          <a:pt x="20935" y="772"/>
                          <a:pt x="21106" y="825"/>
                        </a:cubicBezTo>
                        <a:lnTo>
                          <a:pt x="19681" y="318"/>
                        </a:lnTo>
                        <a:cubicBezTo>
                          <a:pt x="19624" y="291"/>
                          <a:pt x="19567" y="278"/>
                          <a:pt x="19510" y="251"/>
                        </a:cubicBezTo>
                        <a:cubicBezTo>
                          <a:pt x="18655" y="-29"/>
                          <a:pt x="17649" y="-96"/>
                          <a:pt x="16661" y="158"/>
                        </a:cubicBezTo>
                        <a:lnTo>
                          <a:pt x="2432" y="3815"/>
                        </a:lnTo>
                        <a:cubicBezTo>
                          <a:pt x="969" y="4189"/>
                          <a:pt x="0" y="5150"/>
                          <a:pt x="0" y="6245"/>
                        </a:cubicBezTo>
                        <a:lnTo>
                          <a:pt x="0" y="21504"/>
                        </a:lnTo>
                        <a:lnTo>
                          <a:pt x="21600" y="16151"/>
                        </a:lnTo>
                        <a:lnTo>
                          <a:pt x="21600" y="2587"/>
                        </a:lnTo>
                        <a:cubicBezTo>
                          <a:pt x="21600" y="1826"/>
                          <a:pt x="21144" y="1186"/>
                          <a:pt x="20479" y="718"/>
                        </a:cubicBezTo>
                        <a:close/>
                      </a:path>
                    </a:pathLst>
                  </a:custGeom>
                  <a:solidFill>
                    <a:srgbClr val="0199E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28" name="Freeform: Shape 189"/>
                  <p:cNvSpPr/>
                  <p:nvPr/>
                </p:nvSpPr>
                <p:spPr>
                  <a:xfrm>
                    <a:off x="277816" y="249429"/>
                    <a:ext cx="260898" cy="370060"/>
                  </a:xfrm>
                  <a:custGeom>
                    <a:avLst/>
                    <a:gdLst/>
                    <a:ahLst/>
                    <a:cxnLst>
                      <a:cxn ang="0">
                        <a:pos x="wd2" y="hd2"/>
                      </a:cxn>
                      <a:cxn ang="5400000">
                        <a:pos x="wd2" y="hd2"/>
                      </a:cxn>
                      <a:cxn ang="10800000">
                        <a:pos x="wd2" y="hd2"/>
                      </a:cxn>
                      <a:cxn ang="16200000">
                        <a:pos x="wd2" y="hd2"/>
                      </a:cxn>
                    </a:cxnLst>
                    <a:rect l="0" t="0" r="r" b="b"/>
                    <a:pathLst>
                      <a:path w="21600" h="21152" fill="norm" stroke="1" extrusionOk="0">
                        <a:moveTo>
                          <a:pt x="21600" y="15887"/>
                        </a:moveTo>
                        <a:lnTo>
                          <a:pt x="0" y="21152"/>
                        </a:lnTo>
                        <a:lnTo>
                          <a:pt x="0" y="6144"/>
                        </a:lnTo>
                        <a:cubicBezTo>
                          <a:pt x="0" y="5080"/>
                          <a:pt x="970" y="4121"/>
                          <a:pt x="2415" y="3754"/>
                        </a:cubicBezTo>
                        <a:lnTo>
                          <a:pt x="16675" y="156"/>
                        </a:lnTo>
                        <a:cubicBezTo>
                          <a:pt x="19071" y="-448"/>
                          <a:pt x="21600" y="773"/>
                          <a:pt x="21600" y="2546"/>
                        </a:cubicBezTo>
                        <a:close/>
                      </a:path>
                    </a:pathLst>
                  </a:custGeom>
                  <a:solidFill>
                    <a:srgbClr val="64C2F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29" name="Freeform: Shape 190"/>
                  <p:cNvSpPr/>
                  <p:nvPr/>
                </p:nvSpPr>
                <p:spPr>
                  <a:xfrm>
                    <a:off x="74324" y="484328"/>
                    <a:ext cx="209980" cy="135161"/>
                  </a:xfrm>
                  <a:custGeom>
                    <a:avLst/>
                    <a:gdLst/>
                    <a:ahLst/>
                    <a:cxnLst>
                      <a:cxn ang="0">
                        <a:pos x="wd2" y="hd2"/>
                      </a:cxn>
                      <a:cxn ang="5400000">
                        <a:pos x="wd2" y="hd2"/>
                      </a:cxn>
                      <a:cxn ang="10800000">
                        <a:pos x="wd2" y="hd2"/>
                      </a:cxn>
                      <a:cxn ang="16200000">
                        <a:pos x="wd2" y="hd2"/>
                      </a:cxn>
                    </a:cxnLst>
                    <a:rect l="0" t="0" r="r" b="b"/>
                    <a:pathLst>
                      <a:path w="19290" h="21600" fill="norm" stroke="1" extrusionOk="0">
                        <a:moveTo>
                          <a:pt x="18653" y="21600"/>
                        </a:moveTo>
                        <a:lnTo>
                          <a:pt x="807" y="6821"/>
                        </a:lnTo>
                        <a:cubicBezTo>
                          <a:pt x="807" y="6821"/>
                          <a:pt x="-1513" y="1430"/>
                          <a:pt x="1714" y="0"/>
                        </a:cubicBezTo>
                        <a:lnTo>
                          <a:pt x="18653" y="16393"/>
                        </a:lnTo>
                        <a:cubicBezTo>
                          <a:pt x="18653" y="16393"/>
                          <a:pt x="20087" y="19620"/>
                          <a:pt x="18653" y="21600"/>
                        </a:cubicBezTo>
                        <a:close/>
                      </a:path>
                    </a:pathLst>
                  </a:custGeom>
                  <a:solidFill>
                    <a:srgbClr val="0199E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30" name="Freeform: Shape 191"/>
                  <p:cNvSpPr/>
                  <p:nvPr/>
                </p:nvSpPr>
                <p:spPr>
                  <a:xfrm>
                    <a:off x="78523" y="484328"/>
                    <a:ext cx="199064" cy="1025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53"/>
                        </a:moveTo>
                        <a:lnTo>
                          <a:pt x="21600" y="21600"/>
                        </a:lnTo>
                        <a:lnTo>
                          <a:pt x="1594" y="0"/>
                        </a:lnTo>
                        <a:close/>
                      </a:path>
                    </a:pathLst>
                  </a:custGeom>
                  <a:solidFill>
                    <a:srgbClr val="64C2F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31" name="Freeform: Shape 192"/>
                  <p:cNvSpPr/>
                  <p:nvPr/>
                </p:nvSpPr>
                <p:spPr>
                  <a:xfrm>
                    <a:off x="267464" y="2"/>
                    <a:ext cx="112522" cy="125277"/>
                  </a:xfrm>
                  <a:custGeom>
                    <a:avLst/>
                    <a:gdLst/>
                    <a:ahLst/>
                    <a:cxnLst>
                      <a:cxn ang="0">
                        <a:pos x="wd2" y="hd2"/>
                      </a:cxn>
                      <a:cxn ang="5400000">
                        <a:pos x="wd2" y="hd2"/>
                      </a:cxn>
                      <a:cxn ang="10800000">
                        <a:pos x="wd2" y="hd2"/>
                      </a:cxn>
                      <a:cxn ang="16200000">
                        <a:pos x="wd2" y="hd2"/>
                      </a:cxn>
                    </a:cxnLst>
                    <a:rect l="0" t="0" r="r" b="b"/>
                    <a:pathLst>
                      <a:path w="21447" h="21600" fill="norm" stroke="1" extrusionOk="0">
                        <a:moveTo>
                          <a:pt x="13381" y="0"/>
                        </a:moveTo>
                        <a:lnTo>
                          <a:pt x="7697" y="79"/>
                        </a:lnTo>
                        <a:cubicBezTo>
                          <a:pt x="3412" y="119"/>
                          <a:pt x="-86" y="3046"/>
                          <a:pt x="1" y="6567"/>
                        </a:cubicBezTo>
                        <a:lnTo>
                          <a:pt x="1" y="7952"/>
                        </a:lnTo>
                        <a:lnTo>
                          <a:pt x="4024" y="8347"/>
                        </a:lnTo>
                        <a:lnTo>
                          <a:pt x="4330" y="10760"/>
                        </a:lnTo>
                        <a:lnTo>
                          <a:pt x="7610" y="13332"/>
                        </a:lnTo>
                        <a:lnTo>
                          <a:pt x="7741" y="14716"/>
                        </a:lnTo>
                        <a:lnTo>
                          <a:pt x="9140" y="14835"/>
                        </a:lnTo>
                        <a:cubicBezTo>
                          <a:pt x="9752" y="14875"/>
                          <a:pt x="10277" y="14440"/>
                          <a:pt x="10233" y="13925"/>
                        </a:cubicBezTo>
                        <a:cubicBezTo>
                          <a:pt x="10146" y="12738"/>
                          <a:pt x="10233" y="10879"/>
                          <a:pt x="12026" y="10879"/>
                        </a:cubicBezTo>
                        <a:cubicBezTo>
                          <a:pt x="14693" y="10840"/>
                          <a:pt x="17797" y="14321"/>
                          <a:pt x="12900" y="16536"/>
                        </a:cubicBezTo>
                        <a:lnTo>
                          <a:pt x="12857" y="21600"/>
                        </a:lnTo>
                        <a:lnTo>
                          <a:pt x="17972" y="21442"/>
                        </a:lnTo>
                        <a:cubicBezTo>
                          <a:pt x="19940" y="20334"/>
                          <a:pt x="21339" y="19424"/>
                          <a:pt x="21427" y="16457"/>
                        </a:cubicBezTo>
                        <a:cubicBezTo>
                          <a:pt x="21514" y="11275"/>
                          <a:pt x="21295" y="6369"/>
                          <a:pt x="21295" y="6369"/>
                        </a:cubicBezTo>
                        <a:cubicBezTo>
                          <a:pt x="21208" y="2848"/>
                          <a:pt x="17754" y="0"/>
                          <a:pt x="13512" y="0"/>
                        </a:cubicBezTo>
                        <a:cubicBezTo>
                          <a:pt x="13469" y="0"/>
                          <a:pt x="13425" y="0"/>
                          <a:pt x="13381" y="0"/>
                        </a:cubicBezTo>
                        <a:close/>
                      </a:path>
                    </a:pathLst>
                  </a:custGeom>
                  <a:gradFill flip="none" rotWithShape="1">
                    <a:gsLst>
                      <a:gs pos="20000">
                        <a:srgbClr val="000000"/>
                      </a:gs>
                      <a:gs pos="100000">
                        <a:srgbClr val="965D33"/>
                      </a:gs>
                    </a:gsLst>
                    <a:lin ang="7259999" scaled="0"/>
                  </a:gra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661" name="Group 515"/>
                <p:cNvGrpSpPr/>
                <p:nvPr/>
              </p:nvGrpSpPr>
              <p:grpSpPr>
                <a:xfrm>
                  <a:off x="251932" y="0"/>
                  <a:ext cx="436514" cy="515563"/>
                  <a:chOff x="0" y="0"/>
                  <a:chExt cx="436513" cy="515562"/>
                </a:xfrm>
              </p:grpSpPr>
              <p:sp>
                <p:nvSpPr>
                  <p:cNvPr id="633" name="Freeform: Shape 89"/>
                  <p:cNvSpPr/>
                  <p:nvPr/>
                </p:nvSpPr>
                <p:spPr>
                  <a:xfrm>
                    <a:off x="24824" y="195168"/>
                    <a:ext cx="261128" cy="269595"/>
                  </a:xfrm>
                  <a:custGeom>
                    <a:avLst/>
                    <a:gdLst/>
                    <a:ahLst/>
                    <a:cxnLst>
                      <a:cxn ang="0">
                        <a:pos x="wd2" y="hd2"/>
                      </a:cxn>
                      <a:cxn ang="5400000">
                        <a:pos x="wd2" y="hd2"/>
                      </a:cxn>
                      <a:cxn ang="10800000">
                        <a:pos x="wd2" y="hd2"/>
                      </a:cxn>
                      <a:cxn ang="16200000">
                        <a:pos x="wd2" y="hd2"/>
                      </a:cxn>
                    </a:cxnLst>
                    <a:rect l="0" t="0" r="r" b="b"/>
                    <a:pathLst>
                      <a:path w="21600" h="21469" fill="norm" stroke="1" extrusionOk="0">
                        <a:moveTo>
                          <a:pt x="21600" y="13714"/>
                        </a:moveTo>
                        <a:lnTo>
                          <a:pt x="21600" y="3545"/>
                        </a:lnTo>
                        <a:cubicBezTo>
                          <a:pt x="21600" y="2521"/>
                          <a:pt x="21144" y="1625"/>
                          <a:pt x="20460" y="985"/>
                        </a:cubicBezTo>
                        <a:cubicBezTo>
                          <a:pt x="20707" y="1021"/>
                          <a:pt x="20935" y="1058"/>
                          <a:pt x="21087" y="1131"/>
                        </a:cubicBezTo>
                        <a:lnTo>
                          <a:pt x="19681" y="436"/>
                        </a:lnTo>
                        <a:cubicBezTo>
                          <a:pt x="19624" y="399"/>
                          <a:pt x="19548" y="381"/>
                          <a:pt x="19510" y="363"/>
                        </a:cubicBezTo>
                        <a:lnTo>
                          <a:pt x="19491" y="345"/>
                        </a:lnTo>
                        <a:cubicBezTo>
                          <a:pt x="18655" y="-40"/>
                          <a:pt x="17649" y="-131"/>
                          <a:pt x="16661" y="217"/>
                        </a:cubicBezTo>
                        <a:lnTo>
                          <a:pt x="2413" y="5228"/>
                        </a:lnTo>
                        <a:cubicBezTo>
                          <a:pt x="969" y="5740"/>
                          <a:pt x="0" y="7075"/>
                          <a:pt x="0" y="8557"/>
                        </a:cubicBezTo>
                        <a:lnTo>
                          <a:pt x="0" y="21469"/>
                        </a:lnTo>
                        <a:close/>
                      </a:path>
                    </a:pathLst>
                  </a:custGeom>
                  <a:solidFill>
                    <a:srgbClr val="0199E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34" name="Freeform: Shape 90"/>
                  <p:cNvSpPr/>
                  <p:nvPr/>
                </p:nvSpPr>
                <p:spPr>
                  <a:xfrm>
                    <a:off x="40685" y="203197"/>
                    <a:ext cx="260898" cy="253750"/>
                  </a:xfrm>
                  <a:custGeom>
                    <a:avLst/>
                    <a:gdLst/>
                    <a:ahLst/>
                    <a:cxnLst>
                      <a:cxn ang="0">
                        <a:pos x="wd2" y="hd2"/>
                      </a:cxn>
                      <a:cxn ang="5400000">
                        <a:pos x="wd2" y="hd2"/>
                      </a:cxn>
                      <a:cxn ang="10800000">
                        <a:pos x="wd2" y="hd2"/>
                      </a:cxn>
                      <a:cxn ang="16200000">
                        <a:pos x="wd2" y="hd2"/>
                      </a:cxn>
                    </a:cxnLst>
                    <a:rect l="0" t="0" r="r" b="b"/>
                    <a:pathLst>
                      <a:path w="21600" h="20953" fill="norm" stroke="1" extrusionOk="0">
                        <a:moveTo>
                          <a:pt x="0" y="20953"/>
                        </a:moveTo>
                        <a:lnTo>
                          <a:pt x="0" y="8854"/>
                        </a:lnTo>
                        <a:cubicBezTo>
                          <a:pt x="0" y="7318"/>
                          <a:pt x="970" y="5934"/>
                          <a:pt x="2396" y="5421"/>
                        </a:cubicBezTo>
                        <a:lnTo>
                          <a:pt x="16656" y="225"/>
                        </a:lnTo>
                        <a:cubicBezTo>
                          <a:pt x="19052" y="-647"/>
                          <a:pt x="21600" y="1117"/>
                          <a:pt x="21600" y="3658"/>
                        </a:cubicBezTo>
                        <a:lnTo>
                          <a:pt x="21600" y="13329"/>
                        </a:lnTo>
                        <a:close/>
                      </a:path>
                    </a:pathLst>
                  </a:custGeom>
                  <a:solidFill>
                    <a:srgbClr val="64C2F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35" name="Freeform: Shape 91"/>
                  <p:cNvSpPr/>
                  <p:nvPr/>
                </p:nvSpPr>
                <p:spPr>
                  <a:xfrm>
                    <a:off x="128034" y="458556"/>
                    <a:ext cx="126427" cy="560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3879"/>
                        </a:lnTo>
                        <a:lnTo>
                          <a:pt x="21600" y="21600"/>
                        </a:lnTo>
                        <a:lnTo>
                          <a:pt x="21600" y="17016"/>
                        </a:lnTo>
                        <a:close/>
                      </a:path>
                    </a:pathLst>
                  </a:custGeom>
                  <a:solidFill>
                    <a:srgbClr val="FF910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36" name="Freeform: Shape 92"/>
                  <p:cNvSpPr/>
                  <p:nvPr/>
                </p:nvSpPr>
                <p:spPr>
                  <a:xfrm>
                    <a:off x="128034" y="393044"/>
                    <a:ext cx="308480" cy="1114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862" y="21600"/>
                        </a:moveTo>
                        <a:lnTo>
                          <a:pt x="0" y="12667"/>
                        </a:lnTo>
                        <a:lnTo>
                          <a:pt x="96" y="12667"/>
                        </a:lnTo>
                        <a:lnTo>
                          <a:pt x="12738" y="0"/>
                        </a:lnTo>
                        <a:lnTo>
                          <a:pt x="12738" y="44"/>
                        </a:lnTo>
                        <a:lnTo>
                          <a:pt x="21600" y="8933"/>
                        </a:lnTo>
                        <a:lnTo>
                          <a:pt x="21568" y="8756"/>
                        </a:lnTo>
                        <a:lnTo>
                          <a:pt x="8798" y="21600"/>
                        </a:lnTo>
                        <a:close/>
                      </a:path>
                    </a:pathLst>
                  </a:custGeom>
                  <a:solidFill>
                    <a:srgbClr val="FDB02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37" name="Freeform: Shape 93"/>
                  <p:cNvSpPr/>
                  <p:nvPr/>
                </p:nvSpPr>
                <p:spPr>
                  <a:xfrm>
                    <a:off x="208256" y="439104"/>
                    <a:ext cx="97694" cy="43818"/>
                  </a:xfrm>
                  <a:custGeom>
                    <a:avLst/>
                    <a:gdLst/>
                    <a:ahLst/>
                    <a:cxnLst>
                      <a:cxn ang="0">
                        <a:pos x="wd2" y="hd2"/>
                      </a:cxn>
                      <a:cxn ang="5400000">
                        <a:pos x="wd2" y="hd2"/>
                      </a:cxn>
                      <a:cxn ang="10800000">
                        <a:pos x="wd2" y="hd2"/>
                      </a:cxn>
                      <a:cxn ang="16200000">
                        <a:pos x="wd2" y="hd2"/>
                      </a:cxn>
                    </a:cxnLst>
                    <a:rect l="0" t="0" r="r" b="b"/>
                    <a:pathLst>
                      <a:path w="21600" h="14272" fill="norm" stroke="1" extrusionOk="0">
                        <a:moveTo>
                          <a:pt x="8163" y="4068"/>
                        </a:moveTo>
                        <a:lnTo>
                          <a:pt x="13994" y="642"/>
                        </a:lnTo>
                        <a:lnTo>
                          <a:pt x="21600" y="10771"/>
                        </a:lnTo>
                        <a:lnTo>
                          <a:pt x="18355" y="14272"/>
                        </a:lnTo>
                        <a:lnTo>
                          <a:pt x="12524" y="10771"/>
                        </a:lnTo>
                        <a:lnTo>
                          <a:pt x="10141" y="13453"/>
                        </a:lnTo>
                        <a:lnTo>
                          <a:pt x="0" y="8835"/>
                        </a:lnTo>
                        <a:cubicBezTo>
                          <a:pt x="0" y="8835"/>
                          <a:pt x="101" y="-7328"/>
                          <a:pt x="8163" y="4068"/>
                        </a:cubicBezTo>
                        <a:close/>
                      </a:path>
                    </a:pathLst>
                  </a:custGeom>
                  <a:solidFill>
                    <a:srgbClr val="F5CBB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38" name="Freeform: Shape 94"/>
                  <p:cNvSpPr/>
                  <p:nvPr/>
                </p:nvSpPr>
                <p:spPr>
                  <a:xfrm>
                    <a:off x="334912" y="185016"/>
                    <a:ext cx="93141" cy="79613"/>
                  </a:xfrm>
                  <a:custGeom>
                    <a:avLst/>
                    <a:gdLst/>
                    <a:ahLst/>
                    <a:cxnLst>
                      <a:cxn ang="0">
                        <a:pos x="wd2" y="hd2"/>
                      </a:cxn>
                      <a:cxn ang="5400000">
                        <a:pos x="wd2" y="hd2"/>
                      </a:cxn>
                      <a:cxn ang="10800000">
                        <a:pos x="wd2" y="hd2"/>
                      </a:cxn>
                      <a:cxn ang="16200000">
                        <a:pos x="wd2" y="hd2"/>
                      </a:cxn>
                    </a:cxnLst>
                    <a:rect l="0" t="0" r="r" b="b"/>
                    <a:pathLst>
                      <a:path w="20404" h="21016" fill="norm" stroke="1" extrusionOk="0">
                        <a:moveTo>
                          <a:pt x="0" y="16276"/>
                        </a:moveTo>
                        <a:lnTo>
                          <a:pt x="4370" y="6292"/>
                        </a:lnTo>
                        <a:cubicBezTo>
                          <a:pt x="4370" y="6292"/>
                          <a:pt x="6530" y="5566"/>
                          <a:pt x="12056" y="6292"/>
                        </a:cubicBezTo>
                        <a:cubicBezTo>
                          <a:pt x="12056" y="6292"/>
                          <a:pt x="12910" y="2420"/>
                          <a:pt x="14115" y="1936"/>
                        </a:cubicBezTo>
                        <a:cubicBezTo>
                          <a:pt x="15271" y="1392"/>
                          <a:pt x="20143" y="0"/>
                          <a:pt x="20143" y="0"/>
                        </a:cubicBezTo>
                        <a:cubicBezTo>
                          <a:pt x="20143" y="0"/>
                          <a:pt x="21600" y="5808"/>
                          <a:pt x="17632" y="11254"/>
                        </a:cubicBezTo>
                        <a:lnTo>
                          <a:pt x="8992" y="14158"/>
                        </a:lnTo>
                        <a:lnTo>
                          <a:pt x="5526" y="20995"/>
                        </a:lnTo>
                        <a:cubicBezTo>
                          <a:pt x="5526" y="20995"/>
                          <a:pt x="2361" y="21600"/>
                          <a:pt x="0" y="16276"/>
                        </a:cubicBezTo>
                        <a:close/>
                      </a:path>
                    </a:pathLst>
                  </a:custGeom>
                  <a:solidFill>
                    <a:srgbClr val="F5CBB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39" name="Freeform: Shape 95"/>
                  <p:cNvSpPr/>
                  <p:nvPr/>
                </p:nvSpPr>
                <p:spPr>
                  <a:xfrm>
                    <a:off x="367094" y="236276"/>
                    <a:ext cx="8736" cy="68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7665"/>
                        </a:moveTo>
                        <a:lnTo>
                          <a:pt x="0" y="0"/>
                        </a:lnTo>
                        <a:lnTo>
                          <a:pt x="14954" y="21600"/>
                        </a:lnTo>
                        <a:close/>
                      </a:path>
                    </a:pathLst>
                  </a:custGeom>
                  <a:solidFill>
                    <a:srgbClr val="17096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40" name="Freeform: Shape 96"/>
                  <p:cNvSpPr/>
                  <p:nvPr/>
                </p:nvSpPr>
                <p:spPr>
                  <a:xfrm>
                    <a:off x="102749" y="18824"/>
                    <a:ext cx="114933" cy="1852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572" y="0"/>
                        </a:moveTo>
                        <a:lnTo>
                          <a:pt x="9399" y="0"/>
                        </a:lnTo>
                        <a:cubicBezTo>
                          <a:pt x="5519" y="0"/>
                          <a:pt x="2414" y="1954"/>
                          <a:pt x="2414" y="4336"/>
                        </a:cubicBezTo>
                        <a:lnTo>
                          <a:pt x="2414" y="6691"/>
                        </a:lnTo>
                        <a:cubicBezTo>
                          <a:pt x="992" y="7066"/>
                          <a:pt x="0" y="7923"/>
                          <a:pt x="0" y="8913"/>
                        </a:cubicBezTo>
                        <a:cubicBezTo>
                          <a:pt x="0" y="9957"/>
                          <a:pt x="992" y="10813"/>
                          <a:pt x="2414" y="11161"/>
                        </a:cubicBezTo>
                        <a:cubicBezTo>
                          <a:pt x="2587" y="12553"/>
                          <a:pt x="3794" y="13784"/>
                          <a:pt x="5562" y="14480"/>
                        </a:cubicBezTo>
                        <a:lnTo>
                          <a:pt x="5562" y="21600"/>
                        </a:lnTo>
                        <a:lnTo>
                          <a:pt x="13840" y="21600"/>
                        </a:lnTo>
                        <a:lnTo>
                          <a:pt x="13840" y="15203"/>
                        </a:lnTo>
                        <a:lnTo>
                          <a:pt x="14572" y="15203"/>
                        </a:lnTo>
                        <a:cubicBezTo>
                          <a:pt x="18453" y="15203"/>
                          <a:pt x="21600" y="13276"/>
                          <a:pt x="21600" y="10867"/>
                        </a:cubicBezTo>
                        <a:lnTo>
                          <a:pt x="21600" y="4336"/>
                        </a:lnTo>
                        <a:cubicBezTo>
                          <a:pt x="21600" y="1954"/>
                          <a:pt x="18453" y="0"/>
                          <a:pt x="14572" y="0"/>
                        </a:cubicBezTo>
                        <a:close/>
                      </a:path>
                    </a:pathLst>
                  </a:custGeom>
                  <a:solidFill>
                    <a:srgbClr val="F5CBB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41" name="Freeform: Shape 97"/>
                  <p:cNvSpPr/>
                  <p:nvPr/>
                </p:nvSpPr>
                <p:spPr>
                  <a:xfrm>
                    <a:off x="86275" y="-1"/>
                    <a:ext cx="144395" cy="142723"/>
                  </a:xfrm>
                  <a:custGeom>
                    <a:avLst/>
                    <a:gdLst/>
                    <a:ahLst/>
                    <a:cxnLst>
                      <a:cxn ang="0">
                        <a:pos x="wd2" y="hd2"/>
                      </a:cxn>
                      <a:cxn ang="5400000">
                        <a:pos x="wd2" y="hd2"/>
                      </a:cxn>
                      <a:cxn ang="10800000">
                        <a:pos x="wd2" y="hd2"/>
                      </a:cxn>
                      <a:cxn ang="16200000">
                        <a:pos x="wd2" y="hd2"/>
                      </a:cxn>
                    </a:cxnLst>
                    <a:rect l="0" t="0" r="r" b="b"/>
                    <a:pathLst>
                      <a:path w="21335" h="21562" fill="norm" stroke="1" extrusionOk="0">
                        <a:moveTo>
                          <a:pt x="20266" y="5024"/>
                        </a:moveTo>
                        <a:cubicBezTo>
                          <a:pt x="18333" y="3672"/>
                          <a:pt x="16401" y="2285"/>
                          <a:pt x="14502" y="933"/>
                        </a:cubicBezTo>
                        <a:cubicBezTo>
                          <a:pt x="14027" y="586"/>
                          <a:pt x="13552" y="239"/>
                          <a:pt x="13010" y="101"/>
                        </a:cubicBezTo>
                        <a:cubicBezTo>
                          <a:pt x="12501" y="-38"/>
                          <a:pt x="11925" y="-3"/>
                          <a:pt x="11416" y="31"/>
                        </a:cubicBezTo>
                        <a:cubicBezTo>
                          <a:pt x="8534" y="343"/>
                          <a:pt x="5685" y="1037"/>
                          <a:pt x="3007" y="2146"/>
                        </a:cubicBezTo>
                        <a:cubicBezTo>
                          <a:pt x="2600" y="2285"/>
                          <a:pt x="2193" y="2458"/>
                          <a:pt x="1921" y="2770"/>
                        </a:cubicBezTo>
                        <a:cubicBezTo>
                          <a:pt x="1548" y="3152"/>
                          <a:pt x="1447" y="3706"/>
                          <a:pt x="1345" y="4192"/>
                        </a:cubicBezTo>
                        <a:cubicBezTo>
                          <a:pt x="904" y="6168"/>
                          <a:pt x="497" y="8144"/>
                          <a:pt x="226" y="10121"/>
                        </a:cubicBezTo>
                        <a:cubicBezTo>
                          <a:pt x="-11" y="11750"/>
                          <a:pt x="-147" y="13484"/>
                          <a:pt x="260" y="15079"/>
                        </a:cubicBezTo>
                        <a:cubicBezTo>
                          <a:pt x="1006" y="18026"/>
                          <a:pt x="3481" y="20279"/>
                          <a:pt x="6262" y="21423"/>
                        </a:cubicBezTo>
                        <a:cubicBezTo>
                          <a:pt x="6397" y="21493"/>
                          <a:pt x="6601" y="21562"/>
                          <a:pt x="6770" y="21562"/>
                        </a:cubicBezTo>
                        <a:cubicBezTo>
                          <a:pt x="6974" y="21527"/>
                          <a:pt x="7143" y="21389"/>
                          <a:pt x="7313" y="21250"/>
                        </a:cubicBezTo>
                        <a:cubicBezTo>
                          <a:pt x="8059" y="20557"/>
                          <a:pt x="8602" y="19655"/>
                          <a:pt x="8602" y="18615"/>
                        </a:cubicBezTo>
                        <a:cubicBezTo>
                          <a:pt x="8602" y="17644"/>
                          <a:pt x="7923" y="16708"/>
                          <a:pt x="7008" y="16500"/>
                        </a:cubicBezTo>
                        <a:cubicBezTo>
                          <a:pt x="6737" y="16639"/>
                          <a:pt x="6397" y="16708"/>
                          <a:pt x="6092" y="16708"/>
                        </a:cubicBezTo>
                        <a:cubicBezTo>
                          <a:pt x="4872" y="16708"/>
                          <a:pt x="3888" y="15737"/>
                          <a:pt x="3888" y="14489"/>
                        </a:cubicBezTo>
                        <a:cubicBezTo>
                          <a:pt x="3888" y="13241"/>
                          <a:pt x="4872" y="12236"/>
                          <a:pt x="6092" y="12236"/>
                        </a:cubicBezTo>
                        <a:cubicBezTo>
                          <a:pt x="6499" y="12236"/>
                          <a:pt x="6872" y="12374"/>
                          <a:pt x="7177" y="12548"/>
                        </a:cubicBezTo>
                        <a:lnTo>
                          <a:pt x="7483" y="13796"/>
                        </a:lnTo>
                        <a:lnTo>
                          <a:pt x="8025" y="11611"/>
                        </a:lnTo>
                        <a:cubicBezTo>
                          <a:pt x="8534" y="10641"/>
                          <a:pt x="8466" y="9323"/>
                          <a:pt x="8296" y="8144"/>
                        </a:cubicBezTo>
                        <a:cubicBezTo>
                          <a:pt x="9721" y="8456"/>
                          <a:pt x="11145" y="8734"/>
                          <a:pt x="12603" y="8595"/>
                        </a:cubicBezTo>
                        <a:cubicBezTo>
                          <a:pt x="14027" y="8491"/>
                          <a:pt x="15485" y="7832"/>
                          <a:pt x="16299" y="6619"/>
                        </a:cubicBezTo>
                        <a:cubicBezTo>
                          <a:pt x="17282" y="6619"/>
                          <a:pt x="18198" y="7278"/>
                          <a:pt x="18740" y="8144"/>
                        </a:cubicBezTo>
                        <a:cubicBezTo>
                          <a:pt x="19249" y="9011"/>
                          <a:pt x="19418" y="10051"/>
                          <a:pt x="19418" y="11091"/>
                        </a:cubicBezTo>
                        <a:cubicBezTo>
                          <a:pt x="19418" y="10918"/>
                          <a:pt x="20402" y="10017"/>
                          <a:pt x="20571" y="9774"/>
                        </a:cubicBezTo>
                        <a:cubicBezTo>
                          <a:pt x="20910" y="9219"/>
                          <a:pt x="21114" y="8630"/>
                          <a:pt x="21250" y="8006"/>
                        </a:cubicBezTo>
                        <a:cubicBezTo>
                          <a:pt x="21453" y="6723"/>
                          <a:pt x="21351" y="5821"/>
                          <a:pt x="20266" y="5024"/>
                        </a:cubicBezTo>
                        <a:close/>
                      </a:path>
                    </a:pathLst>
                  </a:custGeom>
                  <a:solidFill>
                    <a:srgbClr val="310D6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42" name="Freeform: Shape 98"/>
                  <p:cNvSpPr/>
                  <p:nvPr/>
                </p:nvSpPr>
                <p:spPr>
                  <a:xfrm>
                    <a:off x="144125" y="78129"/>
                    <a:ext cx="38388" cy="383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1414"/>
                        </a:moveTo>
                        <a:cubicBezTo>
                          <a:pt x="5657" y="1414"/>
                          <a:pt x="1414" y="5657"/>
                          <a:pt x="1414" y="10800"/>
                        </a:cubicBezTo>
                        <a:cubicBezTo>
                          <a:pt x="1414" y="16071"/>
                          <a:pt x="5657" y="20186"/>
                          <a:pt x="10800" y="20186"/>
                        </a:cubicBezTo>
                        <a:cubicBezTo>
                          <a:pt x="15943" y="20186"/>
                          <a:pt x="20186" y="16071"/>
                          <a:pt x="20186" y="10800"/>
                        </a:cubicBezTo>
                        <a:cubicBezTo>
                          <a:pt x="20186" y="5657"/>
                          <a:pt x="15943" y="1414"/>
                          <a:pt x="10800" y="1414"/>
                        </a:cubicBezTo>
                        <a:close/>
                        <a:moveTo>
                          <a:pt x="10800" y="21600"/>
                        </a:moveTo>
                        <a:cubicBezTo>
                          <a:pt x="4886" y="21600"/>
                          <a:pt x="0" y="16843"/>
                          <a:pt x="0" y="10800"/>
                        </a:cubicBezTo>
                        <a:cubicBezTo>
                          <a:pt x="0" y="4886"/>
                          <a:pt x="4886" y="0"/>
                          <a:pt x="10800" y="0"/>
                        </a:cubicBezTo>
                        <a:cubicBezTo>
                          <a:pt x="16714" y="0"/>
                          <a:pt x="21600" y="4886"/>
                          <a:pt x="21600" y="10800"/>
                        </a:cubicBezTo>
                        <a:cubicBezTo>
                          <a:pt x="21600" y="16843"/>
                          <a:pt x="16714" y="21600"/>
                          <a:pt x="10800" y="21600"/>
                        </a:cubicBezTo>
                        <a:close/>
                      </a:path>
                    </a:pathLst>
                  </a:custGeom>
                  <a:solidFill>
                    <a:srgbClr val="035ED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43" name="Freeform: Shape 99"/>
                  <p:cNvSpPr/>
                  <p:nvPr/>
                </p:nvSpPr>
                <p:spPr>
                  <a:xfrm>
                    <a:off x="196304" y="74222"/>
                    <a:ext cx="38159" cy="383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35" y="1414"/>
                        </a:moveTo>
                        <a:cubicBezTo>
                          <a:pt x="5562" y="1414"/>
                          <a:pt x="1423" y="5657"/>
                          <a:pt x="1423" y="10800"/>
                        </a:cubicBezTo>
                        <a:cubicBezTo>
                          <a:pt x="1423" y="15943"/>
                          <a:pt x="5562" y="20186"/>
                          <a:pt x="10735" y="20186"/>
                        </a:cubicBezTo>
                        <a:cubicBezTo>
                          <a:pt x="16038" y="20186"/>
                          <a:pt x="20177" y="15943"/>
                          <a:pt x="20177" y="10800"/>
                        </a:cubicBezTo>
                        <a:cubicBezTo>
                          <a:pt x="20177" y="5657"/>
                          <a:pt x="16038" y="1414"/>
                          <a:pt x="10735" y="1414"/>
                        </a:cubicBezTo>
                        <a:close/>
                        <a:moveTo>
                          <a:pt x="10735" y="21600"/>
                        </a:moveTo>
                        <a:cubicBezTo>
                          <a:pt x="4915" y="21600"/>
                          <a:pt x="0" y="16714"/>
                          <a:pt x="0" y="10800"/>
                        </a:cubicBezTo>
                        <a:cubicBezTo>
                          <a:pt x="0" y="4886"/>
                          <a:pt x="4915" y="0"/>
                          <a:pt x="10735" y="0"/>
                        </a:cubicBezTo>
                        <a:cubicBezTo>
                          <a:pt x="16814" y="0"/>
                          <a:pt x="21600" y="4886"/>
                          <a:pt x="21600" y="10800"/>
                        </a:cubicBezTo>
                        <a:cubicBezTo>
                          <a:pt x="21600" y="16714"/>
                          <a:pt x="16814" y="21600"/>
                          <a:pt x="10735" y="21600"/>
                        </a:cubicBezTo>
                        <a:close/>
                      </a:path>
                    </a:pathLst>
                  </a:custGeom>
                  <a:solidFill>
                    <a:srgbClr val="035ED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44" name="Freeform: Shape 100"/>
                  <p:cNvSpPr/>
                  <p:nvPr/>
                </p:nvSpPr>
                <p:spPr>
                  <a:xfrm>
                    <a:off x="181132" y="92381"/>
                    <a:ext cx="16322" cy="45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00" y="21600"/>
                        </a:moveTo>
                        <a:lnTo>
                          <a:pt x="0" y="11314"/>
                        </a:lnTo>
                        <a:lnTo>
                          <a:pt x="21300" y="0"/>
                        </a:lnTo>
                        <a:lnTo>
                          <a:pt x="21600" y="11314"/>
                        </a:lnTo>
                        <a:close/>
                      </a:path>
                    </a:pathLst>
                  </a:custGeom>
                  <a:solidFill>
                    <a:srgbClr val="035ED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45" name="Freeform: Shape 101"/>
                  <p:cNvSpPr/>
                  <p:nvPr/>
                </p:nvSpPr>
                <p:spPr>
                  <a:xfrm>
                    <a:off x="65481" y="154904"/>
                    <a:ext cx="304831" cy="317214"/>
                  </a:xfrm>
                  <a:custGeom>
                    <a:avLst/>
                    <a:gdLst/>
                    <a:ahLst/>
                    <a:cxnLst>
                      <a:cxn ang="0">
                        <a:pos x="wd2" y="hd2"/>
                      </a:cxn>
                      <a:cxn ang="5400000">
                        <a:pos x="wd2" y="hd2"/>
                      </a:cxn>
                      <a:cxn ang="10800000">
                        <a:pos x="wd2" y="hd2"/>
                      </a:cxn>
                      <a:cxn ang="16200000">
                        <a:pos x="wd2" y="hd2"/>
                      </a:cxn>
                    </a:cxnLst>
                    <a:rect l="0" t="0" r="r" b="b"/>
                    <a:pathLst>
                      <a:path w="21297" h="21600" fill="norm" stroke="1" extrusionOk="0">
                        <a:moveTo>
                          <a:pt x="4672" y="203"/>
                        </a:moveTo>
                        <a:lnTo>
                          <a:pt x="3613" y="579"/>
                        </a:lnTo>
                        <a:cubicBezTo>
                          <a:pt x="3613" y="579"/>
                          <a:pt x="3436" y="1361"/>
                          <a:pt x="3613" y="2065"/>
                        </a:cubicBezTo>
                        <a:cubicBezTo>
                          <a:pt x="3613" y="2065"/>
                          <a:pt x="1093" y="4114"/>
                          <a:pt x="387" y="4614"/>
                        </a:cubicBezTo>
                        <a:cubicBezTo>
                          <a:pt x="-303" y="5130"/>
                          <a:pt x="-30" y="13170"/>
                          <a:pt x="885" y="18003"/>
                        </a:cubicBezTo>
                        <a:lnTo>
                          <a:pt x="2987" y="19395"/>
                        </a:lnTo>
                        <a:lnTo>
                          <a:pt x="5731" y="18425"/>
                        </a:lnTo>
                        <a:lnTo>
                          <a:pt x="9839" y="21600"/>
                        </a:lnTo>
                        <a:cubicBezTo>
                          <a:pt x="9839" y="21600"/>
                          <a:pt x="11717" y="21021"/>
                          <a:pt x="12310" y="19254"/>
                        </a:cubicBezTo>
                        <a:lnTo>
                          <a:pt x="9823" y="16986"/>
                        </a:lnTo>
                        <a:lnTo>
                          <a:pt x="10577" y="16704"/>
                        </a:lnTo>
                        <a:cubicBezTo>
                          <a:pt x="10577" y="16704"/>
                          <a:pt x="11989" y="13623"/>
                          <a:pt x="12070" y="11621"/>
                        </a:cubicBezTo>
                        <a:cubicBezTo>
                          <a:pt x="12070" y="11621"/>
                          <a:pt x="15279" y="15046"/>
                          <a:pt x="16001" y="15015"/>
                        </a:cubicBezTo>
                        <a:cubicBezTo>
                          <a:pt x="16739" y="14968"/>
                          <a:pt x="21297" y="7601"/>
                          <a:pt x="21297" y="7601"/>
                        </a:cubicBezTo>
                        <a:cubicBezTo>
                          <a:pt x="21297" y="7601"/>
                          <a:pt x="19805" y="7633"/>
                          <a:pt x="18585" y="5975"/>
                        </a:cubicBezTo>
                        <a:lnTo>
                          <a:pt x="16082" y="9697"/>
                        </a:lnTo>
                        <a:lnTo>
                          <a:pt x="12342" y="2346"/>
                        </a:lnTo>
                        <a:lnTo>
                          <a:pt x="9245" y="1017"/>
                        </a:lnTo>
                        <a:lnTo>
                          <a:pt x="8443" y="0"/>
                        </a:lnTo>
                        <a:lnTo>
                          <a:pt x="7753" y="0"/>
                        </a:lnTo>
                        <a:lnTo>
                          <a:pt x="7753" y="2753"/>
                        </a:lnTo>
                        <a:lnTo>
                          <a:pt x="4672" y="1079"/>
                        </a:lnTo>
                        <a:close/>
                      </a:path>
                    </a:pathLst>
                  </a:custGeom>
                  <a:solidFill>
                    <a:srgbClr val="17096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46" name="Freeform: Shape 102"/>
                  <p:cNvSpPr/>
                  <p:nvPr/>
                </p:nvSpPr>
                <p:spPr>
                  <a:xfrm>
                    <a:off x="237680" y="219496"/>
                    <a:ext cx="9417" cy="106429"/>
                  </a:xfrm>
                  <a:custGeom>
                    <a:avLst/>
                    <a:gdLst/>
                    <a:ahLst/>
                    <a:cxnLst>
                      <a:cxn ang="0">
                        <a:pos x="wd2" y="hd2"/>
                      </a:cxn>
                      <a:cxn ang="5400000">
                        <a:pos x="wd2" y="hd2"/>
                      </a:cxn>
                      <a:cxn ang="10800000">
                        <a:pos x="wd2" y="hd2"/>
                      </a:cxn>
                      <a:cxn ang="16200000">
                        <a:pos x="wd2" y="hd2"/>
                      </a:cxn>
                    </a:cxnLst>
                    <a:rect l="0" t="0" r="r" b="b"/>
                    <a:pathLst>
                      <a:path w="13733" h="21600" fill="norm" stroke="1" extrusionOk="0">
                        <a:moveTo>
                          <a:pt x="982" y="21600"/>
                        </a:moveTo>
                        <a:lnTo>
                          <a:pt x="655" y="21600"/>
                        </a:lnTo>
                        <a:cubicBezTo>
                          <a:pt x="327" y="21600"/>
                          <a:pt x="0" y="21507"/>
                          <a:pt x="0" y="21460"/>
                        </a:cubicBezTo>
                        <a:cubicBezTo>
                          <a:pt x="327" y="21367"/>
                          <a:pt x="19964" y="9217"/>
                          <a:pt x="8836" y="186"/>
                        </a:cubicBezTo>
                        <a:cubicBezTo>
                          <a:pt x="8509" y="93"/>
                          <a:pt x="8836" y="47"/>
                          <a:pt x="9164" y="0"/>
                        </a:cubicBezTo>
                        <a:cubicBezTo>
                          <a:pt x="9818" y="0"/>
                          <a:pt x="10145" y="47"/>
                          <a:pt x="10145" y="140"/>
                        </a:cubicBezTo>
                        <a:cubicBezTo>
                          <a:pt x="21600" y="9217"/>
                          <a:pt x="1964" y="21414"/>
                          <a:pt x="1964" y="21507"/>
                        </a:cubicBezTo>
                        <a:cubicBezTo>
                          <a:pt x="1636" y="21600"/>
                          <a:pt x="1309" y="21600"/>
                          <a:pt x="982" y="21600"/>
                        </a:cubicBezTo>
                        <a:close/>
                      </a:path>
                    </a:pathLst>
                  </a:custGeom>
                  <a:solidFill>
                    <a:srgbClr val="035ED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47" name="Freeform: Shape 103"/>
                  <p:cNvSpPr/>
                  <p:nvPr/>
                </p:nvSpPr>
                <p:spPr>
                  <a:xfrm>
                    <a:off x="283653" y="296809"/>
                    <a:ext cx="12507" cy="17163"/>
                  </a:xfrm>
                  <a:custGeom>
                    <a:avLst/>
                    <a:gdLst/>
                    <a:ahLst/>
                    <a:cxnLst>
                      <a:cxn ang="0">
                        <a:pos x="wd2" y="hd2"/>
                      </a:cxn>
                      <a:cxn ang="5400000">
                        <a:pos x="wd2" y="hd2"/>
                      </a:cxn>
                      <a:cxn ang="10800000">
                        <a:pos x="wd2" y="hd2"/>
                      </a:cxn>
                      <a:cxn ang="16200000">
                        <a:pos x="wd2" y="hd2"/>
                      </a:cxn>
                    </a:cxnLst>
                    <a:rect l="0" t="0" r="r" b="b"/>
                    <a:pathLst>
                      <a:path w="21374" h="21502" fill="norm" stroke="1" extrusionOk="0">
                        <a:moveTo>
                          <a:pt x="1157" y="21502"/>
                        </a:moveTo>
                        <a:cubicBezTo>
                          <a:pt x="771" y="21502"/>
                          <a:pt x="386" y="21502"/>
                          <a:pt x="386" y="21502"/>
                        </a:cubicBezTo>
                        <a:cubicBezTo>
                          <a:pt x="0" y="21218"/>
                          <a:pt x="0" y="20649"/>
                          <a:pt x="0" y="20365"/>
                        </a:cubicBezTo>
                        <a:lnTo>
                          <a:pt x="19286" y="470"/>
                        </a:lnTo>
                        <a:cubicBezTo>
                          <a:pt x="20057" y="-98"/>
                          <a:pt x="20443" y="-98"/>
                          <a:pt x="20829" y="186"/>
                        </a:cubicBezTo>
                        <a:cubicBezTo>
                          <a:pt x="21214" y="470"/>
                          <a:pt x="21600" y="755"/>
                          <a:pt x="21214" y="1323"/>
                        </a:cubicBezTo>
                        <a:lnTo>
                          <a:pt x="1929" y="21218"/>
                        </a:lnTo>
                        <a:cubicBezTo>
                          <a:pt x="1929" y="21502"/>
                          <a:pt x="1157" y="21502"/>
                          <a:pt x="1157" y="21502"/>
                        </a:cubicBezTo>
                        <a:close/>
                      </a:path>
                    </a:pathLst>
                  </a:custGeom>
                  <a:solidFill>
                    <a:srgbClr val="035ED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48" name="Freeform: Shape 104"/>
                  <p:cNvSpPr/>
                  <p:nvPr/>
                </p:nvSpPr>
                <p:spPr>
                  <a:xfrm>
                    <a:off x="90246" y="223314"/>
                    <a:ext cx="116172" cy="181224"/>
                  </a:xfrm>
                  <a:custGeom>
                    <a:avLst/>
                    <a:gdLst/>
                    <a:ahLst/>
                    <a:cxnLst>
                      <a:cxn ang="0">
                        <a:pos x="wd2" y="hd2"/>
                      </a:cxn>
                      <a:cxn ang="5400000">
                        <a:pos x="wd2" y="hd2"/>
                      </a:cxn>
                      <a:cxn ang="10800000">
                        <a:pos x="wd2" y="hd2"/>
                      </a:cxn>
                      <a:cxn ang="16200000">
                        <a:pos x="wd2" y="hd2"/>
                      </a:cxn>
                    </a:cxnLst>
                    <a:rect l="0" t="0" r="r" b="b"/>
                    <a:pathLst>
                      <a:path w="21574" h="21583" fill="norm" stroke="1" extrusionOk="0">
                        <a:moveTo>
                          <a:pt x="21446" y="21583"/>
                        </a:moveTo>
                        <a:cubicBezTo>
                          <a:pt x="21404" y="21583"/>
                          <a:pt x="21404" y="21583"/>
                          <a:pt x="21361" y="21583"/>
                        </a:cubicBezTo>
                        <a:lnTo>
                          <a:pt x="15865" y="19232"/>
                        </a:lnTo>
                        <a:cubicBezTo>
                          <a:pt x="15865" y="19204"/>
                          <a:pt x="15823" y="19204"/>
                          <a:pt x="15823" y="19204"/>
                        </a:cubicBezTo>
                        <a:lnTo>
                          <a:pt x="4362" y="1870"/>
                        </a:lnTo>
                        <a:cubicBezTo>
                          <a:pt x="4192" y="1760"/>
                          <a:pt x="2360" y="639"/>
                          <a:pt x="102" y="147"/>
                        </a:cubicBezTo>
                        <a:cubicBezTo>
                          <a:pt x="17" y="147"/>
                          <a:pt x="-26" y="92"/>
                          <a:pt x="17" y="65"/>
                        </a:cubicBezTo>
                        <a:cubicBezTo>
                          <a:pt x="59" y="10"/>
                          <a:pt x="102" y="-17"/>
                          <a:pt x="144" y="10"/>
                        </a:cubicBezTo>
                        <a:cubicBezTo>
                          <a:pt x="2615" y="557"/>
                          <a:pt x="4533" y="1760"/>
                          <a:pt x="4533" y="1788"/>
                        </a:cubicBezTo>
                        <a:lnTo>
                          <a:pt x="4575" y="1788"/>
                        </a:lnTo>
                        <a:lnTo>
                          <a:pt x="16036" y="19122"/>
                        </a:lnTo>
                        <a:lnTo>
                          <a:pt x="21489" y="21446"/>
                        </a:lnTo>
                        <a:cubicBezTo>
                          <a:pt x="21574" y="21474"/>
                          <a:pt x="21574" y="21528"/>
                          <a:pt x="21574" y="21556"/>
                        </a:cubicBezTo>
                        <a:cubicBezTo>
                          <a:pt x="21531" y="21583"/>
                          <a:pt x="21489" y="21583"/>
                          <a:pt x="21446" y="21583"/>
                        </a:cubicBezTo>
                        <a:close/>
                      </a:path>
                    </a:pathLst>
                  </a:custGeom>
                  <a:solidFill>
                    <a:srgbClr val="035ED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49" name="Freeform: Shape 105"/>
                  <p:cNvSpPr/>
                  <p:nvPr/>
                </p:nvSpPr>
                <p:spPr>
                  <a:xfrm>
                    <a:off x="85588" y="329450"/>
                    <a:ext cx="62317" cy="96696"/>
                  </a:xfrm>
                  <a:custGeom>
                    <a:avLst/>
                    <a:gdLst/>
                    <a:ahLst/>
                    <a:cxnLst>
                      <a:cxn ang="0">
                        <a:pos x="wd2" y="hd2"/>
                      </a:cxn>
                      <a:cxn ang="5400000">
                        <a:pos x="wd2" y="hd2"/>
                      </a:cxn>
                      <a:cxn ang="10800000">
                        <a:pos x="wd2" y="hd2"/>
                      </a:cxn>
                      <a:cxn ang="16200000">
                        <a:pos x="wd2" y="hd2"/>
                      </a:cxn>
                    </a:cxnLst>
                    <a:rect l="0" t="0" r="r" b="b"/>
                    <a:pathLst>
                      <a:path w="21529" h="21582" fill="norm" stroke="1" extrusionOk="0">
                        <a:moveTo>
                          <a:pt x="21336" y="21582"/>
                        </a:moveTo>
                        <a:cubicBezTo>
                          <a:pt x="21336" y="21582"/>
                          <a:pt x="21257" y="21582"/>
                          <a:pt x="21177" y="21582"/>
                        </a:cubicBezTo>
                        <a:lnTo>
                          <a:pt x="15085" y="18460"/>
                        </a:lnTo>
                        <a:lnTo>
                          <a:pt x="15085" y="18409"/>
                        </a:lnTo>
                        <a:lnTo>
                          <a:pt x="52" y="187"/>
                        </a:lnTo>
                        <a:cubicBezTo>
                          <a:pt x="-27" y="136"/>
                          <a:pt x="-27" y="33"/>
                          <a:pt x="131" y="33"/>
                        </a:cubicBezTo>
                        <a:cubicBezTo>
                          <a:pt x="210" y="-18"/>
                          <a:pt x="369" y="-18"/>
                          <a:pt x="448" y="84"/>
                        </a:cubicBezTo>
                        <a:lnTo>
                          <a:pt x="15402" y="18255"/>
                        </a:lnTo>
                        <a:lnTo>
                          <a:pt x="21494" y="21326"/>
                        </a:lnTo>
                        <a:cubicBezTo>
                          <a:pt x="21494" y="21377"/>
                          <a:pt x="21573" y="21480"/>
                          <a:pt x="21494" y="21531"/>
                        </a:cubicBezTo>
                        <a:cubicBezTo>
                          <a:pt x="21415" y="21582"/>
                          <a:pt x="21415" y="21582"/>
                          <a:pt x="21336" y="21582"/>
                        </a:cubicBezTo>
                        <a:close/>
                      </a:path>
                    </a:pathLst>
                  </a:custGeom>
                  <a:solidFill>
                    <a:srgbClr val="035ED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50" name="Freeform: Shape 106"/>
                  <p:cNvSpPr/>
                  <p:nvPr/>
                </p:nvSpPr>
                <p:spPr>
                  <a:xfrm>
                    <a:off x="116311" y="169061"/>
                    <a:ext cx="84707" cy="51355"/>
                  </a:xfrm>
                  <a:custGeom>
                    <a:avLst/>
                    <a:gdLst/>
                    <a:ahLst/>
                    <a:cxnLst>
                      <a:cxn ang="0">
                        <a:pos x="wd2" y="hd2"/>
                      </a:cxn>
                      <a:cxn ang="5400000">
                        <a:pos x="wd2" y="hd2"/>
                      </a:cxn>
                      <a:cxn ang="10800000">
                        <a:pos x="wd2" y="hd2"/>
                      </a:cxn>
                      <a:cxn ang="16200000">
                        <a:pos x="wd2" y="hd2"/>
                      </a:cxn>
                    </a:cxnLst>
                    <a:rect l="0" t="0" r="r" b="b"/>
                    <a:pathLst>
                      <a:path w="20731" h="21544" fill="norm" stroke="1" extrusionOk="0">
                        <a:moveTo>
                          <a:pt x="11501" y="21544"/>
                        </a:moveTo>
                        <a:lnTo>
                          <a:pt x="11445" y="21544"/>
                        </a:lnTo>
                        <a:cubicBezTo>
                          <a:pt x="11052" y="21160"/>
                          <a:pt x="1459" y="13096"/>
                          <a:pt x="0" y="6856"/>
                        </a:cubicBezTo>
                        <a:cubicBezTo>
                          <a:pt x="0" y="6664"/>
                          <a:pt x="56" y="6568"/>
                          <a:pt x="112" y="6472"/>
                        </a:cubicBezTo>
                        <a:cubicBezTo>
                          <a:pt x="224" y="6376"/>
                          <a:pt x="281" y="6472"/>
                          <a:pt x="337" y="6664"/>
                        </a:cubicBezTo>
                        <a:cubicBezTo>
                          <a:pt x="1627" y="12232"/>
                          <a:pt x="10267" y="19912"/>
                          <a:pt x="11445" y="20968"/>
                        </a:cubicBezTo>
                        <a:lnTo>
                          <a:pt x="14531" y="10792"/>
                        </a:lnTo>
                        <a:cubicBezTo>
                          <a:pt x="14587" y="10696"/>
                          <a:pt x="14587" y="10600"/>
                          <a:pt x="14643" y="10600"/>
                        </a:cubicBezTo>
                        <a:cubicBezTo>
                          <a:pt x="14699" y="10600"/>
                          <a:pt x="14755" y="10600"/>
                          <a:pt x="14755" y="10600"/>
                        </a:cubicBezTo>
                        <a:lnTo>
                          <a:pt x="19749" y="16648"/>
                        </a:lnTo>
                        <a:cubicBezTo>
                          <a:pt x="20029" y="15112"/>
                          <a:pt x="21095" y="8296"/>
                          <a:pt x="19749" y="328"/>
                        </a:cubicBezTo>
                        <a:cubicBezTo>
                          <a:pt x="19749" y="136"/>
                          <a:pt x="19805" y="40"/>
                          <a:pt x="19917" y="40"/>
                        </a:cubicBezTo>
                        <a:cubicBezTo>
                          <a:pt x="19973" y="-56"/>
                          <a:pt x="20029" y="40"/>
                          <a:pt x="20085" y="136"/>
                        </a:cubicBezTo>
                        <a:cubicBezTo>
                          <a:pt x="21600" y="9352"/>
                          <a:pt x="19973" y="17128"/>
                          <a:pt x="19973" y="17224"/>
                        </a:cubicBezTo>
                        <a:cubicBezTo>
                          <a:pt x="19973" y="17320"/>
                          <a:pt x="19917" y="17416"/>
                          <a:pt x="19861" y="17416"/>
                        </a:cubicBezTo>
                        <a:cubicBezTo>
                          <a:pt x="19805" y="17416"/>
                          <a:pt x="19805" y="17416"/>
                          <a:pt x="19692" y="17320"/>
                        </a:cubicBezTo>
                        <a:lnTo>
                          <a:pt x="14755" y="11272"/>
                        </a:lnTo>
                        <a:lnTo>
                          <a:pt x="11670" y="21448"/>
                        </a:lnTo>
                        <a:cubicBezTo>
                          <a:pt x="11614" y="21448"/>
                          <a:pt x="11557" y="21544"/>
                          <a:pt x="11501" y="21544"/>
                        </a:cubicBezTo>
                        <a:close/>
                      </a:path>
                    </a:pathLst>
                  </a:custGeom>
                  <a:solidFill>
                    <a:srgbClr val="035ED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51" name="Freeform: Shape 107"/>
                  <p:cNvSpPr/>
                  <p:nvPr/>
                </p:nvSpPr>
                <p:spPr>
                  <a:xfrm>
                    <a:off x="175522" y="194671"/>
                    <a:ext cx="33256" cy="204351"/>
                  </a:xfrm>
                  <a:custGeom>
                    <a:avLst/>
                    <a:gdLst/>
                    <a:ahLst/>
                    <a:cxnLst>
                      <a:cxn ang="0">
                        <a:pos x="wd2" y="hd2"/>
                      </a:cxn>
                      <a:cxn ang="5400000">
                        <a:pos x="wd2" y="hd2"/>
                      </a:cxn>
                      <a:cxn ang="10800000">
                        <a:pos x="wd2" y="hd2"/>
                      </a:cxn>
                      <a:cxn ang="16200000">
                        <a:pos x="wd2" y="hd2"/>
                      </a:cxn>
                    </a:cxnLst>
                    <a:rect l="0" t="0" r="r" b="b"/>
                    <a:pathLst>
                      <a:path w="12486" h="21600" fill="norm" stroke="1" extrusionOk="0">
                        <a:moveTo>
                          <a:pt x="8093" y="21600"/>
                        </a:moveTo>
                        <a:cubicBezTo>
                          <a:pt x="7921" y="21576"/>
                          <a:pt x="7836" y="21551"/>
                          <a:pt x="7921" y="21527"/>
                        </a:cubicBezTo>
                        <a:cubicBezTo>
                          <a:pt x="8007" y="21406"/>
                          <a:pt x="21036" y="9902"/>
                          <a:pt x="36" y="97"/>
                        </a:cubicBezTo>
                        <a:cubicBezTo>
                          <a:pt x="-50" y="73"/>
                          <a:pt x="36" y="49"/>
                          <a:pt x="121" y="0"/>
                        </a:cubicBezTo>
                        <a:cubicBezTo>
                          <a:pt x="293" y="0"/>
                          <a:pt x="379" y="0"/>
                          <a:pt x="464" y="49"/>
                        </a:cubicBezTo>
                        <a:cubicBezTo>
                          <a:pt x="21550" y="9878"/>
                          <a:pt x="8521" y="21430"/>
                          <a:pt x="8350" y="21551"/>
                        </a:cubicBezTo>
                        <a:cubicBezTo>
                          <a:pt x="8350" y="21576"/>
                          <a:pt x="8264" y="21600"/>
                          <a:pt x="8093" y="21600"/>
                        </a:cubicBezTo>
                        <a:close/>
                      </a:path>
                    </a:pathLst>
                  </a:custGeom>
                  <a:solidFill>
                    <a:srgbClr val="035ED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52" name="Freeform: Shape 108"/>
                  <p:cNvSpPr/>
                  <p:nvPr/>
                </p:nvSpPr>
                <p:spPr>
                  <a:xfrm>
                    <a:off x="370311" y="206624"/>
                    <a:ext cx="20459" cy="14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240" y="21600"/>
                        </a:moveTo>
                        <a:cubicBezTo>
                          <a:pt x="3120" y="21600"/>
                          <a:pt x="480" y="20914"/>
                          <a:pt x="240" y="20914"/>
                        </a:cubicBezTo>
                        <a:cubicBezTo>
                          <a:pt x="240" y="20914"/>
                          <a:pt x="0" y="20571"/>
                          <a:pt x="0" y="20229"/>
                        </a:cubicBezTo>
                        <a:cubicBezTo>
                          <a:pt x="0" y="19886"/>
                          <a:pt x="240" y="19886"/>
                          <a:pt x="480" y="19886"/>
                        </a:cubicBezTo>
                        <a:cubicBezTo>
                          <a:pt x="480" y="19886"/>
                          <a:pt x="6720" y="21257"/>
                          <a:pt x="11280" y="19886"/>
                        </a:cubicBezTo>
                        <a:cubicBezTo>
                          <a:pt x="15600" y="18514"/>
                          <a:pt x="20880" y="343"/>
                          <a:pt x="20880" y="0"/>
                        </a:cubicBezTo>
                        <a:cubicBezTo>
                          <a:pt x="21120" y="0"/>
                          <a:pt x="21360" y="0"/>
                          <a:pt x="21360" y="0"/>
                        </a:cubicBezTo>
                        <a:cubicBezTo>
                          <a:pt x="21600" y="0"/>
                          <a:pt x="21600" y="343"/>
                          <a:pt x="21600" y="686"/>
                        </a:cubicBezTo>
                        <a:cubicBezTo>
                          <a:pt x="21360" y="1371"/>
                          <a:pt x="16080" y="19200"/>
                          <a:pt x="11520" y="20914"/>
                        </a:cubicBezTo>
                        <a:cubicBezTo>
                          <a:pt x="9840" y="21257"/>
                          <a:pt x="8160" y="21600"/>
                          <a:pt x="6240" y="21600"/>
                        </a:cubicBezTo>
                        <a:close/>
                      </a:path>
                    </a:pathLst>
                  </a:custGeom>
                  <a:solidFill>
                    <a:srgbClr val="17096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53" name="Freeform: Shape 109"/>
                  <p:cNvSpPr/>
                  <p:nvPr/>
                </p:nvSpPr>
                <p:spPr>
                  <a:xfrm>
                    <a:off x="412377" y="186166"/>
                    <a:ext cx="10037" cy="42526"/>
                  </a:xfrm>
                  <a:custGeom>
                    <a:avLst/>
                    <a:gdLst/>
                    <a:ahLst/>
                    <a:cxnLst>
                      <a:cxn ang="0">
                        <a:pos x="wd2" y="hd2"/>
                      </a:cxn>
                      <a:cxn ang="5400000">
                        <a:pos x="wd2" y="hd2"/>
                      </a:cxn>
                      <a:cxn ang="10800000">
                        <a:pos x="wd2" y="hd2"/>
                      </a:cxn>
                      <a:cxn ang="16200000">
                        <a:pos x="wd2" y="hd2"/>
                      </a:cxn>
                    </a:cxnLst>
                    <a:rect l="0" t="0" r="r" b="b"/>
                    <a:pathLst>
                      <a:path w="14614" h="21600" fill="norm" stroke="1" extrusionOk="0">
                        <a:moveTo>
                          <a:pt x="327" y="21600"/>
                        </a:moveTo>
                        <a:lnTo>
                          <a:pt x="0" y="21600"/>
                        </a:lnTo>
                        <a:cubicBezTo>
                          <a:pt x="0" y="21484"/>
                          <a:pt x="0" y="21484"/>
                          <a:pt x="0" y="21368"/>
                        </a:cubicBezTo>
                        <a:cubicBezTo>
                          <a:pt x="20618" y="11845"/>
                          <a:pt x="11782" y="232"/>
                          <a:pt x="11782" y="232"/>
                        </a:cubicBezTo>
                        <a:cubicBezTo>
                          <a:pt x="11782" y="116"/>
                          <a:pt x="11782" y="0"/>
                          <a:pt x="12436" y="0"/>
                        </a:cubicBezTo>
                        <a:cubicBezTo>
                          <a:pt x="12436" y="0"/>
                          <a:pt x="12764" y="0"/>
                          <a:pt x="12764" y="116"/>
                        </a:cubicBezTo>
                        <a:cubicBezTo>
                          <a:pt x="12764" y="232"/>
                          <a:pt x="21600" y="11845"/>
                          <a:pt x="655" y="21484"/>
                        </a:cubicBezTo>
                        <a:cubicBezTo>
                          <a:pt x="655" y="21600"/>
                          <a:pt x="655" y="21600"/>
                          <a:pt x="327" y="21600"/>
                        </a:cubicBezTo>
                        <a:close/>
                      </a:path>
                    </a:pathLst>
                  </a:custGeom>
                  <a:solidFill>
                    <a:srgbClr val="17096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54" name="Freeform: Shape 110"/>
                  <p:cNvSpPr/>
                  <p:nvPr/>
                </p:nvSpPr>
                <p:spPr>
                  <a:xfrm>
                    <a:off x="402952" y="188005"/>
                    <a:ext cx="10683" cy="43215"/>
                  </a:xfrm>
                  <a:custGeom>
                    <a:avLst/>
                    <a:gdLst/>
                    <a:ahLst/>
                    <a:cxnLst>
                      <a:cxn ang="0">
                        <a:pos x="wd2" y="hd2"/>
                      </a:cxn>
                      <a:cxn ang="5400000">
                        <a:pos x="wd2" y="hd2"/>
                      </a:cxn>
                      <a:cxn ang="10800000">
                        <a:pos x="wd2" y="hd2"/>
                      </a:cxn>
                      <a:cxn ang="16200000">
                        <a:pos x="wd2" y="hd2"/>
                      </a:cxn>
                    </a:cxnLst>
                    <a:rect l="0" t="0" r="r" b="b"/>
                    <a:pathLst>
                      <a:path w="16279" h="21600" fill="norm" stroke="1" extrusionOk="0">
                        <a:moveTo>
                          <a:pt x="343" y="21600"/>
                        </a:moveTo>
                        <a:lnTo>
                          <a:pt x="0" y="21600"/>
                        </a:lnTo>
                        <a:cubicBezTo>
                          <a:pt x="0" y="21600"/>
                          <a:pt x="0" y="21486"/>
                          <a:pt x="0" y="21371"/>
                        </a:cubicBezTo>
                        <a:cubicBezTo>
                          <a:pt x="20914" y="13257"/>
                          <a:pt x="14400" y="457"/>
                          <a:pt x="14400" y="343"/>
                        </a:cubicBezTo>
                        <a:cubicBezTo>
                          <a:pt x="14400" y="229"/>
                          <a:pt x="14743" y="114"/>
                          <a:pt x="14743" y="0"/>
                        </a:cubicBezTo>
                        <a:cubicBezTo>
                          <a:pt x="15086" y="0"/>
                          <a:pt x="15086" y="114"/>
                          <a:pt x="15429" y="229"/>
                        </a:cubicBezTo>
                        <a:cubicBezTo>
                          <a:pt x="15429" y="343"/>
                          <a:pt x="21600" y="13486"/>
                          <a:pt x="686" y="21600"/>
                        </a:cubicBezTo>
                        <a:close/>
                      </a:path>
                    </a:pathLst>
                  </a:custGeom>
                  <a:solidFill>
                    <a:srgbClr val="17096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55" name="Freeform: Shape 111"/>
                  <p:cNvSpPr/>
                  <p:nvPr/>
                </p:nvSpPr>
                <p:spPr>
                  <a:xfrm>
                    <a:off x="389447" y="190763"/>
                    <a:ext cx="13971" cy="44365"/>
                  </a:xfrm>
                  <a:custGeom>
                    <a:avLst/>
                    <a:gdLst/>
                    <a:ahLst/>
                    <a:cxnLst>
                      <a:cxn ang="0">
                        <a:pos x="wd2" y="hd2"/>
                      </a:cxn>
                      <a:cxn ang="5400000">
                        <a:pos x="wd2" y="hd2"/>
                      </a:cxn>
                      <a:cxn ang="10800000">
                        <a:pos x="wd2" y="hd2"/>
                      </a:cxn>
                      <a:cxn ang="16200000">
                        <a:pos x="wd2" y="hd2"/>
                      </a:cxn>
                    </a:cxnLst>
                    <a:rect l="0" t="0" r="r" b="b"/>
                    <a:pathLst>
                      <a:path w="20528" h="21600" fill="norm" stroke="1" extrusionOk="0">
                        <a:moveTo>
                          <a:pt x="249" y="21600"/>
                        </a:moveTo>
                        <a:lnTo>
                          <a:pt x="249" y="21489"/>
                        </a:lnTo>
                        <a:cubicBezTo>
                          <a:pt x="-83" y="21489"/>
                          <a:pt x="-83" y="21377"/>
                          <a:pt x="249" y="21377"/>
                        </a:cubicBezTo>
                        <a:cubicBezTo>
                          <a:pt x="20520" y="16256"/>
                          <a:pt x="19523" y="334"/>
                          <a:pt x="19523" y="223"/>
                        </a:cubicBezTo>
                        <a:cubicBezTo>
                          <a:pt x="19523" y="111"/>
                          <a:pt x="19523" y="0"/>
                          <a:pt x="19855" y="0"/>
                        </a:cubicBezTo>
                        <a:cubicBezTo>
                          <a:pt x="20188" y="0"/>
                          <a:pt x="20520" y="111"/>
                          <a:pt x="20520" y="223"/>
                        </a:cubicBezTo>
                        <a:cubicBezTo>
                          <a:pt x="20520" y="334"/>
                          <a:pt x="21517" y="16478"/>
                          <a:pt x="914" y="21600"/>
                        </a:cubicBezTo>
                        <a:cubicBezTo>
                          <a:pt x="582" y="21600"/>
                          <a:pt x="582" y="21600"/>
                          <a:pt x="249" y="21600"/>
                        </a:cubicBezTo>
                        <a:close/>
                      </a:path>
                    </a:pathLst>
                  </a:custGeom>
                  <a:solidFill>
                    <a:srgbClr val="17096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56" name="Freeform: Shape 112"/>
                  <p:cNvSpPr/>
                  <p:nvPr/>
                </p:nvSpPr>
                <p:spPr>
                  <a:xfrm>
                    <a:off x="150790" y="146399"/>
                    <a:ext cx="25746" cy="3219"/>
                  </a:xfrm>
                  <a:custGeom>
                    <a:avLst/>
                    <a:gdLst/>
                    <a:ahLst/>
                    <a:cxnLst>
                      <a:cxn ang="0">
                        <a:pos x="wd2" y="hd2"/>
                      </a:cxn>
                      <a:cxn ang="5400000">
                        <a:pos x="wd2" y="hd2"/>
                      </a:cxn>
                      <a:cxn ang="10800000">
                        <a:pos x="wd2" y="hd2"/>
                      </a:cxn>
                      <a:cxn ang="16200000">
                        <a:pos x="wd2" y="hd2"/>
                      </a:cxn>
                    </a:cxnLst>
                    <a:rect l="0" t="0" r="r" b="b"/>
                    <a:pathLst>
                      <a:path w="21600" h="20250" fill="norm" stroke="1" extrusionOk="0">
                        <a:moveTo>
                          <a:pt x="17204" y="20250"/>
                        </a:moveTo>
                        <a:cubicBezTo>
                          <a:pt x="12425" y="20250"/>
                          <a:pt x="4779" y="17550"/>
                          <a:pt x="191" y="4050"/>
                        </a:cubicBezTo>
                        <a:cubicBezTo>
                          <a:pt x="0" y="2700"/>
                          <a:pt x="0" y="2700"/>
                          <a:pt x="0" y="1350"/>
                        </a:cubicBezTo>
                        <a:cubicBezTo>
                          <a:pt x="191" y="1350"/>
                          <a:pt x="191" y="0"/>
                          <a:pt x="382" y="0"/>
                        </a:cubicBezTo>
                        <a:cubicBezTo>
                          <a:pt x="7264" y="21600"/>
                          <a:pt x="21218" y="16200"/>
                          <a:pt x="21409" y="16200"/>
                        </a:cubicBezTo>
                        <a:cubicBezTo>
                          <a:pt x="21409" y="16200"/>
                          <a:pt x="21600" y="16200"/>
                          <a:pt x="21600" y="17550"/>
                        </a:cubicBezTo>
                        <a:cubicBezTo>
                          <a:pt x="21600" y="18900"/>
                          <a:pt x="21600" y="20250"/>
                          <a:pt x="21409" y="20250"/>
                        </a:cubicBezTo>
                        <a:cubicBezTo>
                          <a:pt x="21218" y="20250"/>
                          <a:pt x="19497" y="20250"/>
                          <a:pt x="17204" y="20250"/>
                        </a:cubicBezTo>
                        <a:close/>
                      </a:path>
                    </a:pathLst>
                  </a:custGeom>
                  <a:solidFill>
                    <a:srgbClr val="17096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57" name="Freeform: Shape 113"/>
                  <p:cNvSpPr/>
                  <p:nvPr/>
                </p:nvSpPr>
                <p:spPr>
                  <a:xfrm>
                    <a:off x="253310" y="300408"/>
                    <a:ext cx="180675" cy="2151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43" y="21600"/>
                        </a:moveTo>
                        <a:lnTo>
                          <a:pt x="21600" y="15330"/>
                        </a:lnTo>
                        <a:lnTo>
                          <a:pt x="21463" y="507"/>
                        </a:lnTo>
                        <a:lnTo>
                          <a:pt x="20420" y="0"/>
                        </a:lnTo>
                        <a:lnTo>
                          <a:pt x="0" y="6247"/>
                        </a:lnTo>
                        <a:lnTo>
                          <a:pt x="110" y="21531"/>
                        </a:lnTo>
                        <a:close/>
                      </a:path>
                    </a:pathLst>
                  </a:custGeom>
                  <a:solidFill>
                    <a:srgbClr val="FFDE3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58" name="Freeform: Shape 114"/>
                  <p:cNvSpPr/>
                  <p:nvPr/>
                </p:nvSpPr>
                <p:spPr>
                  <a:xfrm>
                    <a:off x="253310" y="300408"/>
                    <a:ext cx="179526" cy="2151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507"/>
                        </a:moveTo>
                        <a:lnTo>
                          <a:pt x="20550" y="0"/>
                        </a:lnTo>
                        <a:lnTo>
                          <a:pt x="0" y="6247"/>
                        </a:lnTo>
                        <a:lnTo>
                          <a:pt x="0" y="21485"/>
                        </a:lnTo>
                        <a:lnTo>
                          <a:pt x="1050" y="21600"/>
                        </a:lnTo>
                        <a:lnTo>
                          <a:pt x="1215" y="6823"/>
                        </a:lnTo>
                        <a:close/>
                      </a:path>
                    </a:pathLst>
                  </a:custGeom>
                  <a:solidFill>
                    <a:srgbClr val="FF910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59" name="Freeform: Shape 115"/>
                  <p:cNvSpPr/>
                  <p:nvPr/>
                </p:nvSpPr>
                <p:spPr>
                  <a:xfrm>
                    <a:off x="343139" y="380539"/>
                    <a:ext cx="30900" cy="47079"/>
                  </a:xfrm>
                  <a:custGeom>
                    <a:avLst/>
                    <a:gdLst/>
                    <a:ahLst/>
                    <a:cxnLst>
                      <a:cxn ang="0">
                        <a:pos x="wd2" y="hd2"/>
                      </a:cxn>
                      <a:cxn ang="5400000">
                        <a:pos x="wd2" y="hd2"/>
                      </a:cxn>
                      <a:cxn ang="10800000">
                        <a:pos x="wd2" y="hd2"/>
                      </a:cxn>
                      <a:cxn ang="16200000">
                        <a:pos x="wd2" y="hd2"/>
                      </a:cxn>
                    </a:cxnLst>
                    <a:rect l="0" t="0" r="r" b="b"/>
                    <a:pathLst>
                      <a:path w="19900" h="20677" fill="norm" stroke="1" extrusionOk="0">
                        <a:moveTo>
                          <a:pt x="19721" y="11192"/>
                        </a:moveTo>
                        <a:cubicBezTo>
                          <a:pt x="18693" y="16918"/>
                          <a:pt x="13403" y="21138"/>
                          <a:pt x="7966" y="20636"/>
                        </a:cubicBezTo>
                        <a:cubicBezTo>
                          <a:pt x="2677" y="20133"/>
                          <a:pt x="-850" y="15211"/>
                          <a:pt x="179" y="9484"/>
                        </a:cubicBezTo>
                        <a:cubicBezTo>
                          <a:pt x="1207" y="3758"/>
                          <a:pt x="6497" y="-462"/>
                          <a:pt x="11934" y="40"/>
                        </a:cubicBezTo>
                        <a:cubicBezTo>
                          <a:pt x="17223" y="442"/>
                          <a:pt x="20750" y="5566"/>
                          <a:pt x="19721" y="11192"/>
                        </a:cubicBezTo>
                        <a:close/>
                      </a:path>
                    </a:pathLst>
                  </a:custGeom>
                  <a:solidFill>
                    <a:srgbClr val="F09F1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60" name="Freeform: Shape 220"/>
                  <p:cNvSpPr/>
                  <p:nvPr/>
                </p:nvSpPr>
                <p:spPr>
                  <a:xfrm>
                    <a:off x="0" y="351157"/>
                    <a:ext cx="87349" cy="83545"/>
                  </a:xfrm>
                  <a:custGeom>
                    <a:avLst/>
                    <a:gdLst/>
                    <a:ahLst/>
                    <a:cxnLst>
                      <a:cxn ang="0">
                        <a:pos x="wd2" y="hd2"/>
                      </a:cxn>
                      <a:cxn ang="5400000">
                        <a:pos x="wd2" y="hd2"/>
                      </a:cxn>
                      <a:cxn ang="10800000">
                        <a:pos x="wd2" y="hd2"/>
                      </a:cxn>
                      <a:cxn ang="16200000">
                        <a:pos x="wd2" y="hd2"/>
                      </a:cxn>
                    </a:cxnLst>
                    <a:rect l="0" t="0" r="r" b="b"/>
                    <a:pathLst>
                      <a:path w="21600" h="21048" fill="norm" stroke="1" extrusionOk="0">
                        <a:moveTo>
                          <a:pt x="21600" y="10524"/>
                        </a:moveTo>
                        <a:cubicBezTo>
                          <a:pt x="21600" y="11621"/>
                          <a:pt x="20239" y="12545"/>
                          <a:pt x="19956" y="13585"/>
                        </a:cubicBezTo>
                        <a:cubicBezTo>
                          <a:pt x="19559" y="14567"/>
                          <a:pt x="20183" y="16126"/>
                          <a:pt x="19559" y="16992"/>
                        </a:cubicBezTo>
                        <a:cubicBezTo>
                          <a:pt x="18935" y="17859"/>
                          <a:pt x="17291" y="17801"/>
                          <a:pt x="16441" y="18436"/>
                        </a:cubicBezTo>
                        <a:cubicBezTo>
                          <a:pt x="15591" y="19072"/>
                          <a:pt x="15194" y="20631"/>
                          <a:pt x="14173" y="20977"/>
                        </a:cubicBezTo>
                        <a:cubicBezTo>
                          <a:pt x="13153" y="21324"/>
                          <a:pt x="11906" y="20284"/>
                          <a:pt x="10828" y="20284"/>
                        </a:cubicBezTo>
                        <a:cubicBezTo>
                          <a:pt x="9694" y="20284"/>
                          <a:pt x="8447" y="21324"/>
                          <a:pt x="7483" y="20977"/>
                        </a:cubicBezTo>
                        <a:cubicBezTo>
                          <a:pt x="6463" y="20631"/>
                          <a:pt x="6009" y="19072"/>
                          <a:pt x="5159" y="18436"/>
                        </a:cubicBezTo>
                        <a:cubicBezTo>
                          <a:pt x="4309" y="17801"/>
                          <a:pt x="2721" y="17859"/>
                          <a:pt x="2098" y="16992"/>
                        </a:cubicBezTo>
                        <a:cubicBezTo>
                          <a:pt x="1474" y="16126"/>
                          <a:pt x="2041" y="14567"/>
                          <a:pt x="1701" y="13585"/>
                        </a:cubicBezTo>
                        <a:cubicBezTo>
                          <a:pt x="1361" y="12545"/>
                          <a:pt x="0" y="11621"/>
                          <a:pt x="0" y="10524"/>
                        </a:cubicBezTo>
                        <a:cubicBezTo>
                          <a:pt x="0" y="9427"/>
                          <a:pt x="1361" y="8503"/>
                          <a:pt x="1701" y="7521"/>
                        </a:cubicBezTo>
                        <a:cubicBezTo>
                          <a:pt x="2041" y="6423"/>
                          <a:pt x="1474" y="4922"/>
                          <a:pt x="2098" y="4056"/>
                        </a:cubicBezTo>
                        <a:cubicBezTo>
                          <a:pt x="2721" y="3189"/>
                          <a:pt x="4309" y="3305"/>
                          <a:pt x="5159" y="2612"/>
                        </a:cubicBezTo>
                        <a:cubicBezTo>
                          <a:pt x="6009" y="1976"/>
                          <a:pt x="6463" y="417"/>
                          <a:pt x="7483" y="71"/>
                        </a:cubicBezTo>
                        <a:cubicBezTo>
                          <a:pt x="8447" y="-276"/>
                          <a:pt x="9694" y="764"/>
                          <a:pt x="10828" y="764"/>
                        </a:cubicBezTo>
                        <a:cubicBezTo>
                          <a:pt x="11906" y="764"/>
                          <a:pt x="13153" y="-276"/>
                          <a:pt x="14173" y="71"/>
                        </a:cubicBezTo>
                        <a:cubicBezTo>
                          <a:pt x="15194" y="417"/>
                          <a:pt x="15591" y="1976"/>
                          <a:pt x="16441" y="2612"/>
                        </a:cubicBezTo>
                        <a:cubicBezTo>
                          <a:pt x="17291" y="3305"/>
                          <a:pt x="18935" y="3189"/>
                          <a:pt x="19559" y="4056"/>
                        </a:cubicBezTo>
                        <a:cubicBezTo>
                          <a:pt x="20183" y="4922"/>
                          <a:pt x="19559" y="6423"/>
                          <a:pt x="19956" y="7521"/>
                        </a:cubicBezTo>
                        <a:cubicBezTo>
                          <a:pt x="20239" y="8503"/>
                          <a:pt x="21600" y="9427"/>
                          <a:pt x="21600" y="10524"/>
                        </a:cubicBezTo>
                        <a:close/>
                      </a:path>
                    </a:pathLst>
                  </a:custGeom>
                  <a:solidFill>
                    <a:srgbClr val="311DA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706" name="Group 530"/>
                <p:cNvGrpSpPr/>
                <p:nvPr/>
              </p:nvGrpSpPr>
              <p:grpSpPr>
                <a:xfrm>
                  <a:off x="85280" y="351157"/>
                  <a:ext cx="701950" cy="941349"/>
                  <a:chOff x="0" y="0"/>
                  <a:chExt cx="701949" cy="941347"/>
                </a:xfrm>
              </p:grpSpPr>
              <p:sp>
                <p:nvSpPr>
                  <p:cNvPr id="662" name="Freeform: Shape 193"/>
                  <p:cNvSpPr/>
                  <p:nvPr/>
                </p:nvSpPr>
                <p:spPr>
                  <a:xfrm>
                    <a:off x="451971" y="123546"/>
                    <a:ext cx="249979" cy="90625"/>
                  </a:xfrm>
                  <a:custGeom>
                    <a:avLst/>
                    <a:gdLst/>
                    <a:ahLst/>
                    <a:cxnLst>
                      <a:cxn ang="0">
                        <a:pos x="wd2" y="hd2"/>
                      </a:cxn>
                      <a:cxn ang="5400000">
                        <a:pos x="wd2" y="hd2"/>
                      </a:cxn>
                      <a:cxn ang="10800000">
                        <a:pos x="wd2" y="hd2"/>
                      </a:cxn>
                      <a:cxn ang="16200000">
                        <a:pos x="wd2" y="hd2"/>
                      </a:cxn>
                    </a:cxnLst>
                    <a:rect l="0" t="0" r="r" b="b"/>
                    <a:pathLst>
                      <a:path w="21590" h="21559" fill="norm" stroke="1" extrusionOk="0">
                        <a:moveTo>
                          <a:pt x="21575" y="9313"/>
                        </a:moveTo>
                        <a:lnTo>
                          <a:pt x="9456" y="21477"/>
                        </a:lnTo>
                        <a:cubicBezTo>
                          <a:pt x="9317" y="21586"/>
                          <a:pt x="9139" y="21586"/>
                          <a:pt x="9000" y="21477"/>
                        </a:cubicBezTo>
                        <a:lnTo>
                          <a:pt x="15" y="12531"/>
                        </a:lnTo>
                        <a:cubicBezTo>
                          <a:pt x="-5" y="12477"/>
                          <a:pt x="-5" y="12368"/>
                          <a:pt x="15" y="12368"/>
                        </a:cubicBezTo>
                        <a:lnTo>
                          <a:pt x="12412" y="41"/>
                        </a:lnTo>
                        <a:cubicBezTo>
                          <a:pt x="12412" y="-14"/>
                          <a:pt x="12431" y="-14"/>
                          <a:pt x="12451" y="41"/>
                        </a:cubicBezTo>
                        <a:lnTo>
                          <a:pt x="21575" y="9204"/>
                        </a:lnTo>
                        <a:cubicBezTo>
                          <a:pt x="21595" y="9204"/>
                          <a:pt x="21595" y="9313"/>
                          <a:pt x="21575" y="9313"/>
                        </a:cubicBezTo>
                        <a:close/>
                      </a:path>
                    </a:pathLst>
                  </a:custGeom>
                  <a:solidFill>
                    <a:srgbClr val="B4E2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63" name="Freeform: Shape 194"/>
                  <p:cNvSpPr/>
                  <p:nvPr/>
                </p:nvSpPr>
                <p:spPr>
                  <a:xfrm>
                    <a:off x="536722" y="181365"/>
                    <a:ext cx="84786" cy="73147"/>
                  </a:xfrm>
                  <a:custGeom>
                    <a:avLst/>
                    <a:gdLst/>
                    <a:ahLst/>
                    <a:cxnLst>
                      <a:cxn ang="0">
                        <a:pos x="wd2" y="hd2"/>
                      </a:cxn>
                      <a:cxn ang="5400000">
                        <a:pos x="wd2" y="hd2"/>
                      </a:cxn>
                      <a:cxn ang="10800000">
                        <a:pos x="wd2" y="hd2"/>
                      </a:cxn>
                      <a:cxn ang="16200000">
                        <a:pos x="wd2" y="hd2"/>
                      </a:cxn>
                    </a:cxnLst>
                    <a:rect l="0" t="0" r="r" b="b"/>
                    <a:pathLst>
                      <a:path w="19250" h="20706" fill="norm" stroke="1" extrusionOk="0">
                        <a:moveTo>
                          <a:pt x="784" y="15517"/>
                        </a:moveTo>
                        <a:lnTo>
                          <a:pt x="3542" y="12468"/>
                        </a:lnTo>
                        <a:lnTo>
                          <a:pt x="5624" y="6501"/>
                        </a:lnTo>
                        <a:cubicBezTo>
                          <a:pt x="5624" y="6501"/>
                          <a:pt x="11974" y="1052"/>
                          <a:pt x="16762" y="144"/>
                        </a:cubicBezTo>
                        <a:cubicBezTo>
                          <a:pt x="16762" y="144"/>
                          <a:pt x="19625" y="-894"/>
                          <a:pt x="19209" y="2609"/>
                        </a:cubicBezTo>
                        <a:cubicBezTo>
                          <a:pt x="18688" y="6111"/>
                          <a:pt x="12494" y="11430"/>
                          <a:pt x="12494" y="11430"/>
                        </a:cubicBezTo>
                        <a:lnTo>
                          <a:pt x="9996" y="17787"/>
                        </a:lnTo>
                        <a:lnTo>
                          <a:pt x="3438" y="20706"/>
                        </a:lnTo>
                        <a:cubicBezTo>
                          <a:pt x="3438" y="20706"/>
                          <a:pt x="-1975" y="18630"/>
                          <a:pt x="784" y="15517"/>
                        </a:cubicBezTo>
                        <a:close/>
                      </a:path>
                    </a:pathLst>
                  </a:custGeom>
                  <a:solidFill>
                    <a:srgbClr val="FFD7A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64" name="Freeform: Shape 195"/>
                  <p:cNvSpPr/>
                  <p:nvPr/>
                </p:nvSpPr>
                <p:spPr>
                  <a:xfrm>
                    <a:off x="568225" y="181874"/>
                    <a:ext cx="41012" cy="25516"/>
                  </a:xfrm>
                  <a:custGeom>
                    <a:avLst/>
                    <a:gdLst/>
                    <a:ahLst/>
                    <a:cxnLst>
                      <a:cxn ang="0">
                        <a:pos x="wd2" y="hd2"/>
                      </a:cxn>
                      <a:cxn ang="5400000">
                        <a:pos x="wd2" y="hd2"/>
                      </a:cxn>
                      <a:cxn ang="10800000">
                        <a:pos x="wd2" y="hd2"/>
                      </a:cxn>
                      <a:cxn ang="16200000">
                        <a:pos x="wd2" y="hd2"/>
                      </a:cxn>
                    </a:cxnLst>
                    <a:rect l="0" t="0" r="r" b="b"/>
                    <a:pathLst>
                      <a:path w="21530" h="21600" fill="norm" stroke="1" extrusionOk="0">
                        <a:moveTo>
                          <a:pt x="120" y="21600"/>
                        </a:moveTo>
                        <a:lnTo>
                          <a:pt x="0" y="21600"/>
                        </a:lnTo>
                        <a:cubicBezTo>
                          <a:pt x="0" y="21407"/>
                          <a:pt x="0" y="21407"/>
                          <a:pt x="0" y="21214"/>
                        </a:cubicBezTo>
                        <a:cubicBezTo>
                          <a:pt x="240" y="21021"/>
                          <a:pt x="14520" y="2507"/>
                          <a:pt x="21240" y="0"/>
                        </a:cubicBezTo>
                        <a:cubicBezTo>
                          <a:pt x="21360" y="0"/>
                          <a:pt x="21480" y="193"/>
                          <a:pt x="21480" y="193"/>
                        </a:cubicBezTo>
                        <a:cubicBezTo>
                          <a:pt x="21600" y="386"/>
                          <a:pt x="21480" y="386"/>
                          <a:pt x="21360" y="579"/>
                        </a:cubicBezTo>
                        <a:cubicBezTo>
                          <a:pt x="14760" y="2893"/>
                          <a:pt x="360" y="21407"/>
                          <a:pt x="240" y="21600"/>
                        </a:cubicBezTo>
                        <a:close/>
                      </a:path>
                    </a:pathLst>
                  </a:custGeom>
                  <a:solidFill>
                    <a:srgbClr val="17096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65" name="Freeform: Shape 196"/>
                  <p:cNvSpPr/>
                  <p:nvPr/>
                </p:nvSpPr>
                <p:spPr>
                  <a:xfrm>
                    <a:off x="576787" y="181874"/>
                    <a:ext cx="42009" cy="28734"/>
                  </a:xfrm>
                  <a:custGeom>
                    <a:avLst/>
                    <a:gdLst/>
                    <a:ahLst/>
                    <a:cxnLst>
                      <a:cxn ang="0">
                        <a:pos x="wd2" y="hd2"/>
                      </a:cxn>
                      <a:cxn ang="5400000">
                        <a:pos x="wd2" y="hd2"/>
                      </a:cxn>
                      <a:cxn ang="10800000">
                        <a:pos x="wd2" y="hd2"/>
                      </a:cxn>
                      <a:cxn ang="16200000">
                        <a:pos x="wd2" y="hd2"/>
                      </a:cxn>
                    </a:cxnLst>
                    <a:rect l="0" t="0" r="r" b="b"/>
                    <a:pathLst>
                      <a:path w="21571" h="21600" fill="norm" stroke="1" extrusionOk="0">
                        <a:moveTo>
                          <a:pt x="206" y="21600"/>
                        </a:moveTo>
                        <a:cubicBezTo>
                          <a:pt x="88" y="21600"/>
                          <a:pt x="88" y="21600"/>
                          <a:pt x="88" y="21429"/>
                        </a:cubicBezTo>
                        <a:cubicBezTo>
                          <a:pt x="-29" y="21429"/>
                          <a:pt x="-29" y="21257"/>
                          <a:pt x="88" y="21086"/>
                        </a:cubicBezTo>
                        <a:cubicBezTo>
                          <a:pt x="206" y="20914"/>
                          <a:pt x="12767" y="2914"/>
                          <a:pt x="21336" y="0"/>
                        </a:cubicBezTo>
                        <a:cubicBezTo>
                          <a:pt x="21454" y="0"/>
                          <a:pt x="21571" y="171"/>
                          <a:pt x="21571" y="171"/>
                        </a:cubicBezTo>
                        <a:cubicBezTo>
                          <a:pt x="21571" y="343"/>
                          <a:pt x="21571" y="343"/>
                          <a:pt x="21454" y="514"/>
                        </a:cubicBezTo>
                        <a:cubicBezTo>
                          <a:pt x="12884" y="3257"/>
                          <a:pt x="441" y="21429"/>
                          <a:pt x="323" y="21429"/>
                        </a:cubicBezTo>
                        <a:cubicBezTo>
                          <a:pt x="206" y="21600"/>
                          <a:pt x="206" y="21600"/>
                          <a:pt x="206" y="21600"/>
                        </a:cubicBezTo>
                        <a:close/>
                      </a:path>
                    </a:pathLst>
                  </a:custGeom>
                  <a:solidFill>
                    <a:srgbClr val="17096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66" name="Freeform: Shape 197"/>
                  <p:cNvSpPr/>
                  <p:nvPr/>
                </p:nvSpPr>
                <p:spPr>
                  <a:xfrm>
                    <a:off x="585465" y="190149"/>
                    <a:ext cx="36090" cy="248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7" y="21600"/>
                        </a:moveTo>
                        <a:lnTo>
                          <a:pt x="0" y="21600"/>
                        </a:lnTo>
                        <a:cubicBezTo>
                          <a:pt x="0" y="21600"/>
                          <a:pt x="0" y="21402"/>
                          <a:pt x="0" y="21204"/>
                        </a:cubicBezTo>
                        <a:cubicBezTo>
                          <a:pt x="547" y="20411"/>
                          <a:pt x="12577" y="0"/>
                          <a:pt x="21053" y="0"/>
                        </a:cubicBezTo>
                        <a:cubicBezTo>
                          <a:pt x="21190" y="0"/>
                          <a:pt x="21327" y="0"/>
                          <a:pt x="21463" y="0"/>
                        </a:cubicBezTo>
                        <a:cubicBezTo>
                          <a:pt x="21463" y="0"/>
                          <a:pt x="21600" y="198"/>
                          <a:pt x="21600" y="396"/>
                        </a:cubicBezTo>
                        <a:lnTo>
                          <a:pt x="21463" y="594"/>
                        </a:lnTo>
                        <a:cubicBezTo>
                          <a:pt x="21327" y="594"/>
                          <a:pt x="21190" y="594"/>
                          <a:pt x="21053" y="594"/>
                        </a:cubicBezTo>
                        <a:cubicBezTo>
                          <a:pt x="12851" y="594"/>
                          <a:pt x="547" y="21402"/>
                          <a:pt x="273" y="21600"/>
                        </a:cubicBezTo>
                        <a:close/>
                      </a:path>
                    </a:pathLst>
                  </a:custGeom>
                  <a:solidFill>
                    <a:srgbClr val="17096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67" name="Freeform: Shape 198"/>
                  <p:cNvSpPr/>
                  <p:nvPr/>
                </p:nvSpPr>
                <p:spPr>
                  <a:xfrm>
                    <a:off x="427282" y="152837"/>
                    <a:ext cx="94787" cy="58461"/>
                  </a:xfrm>
                  <a:custGeom>
                    <a:avLst/>
                    <a:gdLst/>
                    <a:ahLst/>
                    <a:cxnLst>
                      <a:cxn ang="0">
                        <a:pos x="wd2" y="hd2"/>
                      </a:cxn>
                      <a:cxn ang="5400000">
                        <a:pos x="wd2" y="hd2"/>
                      </a:cxn>
                      <a:cxn ang="10800000">
                        <a:pos x="wd2" y="hd2"/>
                      </a:cxn>
                      <a:cxn ang="16200000">
                        <a:pos x="wd2" y="hd2"/>
                      </a:cxn>
                    </a:cxnLst>
                    <a:rect l="0" t="0" r="r" b="b"/>
                    <a:pathLst>
                      <a:path w="18997" h="21211" fill="norm" stroke="1" extrusionOk="0">
                        <a:moveTo>
                          <a:pt x="972" y="13900"/>
                        </a:moveTo>
                        <a:lnTo>
                          <a:pt x="3776" y="10993"/>
                        </a:lnTo>
                        <a:lnTo>
                          <a:pt x="6441" y="4180"/>
                        </a:lnTo>
                        <a:cubicBezTo>
                          <a:pt x="6441" y="4180"/>
                          <a:pt x="12783" y="-389"/>
                          <a:pt x="17057" y="26"/>
                        </a:cubicBezTo>
                        <a:cubicBezTo>
                          <a:pt x="17057" y="26"/>
                          <a:pt x="19723" y="-306"/>
                          <a:pt x="18804" y="3931"/>
                        </a:cubicBezTo>
                        <a:cubicBezTo>
                          <a:pt x="17839" y="8085"/>
                          <a:pt x="11680" y="12654"/>
                          <a:pt x="11680" y="12654"/>
                        </a:cubicBezTo>
                        <a:lnTo>
                          <a:pt x="8555" y="19799"/>
                        </a:lnTo>
                        <a:lnTo>
                          <a:pt x="2443" y="21211"/>
                        </a:lnTo>
                        <a:cubicBezTo>
                          <a:pt x="2443" y="21211"/>
                          <a:pt x="-1877" y="16808"/>
                          <a:pt x="972" y="13900"/>
                        </a:cubicBezTo>
                        <a:close/>
                      </a:path>
                    </a:pathLst>
                  </a:custGeom>
                  <a:solidFill>
                    <a:srgbClr val="FFD7A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68" name="Freeform: Shape 199"/>
                  <p:cNvSpPr/>
                  <p:nvPr/>
                </p:nvSpPr>
                <p:spPr>
                  <a:xfrm>
                    <a:off x="465476" y="152451"/>
                    <a:ext cx="45514" cy="165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7" y="21600"/>
                        </a:moveTo>
                        <a:cubicBezTo>
                          <a:pt x="217" y="21600"/>
                          <a:pt x="109" y="21304"/>
                          <a:pt x="0" y="21304"/>
                        </a:cubicBezTo>
                        <a:cubicBezTo>
                          <a:pt x="0" y="21008"/>
                          <a:pt x="0" y="21008"/>
                          <a:pt x="109" y="20712"/>
                        </a:cubicBezTo>
                        <a:cubicBezTo>
                          <a:pt x="326" y="20416"/>
                          <a:pt x="15196" y="296"/>
                          <a:pt x="21491" y="0"/>
                        </a:cubicBezTo>
                        <a:lnTo>
                          <a:pt x="21600" y="296"/>
                        </a:lnTo>
                        <a:cubicBezTo>
                          <a:pt x="21600" y="888"/>
                          <a:pt x="21491" y="888"/>
                          <a:pt x="21491" y="888"/>
                        </a:cubicBezTo>
                        <a:cubicBezTo>
                          <a:pt x="15305" y="1184"/>
                          <a:pt x="434" y="21304"/>
                          <a:pt x="217" y="21304"/>
                        </a:cubicBezTo>
                        <a:close/>
                      </a:path>
                    </a:pathLst>
                  </a:custGeom>
                  <a:solidFill>
                    <a:srgbClr val="17096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69" name="Freeform: Shape 200"/>
                  <p:cNvSpPr/>
                  <p:nvPr/>
                </p:nvSpPr>
                <p:spPr>
                  <a:xfrm>
                    <a:off x="473291" y="154520"/>
                    <a:ext cx="47124" cy="193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0" y="21600"/>
                        </a:moveTo>
                        <a:cubicBezTo>
                          <a:pt x="105" y="21600"/>
                          <a:pt x="0" y="21600"/>
                          <a:pt x="0" y="21346"/>
                        </a:cubicBezTo>
                        <a:cubicBezTo>
                          <a:pt x="0" y="21092"/>
                          <a:pt x="0" y="21092"/>
                          <a:pt x="105" y="20838"/>
                        </a:cubicBezTo>
                        <a:cubicBezTo>
                          <a:pt x="210" y="20838"/>
                          <a:pt x="13526" y="254"/>
                          <a:pt x="21495" y="0"/>
                        </a:cubicBezTo>
                        <a:lnTo>
                          <a:pt x="21600" y="254"/>
                        </a:lnTo>
                        <a:cubicBezTo>
                          <a:pt x="21600" y="508"/>
                          <a:pt x="21495" y="762"/>
                          <a:pt x="21495" y="762"/>
                        </a:cubicBezTo>
                        <a:cubicBezTo>
                          <a:pt x="13631" y="1016"/>
                          <a:pt x="419" y="21346"/>
                          <a:pt x="210" y="21600"/>
                        </a:cubicBezTo>
                        <a:close/>
                      </a:path>
                    </a:pathLst>
                  </a:custGeom>
                  <a:solidFill>
                    <a:srgbClr val="17096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70" name="Freeform: Shape 201"/>
                  <p:cNvSpPr/>
                  <p:nvPr/>
                </p:nvSpPr>
                <p:spPr>
                  <a:xfrm>
                    <a:off x="480877" y="163067"/>
                    <a:ext cx="40457" cy="17198"/>
                  </a:xfrm>
                  <a:custGeom>
                    <a:avLst/>
                    <a:gdLst/>
                    <a:ahLst/>
                    <a:cxnLst>
                      <a:cxn ang="0">
                        <a:pos x="wd2" y="hd2"/>
                      </a:cxn>
                      <a:cxn ang="5400000">
                        <a:pos x="wd2" y="hd2"/>
                      </a:cxn>
                      <a:cxn ang="10800000">
                        <a:pos x="wd2" y="hd2"/>
                      </a:cxn>
                      <a:cxn ang="16200000">
                        <a:pos x="wd2" y="hd2"/>
                      </a:cxn>
                    </a:cxnLst>
                    <a:rect l="0" t="0" r="r" b="b"/>
                    <a:pathLst>
                      <a:path w="21600" h="18399" fill="norm" stroke="1" extrusionOk="0">
                        <a:moveTo>
                          <a:pt x="122" y="18399"/>
                        </a:moveTo>
                        <a:cubicBezTo>
                          <a:pt x="0" y="18399"/>
                          <a:pt x="0" y="18399"/>
                          <a:pt x="0" y="18399"/>
                        </a:cubicBezTo>
                        <a:cubicBezTo>
                          <a:pt x="0" y="18156"/>
                          <a:pt x="0" y="17914"/>
                          <a:pt x="0" y="17914"/>
                        </a:cubicBezTo>
                        <a:cubicBezTo>
                          <a:pt x="610" y="16943"/>
                          <a:pt x="14034" y="-3201"/>
                          <a:pt x="21478" y="439"/>
                        </a:cubicBezTo>
                        <a:cubicBezTo>
                          <a:pt x="21478" y="439"/>
                          <a:pt x="21600" y="682"/>
                          <a:pt x="21600" y="925"/>
                        </a:cubicBezTo>
                        <a:cubicBezTo>
                          <a:pt x="21600" y="1168"/>
                          <a:pt x="21478" y="1168"/>
                          <a:pt x="21356" y="1168"/>
                        </a:cubicBezTo>
                        <a:cubicBezTo>
                          <a:pt x="14034" y="-2473"/>
                          <a:pt x="366" y="18156"/>
                          <a:pt x="244" y="18399"/>
                        </a:cubicBezTo>
                        <a:close/>
                      </a:path>
                    </a:pathLst>
                  </a:custGeom>
                  <a:solidFill>
                    <a:srgbClr val="17096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71" name="Freeform: Shape 202"/>
                  <p:cNvSpPr/>
                  <p:nvPr/>
                </p:nvSpPr>
                <p:spPr>
                  <a:xfrm>
                    <a:off x="311237" y="672635"/>
                    <a:ext cx="165167" cy="110337"/>
                  </a:xfrm>
                  <a:custGeom>
                    <a:avLst/>
                    <a:gdLst/>
                    <a:ahLst/>
                    <a:cxnLst>
                      <a:cxn ang="0">
                        <a:pos x="wd2" y="hd2"/>
                      </a:cxn>
                      <a:cxn ang="5400000">
                        <a:pos x="wd2" y="hd2"/>
                      </a:cxn>
                      <a:cxn ang="10800000">
                        <a:pos x="wd2" y="hd2"/>
                      </a:cxn>
                      <a:cxn ang="16200000">
                        <a:pos x="wd2" y="hd2"/>
                      </a:cxn>
                    </a:cxnLst>
                    <a:rect l="0" t="0" r="r" b="b"/>
                    <a:pathLst>
                      <a:path w="21031" h="21600" fill="norm" stroke="1" extrusionOk="0">
                        <a:moveTo>
                          <a:pt x="0" y="11496"/>
                        </a:moveTo>
                        <a:lnTo>
                          <a:pt x="0" y="17558"/>
                        </a:lnTo>
                        <a:lnTo>
                          <a:pt x="5261" y="21600"/>
                        </a:lnTo>
                        <a:cubicBezTo>
                          <a:pt x="5261" y="21600"/>
                          <a:pt x="18648" y="10508"/>
                          <a:pt x="21015" y="7499"/>
                        </a:cubicBezTo>
                        <a:cubicBezTo>
                          <a:pt x="21015" y="7499"/>
                          <a:pt x="21600" y="1662"/>
                          <a:pt x="15637" y="0"/>
                        </a:cubicBezTo>
                        <a:lnTo>
                          <a:pt x="13094" y="0"/>
                        </a:lnTo>
                        <a:close/>
                      </a:path>
                    </a:pathLst>
                  </a:custGeom>
                  <a:solidFill>
                    <a:srgbClr val="17096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72" name="Freeform: Shape 203"/>
                  <p:cNvSpPr/>
                  <p:nvPr/>
                </p:nvSpPr>
                <p:spPr>
                  <a:xfrm>
                    <a:off x="378127" y="704587"/>
                    <a:ext cx="165168" cy="110106"/>
                  </a:xfrm>
                  <a:custGeom>
                    <a:avLst/>
                    <a:gdLst/>
                    <a:ahLst/>
                    <a:cxnLst>
                      <a:cxn ang="0">
                        <a:pos x="wd2" y="hd2"/>
                      </a:cxn>
                      <a:cxn ang="5400000">
                        <a:pos x="wd2" y="hd2"/>
                      </a:cxn>
                      <a:cxn ang="10800000">
                        <a:pos x="wd2" y="hd2"/>
                      </a:cxn>
                      <a:cxn ang="16200000">
                        <a:pos x="wd2" y="hd2"/>
                      </a:cxn>
                    </a:cxnLst>
                    <a:rect l="0" t="0" r="r" b="b"/>
                    <a:pathLst>
                      <a:path w="21031" h="21600" fill="norm" stroke="1" extrusionOk="0">
                        <a:moveTo>
                          <a:pt x="0" y="11520"/>
                        </a:moveTo>
                        <a:lnTo>
                          <a:pt x="0" y="17550"/>
                        </a:lnTo>
                        <a:lnTo>
                          <a:pt x="5261" y="21600"/>
                        </a:lnTo>
                        <a:cubicBezTo>
                          <a:pt x="5261" y="21600"/>
                          <a:pt x="18648" y="10530"/>
                          <a:pt x="21015" y="7560"/>
                        </a:cubicBezTo>
                        <a:cubicBezTo>
                          <a:pt x="21015" y="7560"/>
                          <a:pt x="21600" y="1710"/>
                          <a:pt x="15637" y="0"/>
                        </a:cubicBezTo>
                        <a:lnTo>
                          <a:pt x="13094" y="0"/>
                        </a:lnTo>
                        <a:close/>
                      </a:path>
                    </a:pathLst>
                  </a:custGeom>
                  <a:solidFill>
                    <a:srgbClr val="17096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73" name="Freeform: Shape 204"/>
                  <p:cNvSpPr/>
                  <p:nvPr/>
                </p:nvSpPr>
                <p:spPr>
                  <a:xfrm>
                    <a:off x="121368" y="415876"/>
                    <a:ext cx="379508" cy="352952"/>
                  </a:xfrm>
                  <a:custGeom>
                    <a:avLst/>
                    <a:gdLst/>
                    <a:ahLst/>
                    <a:cxnLst>
                      <a:cxn ang="0">
                        <a:pos x="wd2" y="hd2"/>
                      </a:cxn>
                      <a:cxn ang="5400000">
                        <a:pos x="wd2" y="hd2"/>
                      </a:cxn>
                      <a:cxn ang="10800000">
                        <a:pos x="wd2" y="hd2"/>
                      </a:cxn>
                      <a:cxn ang="16200000">
                        <a:pos x="wd2" y="hd2"/>
                      </a:cxn>
                    </a:cxnLst>
                    <a:rect l="0" t="0" r="r" b="b"/>
                    <a:pathLst>
                      <a:path w="21600" h="20550" fill="norm" stroke="1" extrusionOk="0">
                        <a:moveTo>
                          <a:pt x="8394" y="2153"/>
                        </a:moveTo>
                        <a:lnTo>
                          <a:pt x="9728" y="1150"/>
                        </a:lnTo>
                        <a:cubicBezTo>
                          <a:pt x="10918" y="468"/>
                          <a:pt x="11938" y="120"/>
                          <a:pt x="12774" y="0"/>
                        </a:cubicBezTo>
                        <a:lnTo>
                          <a:pt x="21352" y="3170"/>
                        </a:lnTo>
                        <a:cubicBezTo>
                          <a:pt x="21548" y="3638"/>
                          <a:pt x="21600" y="3986"/>
                          <a:pt x="21600" y="3986"/>
                        </a:cubicBezTo>
                        <a:lnTo>
                          <a:pt x="19848" y="19246"/>
                        </a:lnTo>
                        <a:cubicBezTo>
                          <a:pt x="19848" y="19246"/>
                          <a:pt x="17874" y="21600"/>
                          <a:pt x="14147" y="19982"/>
                        </a:cubicBezTo>
                        <a:lnTo>
                          <a:pt x="13990" y="18805"/>
                        </a:lnTo>
                        <a:cubicBezTo>
                          <a:pt x="13990" y="18805"/>
                          <a:pt x="12461" y="19768"/>
                          <a:pt x="10264" y="18149"/>
                        </a:cubicBezTo>
                        <a:lnTo>
                          <a:pt x="10800" y="11770"/>
                        </a:lnTo>
                        <a:lnTo>
                          <a:pt x="18789" y="7717"/>
                        </a:lnTo>
                        <a:cubicBezTo>
                          <a:pt x="18789" y="7717"/>
                          <a:pt x="19443" y="6233"/>
                          <a:pt x="18710" y="5952"/>
                        </a:cubicBezTo>
                        <a:cubicBezTo>
                          <a:pt x="14932" y="8480"/>
                          <a:pt x="8603" y="12519"/>
                          <a:pt x="6734" y="12519"/>
                        </a:cubicBezTo>
                        <a:cubicBezTo>
                          <a:pt x="4001" y="12519"/>
                          <a:pt x="850" y="10312"/>
                          <a:pt x="850" y="10312"/>
                        </a:cubicBezTo>
                        <a:lnTo>
                          <a:pt x="0" y="6380"/>
                        </a:lnTo>
                        <a:close/>
                      </a:path>
                    </a:pathLst>
                  </a:custGeom>
                  <a:solidFill>
                    <a:srgbClr val="311DA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74" name="Freeform: Shape 205"/>
                  <p:cNvSpPr/>
                  <p:nvPr/>
                </p:nvSpPr>
                <p:spPr>
                  <a:xfrm>
                    <a:off x="165043" y="42121"/>
                    <a:ext cx="137255" cy="183428"/>
                  </a:xfrm>
                  <a:custGeom>
                    <a:avLst/>
                    <a:gdLst/>
                    <a:ahLst/>
                    <a:cxnLst>
                      <a:cxn ang="0">
                        <a:pos x="wd2" y="hd2"/>
                      </a:cxn>
                      <a:cxn ang="5400000">
                        <a:pos x="wd2" y="hd2"/>
                      </a:cxn>
                      <a:cxn ang="10800000">
                        <a:pos x="wd2" y="hd2"/>
                      </a:cxn>
                      <a:cxn ang="16200000">
                        <a:pos x="wd2" y="hd2"/>
                      </a:cxn>
                    </a:cxnLst>
                    <a:rect l="0" t="0" r="r" b="b"/>
                    <a:pathLst>
                      <a:path w="20837" h="21021" fill="norm" stroke="1" extrusionOk="0">
                        <a:moveTo>
                          <a:pt x="4877" y="4814"/>
                        </a:moveTo>
                        <a:lnTo>
                          <a:pt x="6027" y="2683"/>
                        </a:lnTo>
                        <a:cubicBezTo>
                          <a:pt x="7212" y="500"/>
                          <a:pt x="10521" y="-579"/>
                          <a:pt x="13448" y="316"/>
                        </a:cubicBezTo>
                        <a:lnTo>
                          <a:pt x="17280" y="1499"/>
                        </a:lnTo>
                        <a:cubicBezTo>
                          <a:pt x="20206" y="2368"/>
                          <a:pt x="21600" y="4867"/>
                          <a:pt x="20415" y="7051"/>
                        </a:cubicBezTo>
                        <a:lnTo>
                          <a:pt x="17245" y="12997"/>
                        </a:lnTo>
                        <a:cubicBezTo>
                          <a:pt x="16061" y="15180"/>
                          <a:pt x="12786" y="16233"/>
                          <a:pt x="9859" y="15364"/>
                        </a:cubicBezTo>
                        <a:lnTo>
                          <a:pt x="9302" y="15207"/>
                        </a:lnTo>
                        <a:lnTo>
                          <a:pt x="8257" y="17180"/>
                        </a:lnTo>
                        <a:lnTo>
                          <a:pt x="8292" y="17180"/>
                        </a:lnTo>
                        <a:lnTo>
                          <a:pt x="10835" y="18574"/>
                        </a:lnTo>
                        <a:cubicBezTo>
                          <a:pt x="10835" y="18574"/>
                          <a:pt x="10626" y="20469"/>
                          <a:pt x="6724" y="20232"/>
                        </a:cubicBezTo>
                        <a:cubicBezTo>
                          <a:pt x="6689" y="20232"/>
                          <a:pt x="6654" y="20232"/>
                          <a:pt x="6619" y="20232"/>
                        </a:cubicBezTo>
                        <a:lnTo>
                          <a:pt x="6201" y="21021"/>
                        </a:lnTo>
                        <a:lnTo>
                          <a:pt x="0" y="19127"/>
                        </a:lnTo>
                        <a:lnTo>
                          <a:pt x="1498" y="16338"/>
                        </a:lnTo>
                        <a:lnTo>
                          <a:pt x="3484" y="12655"/>
                        </a:lnTo>
                        <a:cubicBezTo>
                          <a:pt x="2508" y="11602"/>
                          <a:pt x="2195" y="10208"/>
                          <a:pt x="2752" y="8919"/>
                        </a:cubicBezTo>
                        <a:cubicBezTo>
                          <a:pt x="1846" y="8261"/>
                          <a:pt x="1498" y="7235"/>
                          <a:pt x="2021" y="6314"/>
                        </a:cubicBezTo>
                        <a:cubicBezTo>
                          <a:pt x="2508" y="5393"/>
                          <a:pt x="3658" y="4841"/>
                          <a:pt x="4877" y="4814"/>
                        </a:cubicBezTo>
                        <a:close/>
                      </a:path>
                    </a:pathLst>
                  </a:custGeom>
                  <a:solidFill>
                    <a:srgbClr val="FFD7A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75" name="Freeform: Shape 206"/>
                  <p:cNvSpPr/>
                  <p:nvPr/>
                </p:nvSpPr>
                <p:spPr>
                  <a:xfrm>
                    <a:off x="90667" y="174450"/>
                    <a:ext cx="480088" cy="395437"/>
                  </a:xfrm>
                  <a:custGeom>
                    <a:avLst/>
                    <a:gdLst/>
                    <a:ahLst/>
                    <a:cxnLst>
                      <a:cxn ang="0">
                        <a:pos x="wd2" y="hd2"/>
                      </a:cxn>
                      <a:cxn ang="5400000">
                        <a:pos x="wd2" y="hd2"/>
                      </a:cxn>
                      <a:cxn ang="10800000">
                        <a:pos x="wd2" y="hd2"/>
                      </a:cxn>
                      <a:cxn ang="16200000">
                        <a:pos x="wd2" y="hd2"/>
                      </a:cxn>
                    </a:cxnLst>
                    <a:rect l="0" t="0" r="r" b="b"/>
                    <a:pathLst>
                      <a:path w="21503" h="21566" fill="norm" stroke="1" extrusionOk="0">
                        <a:moveTo>
                          <a:pt x="15287" y="204"/>
                        </a:moveTo>
                        <a:cubicBezTo>
                          <a:pt x="15679" y="354"/>
                          <a:pt x="16255" y="793"/>
                          <a:pt x="16553" y="2033"/>
                        </a:cubicBezTo>
                        <a:lnTo>
                          <a:pt x="16152" y="2384"/>
                        </a:lnTo>
                        <a:cubicBezTo>
                          <a:pt x="16100" y="2447"/>
                          <a:pt x="16049" y="2509"/>
                          <a:pt x="15998" y="2560"/>
                        </a:cubicBezTo>
                        <a:lnTo>
                          <a:pt x="12396" y="5592"/>
                        </a:lnTo>
                        <a:cubicBezTo>
                          <a:pt x="13003" y="6180"/>
                          <a:pt x="13795" y="6882"/>
                          <a:pt x="14495" y="7521"/>
                        </a:cubicBezTo>
                        <a:cubicBezTo>
                          <a:pt x="15154" y="7120"/>
                          <a:pt x="17109" y="5128"/>
                          <a:pt x="18519" y="4138"/>
                        </a:cubicBezTo>
                        <a:lnTo>
                          <a:pt x="19723" y="3173"/>
                        </a:lnTo>
                        <a:cubicBezTo>
                          <a:pt x="19723" y="3173"/>
                          <a:pt x="20783" y="2873"/>
                          <a:pt x="21503" y="4752"/>
                        </a:cubicBezTo>
                        <a:lnTo>
                          <a:pt x="21009" y="5441"/>
                        </a:lnTo>
                        <a:cubicBezTo>
                          <a:pt x="20968" y="5516"/>
                          <a:pt x="20916" y="5592"/>
                          <a:pt x="20855" y="5654"/>
                        </a:cubicBezTo>
                        <a:lnTo>
                          <a:pt x="15967" y="10891"/>
                        </a:lnTo>
                        <a:cubicBezTo>
                          <a:pt x="15925" y="10929"/>
                          <a:pt x="15895" y="10966"/>
                          <a:pt x="15853" y="10992"/>
                        </a:cubicBezTo>
                        <a:cubicBezTo>
                          <a:pt x="15051" y="12031"/>
                          <a:pt x="13425" y="11405"/>
                          <a:pt x="13425" y="11405"/>
                        </a:cubicBezTo>
                        <a:lnTo>
                          <a:pt x="9895" y="9125"/>
                        </a:lnTo>
                        <a:cubicBezTo>
                          <a:pt x="9895" y="9125"/>
                          <a:pt x="10297" y="10089"/>
                          <a:pt x="9638" y="10966"/>
                        </a:cubicBezTo>
                        <a:lnTo>
                          <a:pt x="9031" y="14237"/>
                        </a:lnTo>
                        <a:cubicBezTo>
                          <a:pt x="9895" y="14675"/>
                          <a:pt x="9988" y="16780"/>
                          <a:pt x="9988" y="16780"/>
                        </a:cubicBezTo>
                        <a:lnTo>
                          <a:pt x="9957" y="17005"/>
                        </a:lnTo>
                        <a:cubicBezTo>
                          <a:pt x="8774" y="20589"/>
                          <a:pt x="5367" y="21566"/>
                          <a:pt x="5367" y="21566"/>
                        </a:cubicBezTo>
                        <a:lnTo>
                          <a:pt x="1375" y="19649"/>
                        </a:lnTo>
                        <a:cubicBezTo>
                          <a:pt x="1827" y="17419"/>
                          <a:pt x="253" y="11793"/>
                          <a:pt x="345" y="6719"/>
                        </a:cubicBezTo>
                        <a:cubicBezTo>
                          <a:pt x="345" y="6456"/>
                          <a:pt x="78" y="4827"/>
                          <a:pt x="26" y="4527"/>
                        </a:cubicBezTo>
                        <a:cubicBezTo>
                          <a:pt x="-97" y="3725"/>
                          <a:pt x="243" y="2810"/>
                          <a:pt x="438" y="2033"/>
                        </a:cubicBezTo>
                        <a:cubicBezTo>
                          <a:pt x="479" y="1858"/>
                          <a:pt x="767" y="1520"/>
                          <a:pt x="881" y="1394"/>
                        </a:cubicBezTo>
                        <a:cubicBezTo>
                          <a:pt x="1148" y="1056"/>
                          <a:pt x="1704" y="1106"/>
                          <a:pt x="2064" y="1006"/>
                        </a:cubicBezTo>
                        <a:cubicBezTo>
                          <a:pt x="2558" y="881"/>
                          <a:pt x="2558" y="868"/>
                          <a:pt x="3042" y="743"/>
                        </a:cubicBezTo>
                        <a:lnTo>
                          <a:pt x="3062" y="555"/>
                        </a:lnTo>
                        <a:cubicBezTo>
                          <a:pt x="3093" y="217"/>
                          <a:pt x="3340" y="-34"/>
                          <a:pt x="3618" y="4"/>
                        </a:cubicBezTo>
                        <a:lnTo>
                          <a:pt x="6273" y="317"/>
                        </a:lnTo>
                        <a:cubicBezTo>
                          <a:pt x="6551" y="354"/>
                          <a:pt x="6757" y="655"/>
                          <a:pt x="6726" y="993"/>
                        </a:cubicBezTo>
                        <a:lnTo>
                          <a:pt x="6695" y="1419"/>
                        </a:lnTo>
                        <a:cubicBezTo>
                          <a:pt x="7806" y="1582"/>
                          <a:pt x="9123" y="2372"/>
                          <a:pt x="10122" y="3173"/>
                        </a:cubicBezTo>
                        <a:cubicBezTo>
                          <a:pt x="11048" y="2560"/>
                          <a:pt x="12488" y="1495"/>
                          <a:pt x="13600" y="881"/>
                        </a:cubicBezTo>
                        <a:lnTo>
                          <a:pt x="13569" y="868"/>
                        </a:lnTo>
                        <a:lnTo>
                          <a:pt x="14886" y="129"/>
                        </a:lnTo>
                        <a:cubicBezTo>
                          <a:pt x="14886" y="129"/>
                          <a:pt x="15051" y="116"/>
                          <a:pt x="15287" y="204"/>
                        </a:cubicBezTo>
                        <a:close/>
                      </a:path>
                    </a:pathLst>
                  </a:custGeom>
                  <a:solidFill>
                    <a:srgbClr val="FF910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76" name="Freeform: Shape 207"/>
                  <p:cNvSpPr/>
                  <p:nvPr/>
                </p:nvSpPr>
                <p:spPr>
                  <a:xfrm>
                    <a:off x="312479" y="483457"/>
                    <a:ext cx="2343" cy="27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3600" y="18277"/>
                          <a:pt x="7200" y="16615"/>
                          <a:pt x="10800" y="11631"/>
                        </a:cubicBezTo>
                        <a:cubicBezTo>
                          <a:pt x="14400" y="8308"/>
                          <a:pt x="18000" y="4985"/>
                          <a:pt x="21600" y="0"/>
                        </a:cubicBezTo>
                        <a:close/>
                      </a:path>
                    </a:pathLst>
                  </a:custGeom>
                  <a:solidFill>
                    <a:srgbClr val="FDB02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77" name="Freeform: Shape 208"/>
                  <p:cNvSpPr/>
                  <p:nvPr/>
                </p:nvSpPr>
                <p:spPr>
                  <a:xfrm>
                    <a:off x="449292" y="513568"/>
                    <a:ext cx="11221" cy="5058"/>
                  </a:xfrm>
                  <a:custGeom>
                    <a:avLst/>
                    <a:gdLst/>
                    <a:ahLst/>
                    <a:cxnLst>
                      <a:cxn ang="0">
                        <a:pos x="wd2" y="hd2"/>
                      </a:cxn>
                      <a:cxn ang="5400000">
                        <a:pos x="wd2" y="hd2"/>
                      </a:cxn>
                      <a:cxn ang="10800000">
                        <a:pos x="wd2" y="hd2"/>
                      </a:cxn>
                      <a:cxn ang="16200000">
                        <a:pos x="wd2" y="hd2"/>
                      </a:cxn>
                    </a:cxnLst>
                    <a:rect l="0" t="0" r="r" b="b"/>
                    <a:pathLst>
                      <a:path w="21095" h="21600" fill="norm" stroke="1" extrusionOk="0">
                        <a:moveTo>
                          <a:pt x="1446" y="21600"/>
                        </a:moveTo>
                        <a:cubicBezTo>
                          <a:pt x="599" y="21600"/>
                          <a:pt x="176" y="21600"/>
                          <a:pt x="176" y="20661"/>
                        </a:cubicBezTo>
                        <a:cubicBezTo>
                          <a:pt x="-248" y="18783"/>
                          <a:pt x="176" y="17843"/>
                          <a:pt x="599" y="16904"/>
                        </a:cubicBezTo>
                        <a:lnTo>
                          <a:pt x="19234" y="0"/>
                        </a:lnTo>
                        <a:cubicBezTo>
                          <a:pt x="20081" y="0"/>
                          <a:pt x="20505" y="939"/>
                          <a:pt x="20928" y="1878"/>
                        </a:cubicBezTo>
                        <a:cubicBezTo>
                          <a:pt x="21352" y="2817"/>
                          <a:pt x="20928" y="4696"/>
                          <a:pt x="20081" y="5635"/>
                        </a:cubicBezTo>
                        <a:close/>
                      </a:path>
                    </a:pathLst>
                  </a:custGeom>
                  <a:solidFill>
                    <a:srgbClr val="311DA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78" name="Freeform: Shape 209"/>
                  <p:cNvSpPr/>
                  <p:nvPr/>
                </p:nvSpPr>
                <p:spPr>
                  <a:xfrm>
                    <a:off x="366634" y="590344"/>
                    <a:ext cx="5977" cy="14918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400" y="21600"/>
                        </a:moveTo>
                        <a:cubicBezTo>
                          <a:pt x="1600" y="21600"/>
                          <a:pt x="0" y="21534"/>
                          <a:pt x="0" y="21500"/>
                        </a:cubicBezTo>
                        <a:lnTo>
                          <a:pt x="17600" y="100"/>
                        </a:lnTo>
                        <a:cubicBezTo>
                          <a:pt x="17600" y="33"/>
                          <a:pt x="19200" y="0"/>
                          <a:pt x="20000" y="0"/>
                        </a:cubicBezTo>
                        <a:cubicBezTo>
                          <a:pt x="20800" y="0"/>
                          <a:pt x="21600" y="33"/>
                          <a:pt x="21600" y="100"/>
                        </a:cubicBezTo>
                        <a:lnTo>
                          <a:pt x="4800" y="21500"/>
                        </a:lnTo>
                        <a:cubicBezTo>
                          <a:pt x="4800" y="21567"/>
                          <a:pt x="3200" y="21600"/>
                          <a:pt x="2400" y="21600"/>
                        </a:cubicBezTo>
                        <a:close/>
                      </a:path>
                    </a:pathLst>
                  </a:custGeom>
                  <a:solidFill>
                    <a:srgbClr val="17096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79" name="Freeform: Shape 210"/>
                  <p:cNvSpPr/>
                  <p:nvPr/>
                </p:nvSpPr>
                <p:spPr>
                  <a:xfrm>
                    <a:off x="310452" y="441072"/>
                    <a:ext cx="95580" cy="24916"/>
                  </a:xfrm>
                  <a:custGeom>
                    <a:avLst/>
                    <a:gdLst/>
                    <a:ahLst/>
                    <a:cxnLst>
                      <a:cxn ang="0">
                        <a:pos x="wd2" y="hd2"/>
                      </a:cxn>
                      <a:cxn ang="5400000">
                        <a:pos x="wd2" y="hd2"/>
                      </a:cxn>
                      <a:cxn ang="10800000">
                        <a:pos x="wd2" y="hd2"/>
                      </a:cxn>
                      <a:cxn ang="16200000">
                        <a:pos x="wd2" y="hd2"/>
                      </a:cxn>
                    </a:cxnLst>
                    <a:rect l="0" t="0" r="r" b="b"/>
                    <a:pathLst>
                      <a:path w="21538" h="21481" fill="norm" stroke="1" extrusionOk="0">
                        <a:moveTo>
                          <a:pt x="125" y="21481"/>
                        </a:moveTo>
                        <a:cubicBezTo>
                          <a:pt x="73" y="21481"/>
                          <a:pt x="22" y="21481"/>
                          <a:pt x="22" y="21285"/>
                        </a:cubicBezTo>
                        <a:cubicBezTo>
                          <a:pt x="-30" y="20892"/>
                          <a:pt x="22" y="20696"/>
                          <a:pt x="73" y="20499"/>
                        </a:cubicBezTo>
                        <a:cubicBezTo>
                          <a:pt x="9220" y="4397"/>
                          <a:pt x="21260" y="77"/>
                          <a:pt x="21415" y="77"/>
                        </a:cubicBezTo>
                        <a:cubicBezTo>
                          <a:pt x="21467" y="-119"/>
                          <a:pt x="21518" y="77"/>
                          <a:pt x="21518" y="470"/>
                        </a:cubicBezTo>
                        <a:cubicBezTo>
                          <a:pt x="21570" y="666"/>
                          <a:pt x="21518" y="1059"/>
                          <a:pt x="21415" y="1059"/>
                        </a:cubicBezTo>
                        <a:cubicBezTo>
                          <a:pt x="21312" y="1059"/>
                          <a:pt x="9323" y="5576"/>
                          <a:pt x="228" y="21481"/>
                        </a:cubicBezTo>
                        <a:cubicBezTo>
                          <a:pt x="177" y="21481"/>
                          <a:pt x="125" y="21481"/>
                          <a:pt x="125" y="21481"/>
                        </a:cubicBezTo>
                        <a:close/>
                      </a:path>
                    </a:pathLst>
                  </a:custGeom>
                  <a:solidFill>
                    <a:srgbClr val="17096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80" name="Freeform: Shape 211"/>
                  <p:cNvSpPr/>
                  <p:nvPr/>
                </p:nvSpPr>
                <p:spPr>
                  <a:xfrm>
                    <a:off x="287500" y="434955"/>
                    <a:ext cx="5348" cy="24367"/>
                  </a:xfrm>
                  <a:custGeom>
                    <a:avLst/>
                    <a:gdLst/>
                    <a:ahLst/>
                    <a:cxnLst>
                      <a:cxn ang="0">
                        <a:pos x="wd2" y="hd2"/>
                      </a:cxn>
                      <a:cxn ang="5400000">
                        <a:pos x="wd2" y="hd2"/>
                      </a:cxn>
                      <a:cxn ang="10800000">
                        <a:pos x="wd2" y="hd2"/>
                      </a:cxn>
                      <a:cxn ang="16200000">
                        <a:pos x="wd2" y="hd2"/>
                      </a:cxn>
                    </a:cxnLst>
                    <a:rect l="0" t="0" r="r" b="b"/>
                    <a:pathLst>
                      <a:path w="20971" h="21600" fill="norm" stroke="1" extrusionOk="0">
                        <a:moveTo>
                          <a:pt x="1963" y="21600"/>
                        </a:moveTo>
                        <a:cubicBezTo>
                          <a:pt x="1099" y="21600"/>
                          <a:pt x="-629" y="21398"/>
                          <a:pt x="235" y="20994"/>
                        </a:cubicBezTo>
                        <a:lnTo>
                          <a:pt x="15787" y="606"/>
                        </a:lnTo>
                        <a:cubicBezTo>
                          <a:pt x="16651" y="202"/>
                          <a:pt x="17515" y="0"/>
                          <a:pt x="19243" y="0"/>
                        </a:cubicBezTo>
                        <a:cubicBezTo>
                          <a:pt x="20107" y="202"/>
                          <a:pt x="20971" y="404"/>
                          <a:pt x="20971" y="606"/>
                        </a:cubicBezTo>
                        <a:lnTo>
                          <a:pt x="4555" y="21196"/>
                        </a:lnTo>
                        <a:cubicBezTo>
                          <a:pt x="4555" y="21398"/>
                          <a:pt x="2827" y="21600"/>
                          <a:pt x="1963" y="21600"/>
                        </a:cubicBezTo>
                        <a:close/>
                      </a:path>
                    </a:pathLst>
                  </a:custGeom>
                  <a:solidFill>
                    <a:srgbClr val="FFDE3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81" name="Freeform: Shape 212"/>
                  <p:cNvSpPr/>
                  <p:nvPr/>
                </p:nvSpPr>
                <p:spPr>
                  <a:xfrm>
                    <a:off x="291144" y="331286"/>
                    <a:ext cx="20783" cy="11035"/>
                  </a:xfrm>
                  <a:custGeom>
                    <a:avLst/>
                    <a:gdLst/>
                    <a:ahLst/>
                    <a:cxnLst>
                      <a:cxn ang="0">
                        <a:pos x="wd2" y="hd2"/>
                      </a:cxn>
                      <a:cxn ang="5400000">
                        <a:pos x="wd2" y="hd2"/>
                      </a:cxn>
                      <a:cxn ang="10800000">
                        <a:pos x="wd2" y="hd2"/>
                      </a:cxn>
                      <a:cxn ang="16200000">
                        <a:pos x="wd2" y="hd2"/>
                      </a:cxn>
                    </a:cxnLst>
                    <a:rect l="0" t="0" r="r" b="b"/>
                    <a:pathLst>
                      <a:path w="21462" h="21600" fill="norm" stroke="1" extrusionOk="0">
                        <a:moveTo>
                          <a:pt x="20758" y="21600"/>
                        </a:moveTo>
                        <a:cubicBezTo>
                          <a:pt x="20758" y="21600"/>
                          <a:pt x="20758" y="21159"/>
                          <a:pt x="20523" y="21159"/>
                        </a:cubicBezTo>
                        <a:lnTo>
                          <a:pt x="332" y="2204"/>
                        </a:lnTo>
                        <a:cubicBezTo>
                          <a:pt x="97" y="1763"/>
                          <a:pt x="-138" y="882"/>
                          <a:pt x="97" y="441"/>
                        </a:cubicBezTo>
                        <a:cubicBezTo>
                          <a:pt x="332" y="0"/>
                          <a:pt x="566" y="0"/>
                          <a:pt x="1036" y="0"/>
                        </a:cubicBezTo>
                        <a:lnTo>
                          <a:pt x="20992" y="18955"/>
                        </a:lnTo>
                        <a:cubicBezTo>
                          <a:pt x="21462" y="19396"/>
                          <a:pt x="21462" y="20278"/>
                          <a:pt x="21462" y="20718"/>
                        </a:cubicBezTo>
                        <a:cubicBezTo>
                          <a:pt x="21227" y="21159"/>
                          <a:pt x="20992" y="21600"/>
                          <a:pt x="20758" y="21600"/>
                        </a:cubicBezTo>
                        <a:close/>
                      </a:path>
                    </a:pathLst>
                  </a:custGeom>
                  <a:solidFill>
                    <a:srgbClr val="FFDE3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82" name="Freeform: Shape 213"/>
                  <p:cNvSpPr/>
                  <p:nvPr/>
                </p:nvSpPr>
                <p:spPr>
                  <a:xfrm>
                    <a:off x="157973" y="187678"/>
                    <a:ext cx="82638" cy="22011"/>
                  </a:xfrm>
                  <a:custGeom>
                    <a:avLst/>
                    <a:gdLst/>
                    <a:ahLst/>
                    <a:cxnLst>
                      <a:cxn ang="0">
                        <a:pos x="wd2" y="hd2"/>
                      </a:cxn>
                      <a:cxn ang="5400000">
                        <a:pos x="wd2" y="hd2"/>
                      </a:cxn>
                      <a:cxn ang="10800000">
                        <a:pos x="wd2" y="hd2"/>
                      </a:cxn>
                      <a:cxn ang="16200000">
                        <a:pos x="wd2" y="hd2"/>
                      </a:cxn>
                    </a:cxnLst>
                    <a:rect l="0" t="0" r="r" b="b"/>
                    <a:pathLst>
                      <a:path w="21570" h="12514" fill="norm" stroke="1" extrusionOk="0">
                        <a:moveTo>
                          <a:pt x="12371" y="12514"/>
                        </a:moveTo>
                        <a:cubicBezTo>
                          <a:pt x="8601" y="12514"/>
                          <a:pt x="4173" y="9798"/>
                          <a:pt x="45" y="485"/>
                        </a:cubicBezTo>
                        <a:cubicBezTo>
                          <a:pt x="-15" y="485"/>
                          <a:pt x="-15" y="227"/>
                          <a:pt x="45" y="97"/>
                        </a:cubicBezTo>
                        <a:cubicBezTo>
                          <a:pt x="165" y="-32"/>
                          <a:pt x="224" y="-32"/>
                          <a:pt x="284" y="97"/>
                        </a:cubicBezTo>
                        <a:cubicBezTo>
                          <a:pt x="9798" y="21568"/>
                          <a:pt x="21226" y="6952"/>
                          <a:pt x="21346" y="6823"/>
                        </a:cubicBezTo>
                        <a:cubicBezTo>
                          <a:pt x="21405" y="6823"/>
                          <a:pt x="21525" y="6823"/>
                          <a:pt x="21525" y="6952"/>
                        </a:cubicBezTo>
                        <a:cubicBezTo>
                          <a:pt x="21585" y="7211"/>
                          <a:pt x="21585" y="7340"/>
                          <a:pt x="21525" y="7470"/>
                        </a:cubicBezTo>
                        <a:cubicBezTo>
                          <a:pt x="21465" y="7599"/>
                          <a:pt x="17516" y="12514"/>
                          <a:pt x="12371" y="12514"/>
                        </a:cubicBezTo>
                        <a:close/>
                      </a:path>
                    </a:pathLst>
                  </a:custGeom>
                  <a:solidFill>
                    <a:srgbClr val="FFDE3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83" name="Freeform: Shape 214"/>
                  <p:cNvSpPr/>
                  <p:nvPr/>
                </p:nvSpPr>
                <p:spPr>
                  <a:xfrm>
                    <a:off x="97692" y="230376"/>
                    <a:ext cx="3219" cy="459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320" y="21600"/>
                        </a:moveTo>
                        <a:cubicBezTo>
                          <a:pt x="2880" y="21600"/>
                          <a:pt x="0" y="21493"/>
                          <a:pt x="0" y="21278"/>
                        </a:cubicBezTo>
                        <a:lnTo>
                          <a:pt x="12960" y="322"/>
                        </a:lnTo>
                        <a:cubicBezTo>
                          <a:pt x="12960" y="107"/>
                          <a:pt x="14400" y="0"/>
                          <a:pt x="17280" y="0"/>
                        </a:cubicBezTo>
                        <a:cubicBezTo>
                          <a:pt x="20160" y="0"/>
                          <a:pt x="21600" y="215"/>
                          <a:pt x="21600" y="322"/>
                        </a:cubicBezTo>
                        <a:lnTo>
                          <a:pt x="8640" y="21385"/>
                        </a:lnTo>
                        <a:cubicBezTo>
                          <a:pt x="8640" y="21493"/>
                          <a:pt x="7200" y="21600"/>
                          <a:pt x="4320" y="21600"/>
                        </a:cubicBezTo>
                        <a:close/>
                      </a:path>
                    </a:pathLst>
                  </a:custGeom>
                  <a:solidFill>
                    <a:srgbClr val="FFDE3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84" name="Freeform: Shape 215"/>
                  <p:cNvSpPr/>
                  <p:nvPr/>
                </p:nvSpPr>
                <p:spPr>
                  <a:xfrm>
                    <a:off x="148051" y="230510"/>
                    <a:ext cx="15383" cy="135717"/>
                  </a:xfrm>
                  <a:custGeom>
                    <a:avLst/>
                    <a:gdLst/>
                    <a:ahLst/>
                    <a:cxnLst>
                      <a:cxn ang="0">
                        <a:pos x="wd2" y="hd2"/>
                      </a:cxn>
                      <a:cxn ang="5400000">
                        <a:pos x="wd2" y="hd2"/>
                      </a:cxn>
                      <a:cxn ang="10800000">
                        <a:pos x="wd2" y="hd2"/>
                      </a:cxn>
                      <a:cxn ang="16200000">
                        <a:pos x="wd2" y="hd2"/>
                      </a:cxn>
                    </a:cxnLst>
                    <a:rect l="0" t="0" r="r" b="b"/>
                    <a:pathLst>
                      <a:path w="15282" h="21579" fill="norm" stroke="1" extrusionOk="0">
                        <a:moveTo>
                          <a:pt x="2457" y="21579"/>
                        </a:moveTo>
                        <a:cubicBezTo>
                          <a:pt x="2232" y="21579"/>
                          <a:pt x="2007" y="21543"/>
                          <a:pt x="2007" y="21470"/>
                        </a:cubicBezTo>
                        <a:cubicBezTo>
                          <a:pt x="-6318" y="11436"/>
                          <a:pt x="13932" y="161"/>
                          <a:pt x="14157" y="52"/>
                        </a:cubicBezTo>
                        <a:cubicBezTo>
                          <a:pt x="14157" y="15"/>
                          <a:pt x="14382" y="-21"/>
                          <a:pt x="14832" y="15"/>
                        </a:cubicBezTo>
                        <a:cubicBezTo>
                          <a:pt x="15282" y="15"/>
                          <a:pt x="15282" y="52"/>
                          <a:pt x="15282" y="125"/>
                        </a:cubicBezTo>
                        <a:cubicBezTo>
                          <a:pt x="15057" y="234"/>
                          <a:pt x="-5193" y="11472"/>
                          <a:pt x="3132" y="21470"/>
                        </a:cubicBezTo>
                        <a:cubicBezTo>
                          <a:pt x="3132" y="21506"/>
                          <a:pt x="2907" y="21579"/>
                          <a:pt x="2682" y="21579"/>
                        </a:cubicBezTo>
                        <a:close/>
                      </a:path>
                    </a:pathLst>
                  </a:custGeom>
                  <a:solidFill>
                    <a:srgbClr val="FFDE3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85" name="Freeform: Shape 216"/>
                  <p:cNvSpPr/>
                  <p:nvPr/>
                </p:nvSpPr>
                <p:spPr>
                  <a:xfrm>
                    <a:off x="316121" y="232292"/>
                    <a:ext cx="52066" cy="45436"/>
                  </a:xfrm>
                  <a:custGeom>
                    <a:avLst/>
                    <a:gdLst/>
                    <a:ahLst/>
                    <a:cxnLst>
                      <a:cxn ang="0">
                        <a:pos x="wd2" y="hd2"/>
                      </a:cxn>
                      <a:cxn ang="5400000">
                        <a:pos x="wd2" y="hd2"/>
                      </a:cxn>
                      <a:cxn ang="10800000">
                        <a:pos x="wd2" y="hd2"/>
                      </a:cxn>
                      <a:cxn ang="16200000">
                        <a:pos x="wd2" y="hd2"/>
                      </a:cxn>
                    </a:cxnLst>
                    <a:rect l="0" t="0" r="r" b="b"/>
                    <a:pathLst>
                      <a:path w="21553" h="21563" fill="norm" stroke="1" extrusionOk="0">
                        <a:moveTo>
                          <a:pt x="21197" y="21563"/>
                        </a:moveTo>
                        <a:lnTo>
                          <a:pt x="21102" y="21454"/>
                        </a:lnTo>
                        <a:lnTo>
                          <a:pt x="71" y="506"/>
                        </a:lnTo>
                        <a:cubicBezTo>
                          <a:pt x="-24" y="397"/>
                          <a:pt x="-24" y="289"/>
                          <a:pt x="71" y="180"/>
                        </a:cubicBezTo>
                        <a:cubicBezTo>
                          <a:pt x="165" y="-37"/>
                          <a:pt x="355" y="-37"/>
                          <a:pt x="450" y="72"/>
                        </a:cubicBezTo>
                        <a:lnTo>
                          <a:pt x="21481" y="21020"/>
                        </a:lnTo>
                        <a:cubicBezTo>
                          <a:pt x="21576" y="21129"/>
                          <a:pt x="21576" y="21346"/>
                          <a:pt x="21481" y="21454"/>
                        </a:cubicBezTo>
                        <a:cubicBezTo>
                          <a:pt x="21481" y="21454"/>
                          <a:pt x="21387" y="21563"/>
                          <a:pt x="21197" y="21563"/>
                        </a:cubicBezTo>
                        <a:close/>
                      </a:path>
                    </a:pathLst>
                  </a:custGeom>
                  <a:solidFill>
                    <a:srgbClr val="FFDE3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86" name="Freeform: Shape 217"/>
                  <p:cNvSpPr/>
                  <p:nvPr/>
                </p:nvSpPr>
                <p:spPr>
                  <a:xfrm>
                    <a:off x="413893" y="311713"/>
                    <a:ext cx="14498" cy="8311"/>
                  </a:xfrm>
                  <a:custGeom>
                    <a:avLst/>
                    <a:gdLst/>
                    <a:ahLst/>
                    <a:cxnLst>
                      <a:cxn ang="0">
                        <a:pos x="wd2" y="hd2"/>
                      </a:cxn>
                      <a:cxn ang="5400000">
                        <a:pos x="wd2" y="hd2"/>
                      </a:cxn>
                      <a:cxn ang="10800000">
                        <a:pos x="wd2" y="hd2"/>
                      </a:cxn>
                      <a:cxn ang="16200000">
                        <a:pos x="wd2" y="hd2"/>
                      </a:cxn>
                    </a:cxnLst>
                    <a:rect l="0" t="0" r="r" b="b"/>
                    <a:pathLst>
                      <a:path w="21291" h="21120" fill="norm" stroke="1" extrusionOk="0">
                        <a:moveTo>
                          <a:pt x="20076" y="21120"/>
                        </a:moveTo>
                        <a:lnTo>
                          <a:pt x="19743" y="20552"/>
                        </a:lnTo>
                        <a:lnTo>
                          <a:pt x="470" y="3499"/>
                        </a:lnTo>
                        <a:cubicBezTo>
                          <a:pt x="137" y="2362"/>
                          <a:pt x="-195" y="1794"/>
                          <a:pt x="137" y="657"/>
                        </a:cubicBezTo>
                        <a:cubicBezTo>
                          <a:pt x="470" y="88"/>
                          <a:pt x="802" y="-480"/>
                          <a:pt x="1467" y="657"/>
                        </a:cubicBezTo>
                        <a:lnTo>
                          <a:pt x="20740" y="17709"/>
                        </a:lnTo>
                        <a:cubicBezTo>
                          <a:pt x="21405" y="18846"/>
                          <a:pt x="21405" y="19415"/>
                          <a:pt x="21073" y="19983"/>
                        </a:cubicBezTo>
                        <a:cubicBezTo>
                          <a:pt x="20740" y="20552"/>
                          <a:pt x="20740" y="21120"/>
                          <a:pt x="20076" y="21120"/>
                        </a:cubicBezTo>
                        <a:close/>
                      </a:path>
                    </a:pathLst>
                  </a:custGeom>
                  <a:solidFill>
                    <a:srgbClr val="FFDE3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nvGrpSpPr>
                  <p:cNvPr id="689" name="Freeform: Shape 218"/>
                  <p:cNvGrpSpPr/>
                  <p:nvPr/>
                </p:nvGrpSpPr>
                <p:grpSpPr>
                  <a:xfrm>
                    <a:off x="457660" y="171530"/>
                    <a:ext cx="4369" cy="6897"/>
                    <a:chOff x="0" y="0"/>
                    <a:chExt cx="4367" cy="6895"/>
                  </a:xfrm>
                </p:grpSpPr>
                <p:sp>
                  <p:nvSpPr>
                    <p:cNvPr id="687" name="Line"/>
                    <p:cNvSpPr/>
                    <p:nvPr/>
                  </p:nvSpPr>
                  <p:spPr>
                    <a:xfrm flipV="1">
                      <a:off x="0" y="-1"/>
                      <a:ext cx="4368" cy="6897"/>
                    </a:xfrm>
                    <a:prstGeom prst="line">
                      <a:avLst/>
                    </a:prstGeom>
                    <a:noFill/>
                    <a:ln w="12700" cap="flat">
                      <a:noFill/>
                      <a:miter lim="400000"/>
                    </a:ln>
                    <a:effectLst/>
                  </p:spPr>
                  <p:txBody>
                    <a:bodyPr wrap="square" lIns="45719" tIns="45719" rIns="45719" bIns="45719" numCol="1" anchor="t">
                      <a:noAutofit/>
                    </a:bodyPr>
                    <a:lstStyle/>
                    <a:p>
                      <a:pPr/>
                    </a:p>
                  </p:txBody>
                </p:sp>
                <p:sp>
                  <p:nvSpPr>
                    <p:cNvPr id="688" name="Line"/>
                    <p:cNvSpPr/>
                    <p:nvPr/>
                  </p:nvSpPr>
                  <p:spPr>
                    <a:xfrm flipH="1">
                      <a:off x="0" y="-1"/>
                      <a:ext cx="4368" cy="6897"/>
                    </a:xfrm>
                    <a:prstGeom prst="line">
                      <a:avLst/>
                    </a:prstGeom>
                    <a:noFill/>
                    <a:ln w="12700" cap="flat">
                      <a:noFill/>
                      <a:miter lim="400000"/>
                    </a:ln>
                    <a:effectLst/>
                  </p:spPr>
                  <p:txBody>
                    <a:bodyPr wrap="square" lIns="45719" tIns="45719" rIns="45719" bIns="45719" numCol="1" anchor="t">
                      <a:noAutofit/>
                    </a:bodyPr>
                    <a:lstStyle/>
                    <a:p>
                      <a:pPr/>
                    </a:p>
                  </p:txBody>
                </p:sp>
              </p:grpSp>
              <p:sp>
                <p:nvSpPr>
                  <p:cNvPr id="690" name="Freeform: Shape 219"/>
                  <p:cNvSpPr/>
                  <p:nvPr/>
                </p:nvSpPr>
                <p:spPr>
                  <a:xfrm>
                    <a:off x="162811" y="24322"/>
                    <a:ext cx="153200" cy="150954"/>
                  </a:xfrm>
                  <a:custGeom>
                    <a:avLst/>
                    <a:gdLst/>
                    <a:ahLst/>
                    <a:cxnLst>
                      <a:cxn ang="0">
                        <a:pos x="wd2" y="hd2"/>
                      </a:cxn>
                      <a:cxn ang="5400000">
                        <a:pos x="wd2" y="hd2"/>
                      </a:cxn>
                      <a:cxn ang="10800000">
                        <a:pos x="wd2" y="hd2"/>
                      </a:cxn>
                      <a:cxn ang="16200000">
                        <a:pos x="wd2" y="hd2"/>
                      </a:cxn>
                    </a:cxnLst>
                    <a:rect l="0" t="0" r="r" b="b"/>
                    <a:pathLst>
                      <a:path w="21202" h="21047" fill="norm" stroke="1" extrusionOk="0">
                        <a:moveTo>
                          <a:pt x="21146" y="8525"/>
                        </a:moveTo>
                        <a:cubicBezTo>
                          <a:pt x="21146" y="6925"/>
                          <a:pt x="20733" y="5581"/>
                          <a:pt x="20098" y="4429"/>
                        </a:cubicBezTo>
                        <a:cubicBezTo>
                          <a:pt x="17652" y="1709"/>
                          <a:pt x="11998" y="365"/>
                          <a:pt x="11267" y="173"/>
                        </a:cubicBezTo>
                        <a:cubicBezTo>
                          <a:pt x="9552" y="13"/>
                          <a:pt x="7805" y="-51"/>
                          <a:pt x="6121" y="45"/>
                        </a:cubicBezTo>
                        <a:cubicBezTo>
                          <a:pt x="5709" y="77"/>
                          <a:pt x="5296" y="109"/>
                          <a:pt x="4946" y="333"/>
                        </a:cubicBezTo>
                        <a:cubicBezTo>
                          <a:pt x="4692" y="461"/>
                          <a:pt x="4470" y="685"/>
                          <a:pt x="4311" y="973"/>
                        </a:cubicBezTo>
                        <a:cubicBezTo>
                          <a:pt x="3453" y="2189"/>
                          <a:pt x="2754" y="3533"/>
                          <a:pt x="2087" y="4877"/>
                        </a:cubicBezTo>
                        <a:cubicBezTo>
                          <a:pt x="1166" y="6669"/>
                          <a:pt x="150" y="8589"/>
                          <a:pt x="23" y="10669"/>
                        </a:cubicBezTo>
                        <a:cubicBezTo>
                          <a:pt x="-295" y="17517"/>
                          <a:pt x="2881" y="19341"/>
                          <a:pt x="2881" y="19341"/>
                        </a:cubicBezTo>
                        <a:lnTo>
                          <a:pt x="3358" y="18989"/>
                        </a:lnTo>
                        <a:cubicBezTo>
                          <a:pt x="3453" y="18925"/>
                          <a:pt x="3580" y="18861"/>
                          <a:pt x="3707" y="18829"/>
                        </a:cubicBezTo>
                        <a:cubicBezTo>
                          <a:pt x="3707" y="18861"/>
                          <a:pt x="3803" y="20013"/>
                          <a:pt x="5391" y="19469"/>
                        </a:cubicBezTo>
                        <a:lnTo>
                          <a:pt x="6217" y="20877"/>
                        </a:lnTo>
                        <a:cubicBezTo>
                          <a:pt x="8250" y="21549"/>
                          <a:pt x="11458" y="20109"/>
                          <a:pt x="12474" y="18541"/>
                        </a:cubicBezTo>
                        <a:cubicBezTo>
                          <a:pt x="11299" y="18061"/>
                          <a:pt x="10759" y="16621"/>
                          <a:pt x="11363" y="15469"/>
                        </a:cubicBezTo>
                        <a:cubicBezTo>
                          <a:pt x="11839" y="14605"/>
                          <a:pt x="12824" y="14125"/>
                          <a:pt x="13777" y="14349"/>
                        </a:cubicBezTo>
                        <a:cubicBezTo>
                          <a:pt x="13999" y="14381"/>
                          <a:pt x="14221" y="14477"/>
                          <a:pt x="14412" y="14573"/>
                        </a:cubicBezTo>
                        <a:cubicBezTo>
                          <a:pt x="15619" y="15629"/>
                          <a:pt x="14190" y="17869"/>
                          <a:pt x="14190" y="17869"/>
                        </a:cubicBezTo>
                        <a:cubicBezTo>
                          <a:pt x="14952" y="17677"/>
                          <a:pt x="15778" y="15213"/>
                          <a:pt x="15778" y="15213"/>
                        </a:cubicBezTo>
                        <a:cubicBezTo>
                          <a:pt x="17747" y="14029"/>
                          <a:pt x="18160" y="10605"/>
                          <a:pt x="18160" y="10605"/>
                        </a:cubicBezTo>
                        <a:cubicBezTo>
                          <a:pt x="18414" y="10573"/>
                          <a:pt x="18541" y="10541"/>
                          <a:pt x="18541" y="10541"/>
                        </a:cubicBezTo>
                        <a:cubicBezTo>
                          <a:pt x="18605" y="11245"/>
                          <a:pt x="18446" y="11981"/>
                          <a:pt x="18224" y="12653"/>
                        </a:cubicBezTo>
                        <a:cubicBezTo>
                          <a:pt x="18287" y="12525"/>
                          <a:pt x="19431" y="12013"/>
                          <a:pt x="19621" y="11853"/>
                        </a:cubicBezTo>
                        <a:cubicBezTo>
                          <a:pt x="20066" y="11469"/>
                          <a:pt x="20447" y="11021"/>
                          <a:pt x="20733" y="10477"/>
                        </a:cubicBezTo>
                        <a:cubicBezTo>
                          <a:pt x="21114" y="9773"/>
                          <a:pt x="21305" y="9133"/>
                          <a:pt x="21146" y="8525"/>
                        </a:cubicBezTo>
                        <a:close/>
                      </a:path>
                    </a:pathLst>
                  </a:custGeom>
                  <a:solidFill>
                    <a:srgbClr val="311DA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91" name="Freeform: Shape 221"/>
                  <p:cNvSpPr/>
                  <p:nvPr/>
                </p:nvSpPr>
                <p:spPr>
                  <a:xfrm>
                    <a:off x="233772" y="59356"/>
                    <a:ext cx="5518" cy="199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4909"/>
                          <a:pt x="5184" y="0"/>
                          <a:pt x="11232" y="0"/>
                        </a:cubicBezTo>
                        <a:cubicBezTo>
                          <a:pt x="16416" y="0"/>
                          <a:pt x="21600" y="4909"/>
                          <a:pt x="21600" y="10800"/>
                        </a:cubicBezTo>
                        <a:cubicBezTo>
                          <a:pt x="21600" y="16936"/>
                          <a:pt x="16416" y="21600"/>
                          <a:pt x="11232" y="21600"/>
                        </a:cubicBezTo>
                        <a:cubicBezTo>
                          <a:pt x="5184" y="21600"/>
                          <a:pt x="0" y="16936"/>
                          <a:pt x="0" y="10800"/>
                        </a:cubicBezTo>
                        <a:close/>
                      </a:path>
                    </a:pathLst>
                  </a:custGeom>
                  <a:solidFill>
                    <a:srgbClr val="311DA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92" name="Freeform: Shape 222"/>
                  <p:cNvSpPr/>
                  <p:nvPr/>
                </p:nvSpPr>
                <p:spPr>
                  <a:xfrm>
                    <a:off x="173202" y="41656"/>
                    <a:ext cx="82638" cy="49652"/>
                  </a:xfrm>
                  <a:custGeom>
                    <a:avLst/>
                    <a:gdLst/>
                    <a:ahLst/>
                    <a:cxnLst>
                      <a:cxn ang="0">
                        <a:pos x="wd2" y="hd2"/>
                      </a:cxn>
                      <a:cxn ang="5400000">
                        <a:pos x="wd2" y="hd2"/>
                      </a:cxn>
                      <a:cxn ang="10800000">
                        <a:pos x="wd2" y="hd2"/>
                      </a:cxn>
                      <a:cxn ang="16200000">
                        <a:pos x="wd2" y="hd2"/>
                      </a:cxn>
                    </a:cxnLst>
                    <a:rect l="0" t="0" r="r" b="b"/>
                    <a:pathLst>
                      <a:path w="21276" h="21600" fill="norm" stroke="1" extrusionOk="0">
                        <a:moveTo>
                          <a:pt x="21158" y="0"/>
                        </a:moveTo>
                        <a:cubicBezTo>
                          <a:pt x="21158" y="199"/>
                          <a:pt x="19919" y="597"/>
                          <a:pt x="19978" y="796"/>
                        </a:cubicBezTo>
                        <a:cubicBezTo>
                          <a:pt x="19978" y="896"/>
                          <a:pt x="21217" y="896"/>
                          <a:pt x="21217" y="1095"/>
                        </a:cubicBezTo>
                        <a:cubicBezTo>
                          <a:pt x="21217" y="1294"/>
                          <a:pt x="19978" y="1493"/>
                          <a:pt x="19978" y="1692"/>
                        </a:cubicBezTo>
                        <a:cubicBezTo>
                          <a:pt x="19978" y="1891"/>
                          <a:pt x="21276" y="1991"/>
                          <a:pt x="21276" y="2090"/>
                        </a:cubicBezTo>
                        <a:cubicBezTo>
                          <a:pt x="21276" y="2389"/>
                          <a:pt x="19978" y="2488"/>
                          <a:pt x="19978" y="2688"/>
                        </a:cubicBezTo>
                        <a:cubicBezTo>
                          <a:pt x="19978" y="4678"/>
                          <a:pt x="21040" y="6868"/>
                          <a:pt x="20686" y="8560"/>
                        </a:cubicBezTo>
                        <a:cubicBezTo>
                          <a:pt x="20332" y="10352"/>
                          <a:pt x="18738" y="11148"/>
                          <a:pt x="18089" y="12542"/>
                        </a:cubicBezTo>
                        <a:cubicBezTo>
                          <a:pt x="17499" y="14035"/>
                          <a:pt x="17558" y="16922"/>
                          <a:pt x="16614" y="18017"/>
                        </a:cubicBezTo>
                        <a:cubicBezTo>
                          <a:pt x="15728" y="19112"/>
                          <a:pt x="14194" y="18116"/>
                          <a:pt x="13073" y="18713"/>
                        </a:cubicBezTo>
                        <a:cubicBezTo>
                          <a:pt x="12069" y="19211"/>
                          <a:pt x="11184" y="21600"/>
                          <a:pt x="10004" y="21600"/>
                        </a:cubicBezTo>
                        <a:cubicBezTo>
                          <a:pt x="9060" y="21600"/>
                          <a:pt x="8233" y="19311"/>
                          <a:pt x="7348" y="18912"/>
                        </a:cubicBezTo>
                        <a:cubicBezTo>
                          <a:pt x="6404" y="18514"/>
                          <a:pt x="5046" y="19709"/>
                          <a:pt x="4220" y="19012"/>
                        </a:cubicBezTo>
                        <a:cubicBezTo>
                          <a:pt x="3453" y="18116"/>
                          <a:pt x="3453" y="15429"/>
                          <a:pt x="2804" y="14234"/>
                        </a:cubicBezTo>
                        <a:cubicBezTo>
                          <a:pt x="2155" y="13040"/>
                          <a:pt x="620" y="12940"/>
                          <a:pt x="148" y="11547"/>
                        </a:cubicBezTo>
                        <a:cubicBezTo>
                          <a:pt x="-324" y="10153"/>
                          <a:pt x="502" y="7864"/>
                          <a:pt x="325" y="6271"/>
                        </a:cubicBezTo>
                        <a:close/>
                      </a:path>
                    </a:pathLst>
                  </a:custGeom>
                  <a:solidFill>
                    <a:srgbClr val="310D6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93" name="Freeform: Shape 223"/>
                  <p:cNvSpPr/>
                  <p:nvPr/>
                </p:nvSpPr>
                <p:spPr>
                  <a:xfrm>
                    <a:off x="166652" y="-1"/>
                    <a:ext cx="87349" cy="83545"/>
                  </a:xfrm>
                  <a:custGeom>
                    <a:avLst/>
                    <a:gdLst/>
                    <a:ahLst/>
                    <a:cxnLst>
                      <a:cxn ang="0">
                        <a:pos x="wd2" y="hd2"/>
                      </a:cxn>
                      <a:cxn ang="5400000">
                        <a:pos x="wd2" y="hd2"/>
                      </a:cxn>
                      <a:cxn ang="10800000">
                        <a:pos x="wd2" y="hd2"/>
                      </a:cxn>
                      <a:cxn ang="16200000">
                        <a:pos x="wd2" y="hd2"/>
                      </a:cxn>
                    </a:cxnLst>
                    <a:rect l="0" t="0" r="r" b="b"/>
                    <a:pathLst>
                      <a:path w="21600" h="21048" fill="norm" stroke="1" extrusionOk="0">
                        <a:moveTo>
                          <a:pt x="21600" y="10524"/>
                        </a:moveTo>
                        <a:cubicBezTo>
                          <a:pt x="21600" y="11621"/>
                          <a:pt x="20239" y="12545"/>
                          <a:pt x="19956" y="13585"/>
                        </a:cubicBezTo>
                        <a:cubicBezTo>
                          <a:pt x="19559" y="14567"/>
                          <a:pt x="20183" y="16126"/>
                          <a:pt x="19559" y="16992"/>
                        </a:cubicBezTo>
                        <a:cubicBezTo>
                          <a:pt x="18935" y="17859"/>
                          <a:pt x="17291" y="17801"/>
                          <a:pt x="16441" y="18436"/>
                        </a:cubicBezTo>
                        <a:cubicBezTo>
                          <a:pt x="15591" y="19072"/>
                          <a:pt x="15194" y="20631"/>
                          <a:pt x="14173" y="20977"/>
                        </a:cubicBezTo>
                        <a:cubicBezTo>
                          <a:pt x="13153" y="21324"/>
                          <a:pt x="11906" y="20284"/>
                          <a:pt x="10828" y="20284"/>
                        </a:cubicBezTo>
                        <a:cubicBezTo>
                          <a:pt x="9694" y="20284"/>
                          <a:pt x="8447" y="21324"/>
                          <a:pt x="7483" y="20977"/>
                        </a:cubicBezTo>
                        <a:cubicBezTo>
                          <a:pt x="6463" y="20631"/>
                          <a:pt x="6009" y="19072"/>
                          <a:pt x="5159" y="18436"/>
                        </a:cubicBezTo>
                        <a:cubicBezTo>
                          <a:pt x="4309" y="17801"/>
                          <a:pt x="2721" y="17859"/>
                          <a:pt x="2098" y="16992"/>
                        </a:cubicBezTo>
                        <a:cubicBezTo>
                          <a:pt x="1474" y="16126"/>
                          <a:pt x="2041" y="14567"/>
                          <a:pt x="1701" y="13585"/>
                        </a:cubicBezTo>
                        <a:cubicBezTo>
                          <a:pt x="1361" y="12545"/>
                          <a:pt x="0" y="11621"/>
                          <a:pt x="0" y="10524"/>
                        </a:cubicBezTo>
                        <a:cubicBezTo>
                          <a:pt x="0" y="9427"/>
                          <a:pt x="1361" y="8503"/>
                          <a:pt x="1701" y="7521"/>
                        </a:cubicBezTo>
                        <a:cubicBezTo>
                          <a:pt x="2041" y="6423"/>
                          <a:pt x="1474" y="4922"/>
                          <a:pt x="2098" y="4056"/>
                        </a:cubicBezTo>
                        <a:cubicBezTo>
                          <a:pt x="2721" y="3189"/>
                          <a:pt x="4309" y="3305"/>
                          <a:pt x="5159" y="2612"/>
                        </a:cubicBezTo>
                        <a:cubicBezTo>
                          <a:pt x="6009" y="1976"/>
                          <a:pt x="6463" y="417"/>
                          <a:pt x="7483" y="71"/>
                        </a:cubicBezTo>
                        <a:cubicBezTo>
                          <a:pt x="8447" y="-276"/>
                          <a:pt x="9694" y="764"/>
                          <a:pt x="10828" y="764"/>
                        </a:cubicBezTo>
                        <a:cubicBezTo>
                          <a:pt x="11906" y="764"/>
                          <a:pt x="13153" y="-276"/>
                          <a:pt x="14173" y="71"/>
                        </a:cubicBezTo>
                        <a:cubicBezTo>
                          <a:pt x="15194" y="417"/>
                          <a:pt x="15591" y="1976"/>
                          <a:pt x="16441" y="2612"/>
                        </a:cubicBezTo>
                        <a:cubicBezTo>
                          <a:pt x="17291" y="3305"/>
                          <a:pt x="18935" y="3189"/>
                          <a:pt x="19559" y="4056"/>
                        </a:cubicBezTo>
                        <a:cubicBezTo>
                          <a:pt x="20183" y="4922"/>
                          <a:pt x="19559" y="6423"/>
                          <a:pt x="19956" y="7521"/>
                        </a:cubicBezTo>
                        <a:cubicBezTo>
                          <a:pt x="20239" y="8503"/>
                          <a:pt x="21600" y="9427"/>
                          <a:pt x="21600" y="10524"/>
                        </a:cubicBezTo>
                        <a:close/>
                      </a:path>
                    </a:pathLst>
                  </a:custGeom>
                  <a:solidFill>
                    <a:srgbClr val="311DA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94" name="Freeform: Shape 224"/>
                  <p:cNvSpPr/>
                  <p:nvPr/>
                </p:nvSpPr>
                <p:spPr>
                  <a:xfrm>
                    <a:off x="0" y="537935"/>
                    <a:ext cx="20688" cy="3185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1187" y="20961"/>
                        </a:lnTo>
                        <a:lnTo>
                          <a:pt x="21600" y="21600"/>
                        </a:lnTo>
                        <a:close/>
                      </a:path>
                    </a:pathLst>
                  </a:custGeom>
                  <a:solidFill>
                    <a:srgbClr val="056FD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95" name="Freeform: Shape 225"/>
                  <p:cNvSpPr/>
                  <p:nvPr/>
                </p:nvSpPr>
                <p:spPr>
                  <a:xfrm>
                    <a:off x="20917" y="537935"/>
                    <a:ext cx="20689" cy="3185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0413" y="20775"/>
                        </a:lnTo>
                        <a:lnTo>
                          <a:pt x="0" y="21600"/>
                        </a:lnTo>
                        <a:close/>
                      </a:path>
                    </a:pathLst>
                  </a:custGeom>
                  <a:solidFill>
                    <a:srgbClr val="048AD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96" name="Freeform: Shape 226"/>
                  <p:cNvSpPr/>
                  <p:nvPr/>
                </p:nvSpPr>
                <p:spPr>
                  <a:xfrm>
                    <a:off x="418353" y="534947"/>
                    <a:ext cx="20919" cy="3185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1174" y="20961"/>
                        </a:lnTo>
                        <a:lnTo>
                          <a:pt x="21600" y="21600"/>
                        </a:lnTo>
                        <a:close/>
                      </a:path>
                    </a:pathLst>
                  </a:custGeom>
                  <a:solidFill>
                    <a:srgbClr val="056FD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97" name="Freeform: Shape 227"/>
                  <p:cNvSpPr/>
                  <p:nvPr/>
                </p:nvSpPr>
                <p:spPr>
                  <a:xfrm>
                    <a:off x="439501" y="534947"/>
                    <a:ext cx="20689" cy="3185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0413" y="20775"/>
                        </a:lnTo>
                        <a:lnTo>
                          <a:pt x="0" y="21600"/>
                        </a:lnTo>
                        <a:close/>
                      </a:path>
                    </a:pathLst>
                  </a:custGeom>
                  <a:solidFill>
                    <a:srgbClr val="048AD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98" name="Freeform: Shape 228"/>
                  <p:cNvSpPr/>
                  <p:nvPr/>
                </p:nvSpPr>
                <p:spPr>
                  <a:xfrm>
                    <a:off x="240208" y="622985"/>
                    <a:ext cx="20689" cy="3183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1187" y="20977"/>
                        </a:lnTo>
                        <a:lnTo>
                          <a:pt x="21600" y="21600"/>
                        </a:lnTo>
                        <a:close/>
                      </a:path>
                    </a:pathLst>
                  </a:custGeom>
                  <a:solidFill>
                    <a:srgbClr val="056FD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699" name="Freeform: Shape 229"/>
                  <p:cNvSpPr/>
                  <p:nvPr/>
                </p:nvSpPr>
                <p:spPr>
                  <a:xfrm>
                    <a:off x="261125" y="622985"/>
                    <a:ext cx="20689" cy="3183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0413" y="20790"/>
                        </a:lnTo>
                        <a:lnTo>
                          <a:pt x="0" y="21600"/>
                        </a:lnTo>
                        <a:close/>
                      </a:path>
                    </a:pathLst>
                  </a:custGeom>
                  <a:solidFill>
                    <a:srgbClr val="048AD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00" name="Freeform: Shape 230"/>
                  <p:cNvSpPr/>
                  <p:nvPr/>
                </p:nvSpPr>
                <p:spPr>
                  <a:xfrm>
                    <a:off x="170789" y="437944"/>
                    <a:ext cx="20689" cy="3183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1187" y="20961"/>
                        </a:lnTo>
                        <a:lnTo>
                          <a:pt x="21600" y="21600"/>
                        </a:lnTo>
                        <a:close/>
                      </a:path>
                    </a:pathLst>
                  </a:custGeom>
                  <a:solidFill>
                    <a:srgbClr val="056FD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01" name="Freeform: Shape 231"/>
                  <p:cNvSpPr/>
                  <p:nvPr/>
                </p:nvSpPr>
                <p:spPr>
                  <a:xfrm>
                    <a:off x="191707" y="437944"/>
                    <a:ext cx="20919" cy="3183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0426" y="20790"/>
                        </a:lnTo>
                        <a:lnTo>
                          <a:pt x="0" y="21600"/>
                        </a:lnTo>
                        <a:close/>
                      </a:path>
                    </a:pathLst>
                  </a:custGeom>
                  <a:solidFill>
                    <a:srgbClr val="048AD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02" name="Freeform: Shape 232"/>
                  <p:cNvSpPr/>
                  <p:nvPr/>
                </p:nvSpPr>
                <p:spPr>
                  <a:xfrm>
                    <a:off x="15630" y="271717"/>
                    <a:ext cx="260898" cy="369888"/>
                  </a:xfrm>
                  <a:custGeom>
                    <a:avLst/>
                    <a:gdLst/>
                    <a:ahLst/>
                    <a:cxnLst>
                      <a:cxn ang="0">
                        <a:pos x="wd2" y="hd2"/>
                      </a:cxn>
                      <a:cxn ang="5400000">
                        <a:pos x="wd2" y="hd2"/>
                      </a:cxn>
                      <a:cxn ang="10800000">
                        <a:pos x="wd2" y="hd2"/>
                      </a:cxn>
                      <a:cxn ang="16200000">
                        <a:pos x="wd2" y="hd2"/>
                      </a:cxn>
                    </a:cxnLst>
                    <a:rect l="0" t="0" r="r" b="b"/>
                    <a:pathLst>
                      <a:path w="21600" h="21508" fill="norm" stroke="1" extrusionOk="0">
                        <a:moveTo>
                          <a:pt x="1141" y="723"/>
                        </a:moveTo>
                        <a:cubicBezTo>
                          <a:pt x="875" y="736"/>
                          <a:pt x="665" y="776"/>
                          <a:pt x="494" y="816"/>
                        </a:cubicBezTo>
                        <a:lnTo>
                          <a:pt x="1920" y="322"/>
                        </a:lnTo>
                        <a:cubicBezTo>
                          <a:pt x="1977" y="295"/>
                          <a:pt x="2035" y="269"/>
                          <a:pt x="2092" y="255"/>
                        </a:cubicBezTo>
                        <a:cubicBezTo>
                          <a:pt x="2947" y="-39"/>
                          <a:pt x="3955" y="-92"/>
                          <a:pt x="4944" y="162"/>
                        </a:cubicBezTo>
                        <a:lnTo>
                          <a:pt x="19185" y="3822"/>
                        </a:lnTo>
                        <a:cubicBezTo>
                          <a:pt x="20630" y="4183"/>
                          <a:pt x="21600" y="5158"/>
                          <a:pt x="21600" y="6240"/>
                        </a:cubicBezTo>
                        <a:lnTo>
                          <a:pt x="21600" y="21508"/>
                        </a:lnTo>
                        <a:lnTo>
                          <a:pt x="0" y="16151"/>
                        </a:lnTo>
                        <a:lnTo>
                          <a:pt x="0" y="2580"/>
                        </a:lnTo>
                        <a:cubicBezTo>
                          <a:pt x="0" y="1832"/>
                          <a:pt x="456" y="1177"/>
                          <a:pt x="1141" y="723"/>
                        </a:cubicBezTo>
                        <a:close/>
                      </a:path>
                    </a:pathLst>
                  </a:custGeom>
                  <a:solidFill>
                    <a:srgbClr val="0199E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03" name="Freeform: Shape 233"/>
                  <p:cNvSpPr/>
                  <p:nvPr/>
                </p:nvSpPr>
                <p:spPr>
                  <a:xfrm>
                    <a:off x="0" y="279588"/>
                    <a:ext cx="260897" cy="369831"/>
                  </a:xfrm>
                  <a:custGeom>
                    <a:avLst/>
                    <a:gdLst/>
                    <a:ahLst/>
                    <a:cxnLst>
                      <a:cxn ang="0">
                        <a:pos x="wd2" y="hd2"/>
                      </a:cxn>
                      <a:cxn ang="5400000">
                        <a:pos x="wd2" y="hd2"/>
                      </a:cxn>
                      <a:cxn ang="10800000">
                        <a:pos x="wd2" y="hd2"/>
                      </a:cxn>
                      <a:cxn ang="16200000">
                        <a:pos x="wd2" y="hd2"/>
                      </a:cxn>
                    </a:cxnLst>
                    <a:rect l="0" t="0" r="r" b="b"/>
                    <a:pathLst>
                      <a:path w="21600" h="21152" fill="norm" stroke="1" extrusionOk="0">
                        <a:moveTo>
                          <a:pt x="0" y="15883"/>
                        </a:moveTo>
                        <a:lnTo>
                          <a:pt x="21600" y="21152"/>
                        </a:lnTo>
                        <a:lnTo>
                          <a:pt x="21600" y="6134"/>
                        </a:lnTo>
                        <a:cubicBezTo>
                          <a:pt x="21600" y="5083"/>
                          <a:pt x="20630" y="4124"/>
                          <a:pt x="19185" y="3756"/>
                        </a:cubicBezTo>
                        <a:lnTo>
                          <a:pt x="4925" y="156"/>
                        </a:lnTo>
                        <a:cubicBezTo>
                          <a:pt x="2529" y="-448"/>
                          <a:pt x="0" y="774"/>
                          <a:pt x="0" y="2534"/>
                        </a:cubicBezTo>
                        <a:close/>
                      </a:path>
                    </a:pathLst>
                  </a:custGeom>
                  <a:solidFill>
                    <a:srgbClr val="64C2F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04" name="Freeform: Shape 234"/>
                  <p:cNvSpPr/>
                  <p:nvPr/>
                </p:nvSpPr>
                <p:spPr>
                  <a:xfrm>
                    <a:off x="254179" y="514488"/>
                    <a:ext cx="209980" cy="134932"/>
                  </a:xfrm>
                  <a:custGeom>
                    <a:avLst/>
                    <a:gdLst/>
                    <a:ahLst/>
                    <a:cxnLst>
                      <a:cxn ang="0">
                        <a:pos x="wd2" y="hd2"/>
                      </a:cxn>
                      <a:cxn ang="5400000">
                        <a:pos x="wd2" y="hd2"/>
                      </a:cxn>
                      <a:cxn ang="10800000">
                        <a:pos x="wd2" y="hd2"/>
                      </a:cxn>
                      <a:cxn ang="16200000">
                        <a:pos x="wd2" y="hd2"/>
                      </a:cxn>
                    </a:cxnLst>
                    <a:rect l="0" t="0" r="r" b="b"/>
                    <a:pathLst>
                      <a:path w="19290" h="21600" fill="norm" stroke="1" extrusionOk="0">
                        <a:moveTo>
                          <a:pt x="637" y="21600"/>
                        </a:moveTo>
                        <a:lnTo>
                          <a:pt x="18483" y="6833"/>
                        </a:lnTo>
                        <a:cubicBezTo>
                          <a:pt x="18483" y="6833"/>
                          <a:pt x="20803" y="1396"/>
                          <a:pt x="17576" y="0"/>
                        </a:cubicBezTo>
                        <a:lnTo>
                          <a:pt x="637" y="16420"/>
                        </a:lnTo>
                        <a:cubicBezTo>
                          <a:pt x="637" y="16420"/>
                          <a:pt x="-797" y="19653"/>
                          <a:pt x="637" y="21600"/>
                        </a:cubicBezTo>
                        <a:close/>
                      </a:path>
                    </a:pathLst>
                  </a:custGeom>
                  <a:solidFill>
                    <a:srgbClr val="0199E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05" name="Freeform: Shape 235"/>
                  <p:cNvSpPr/>
                  <p:nvPr/>
                </p:nvSpPr>
                <p:spPr>
                  <a:xfrm>
                    <a:off x="261125" y="514488"/>
                    <a:ext cx="199064" cy="1025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305"/>
                        </a:moveTo>
                        <a:lnTo>
                          <a:pt x="0" y="21600"/>
                        </a:lnTo>
                        <a:lnTo>
                          <a:pt x="20006" y="0"/>
                        </a:lnTo>
                        <a:close/>
                      </a:path>
                    </a:pathLst>
                  </a:custGeom>
                  <a:solidFill>
                    <a:srgbClr val="64C2F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746" name="Group 529"/>
                <p:cNvGrpSpPr/>
                <p:nvPr/>
              </p:nvGrpSpPr>
              <p:grpSpPr>
                <a:xfrm>
                  <a:off x="509381" y="533721"/>
                  <a:ext cx="575582" cy="919690"/>
                  <a:chOff x="0" y="0"/>
                  <a:chExt cx="575581" cy="919688"/>
                </a:xfrm>
              </p:grpSpPr>
              <p:sp>
                <p:nvSpPr>
                  <p:cNvPr id="707" name="Freeform: Shape 236"/>
                  <p:cNvSpPr/>
                  <p:nvPr/>
                </p:nvSpPr>
                <p:spPr>
                  <a:xfrm>
                    <a:off x="477199" y="15171"/>
                    <a:ext cx="98383" cy="1914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810" y="21056"/>
                        </a:moveTo>
                        <a:lnTo>
                          <a:pt x="15659" y="21600"/>
                        </a:lnTo>
                        <a:lnTo>
                          <a:pt x="16867" y="21263"/>
                        </a:lnTo>
                        <a:lnTo>
                          <a:pt x="21600" y="3859"/>
                        </a:lnTo>
                        <a:lnTo>
                          <a:pt x="1208" y="0"/>
                        </a:lnTo>
                        <a:lnTo>
                          <a:pt x="0" y="311"/>
                        </a:lnTo>
                        <a:lnTo>
                          <a:pt x="1057" y="518"/>
                        </a:lnTo>
                        <a:close/>
                      </a:path>
                    </a:pathLst>
                  </a:custGeom>
                  <a:solidFill>
                    <a:srgbClr val="056FD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08" name="Freeform: Shape 237"/>
                  <p:cNvSpPr/>
                  <p:nvPr/>
                </p:nvSpPr>
                <p:spPr>
                  <a:xfrm>
                    <a:off x="456051" y="17929"/>
                    <a:ext cx="113784" cy="1887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550" y="21600"/>
                        </a:moveTo>
                        <a:lnTo>
                          <a:pt x="0" y="17422"/>
                        </a:lnTo>
                        <a:lnTo>
                          <a:pt x="4006" y="0"/>
                        </a:lnTo>
                        <a:lnTo>
                          <a:pt x="21600" y="3915"/>
                        </a:lnTo>
                        <a:close/>
                      </a:path>
                    </a:pathLst>
                  </a:custGeom>
                  <a:solidFill>
                    <a:srgbClr val="048AD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09" name="Freeform: Shape 238"/>
                  <p:cNvSpPr/>
                  <p:nvPr/>
                </p:nvSpPr>
                <p:spPr>
                  <a:xfrm>
                    <a:off x="460419" y="25515"/>
                    <a:ext cx="105049" cy="1735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544" y="21600"/>
                        </a:moveTo>
                        <a:lnTo>
                          <a:pt x="0" y="17429"/>
                        </a:lnTo>
                        <a:lnTo>
                          <a:pt x="4009" y="0"/>
                        </a:lnTo>
                        <a:lnTo>
                          <a:pt x="21600" y="3914"/>
                        </a:lnTo>
                        <a:close/>
                      </a:path>
                    </a:pathLst>
                  </a:custGeom>
                  <a:solidFill>
                    <a:srgbClr val="17096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10" name="Freeform: Shape 239"/>
                  <p:cNvSpPr/>
                  <p:nvPr/>
                </p:nvSpPr>
                <p:spPr>
                  <a:xfrm>
                    <a:off x="478807" y="25515"/>
                    <a:ext cx="68041" cy="1712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0789"/>
                        </a:moveTo>
                        <a:lnTo>
                          <a:pt x="1891" y="203"/>
                        </a:lnTo>
                        <a:lnTo>
                          <a:pt x="364" y="0"/>
                        </a:lnTo>
                        <a:lnTo>
                          <a:pt x="0" y="1071"/>
                        </a:lnTo>
                        <a:lnTo>
                          <a:pt x="19491" y="21600"/>
                        </a:lnTo>
                        <a:close/>
                      </a:path>
                    </a:pathLst>
                  </a:custGeom>
                  <a:solidFill>
                    <a:srgbClr val="311DA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11" name="Freeform: Shape 240"/>
                  <p:cNvSpPr/>
                  <p:nvPr/>
                </p:nvSpPr>
                <p:spPr>
                  <a:xfrm>
                    <a:off x="499036" y="32410"/>
                    <a:ext cx="51261" cy="1404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118" y="21600"/>
                        </a:moveTo>
                        <a:lnTo>
                          <a:pt x="21600" y="20365"/>
                        </a:lnTo>
                        <a:lnTo>
                          <a:pt x="0" y="0"/>
                        </a:lnTo>
                        <a:close/>
                      </a:path>
                    </a:pathLst>
                  </a:custGeom>
                  <a:solidFill>
                    <a:srgbClr val="311DA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12" name="Freeform: Shape 241"/>
                  <p:cNvSpPr/>
                  <p:nvPr/>
                </p:nvSpPr>
                <p:spPr>
                  <a:xfrm>
                    <a:off x="526390" y="125046"/>
                    <a:ext cx="49192" cy="1158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36" y="15997"/>
                        </a:moveTo>
                        <a:lnTo>
                          <a:pt x="3014" y="3892"/>
                        </a:lnTo>
                        <a:lnTo>
                          <a:pt x="5425" y="3892"/>
                        </a:lnTo>
                        <a:lnTo>
                          <a:pt x="9042" y="8341"/>
                        </a:lnTo>
                        <a:lnTo>
                          <a:pt x="15371" y="4876"/>
                        </a:lnTo>
                        <a:lnTo>
                          <a:pt x="16979" y="0"/>
                        </a:lnTo>
                        <a:lnTo>
                          <a:pt x="21600" y="8939"/>
                        </a:lnTo>
                        <a:lnTo>
                          <a:pt x="18285" y="15997"/>
                        </a:lnTo>
                        <a:lnTo>
                          <a:pt x="4521" y="21600"/>
                        </a:lnTo>
                        <a:lnTo>
                          <a:pt x="0" y="18135"/>
                        </a:lnTo>
                        <a:close/>
                      </a:path>
                    </a:pathLst>
                  </a:custGeom>
                  <a:solidFill>
                    <a:srgbClr val="965D3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13" name="Freeform: Shape 242"/>
                  <p:cNvSpPr/>
                  <p:nvPr/>
                </p:nvSpPr>
                <p:spPr>
                  <a:xfrm>
                    <a:off x="425249" y="96082"/>
                    <a:ext cx="61145" cy="104178"/>
                  </a:xfrm>
                  <a:custGeom>
                    <a:avLst/>
                    <a:gdLst/>
                    <a:ahLst/>
                    <a:cxnLst>
                      <a:cxn ang="0">
                        <a:pos x="wd2" y="hd2"/>
                      </a:cxn>
                      <a:cxn ang="5400000">
                        <a:pos x="wd2" y="hd2"/>
                      </a:cxn>
                      <a:cxn ang="10800000">
                        <a:pos x="wd2" y="hd2"/>
                      </a:cxn>
                      <a:cxn ang="16200000">
                        <a:pos x="wd2" y="hd2"/>
                      </a:cxn>
                    </a:cxnLst>
                    <a:rect l="0" t="0" r="r" b="b"/>
                    <a:pathLst>
                      <a:path w="21600" h="20919" fill="norm" stroke="1" extrusionOk="0">
                        <a:moveTo>
                          <a:pt x="1294" y="15613"/>
                        </a:moveTo>
                        <a:lnTo>
                          <a:pt x="4045" y="8060"/>
                        </a:lnTo>
                        <a:lnTo>
                          <a:pt x="14157" y="0"/>
                        </a:lnTo>
                        <a:lnTo>
                          <a:pt x="12863" y="5158"/>
                        </a:lnTo>
                        <a:lnTo>
                          <a:pt x="13834" y="9718"/>
                        </a:lnTo>
                        <a:lnTo>
                          <a:pt x="19820" y="5941"/>
                        </a:lnTo>
                        <a:lnTo>
                          <a:pt x="21600" y="6356"/>
                        </a:lnTo>
                        <a:lnTo>
                          <a:pt x="10760" y="16073"/>
                        </a:lnTo>
                        <a:lnTo>
                          <a:pt x="7281" y="20541"/>
                        </a:lnTo>
                        <a:cubicBezTo>
                          <a:pt x="7281" y="20541"/>
                          <a:pt x="1052" y="21600"/>
                          <a:pt x="0" y="20172"/>
                        </a:cubicBezTo>
                        <a:close/>
                      </a:path>
                    </a:pathLst>
                  </a:custGeom>
                  <a:solidFill>
                    <a:srgbClr val="965D3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14" name="Freeform: Shape 243"/>
                  <p:cNvSpPr/>
                  <p:nvPr/>
                </p:nvSpPr>
                <p:spPr>
                  <a:xfrm>
                    <a:off x="310317" y="649368"/>
                    <a:ext cx="165168" cy="110336"/>
                  </a:xfrm>
                  <a:custGeom>
                    <a:avLst/>
                    <a:gdLst/>
                    <a:ahLst/>
                    <a:cxnLst>
                      <a:cxn ang="0">
                        <a:pos x="wd2" y="hd2"/>
                      </a:cxn>
                      <a:cxn ang="5400000">
                        <a:pos x="wd2" y="hd2"/>
                      </a:cxn>
                      <a:cxn ang="10800000">
                        <a:pos x="wd2" y="hd2"/>
                      </a:cxn>
                      <a:cxn ang="16200000">
                        <a:pos x="wd2" y="hd2"/>
                      </a:cxn>
                    </a:cxnLst>
                    <a:rect l="0" t="0" r="r" b="b"/>
                    <a:pathLst>
                      <a:path w="21031" h="21600" fill="norm" stroke="1" extrusionOk="0">
                        <a:moveTo>
                          <a:pt x="0" y="11541"/>
                        </a:moveTo>
                        <a:lnTo>
                          <a:pt x="0" y="17558"/>
                        </a:lnTo>
                        <a:lnTo>
                          <a:pt x="5290" y="21600"/>
                        </a:lnTo>
                        <a:cubicBezTo>
                          <a:pt x="5290" y="21600"/>
                          <a:pt x="18648" y="10553"/>
                          <a:pt x="21015" y="7544"/>
                        </a:cubicBezTo>
                        <a:cubicBezTo>
                          <a:pt x="21015" y="7544"/>
                          <a:pt x="21600" y="1706"/>
                          <a:pt x="15637" y="0"/>
                        </a:cubicBezTo>
                        <a:lnTo>
                          <a:pt x="13094" y="0"/>
                        </a:lnTo>
                        <a:close/>
                      </a:path>
                    </a:pathLst>
                  </a:custGeom>
                  <a:solidFill>
                    <a:srgbClr val="311DA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15" name="Freeform: Shape 244"/>
                  <p:cNvSpPr/>
                  <p:nvPr/>
                </p:nvSpPr>
                <p:spPr>
                  <a:xfrm>
                    <a:off x="377208" y="681318"/>
                    <a:ext cx="165183" cy="110106"/>
                  </a:xfrm>
                  <a:custGeom>
                    <a:avLst/>
                    <a:gdLst/>
                    <a:ahLst/>
                    <a:cxnLst>
                      <a:cxn ang="0">
                        <a:pos x="wd2" y="hd2"/>
                      </a:cxn>
                      <a:cxn ang="5400000">
                        <a:pos x="wd2" y="hd2"/>
                      </a:cxn>
                      <a:cxn ang="10800000">
                        <a:pos x="wd2" y="hd2"/>
                      </a:cxn>
                      <a:cxn ang="16200000">
                        <a:pos x="wd2" y="hd2"/>
                      </a:cxn>
                    </a:cxnLst>
                    <a:rect l="0" t="0" r="r" b="b"/>
                    <a:pathLst>
                      <a:path w="21005" h="21600" fill="norm" stroke="1" extrusionOk="0">
                        <a:moveTo>
                          <a:pt x="0" y="11565"/>
                        </a:moveTo>
                        <a:lnTo>
                          <a:pt x="0" y="17595"/>
                        </a:lnTo>
                        <a:lnTo>
                          <a:pt x="5283" y="21600"/>
                        </a:lnTo>
                        <a:cubicBezTo>
                          <a:pt x="5283" y="21600"/>
                          <a:pt x="18623" y="10575"/>
                          <a:pt x="20987" y="7560"/>
                        </a:cubicBezTo>
                        <a:cubicBezTo>
                          <a:pt x="20987" y="7560"/>
                          <a:pt x="21600" y="1710"/>
                          <a:pt x="15616" y="0"/>
                        </a:cubicBezTo>
                        <a:lnTo>
                          <a:pt x="13077" y="0"/>
                        </a:lnTo>
                        <a:close/>
                      </a:path>
                    </a:pathLst>
                  </a:custGeom>
                  <a:solidFill>
                    <a:srgbClr val="311DA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16" name="Freeform: Shape 245"/>
                  <p:cNvSpPr/>
                  <p:nvPr/>
                </p:nvSpPr>
                <p:spPr>
                  <a:xfrm>
                    <a:off x="120678" y="392839"/>
                    <a:ext cx="379278" cy="352665"/>
                  </a:xfrm>
                  <a:custGeom>
                    <a:avLst/>
                    <a:gdLst/>
                    <a:ahLst/>
                    <a:cxnLst>
                      <a:cxn ang="0">
                        <a:pos x="wd2" y="hd2"/>
                      </a:cxn>
                      <a:cxn ang="5400000">
                        <a:pos x="wd2" y="hd2"/>
                      </a:cxn>
                      <a:cxn ang="10800000">
                        <a:pos x="wd2" y="hd2"/>
                      </a:cxn>
                      <a:cxn ang="16200000">
                        <a:pos x="wd2" y="hd2"/>
                      </a:cxn>
                    </a:cxnLst>
                    <a:rect l="0" t="0" r="r" b="b"/>
                    <a:pathLst>
                      <a:path w="21600" h="20546" fill="norm" stroke="1" extrusionOk="0">
                        <a:moveTo>
                          <a:pt x="8386" y="2141"/>
                        </a:moveTo>
                        <a:lnTo>
                          <a:pt x="9721" y="1138"/>
                        </a:lnTo>
                        <a:cubicBezTo>
                          <a:pt x="10911" y="455"/>
                          <a:pt x="11932" y="120"/>
                          <a:pt x="12769" y="0"/>
                        </a:cubicBezTo>
                        <a:lnTo>
                          <a:pt x="21351" y="3158"/>
                        </a:lnTo>
                        <a:cubicBezTo>
                          <a:pt x="21535" y="3627"/>
                          <a:pt x="21600" y="3975"/>
                          <a:pt x="21600" y="3975"/>
                        </a:cubicBezTo>
                        <a:lnTo>
                          <a:pt x="19847" y="19258"/>
                        </a:lnTo>
                        <a:cubicBezTo>
                          <a:pt x="19847" y="19258"/>
                          <a:pt x="17871" y="21600"/>
                          <a:pt x="14156" y="19967"/>
                        </a:cubicBezTo>
                        <a:lnTo>
                          <a:pt x="13986" y="18803"/>
                        </a:lnTo>
                        <a:cubicBezTo>
                          <a:pt x="13986" y="18803"/>
                          <a:pt x="12455" y="19780"/>
                          <a:pt x="10270" y="18147"/>
                        </a:cubicBezTo>
                        <a:lnTo>
                          <a:pt x="10793" y="11764"/>
                        </a:lnTo>
                        <a:lnTo>
                          <a:pt x="18787" y="7709"/>
                        </a:lnTo>
                        <a:cubicBezTo>
                          <a:pt x="18787" y="7709"/>
                          <a:pt x="19441" y="6223"/>
                          <a:pt x="18696" y="5955"/>
                        </a:cubicBezTo>
                        <a:cubicBezTo>
                          <a:pt x="14928" y="8471"/>
                          <a:pt x="8609" y="12513"/>
                          <a:pt x="6725" y="12513"/>
                        </a:cubicBezTo>
                        <a:cubicBezTo>
                          <a:pt x="4003" y="12513"/>
                          <a:pt x="837" y="10318"/>
                          <a:pt x="837" y="10318"/>
                        </a:cubicBezTo>
                        <a:lnTo>
                          <a:pt x="0" y="6370"/>
                        </a:lnTo>
                        <a:close/>
                      </a:path>
                    </a:pathLst>
                  </a:custGeom>
                  <a:solidFill>
                    <a:srgbClr val="17096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17" name="Freeform: Shape 246"/>
                  <p:cNvSpPr/>
                  <p:nvPr/>
                </p:nvSpPr>
                <p:spPr>
                  <a:xfrm>
                    <a:off x="164353" y="18942"/>
                    <a:ext cx="137126" cy="183340"/>
                  </a:xfrm>
                  <a:custGeom>
                    <a:avLst/>
                    <a:gdLst/>
                    <a:ahLst/>
                    <a:cxnLst>
                      <a:cxn ang="0">
                        <a:pos x="wd2" y="hd2"/>
                      </a:cxn>
                      <a:cxn ang="5400000">
                        <a:pos x="wd2" y="hd2"/>
                      </a:cxn>
                      <a:cxn ang="10800000">
                        <a:pos x="wd2" y="hd2"/>
                      </a:cxn>
                      <a:cxn ang="16200000">
                        <a:pos x="wd2" y="hd2"/>
                      </a:cxn>
                    </a:cxnLst>
                    <a:rect l="0" t="0" r="r" b="b"/>
                    <a:pathLst>
                      <a:path w="20851" h="21011" fill="norm" stroke="1" extrusionOk="0">
                        <a:moveTo>
                          <a:pt x="6037" y="2673"/>
                        </a:moveTo>
                        <a:cubicBezTo>
                          <a:pt x="7468" y="569"/>
                          <a:pt x="10503" y="-589"/>
                          <a:pt x="13400" y="306"/>
                        </a:cubicBezTo>
                        <a:lnTo>
                          <a:pt x="17273" y="1489"/>
                        </a:lnTo>
                        <a:cubicBezTo>
                          <a:pt x="20204" y="2358"/>
                          <a:pt x="21600" y="4857"/>
                          <a:pt x="20448" y="7067"/>
                        </a:cubicBezTo>
                        <a:lnTo>
                          <a:pt x="17273" y="12987"/>
                        </a:lnTo>
                        <a:cubicBezTo>
                          <a:pt x="16087" y="15197"/>
                          <a:pt x="12772" y="16249"/>
                          <a:pt x="9840" y="15354"/>
                        </a:cubicBezTo>
                        <a:lnTo>
                          <a:pt x="9282" y="15197"/>
                        </a:lnTo>
                        <a:lnTo>
                          <a:pt x="8235" y="17170"/>
                        </a:lnTo>
                        <a:lnTo>
                          <a:pt x="8270" y="17170"/>
                        </a:lnTo>
                        <a:lnTo>
                          <a:pt x="10852" y="18538"/>
                        </a:lnTo>
                        <a:cubicBezTo>
                          <a:pt x="10852" y="18538"/>
                          <a:pt x="10608" y="20485"/>
                          <a:pt x="6700" y="20222"/>
                        </a:cubicBezTo>
                        <a:cubicBezTo>
                          <a:pt x="6665" y="20222"/>
                          <a:pt x="6630" y="20222"/>
                          <a:pt x="6595" y="20222"/>
                        </a:cubicBezTo>
                        <a:lnTo>
                          <a:pt x="6176" y="21011"/>
                        </a:lnTo>
                        <a:lnTo>
                          <a:pt x="0" y="19143"/>
                        </a:lnTo>
                        <a:lnTo>
                          <a:pt x="1466" y="16328"/>
                        </a:lnTo>
                        <a:lnTo>
                          <a:pt x="3455" y="12671"/>
                        </a:lnTo>
                        <a:cubicBezTo>
                          <a:pt x="2478" y="11592"/>
                          <a:pt x="1640" y="9040"/>
                          <a:pt x="6037" y="2673"/>
                        </a:cubicBezTo>
                        <a:close/>
                      </a:path>
                    </a:pathLst>
                  </a:custGeom>
                  <a:solidFill>
                    <a:srgbClr val="965D3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18" name="Freeform: Shape 247"/>
                  <p:cNvSpPr/>
                  <p:nvPr/>
                </p:nvSpPr>
                <p:spPr>
                  <a:xfrm>
                    <a:off x="365714" y="567306"/>
                    <a:ext cx="6207" cy="1489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314" y="21600"/>
                        </a:moveTo>
                        <a:cubicBezTo>
                          <a:pt x="771" y="21600"/>
                          <a:pt x="0" y="21567"/>
                          <a:pt x="0" y="21500"/>
                        </a:cubicBezTo>
                        <a:lnTo>
                          <a:pt x="16971" y="67"/>
                        </a:lnTo>
                        <a:cubicBezTo>
                          <a:pt x="16971" y="33"/>
                          <a:pt x="17743" y="0"/>
                          <a:pt x="19286" y="0"/>
                        </a:cubicBezTo>
                        <a:cubicBezTo>
                          <a:pt x="20057" y="0"/>
                          <a:pt x="21600" y="33"/>
                          <a:pt x="21600" y="67"/>
                        </a:cubicBezTo>
                        <a:lnTo>
                          <a:pt x="3857" y="21533"/>
                        </a:lnTo>
                        <a:cubicBezTo>
                          <a:pt x="3857" y="21567"/>
                          <a:pt x="3086" y="21600"/>
                          <a:pt x="2314" y="21600"/>
                        </a:cubicBezTo>
                        <a:close/>
                      </a:path>
                    </a:pathLst>
                  </a:custGeom>
                  <a:solidFill>
                    <a:srgbClr val="311DA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19" name="Freeform: Shape 248"/>
                  <p:cNvSpPr/>
                  <p:nvPr/>
                </p:nvSpPr>
                <p:spPr>
                  <a:xfrm>
                    <a:off x="89186" y="151182"/>
                    <a:ext cx="480649" cy="395437"/>
                  </a:xfrm>
                  <a:custGeom>
                    <a:avLst/>
                    <a:gdLst/>
                    <a:ahLst/>
                    <a:cxnLst>
                      <a:cxn ang="0">
                        <a:pos x="wd2" y="hd2"/>
                      </a:cxn>
                      <a:cxn ang="5400000">
                        <a:pos x="wd2" y="hd2"/>
                      </a:cxn>
                      <a:cxn ang="10800000">
                        <a:pos x="wd2" y="hd2"/>
                      </a:cxn>
                      <a:cxn ang="16200000">
                        <a:pos x="wd2" y="hd2"/>
                      </a:cxn>
                    </a:cxnLst>
                    <a:rect l="0" t="0" r="r" b="b"/>
                    <a:pathLst>
                      <a:path w="21528" h="21566" fill="norm" stroke="1" extrusionOk="0">
                        <a:moveTo>
                          <a:pt x="15323" y="217"/>
                        </a:moveTo>
                        <a:cubicBezTo>
                          <a:pt x="15096" y="116"/>
                          <a:pt x="14921" y="129"/>
                          <a:pt x="14921" y="129"/>
                        </a:cubicBezTo>
                        <a:lnTo>
                          <a:pt x="13615" y="868"/>
                        </a:lnTo>
                        <a:lnTo>
                          <a:pt x="13625" y="881"/>
                        </a:lnTo>
                        <a:cubicBezTo>
                          <a:pt x="12503" y="1495"/>
                          <a:pt x="11073" y="2560"/>
                          <a:pt x="10147" y="3173"/>
                        </a:cubicBezTo>
                        <a:cubicBezTo>
                          <a:pt x="9148" y="2384"/>
                          <a:pt x="7821" y="1595"/>
                          <a:pt x="6720" y="1419"/>
                        </a:cubicBezTo>
                        <a:lnTo>
                          <a:pt x="6751" y="1006"/>
                        </a:lnTo>
                        <a:cubicBezTo>
                          <a:pt x="6782" y="655"/>
                          <a:pt x="6576" y="354"/>
                          <a:pt x="6298" y="317"/>
                        </a:cubicBezTo>
                        <a:lnTo>
                          <a:pt x="3643" y="4"/>
                        </a:lnTo>
                        <a:cubicBezTo>
                          <a:pt x="3365" y="-34"/>
                          <a:pt x="3108" y="217"/>
                          <a:pt x="3087" y="555"/>
                        </a:cubicBezTo>
                        <a:lnTo>
                          <a:pt x="3077" y="755"/>
                        </a:lnTo>
                        <a:cubicBezTo>
                          <a:pt x="2573" y="868"/>
                          <a:pt x="2089" y="1006"/>
                          <a:pt x="1595" y="1144"/>
                        </a:cubicBezTo>
                        <a:cubicBezTo>
                          <a:pt x="1245" y="1219"/>
                          <a:pt x="700" y="1219"/>
                          <a:pt x="432" y="1557"/>
                        </a:cubicBezTo>
                        <a:cubicBezTo>
                          <a:pt x="329" y="1695"/>
                          <a:pt x="278" y="1870"/>
                          <a:pt x="237" y="2046"/>
                        </a:cubicBezTo>
                        <a:cubicBezTo>
                          <a:pt x="41" y="2823"/>
                          <a:pt x="-72" y="3725"/>
                          <a:pt x="51" y="4539"/>
                        </a:cubicBezTo>
                        <a:cubicBezTo>
                          <a:pt x="103" y="4827"/>
                          <a:pt x="370" y="5278"/>
                          <a:pt x="370" y="5541"/>
                        </a:cubicBezTo>
                        <a:cubicBezTo>
                          <a:pt x="278" y="10616"/>
                          <a:pt x="309" y="18709"/>
                          <a:pt x="1410" y="19649"/>
                        </a:cubicBezTo>
                        <a:lnTo>
                          <a:pt x="5392" y="21566"/>
                        </a:lnTo>
                        <a:cubicBezTo>
                          <a:pt x="5392" y="21566"/>
                          <a:pt x="8799" y="20589"/>
                          <a:pt x="9992" y="17018"/>
                        </a:cubicBezTo>
                        <a:lnTo>
                          <a:pt x="10013" y="16780"/>
                        </a:lnTo>
                        <a:cubicBezTo>
                          <a:pt x="10013" y="16780"/>
                          <a:pt x="9930" y="14675"/>
                          <a:pt x="9056" y="14237"/>
                        </a:cubicBezTo>
                        <a:lnTo>
                          <a:pt x="9930" y="9125"/>
                        </a:lnTo>
                        <a:lnTo>
                          <a:pt x="13470" y="11418"/>
                        </a:lnTo>
                        <a:cubicBezTo>
                          <a:pt x="13470" y="11418"/>
                          <a:pt x="15086" y="12031"/>
                          <a:pt x="15889" y="11004"/>
                        </a:cubicBezTo>
                        <a:cubicBezTo>
                          <a:pt x="15930" y="10966"/>
                          <a:pt x="15971" y="10929"/>
                          <a:pt x="16002" y="10891"/>
                        </a:cubicBezTo>
                        <a:lnTo>
                          <a:pt x="20890" y="5654"/>
                        </a:lnTo>
                        <a:cubicBezTo>
                          <a:pt x="20952" y="5592"/>
                          <a:pt x="21003" y="5516"/>
                          <a:pt x="21044" y="5441"/>
                        </a:cubicBezTo>
                        <a:lnTo>
                          <a:pt x="21528" y="4752"/>
                        </a:lnTo>
                        <a:cubicBezTo>
                          <a:pt x="20818" y="2873"/>
                          <a:pt x="19758" y="3173"/>
                          <a:pt x="19758" y="3173"/>
                        </a:cubicBezTo>
                        <a:lnTo>
                          <a:pt x="18554" y="4151"/>
                        </a:lnTo>
                        <a:cubicBezTo>
                          <a:pt x="17144" y="5140"/>
                          <a:pt x="15189" y="7120"/>
                          <a:pt x="14541" y="7521"/>
                        </a:cubicBezTo>
                        <a:cubicBezTo>
                          <a:pt x="13831" y="6869"/>
                          <a:pt x="13038" y="6180"/>
                          <a:pt x="12431" y="5592"/>
                        </a:cubicBezTo>
                        <a:lnTo>
                          <a:pt x="16033" y="2560"/>
                        </a:lnTo>
                        <a:cubicBezTo>
                          <a:pt x="16095" y="2509"/>
                          <a:pt x="16136" y="2459"/>
                          <a:pt x="16187" y="2397"/>
                        </a:cubicBezTo>
                        <a:lnTo>
                          <a:pt x="16589" y="2033"/>
                        </a:lnTo>
                        <a:cubicBezTo>
                          <a:pt x="16290" y="793"/>
                          <a:pt x="15714" y="367"/>
                          <a:pt x="15323" y="217"/>
                        </a:cubicBezTo>
                        <a:close/>
                      </a:path>
                    </a:pathLst>
                  </a:custGeom>
                  <a:solidFill>
                    <a:srgbClr val="B4E2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20" name="Freeform: Shape 249"/>
                  <p:cNvSpPr/>
                  <p:nvPr/>
                </p:nvSpPr>
                <p:spPr>
                  <a:xfrm>
                    <a:off x="311674" y="460419"/>
                    <a:ext cx="2344" cy="27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16615"/>
                          <a:pt x="4320" y="13292"/>
                          <a:pt x="8640" y="11631"/>
                        </a:cubicBezTo>
                        <a:cubicBezTo>
                          <a:pt x="12960" y="6646"/>
                          <a:pt x="17280" y="3323"/>
                          <a:pt x="21600" y="0"/>
                        </a:cubicBezTo>
                        <a:close/>
                      </a:path>
                    </a:pathLst>
                  </a:custGeom>
                  <a:solidFill>
                    <a:srgbClr val="FDB02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21" name="Freeform: Shape 250"/>
                  <p:cNvSpPr/>
                  <p:nvPr/>
                </p:nvSpPr>
                <p:spPr>
                  <a:xfrm>
                    <a:off x="290224" y="307925"/>
                    <a:ext cx="20880" cy="11128"/>
                  </a:xfrm>
                  <a:custGeom>
                    <a:avLst/>
                    <a:gdLst/>
                    <a:ahLst/>
                    <a:cxnLst>
                      <a:cxn ang="0">
                        <a:pos x="wd2" y="hd2"/>
                      </a:cxn>
                      <a:cxn ang="5400000">
                        <a:pos x="wd2" y="hd2"/>
                      </a:cxn>
                      <a:cxn ang="10800000">
                        <a:pos x="wd2" y="hd2"/>
                      </a:cxn>
                      <a:cxn ang="16200000">
                        <a:pos x="wd2" y="hd2"/>
                      </a:cxn>
                    </a:cxnLst>
                    <a:rect l="0" t="0" r="r" b="b"/>
                    <a:pathLst>
                      <a:path w="21328" h="21347" fill="norm" stroke="1" extrusionOk="0">
                        <a:moveTo>
                          <a:pt x="20767" y="21347"/>
                        </a:moveTo>
                        <a:cubicBezTo>
                          <a:pt x="20535" y="21347"/>
                          <a:pt x="20303" y="21347"/>
                          <a:pt x="20303" y="20915"/>
                        </a:cubicBezTo>
                        <a:lnTo>
                          <a:pt x="329" y="2339"/>
                        </a:lnTo>
                        <a:cubicBezTo>
                          <a:pt x="96" y="1907"/>
                          <a:pt x="-136" y="1475"/>
                          <a:pt x="96" y="611"/>
                        </a:cubicBezTo>
                        <a:cubicBezTo>
                          <a:pt x="329" y="179"/>
                          <a:pt x="561" y="-253"/>
                          <a:pt x="1025" y="179"/>
                        </a:cubicBezTo>
                        <a:lnTo>
                          <a:pt x="20999" y="18755"/>
                        </a:lnTo>
                        <a:cubicBezTo>
                          <a:pt x="21232" y="19187"/>
                          <a:pt x="21464" y="20051"/>
                          <a:pt x="21232" y="20915"/>
                        </a:cubicBezTo>
                        <a:cubicBezTo>
                          <a:pt x="20999" y="20915"/>
                          <a:pt x="20767" y="21347"/>
                          <a:pt x="20767" y="21347"/>
                        </a:cubicBezTo>
                        <a:close/>
                      </a:path>
                    </a:pathLst>
                  </a:custGeom>
                  <a:solidFill>
                    <a:srgbClr val="048AD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22" name="Freeform: Shape 251"/>
                  <p:cNvSpPr/>
                  <p:nvPr/>
                </p:nvSpPr>
                <p:spPr>
                  <a:xfrm>
                    <a:off x="157054" y="164639"/>
                    <a:ext cx="82695" cy="22011"/>
                  </a:xfrm>
                  <a:custGeom>
                    <a:avLst/>
                    <a:gdLst/>
                    <a:ahLst/>
                    <a:cxnLst>
                      <a:cxn ang="0">
                        <a:pos x="wd2" y="hd2"/>
                      </a:cxn>
                      <a:cxn ang="5400000">
                        <a:pos x="wd2" y="hd2"/>
                      </a:cxn>
                      <a:cxn ang="10800000">
                        <a:pos x="wd2" y="hd2"/>
                      </a:cxn>
                      <a:cxn ang="16200000">
                        <a:pos x="wd2" y="hd2"/>
                      </a:cxn>
                    </a:cxnLst>
                    <a:rect l="0" t="0" r="r" b="b"/>
                    <a:pathLst>
                      <a:path w="21585" h="12439" fill="norm" stroke="1" extrusionOk="0">
                        <a:moveTo>
                          <a:pt x="12371" y="12439"/>
                        </a:moveTo>
                        <a:cubicBezTo>
                          <a:pt x="8601" y="12439"/>
                          <a:pt x="4173" y="9739"/>
                          <a:pt x="45" y="611"/>
                        </a:cubicBezTo>
                        <a:cubicBezTo>
                          <a:pt x="-15" y="354"/>
                          <a:pt x="-15" y="225"/>
                          <a:pt x="45" y="97"/>
                        </a:cubicBezTo>
                        <a:cubicBezTo>
                          <a:pt x="105" y="-32"/>
                          <a:pt x="224" y="-32"/>
                          <a:pt x="284" y="97"/>
                        </a:cubicBezTo>
                        <a:cubicBezTo>
                          <a:pt x="9798" y="21568"/>
                          <a:pt x="21226" y="7039"/>
                          <a:pt x="21286" y="6911"/>
                        </a:cubicBezTo>
                        <a:cubicBezTo>
                          <a:pt x="21405" y="6782"/>
                          <a:pt x="21525" y="6782"/>
                          <a:pt x="21585" y="6911"/>
                        </a:cubicBezTo>
                        <a:cubicBezTo>
                          <a:pt x="21585" y="7039"/>
                          <a:pt x="21585" y="7425"/>
                          <a:pt x="21525" y="7554"/>
                        </a:cubicBezTo>
                        <a:cubicBezTo>
                          <a:pt x="21405" y="7554"/>
                          <a:pt x="17516" y="12439"/>
                          <a:pt x="12371" y="12439"/>
                        </a:cubicBezTo>
                        <a:close/>
                      </a:path>
                    </a:pathLst>
                  </a:custGeom>
                  <a:solidFill>
                    <a:srgbClr val="048AD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23" name="Freeform: Shape 252"/>
                  <p:cNvSpPr/>
                  <p:nvPr/>
                </p:nvSpPr>
                <p:spPr>
                  <a:xfrm>
                    <a:off x="97002" y="207108"/>
                    <a:ext cx="2990" cy="459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086" y="21600"/>
                        </a:moveTo>
                        <a:cubicBezTo>
                          <a:pt x="1543" y="21600"/>
                          <a:pt x="0" y="21493"/>
                          <a:pt x="0" y="21385"/>
                        </a:cubicBezTo>
                        <a:lnTo>
                          <a:pt x="12343" y="322"/>
                        </a:lnTo>
                        <a:cubicBezTo>
                          <a:pt x="12343" y="215"/>
                          <a:pt x="13886" y="0"/>
                          <a:pt x="16971" y="0"/>
                        </a:cubicBezTo>
                        <a:cubicBezTo>
                          <a:pt x="20057" y="0"/>
                          <a:pt x="21600" y="215"/>
                          <a:pt x="21600" y="322"/>
                        </a:cubicBezTo>
                        <a:lnTo>
                          <a:pt x="7714" y="21385"/>
                        </a:lnTo>
                        <a:cubicBezTo>
                          <a:pt x="7714" y="21493"/>
                          <a:pt x="6171" y="21600"/>
                          <a:pt x="3086" y="21600"/>
                        </a:cubicBezTo>
                        <a:close/>
                      </a:path>
                    </a:pathLst>
                  </a:custGeom>
                  <a:solidFill>
                    <a:srgbClr val="048AD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24" name="Freeform: Shape 253"/>
                  <p:cNvSpPr/>
                  <p:nvPr/>
                </p:nvSpPr>
                <p:spPr>
                  <a:xfrm>
                    <a:off x="146821" y="207108"/>
                    <a:ext cx="15556" cy="135851"/>
                  </a:xfrm>
                  <a:custGeom>
                    <a:avLst/>
                    <a:gdLst/>
                    <a:ahLst/>
                    <a:cxnLst>
                      <a:cxn ang="0">
                        <a:pos x="wd2" y="hd2"/>
                      </a:cxn>
                      <a:cxn ang="5400000">
                        <a:pos x="wd2" y="hd2"/>
                      </a:cxn>
                      <a:cxn ang="10800000">
                        <a:pos x="wd2" y="hd2"/>
                      </a:cxn>
                      <a:cxn ang="16200000">
                        <a:pos x="wd2" y="hd2"/>
                      </a:cxn>
                    </a:cxnLst>
                    <a:rect l="0" t="0" r="r" b="b"/>
                    <a:pathLst>
                      <a:path w="15134" h="21600" fill="norm" stroke="1" extrusionOk="0">
                        <a:moveTo>
                          <a:pt x="2705" y="21600"/>
                        </a:moveTo>
                        <a:cubicBezTo>
                          <a:pt x="2264" y="21600"/>
                          <a:pt x="2044" y="21564"/>
                          <a:pt x="2044" y="21491"/>
                        </a:cubicBezTo>
                        <a:cubicBezTo>
                          <a:pt x="-6332" y="11457"/>
                          <a:pt x="13725" y="182"/>
                          <a:pt x="13946" y="73"/>
                        </a:cubicBezTo>
                        <a:cubicBezTo>
                          <a:pt x="13946" y="36"/>
                          <a:pt x="14386" y="0"/>
                          <a:pt x="14607" y="0"/>
                        </a:cubicBezTo>
                        <a:cubicBezTo>
                          <a:pt x="15048" y="36"/>
                          <a:pt x="15268" y="73"/>
                          <a:pt x="15048" y="146"/>
                        </a:cubicBezTo>
                        <a:cubicBezTo>
                          <a:pt x="14827" y="255"/>
                          <a:pt x="-5010" y="11493"/>
                          <a:pt x="3146" y="21491"/>
                        </a:cubicBezTo>
                        <a:cubicBezTo>
                          <a:pt x="3366" y="21564"/>
                          <a:pt x="3146" y="21600"/>
                          <a:pt x="2705" y="21600"/>
                        </a:cubicBezTo>
                        <a:close/>
                      </a:path>
                    </a:pathLst>
                  </a:custGeom>
                  <a:solidFill>
                    <a:srgbClr val="048AD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25" name="Freeform: Shape 254"/>
                  <p:cNvSpPr/>
                  <p:nvPr/>
                </p:nvSpPr>
                <p:spPr>
                  <a:xfrm>
                    <a:off x="286641" y="411828"/>
                    <a:ext cx="5288" cy="24226"/>
                  </a:xfrm>
                  <a:custGeom>
                    <a:avLst/>
                    <a:gdLst/>
                    <a:ahLst/>
                    <a:cxnLst>
                      <a:cxn ang="0">
                        <a:pos x="wd2" y="hd2"/>
                      </a:cxn>
                      <a:cxn ang="5400000">
                        <a:pos x="wd2" y="hd2"/>
                      </a:cxn>
                      <a:cxn ang="10800000">
                        <a:pos x="wd2" y="hd2"/>
                      </a:cxn>
                      <a:cxn ang="16200000">
                        <a:pos x="wd2" y="hd2"/>
                      </a:cxn>
                    </a:cxnLst>
                    <a:rect l="0" t="0" r="r" b="b"/>
                    <a:pathLst>
                      <a:path w="21600" h="21477" fill="norm" stroke="1" extrusionOk="0">
                        <a:moveTo>
                          <a:pt x="2700" y="21477"/>
                        </a:moveTo>
                        <a:cubicBezTo>
                          <a:pt x="1800" y="21477"/>
                          <a:pt x="1800" y="21477"/>
                          <a:pt x="1800" y="21477"/>
                        </a:cubicBezTo>
                        <a:cubicBezTo>
                          <a:pt x="0" y="21477"/>
                          <a:pt x="0" y="21073"/>
                          <a:pt x="0" y="20871"/>
                        </a:cubicBezTo>
                        <a:lnTo>
                          <a:pt x="17100" y="483"/>
                        </a:lnTo>
                        <a:cubicBezTo>
                          <a:pt x="17100" y="79"/>
                          <a:pt x="18900" y="-123"/>
                          <a:pt x="19800" y="79"/>
                        </a:cubicBezTo>
                        <a:cubicBezTo>
                          <a:pt x="21600" y="79"/>
                          <a:pt x="21600" y="281"/>
                          <a:pt x="21600" y="684"/>
                        </a:cubicBezTo>
                        <a:lnTo>
                          <a:pt x="4500" y="21073"/>
                        </a:lnTo>
                        <a:cubicBezTo>
                          <a:pt x="4500" y="21477"/>
                          <a:pt x="3600" y="21477"/>
                          <a:pt x="2700" y="21477"/>
                        </a:cubicBezTo>
                        <a:close/>
                      </a:path>
                    </a:pathLst>
                  </a:custGeom>
                  <a:solidFill>
                    <a:srgbClr val="048AD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26" name="Freeform: Shape 255"/>
                  <p:cNvSpPr/>
                  <p:nvPr/>
                </p:nvSpPr>
                <p:spPr>
                  <a:xfrm>
                    <a:off x="448377" y="490440"/>
                    <a:ext cx="11221" cy="4919"/>
                  </a:xfrm>
                  <a:custGeom>
                    <a:avLst/>
                    <a:gdLst/>
                    <a:ahLst/>
                    <a:cxnLst>
                      <a:cxn ang="0">
                        <a:pos x="wd2" y="hd2"/>
                      </a:cxn>
                      <a:cxn ang="5400000">
                        <a:pos x="wd2" y="hd2"/>
                      </a:cxn>
                      <a:cxn ang="10800000">
                        <a:pos x="wd2" y="hd2"/>
                      </a:cxn>
                      <a:cxn ang="16200000">
                        <a:pos x="wd2" y="hd2"/>
                      </a:cxn>
                    </a:cxnLst>
                    <a:rect l="0" t="0" r="r" b="b"/>
                    <a:pathLst>
                      <a:path w="21095" h="21050" fill="norm" stroke="1" extrusionOk="0">
                        <a:moveTo>
                          <a:pt x="1014" y="21050"/>
                        </a:moveTo>
                        <a:cubicBezTo>
                          <a:pt x="590" y="21050"/>
                          <a:pt x="167" y="21050"/>
                          <a:pt x="167" y="19172"/>
                        </a:cubicBezTo>
                        <a:cubicBezTo>
                          <a:pt x="-257" y="18233"/>
                          <a:pt x="167" y="17293"/>
                          <a:pt x="1014" y="17293"/>
                        </a:cubicBezTo>
                        <a:lnTo>
                          <a:pt x="19225" y="389"/>
                        </a:lnTo>
                        <a:cubicBezTo>
                          <a:pt x="20072" y="-550"/>
                          <a:pt x="20496" y="389"/>
                          <a:pt x="20919" y="1328"/>
                        </a:cubicBezTo>
                        <a:cubicBezTo>
                          <a:pt x="21343" y="3207"/>
                          <a:pt x="20919" y="4146"/>
                          <a:pt x="20496" y="5085"/>
                        </a:cubicBezTo>
                        <a:lnTo>
                          <a:pt x="1861" y="21050"/>
                        </a:lnTo>
                        <a:cubicBezTo>
                          <a:pt x="1437" y="21050"/>
                          <a:pt x="1437" y="21050"/>
                          <a:pt x="1014" y="21050"/>
                        </a:cubicBezTo>
                        <a:close/>
                      </a:path>
                    </a:pathLst>
                  </a:custGeom>
                  <a:solidFill>
                    <a:srgbClr val="311DA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27" name="Freeform: Shape 256"/>
                  <p:cNvSpPr/>
                  <p:nvPr/>
                </p:nvSpPr>
                <p:spPr>
                  <a:xfrm>
                    <a:off x="309532" y="417894"/>
                    <a:ext cx="95720" cy="25056"/>
                  </a:xfrm>
                  <a:custGeom>
                    <a:avLst/>
                    <a:gdLst/>
                    <a:ahLst/>
                    <a:cxnLst>
                      <a:cxn ang="0">
                        <a:pos x="wd2" y="hd2"/>
                      </a:cxn>
                      <a:cxn ang="5400000">
                        <a:pos x="wd2" y="hd2"/>
                      </a:cxn>
                      <a:cxn ang="10800000">
                        <a:pos x="wd2" y="hd2"/>
                      </a:cxn>
                      <a:cxn ang="16200000">
                        <a:pos x="wd2" y="hd2"/>
                      </a:cxn>
                    </a:cxnLst>
                    <a:rect l="0" t="0" r="r" b="b"/>
                    <a:pathLst>
                      <a:path w="21570" h="21600" fill="norm" stroke="1" extrusionOk="0">
                        <a:moveTo>
                          <a:pt x="125" y="21600"/>
                        </a:moveTo>
                        <a:cubicBezTo>
                          <a:pt x="73" y="21600"/>
                          <a:pt x="22" y="21404"/>
                          <a:pt x="22" y="21207"/>
                        </a:cubicBezTo>
                        <a:cubicBezTo>
                          <a:pt x="-30" y="20815"/>
                          <a:pt x="22" y="20618"/>
                          <a:pt x="73" y="20422"/>
                        </a:cubicBezTo>
                        <a:cubicBezTo>
                          <a:pt x="9220" y="4516"/>
                          <a:pt x="21260" y="0"/>
                          <a:pt x="21415" y="0"/>
                        </a:cubicBezTo>
                        <a:cubicBezTo>
                          <a:pt x="21467" y="0"/>
                          <a:pt x="21570" y="196"/>
                          <a:pt x="21570" y="393"/>
                        </a:cubicBezTo>
                        <a:cubicBezTo>
                          <a:pt x="21570" y="785"/>
                          <a:pt x="21467" y="982"/>
                          <a:pt x="21415" y="982"/>
                        </a:cubicBezTo>
                        <a:cubicBezTo>
                          <a:pt x="21312" y="982"/>
                          <a:pt x="9271" y="5498"/>
                          <a:pt x="177" y="21404"/>
                        </a:cubicBezTo>
                        <a:cubicBezTo>
                          <a:pt x="177" y="21600"/>
                          <a:pt x="177" y="21600"/>
                          <a:pt x="125" y="21600"/>
                        </a:cubicBezTo>
                        <a:close/>
                      </a:path>
                    </a:pathLst>
                  </a:custGeom>
                  <a:solidFill>
                    <a:srgbClr val="311DA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28" name="Freeform: Shape 257"/>
                  <p:cNvSpPr/>
                  <p:nvPr/>
                </p:nvSpPr>
                <p:spPr>
                  <a:xfrm>
                    <a:off x="315042" y="209003"/>
                    <a:ext cx="51995" cy="45457"/>
                  </a:xfrm>
                  <a:custGeom>
                    <a:avLst/>
                    <a:gdLst/>
                    <a:ahLst/>
                    <a:cxnLst>
                      <a:cxn ang="0">
                        <a:pos x="wd2" y="hd2"/>
                      </a:cxn>
                      <a:cxn ang="5400000">
                        <a:pos x="wd2" y="hd2"/>
                      </a:cxn>
                      <a:cxn ang="10800000">
                        <a:pos x="wd2" y="hd2"/>
                      </a:cxn>
                      <a:cxn ang="16200000">
                        <a:pos x="wd2" y="hd2"/>
                      </a:cxn>
                    </a:cxnLst>
                    <a:rect l="0" t="0" r="r" b="b"/>
                    <a:pathLst>
                      <a:path w="21524" h="21573" fill="norm" stroke="1" extrusionOk="0">
                        <a:moveTo>
                          <a:pt x="21263" y="21573"/>
                        </a:moveTo>
                        <a:cubicBezTo>
                          <a:pt x="21168" y="21573"/>
                          <a:pt x="21168" y="21573"/>
                          <a:pt x="21073" y="21464"/>
                        </a:cubicBezTo>
                        <a:lnTo>
                          <a:pt x="42" y="516"/>
                        </a:lnTo>
                        <a:cubicBezTo>
                          <a:pt x="42" y="407"/>
                          <a:pt x="-53" y="299"/>
                          <a:pt x="42" y="82"/>
                        </a:cubicBezTo>
                        <a:cubicBezTo>
                          <a:pt x="136" y="-27"/>
                          <a:pt x="326" y="-27"/>
                          <a:pt x="421" y="82"/>
                        </a:cubicBezTo>
                        <a:lnTo>
                          <a:pt x="21452" y="21030"/>
                        </a:lnTo>
                        <a:cubicBezTo>
                          <a:pt x="21547" y="21139"/>
                          <a:pt x="21547" y="21356"/>
                          <a:pt x="21452" y="21464"/>
                        </a:cubicBezTo>
                        <a:cubicBezTo>
                          <a:pt x="21358" y="21573"/>
                          <a:pt x="21263" y="21573"/>
                          <a:pt x="21263" y="21573"/>
                        </a:cubicBezTo>
                        <a:close/>
                      </a:path>
                    </a:pathLst>
                  </a:custGeom>
                  <a:solidFill>
                    <a:srgbClr val="048AD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29" name="Freeform: Shape 258"/>
                  <p:cNvSpPr/>
                  <p:nvPr/>
                </p:nvSpPr>
                <p:spPr>
                  <a:xfrm>
                    <a:off x="412973" y="288617"/>
                    <a:ext cx="14443" cy="8139"/>
                  </a:xfrm>
                  <a:custGeom>
                    <a:avLst/>
                    <a:gdLst/>
                    <a:ahLst/>
                    <a:cxnLst>
                      <a:cxn ang="0">
                        <a:pos x="wd2" y="hd2"/>
                      </a:cxn>
                      <a:cxn ang="5400000">
                        <a:pos x="wd2" y="hd2"/>
                      </a:cxn>
                      <a:cxn ang="10800000">
                        <a:pos x="wd2" y="hd2"/>
                      </a:cxn>
                      <a:cxn ang="16200000">
                        <a:pos x="wd2" y="hd2"/>
                      </a:cxn>
                    </a:cxnLst>
                    <a:rect l="0" t="0" r="r" b="b"/>
                    <a:pathLst>
                      <a:path w="21211" h="21258" fill="norm" stroke="1" extrusionOk="0">
                        <a:moveTo>
                          <a:pt x="20408" y="21258"/>
                        </a:moveTo>
                        <a:cubicBezTo>
                          <a:pt x="20076" y="21258"/>
                          <a:pt x="20076" y="21258"/>
                          <a:pt x="20076" y="21258"/>
                        </a:cubicBezTo>
                        <a:lnTo>
                          <a:pt x="470" y="3161"/>
                        </a:lnTo>
                        <a:cubicBezTo>
                          <a:pt x="137" y="2577"/>
                          <a:pt x="-195" y="1409"/>
                          <a:pt x="137" y="826"/>
                        </a:cubicBezTo>
                        <a:cubicBezTo>
                          <a:pt x="470" y="242"/>
                          <a:pt x="1134" y="-342"/>
                          <a:pt x="1467" y="242"/>
                        </a:cubicBezTo>
                        <a:lnTo>
                          <a:pt x="20740" y="18339"/>
                        </a:lnTo>
                        <a:cubicBezTo>
                          <a:pt x="21073" y="18339"/>
                          <a:pt x="21405" y="19507"/>
                          <a:pt x="21073" y="20090"/>
                        </a:cubicBezTo>
                        <a:cubicBezTo>
                          <a:pt x="21073" y="20674"/>
                          <a:pt x="20740" y="21258"/>
                          <a:pt x="20408" y="21258"/>
                        </a:cubicBezTo>
                        <a:close/>
                      </a:path>
                    </a:pathLst>
                  </a:custGeom>
                  <a:solidFill>
                    <a:srgbClr val="048AD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nvGrpSpPr>
                  <p:cNvPr id="732" name="Freeform: Shape 259"/>
                  <p:cNvGrpSpPr/>
                  <p:nvPr/>
                </p:nvGrpSpPr>
                <p:grpSpPr>
                  <a:xfrm>
                    <a:off x="456741" y="148262"/>
                    <a:ext cx="4368" cy="6897"/>
                    <a:chOff x="0" y="0"/>
                    <a:chExt cx="4367" cy="6895"/>
                  </a:xfrm>
                </p:grpSpPr>
                <p:sp>
                  <p:nvSpPr>
                    <p:cNvPr id="730" name="Line"/>
                    <p:cNvSpPr/>
                    <p:nvPr/>
                  </p:nvSpPr>
                  <p:spPr>
                    <a:xfrm flipV="1">
                      <a:off x="0" y="-1"/>
                      <a:ext cx="4368" cy="6897"/>
                    </a:xfrm>
                    <a:prstGeom prst="line">
                      <a:avLst/>
                    </a:prstGeom>
                    <a:noFill/>
                    <a:ln w="12700" cap="flat">
                      <a:noFill/>
                      <a:miter lim="400000"/>
                    </a:ln>
                    <a:effectLst/>
                  </p:spPr>
                  <p:txBody>
                    <a:bodyPr wrap="square" lIns="45719" tIns="45719" rIns="45719" bIns="45719" numCol="1" anchor="t">
                      <a:noAutofit/>
                    </a:bodyPr>
                    <a:lstStyle/>
                    <a:p>
                      <a:pPr/>
                    </a:p>
                  </p:txBody>
                </p:sp>
                <p:sp>
                  <p:nvSpPr>
                    <p:cNvPr id="731" name="Line"/>
                    <p:cNvSpPr/>
                    <p:nvPr/>
                  </p:nvSpPr>
                  <p:spPr>
                    <a:xfrm flipH="1">
                      <a:off x="0" y="-1"/>
                      <a:ext cx="4368" cy="6897"/>
                    </a:xfrm>
                    <a:prstGeom prst="line">
                      <a:avLst/>
                    </a:prstGeom>
                    <a:noFill/>
                    <a:ln w="12700" cap="flat">
                      <a:noFill/>
                      <a:miter lim="400000"/>
                    </a:ln>
                    <a:effectLst/>
                  </p:spPr>
                  <p:txBody>
                    <a:bodyPr wrap="square" lIns="45719" tIns="45719" rIns="45719" bIns="45719" numCol="1" anchor="t">
                      <a:noAutofit/>
                    </a:bodyPr>
                    <a:lstStyle/>
                    <a:p>
                      <a:pPr/>
                    </a:p>
                  </p:txBody>
                </p:sp>
              </p:grpSp>
              <p:sp>
                <p:nvSpPr>
                  <p:cNvPr id="733" name="Freeform: Shape 260"/>
                  <p:cNvSpPr/>
                  <p:nvPr/>
                </p:nvSpPr>
                <p:spPr>
                  <a:xfrm>
                    <a:off x="-1" y="516276"/>
                    <a:ext cx="20919" cy="3183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1174" y="20961"/>
                        </a:lnTo>
                        <a:lnTo>
                          <a:pt x="21600" y="21600"/>
                        </a:lnTo>
                        <a:close/>
                      </a:path>
                    </a:pathLst>
                  </a:custGeom>
                  <a:solidFill>
                    <a:srgbClr val="056FD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34" name="Freeform: Shape 261"/>
                  <p:cNvSpPr/>
                  <p:nvPr/>
                </p:nvSpPr>
                <p:spPr>
                  <a:xfrm>
                    <a:off x="21146" y="516276"/>
                    <a:ext cx="20689" cy="3183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0413" y="20774"/>
                        </a:lnTo>
                        <a:lnTo>
                          <a:pt x="0" y="21600"/>
                        </a:lnTo>
                        <a:close/>
                      </a:path>
                    </a:pathLst>
                  </a:custGeom>
                  <a:solidFill>
                    <a:srgbClr val="048AD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35" name="Freeform: Shape 262"/>
                  <p:cNvSpPr/>
                  <p:nvPr/>
                </p:nvSpPr>
                <p:spPr>
                  <a:xfrm>
                    <a:off x="418583" y="513288"/>
                    <a:ext cx="20689" cy="3183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1187" y="20961"/>
                        </a:lnTo>
                        <a:lnTo>
                          <a:pt x="21600" y="21600"/>
                        </a:lnTo>
                        <a:close/>
                      </a:path>
                    </a:pathLst>
                  </a:custGeom>
                  <a:solidFill>
                    <a:srgbClr val="056FD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36" name="Freeform: Shape 263"/>
                  <p:cNvSpPr/>
                  <p:nvPr/>
                </p:nvSpPr>
                <p:spPr>
                  <a:xfrm>
                    <a:off x="439501" y="513288"/>
                    <a:ext cx="20689" cy="3183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0651" y="20790"/>
                        </a:lnTo>
                        <a:lnTo>
                          <a:pt x="0" y="21600"/>
                        </a:lnTo>
                        <a:close/>
                      </a:path>
                    </a:pathLst>
                  </a:custGeom>
                  <a:solidFill>
                    <a:srgbClr val="048AD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37" name="Freeform: Shape 264"/>
                  <p:cNvSpPr/>
                  <p:nvPr/>
                </p:nvSpPr>
                <p:spPr>
                  <a:xfrm>
                    <a:off x="240208" y="601095"/>
                    <a:ext cx="20919" cy="3185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1174" y="20946"/>
                        </a:lnTo>
                        <a:lnTo>
                          <a:pt x="21600" y="21600"/>
                        </a:lnTo>
                        <a:close/>
                      </a:path>
                    </a:pathLst>
                  </a:custGeom>
                  <a:solidFill>
                    <a:srgbClr val="056FD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38" name="Freeform: Shape 265"/>
                  <p:cNvSpPr/>
                  <p:nvPr/>
                </p:nvSpPr>
                <p:spPr>
                  <a:xfrm>
                    <a:off x="261356" y="601095"/>
                    <a:ext cx="20689" cy="3185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0413" y="20790"/>
                        </a:lnTo>
                        <a:lnTo>
                          <a:pt x="0" y="21600"/>
                        </a:lnTo>
                        <a:close/>
                      </a:path>
                    </a:pathLst>
                  </a:custGeom>
                  <a:solidFill>
                    <a:srgbClr val="048AD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39" name="Freeform: Shape 266"/>
                  <p:cNvSpPr/>
                  <p:nvPr/>
                </p:nvSpPr>
                <p:spPr>
                  <a:xfrm>
                    <a:off x="171249" y="416055"/>
                    <a:ext cx="20689" cy="3183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949" y="20977"/>
                        </a:lnTo>
                        <a:lnTo>
                          <a:pt x="21600" y="21600"/>
                        </a:lnTo>
                        <a:close/>
                      </a:path>
                    </a:pathLst>
                  </a:custGeom>
                  <a:solidFill>
                    <a:srgbClr val="056FD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40" name="Freeform: Shape 267"/>
                  <p:cNvSpPr/>
                  <p:nvPr/>
                </p:nvSpPr>
                <p:spPr>
                  <a:xfrm>
                    <a:off x="192166" y="416055"/>
                    <a:ext cx="20689" cy="3183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0413" y="20790"/>
                        </a:lnTo>
                        <a:lnTo>
                          <a:pt x="0" y="21600"/>
                        </a:lnTo>
                        <a:close/>
                      </a:path>
                    </a:pathLst>
                  </a:custGeom>
                  <a:solidFill>
                    <a:srgbClr val="048AD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41" name="Freeform: Shape 268"/>
                  <p:cNvSpPr/>
                  <p:nvPr/>
                </p:nvSpPr>
                <p:spPr>
                  <a:xfrm>
                    <a:off x="15860" y="249901"/>
                    <a:ext cx="260898" cy="370045"/>
                  </a:xfrm>
                  <a:custGeom>
                    <a:avLst/>
                    <a:gdLst/>
                    <a:ahLst/>
                    <a:cxnLst>
                      <a:cxn ang="0">
                        <a:pos x="wd2" y="hd2"/>
                      </a:cxn>
                      <a:cxn ang="5400000">
                        <a:pos x="wd2" y="hd2"/>
                      </a:cxn>
                      <a:cxn ang="10800000">
                        <a:pos x="wd2" y="hd2"/>
                      </a:cxn>
                      <a:cxn ang="16200000">
                        <a:pos x="wd2" y="hd2"/>
                      </a:cxn>
                    </a:cxnLst>
                    <a:rect l="0" t="0" r="r" b="b"/>
                    <a:pathLst>
                      <a:path w="21600" h="21504" fill="norm" stroke="1" extrusionOk="0">
                        <a:moveTo>
                          <a:pt x="1122" y="718"/>
                        </a:moveTo>
                        <a:cubicBezTo>
                          <a:pt x="875" y="732"/>
                          <a:pt x="665" y="772"/>
                          <a:pt x="494" y="812"/>
                        </a:cubicBezTo>
                        <a:lnTo>
                          <a:pt x="1920" y="318"/>
                        </a:lnTo>
                        <a:cubicBezTo>
                          <a:pt x="1977" y="291"/>
                          <a:pt x="2035" y="278"/>
                          <a:pt x="2092" y="251"/>
                        </a:cubicBezTo>
                        <a:lnTo>
                          <a:pt x="2111" y="251"/>
                        </a:lnTo>
                        <a:cubicBezTo>
                          <a:pt x="2947" y="-29"/>
                          <a:pt x="3955" y="-96"/>
                          <a:pt x="4925" y="158"/>
                        </a:cubicBezTo>
                        <a:lnTo>
                          <a:pt x="19185" y="3815"/>
                        </a:lnTo>
                        <a:cubicBezTo>
                          <a:pt x="20630" y="4189"/>
                          <a:pt x="21600" y="5150"/>
                          <a:pt x="21600" y="6245"/>
                        </a:cubicBezTo>
                        <a:lnTo>
                          <a:pt x="21600" y="21504"/>
                        </a:lnTo>
                        <a:lnTo>
                          <a:pt x="0" y="16137"/>
                        </a:lnTo>
                        <a:lnTo>
                          <a:pt x="0" y="2587"/>
                        </a:lnTo>
                        <a:cubicBezTo>
                          <a:pt x="0" y="1826"/>
                          <a:pt x="437" y="1186"/>
                          <a:pt x="1122" y="718"/>
                        </a:cubicBezTo>
                        <a:close/>
                      </a:path>
                    </a:pathLst>
                  </a:custGeom>
                  <a:solidFill>
                    <a:srgbClr val="0199E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42" name="Freeform: Shape 269"/>
                  <p:cNvSpPr/>
                  <p:nvPr/>
                </p:nvSpPr>
                <p:spPr>
                  <a:xfrm>
                    <a:off x="-1" y="257701"/>
                    <a:ext cx="261128" cy="370060"/>
                  </a:xfrm>
                  <a:custGeom>
                    <a:avLst/>
                    <a:gdLst/>
                    <a:ahLst/>
                    <a:cxnLst>
                      <a:cxn ang="0">
                        <a:pos x="wd2" y="hd2"/>
                      </a:cxn>
                      <a:cxn ang="5400000">
                        <a:pos x="wd2" y="hd2"/>
                      </a:cxn>
                      <a:cxn ang="10800000">
                        <a:pos x="wd2" y="hd2"/>
                      </a:cxn>
                      <a:cxn ang="16200000">
                        <a:pos x="wd2" y="hd2"/>
                      </a:cxn>
                    </a:cxnLst>
                    <a:rect l="0" t="0" r="r" b="b"/>
                    <a:pathLst>
                      <a:path w="21600" h="21152" fill="norm" stroke="1" extrusionOk="0">
                        <a:moveTo>
                          <a:pt x="0" y="15887"/>
                        </a:moveTo>
                        <a:lnTo>
                          <a:pt x="21600" y="21152"/>
                        </a:lnTo>
                        <a:lnTo>
                          <a:pt x="21600" y="6144"/>
                        </a:lnTo>
                        <a:cubicBezTo>
                          <a:pt x="21600" y="5080"/>
                          <a:pt x="20631" y="4121"/>
                          <a:pt x="19187" y="3754"/>
                        </a:cubicBezTo>
                        <a:lnTo>
                          <a:pt x="4939" y="156"/>
                        </a:lnTo>
                        <a:cubicBezTo>
                          <a:pt x="2546" y="-448"/>
                          <a:pt x="0" y="773"/>
                          <a:pt x="0" y="2546"/>
                        </a:cubicBezTo>
                        <a:close/>
                      </a:path>
                    </a:pathLst>
                  </a:custGeom>
                  <a:solidFill>
                    <a:srgbClr val="64C2F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43" name="Freeform: Shape 270"/>
                  <p:cNvSpPr/>
                  <p:nvPr/>
                </p:nvSpPr>
                <p:spPr>
                  <a:xfrm>
                    <a:off x="254409" y="492599"/>
                    <a:ext cx="209980" cy="135162"/>
                  </a:xfrm>
                  <a:custGeom>
                    <a:avLst/>
                    <a:gdLst/>
                    <a:ahLst/>
                    <a:cxnLst>
                      <a:cxn ang="0">
                        <a:pos x="wd2" y="hd2"/>
                      </a:cxn>
                      <a:cxn ang="5400000">
                        <a:pos x="wd2" y="hd2"/>
                      </a:cxn>
                      <a:cxn ang="10800000">
                        <a:pos x="wd2" y="hd2"/>
                      </a:cxn>
                      <a:cxn ang="16200000">
                        <a:pos x="wd2" y="hd2"/>
                      </a:cxn>
                    </a:cxnLst>
                    <a:rect l="0" t="0" r="r" b="b"/>
                    <a:pathLst>
                      <a:path w="19290" h="21600" fill="norm" stroke="1" extrusionOk="0">
                        <a:moveTo>
                          <a:pt x="637" y="21600"/>
                        </a:moveTo>
                        <a:lnTo>
                          <a:pt x="18483" y="6821"/>
                        </a:lnTo>
                        <a:cubicBezTo>
                          <a:pt x="18483" y="6821"/>
                          <a:pt x="20803" y="1394"/>
                          <a:pt x="17576" y="0"/>
                        </a:cubicBezTo>
                        <a:lnTo>
                          <a:pt x="637" y="16393"/>
                        </a:lnTo>
                        <a:cubicBezTo>
                          <a:pt x="637" y="16393"/>
                          <a:pt x="-797" y="19620"/>
                          <a:pt x="637" y="21600"/>
                        </a:cubicBezTo>
                        <a:close/>
                      </a:path>
                    </a:pathLst>
                  </a:custGeom>
                  <a:solidFill>
                    <a:srgbClr val="0199E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44" name="Freeform: Shape 271"/>
                  <p:cNvSpPr/>
                  <p:nvPr/>
                </p:nvSpPr>
                <p:spPr>
                  <a:xfrm>
                    <a:off x="261356" y="492599"/>
                    <a:ext cx="198834" cy="1025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305"/>
                        </a:moveTo>
                        <a:lnTo>
                          <a:pt x="0" y="21600"/>
                        </a:lnTo>
                        <a:lnTo>
                          <a:pt x="20029" y="0"/>
                        </a:lnTo>
                        <a:close/>
                      </a:path>
                    </a:pathLst>
                  </a:custGeom>
                  <a:solidFill>
                    <a:srgbClr val="64C2F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45" name="Freeform: Shape 272"/>
                  <p:cNvSpPr/>
                  <p:nvPr/>
                </p:nvSpPr>
                <p:spPr>
                  <a:xfrm>
                    <a:off x="161135" y="-1"/>
                    <a:ext cx="165733" cy="1436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9213"/>
                        </a:moveTo>
                        <a:cubicBezTo>
                          <a:pt x="21600" y="8074"/>
                          <a:pt x="20972" y="7073"/>
                          <a:pt x="20104" y="6659"/>
                        </a:cubicBezTo>
                        <a:cubicBezTo>
                          <a:pt x="20523" y="6073"/>
                          <a:pt x="20732" y="5279"/>
                          <a:pt x="20613" y="4417"/>
                        </a:cubicBezTo>
                        <a:cubicBezTo>
                          <a:pt x="20463" y="3278"/>
                          <a:pt x="19655" y="2346"/>
                          <a:pt x="18668" y="2174"/>
                        </a:cubicBezTo>
                        <a:cubicBezTo>
                          <a:pt x="17950" y="2036"/>
                          <a:pt x="17262" y="2277"/>
                          <a:pt x="16753" y="2726"/>
                        </a:cubicBezTo>
                        <a:cubicBezTo>
                          <a:pt x="16604" y="1380"/>
                          <a:pt x="15587" y="345"/>
                          <a:pt x="14360" y="345"/>
                        </a:cubicBezTo>
                        <a:cubicBezTo>
                          <a:pt x="13493" y="345"/>
                          <a:pt x="12715" y="897"/>
                          <a:pt x="12296" y="1725"/>
                        </a:cubicBezTo>
                        <a:cubicBezTo>
                          <a:pt x="11937" y="690"/>
                          <a:pt x="11099" y="0"/>
                          <a:pt x="10082" y="0"/>
                        </a:cubicBezTo>
                        <a:cubicBezTo>
                          <a:pt x="8885" y="0"/>
                          <a:pt x="7868" y="1070"/>
                          <a:pt x="7719" y="2415"/>
                        </a:cubicBezTo>
                        <a:cubicBezTo>
                          <a:pt x="7210" y="1587"/>
                          <a:pt x="6312" y="1173"/>
                          <a:pt x="5325" y="1380"/>
                        </a:cubicBezTo>
                        <a:cubicBezTo>
                          <a:pt x="4428" y="1553"/>
                          <a:pt x="3680" y="2415"/>
                          <a:pt x="3470" y="3450"/>
                        </a:cubicBezTo>
                        <a:cubicBezTo>
                          <a:pt x="3321" y="4210"/>
                          <a:pt x="3470" y="4934"/>
                          <a:pt x="3770" y="5521"/>
                        </a:cubicBezTo>
                        <a:cubicBezTo>
                          <a:pt x="3620" y="5521"/>
                          <a:pt x="3500" y="5486"/>
                          <a:pt x="3381" y="5486"/>
                        </a:cubicBezTo>
                        <a:cubicBezTo>
                          <a:pt x="2034" y="5486"/>
                          <a:pt x="987" y="6728"/>
                          <a:pt x="987" y="8247"/>
                        </a:cubicBezTo>
                        <a:cubicBezTo>
                          <a:pt x="987" y="9109"/>
                          <a:pt x="1316" y="9868"/>
                          <a:pt x="1825" y="10386"/>
                        </a:cubicBezTo>
                        <a:cubicBezTo>
                          <a:pt x="778" y="10662"/>
                          <a:pt x="0" y="11766"/>
                          <a:pt x="0" y="13043"/>
                        </a:cubicBezTo>
                        <a:cubicBezTo>
                          <a:pt x="0" y="14181"/>
                          <a:pt x="568" y="15148"/>
                          <a:pt x="1376" y="15562"/>
                        </a:cubicBezTo>
                        <a:cubicBezTo>
                          <a:pt x="987" y="16183"/>
                          <a:pt x="778" y="16942"/>
                          <a:pt x="898" y="17770"/>
                        </a:cubicBezTo>
                        <a:cubicBezTo>
                          <a:pt x="1077" y="18909"/>
                          <a:pt x="1855" y="19806"/>
                          <a:pt x="2842" y="20013"/>
                        </a:cubicBezTo>
                        <a:cubicBezTo>
                          <a:pt x="3560" y="20151"/>
                          <a:pt x="4248" y="19909"/>
                          <a:pt x="4757" y="19461"/>
                        </a:cubicBezTo>
                        <a:cubicBezTo>
                          <a:pt x="4996" y="20668"/>
                          <a:pt x="5953" y="21600"/>
                          <a:pt x="7060" y="21600"/>
                        </a:cubicBezTo>
                        <a:cubicBezTo>
                          <a:pt x="8407" y="21600"/>
                          <a:pt x="9484" y="20358"/>
                          <a:pt x="9484" y="18805"/>
                        </a:cubicBezTo>
                        <a:cubicBezTo>
                          <a:pt x="9484" y="18736"/>
                          <a:pt x="9454" y="18633"/>
                          <a:pt x="9454" y="18564"/>
                        </a:cubicBezTo>
                        <a:cubicBezTo>
                          <a:pt x="9723" y="18598"/>
                          <a:pt x="9992" y="18598"/>
                          <a:pt x="10261" y="18564"/>
                        </a:cubicBezTo>
                        <a:cubicBezTo>
                          <a:pt x="11219" y="18426"/>
                          <a:pt x="12027" y="17597"/>
                          <a:pt x="12296" y="16562"/>
                        </a:cubicBezTo>
                        <a:cubicBezTo>
                          <a:pt x="12386" y="16079"/>
                          <a:pt x="12386" y="15631"/>
                          <a:pt x="12296" y="15251"/>
                        </a:cubicBezTo>
                        <a:cubicBezTo>
                          <a:pt x="12505" y="15286"/>
                          <a:pt x="12715" y="15320"/>
                          <a:pt x="12894" y="15320"/>
                        </a:cubicBezTo>
                        <a:cubicBezTo>
                          <a:pt x="13732" y="15320"/>
                          <a:pt x="14480" y="14803"/>
                          <a:pt x="14899" y="14078"/>
                        </a:cubicBezTo>
                        <a:cubicBezTo>
                          <a:pt x="15347" y="14975"/>
                          <a:pt x="16215" y="15562"/>
                          <a:pt x="17202" y="15458"/>
                        </a:cubicBezTo>
                        <a:cubicBezTo>
                          <a:pt x="18130" y="15389"/>
                          <a:pt x="18937" y="14630"/>
                          <a:pt x="19266" y="13664"/>
                        </a:cubicBezTo>
                        <a:cubicBezTo>
                          <a:pt x="19446" y="13043"/>
                          <a:pt x="19446" y="12491"/>
                          <a:pt x="19326" y="12008"/>
                        </a:cubicBezTo>
                        <a:cubicBezTo>
                          <a:pt x="20583" y="11904"/>
                          <a:pt x="21600" y="10696"/>
                          <a:pt x="21600" y="9213"/>
                        </a:cubicBezTo>
                        <a:close/>
                      </a:path>
                    </a:pathLst>
                  </a:custGeom>
                  <a:solidFill>
                    <a:srgbClr val="00000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grpSp>
            <p:nvGrpSpPr>
              <p:cNvPr id="976" name="Group"/>
              <p:cNvGrpSpPr/>
              <p:nvPr/>
            </p:nvGrpSpPr>
            <p:grpSpPr>
              <a:xfrm>
                <a:off x="5767627" y="2532311"/>
                <a:ext cx="2888814" cy="1453411"/>
                <a:chOff x="0" y="0"/>
                <a:chExt cx="2888813" cy="1453410"/>
              </a:xfrm>
            </p:grpSpPr>
            <p:sp>
              <p:nvSpPr>
                <p:cNvPr id="748" name="Freeform: Shape 588"/>
                <p:cNvSpPr/>
                <p:nvPr/>
              </p:nvSpPr>
              <p:spPr>
                <a:xfrm>
                  <a:off x="622730" y="349554"/>
                  <a:ext cx="852702" cy="10366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273" y="18929"/>
                      </a:moveTo>
                      <a:cubicBezTo>
                        <a:pt x="16906" y="12937"/>
                        <a:pt x="11379" y="7833"/>
                        <a:pt x="5555" y="3368"/>
                      </a:cubicBezTo>
                      <a:cubicBezTo>
                        <a:pt x="3840" y="2061"/>
                        <a:pt x="2061" y="784"/>
                        <a:pt x="0" y="0"/>
                      </a:cubicBezTo>
                      <a:cubicBezTo>
                        <a:pt x="734" y="1655"/>
                        <a:pt x="1588" y="3269"/>
                        <a:pt x="2548" y="4837"/>
                      </a:cubicBezTo>
                      <a:cubicBezTo>
                        <a:pt x="4334" y="7781"/>
                        <a:pt x="6459" y="10579"/>
                        <a:pt x="8746" y="13279"/>
                      </a:cubicBezTo>
                      <a:cubicBezTo>
                        <a:pt x="9974" y="14731"/>
                        <a:pt x="11344" y="16130"/>
                        <a:pt x="12508" y="17611"/>
                      </a:cubicBezTo>
                      <a:cubicBezTo>
                        <a:pt x="13038" y="18279"/>
                        <a:pt x="13546" y="18952"/>
                        <a:pt x="14068" y="19620"/>
                      </a:cubicBezTo>
                      <a:cubicBezTo>
                        <a:pt x="14598" y="20288"/>
                        <a:pt x="15134" y="20955"/>
                        <a:pt x="15727" y="21600"/>
                      </a:cubicBezTo>
                      <a:lnTo>
                        <a:pt x="21600" y="21600"/>
                      </a:lnTo>
                      <a:cubicBezTo>
                        <a:pt x="21169" y="20462"/>
                        <a:pt x="20492" y="19341"/>
                        <a:pt x="20273" y="18929"/>
                      </a:cubicBezTo>
                      <a:close/>
                    </a:path>
                  </a:pathLst>
                </a:custGeom>
                <a:solidFill>
                  <a:srgbClr val="A8CDF9"/>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49" name="Freeform: Shape 589"/>
                <p:cNvSpPr/>
                <p:nvPr/>
              </p:nvSpPr>
              <p:spPr>
                <a:xfrm>
                  <a:off x="785196" y="552523"/>
                  <a:ext cx="607447" cy="833708"/>
                </a:xfrm>
                <a:custGeom>
                  <a:avLst/>
                  <a:gdLst/>
                  <a:ahLst/>
                  <a:cxnLst>
                    <a:cxn ang="0">
                      <a:pos x="wd2" y="hd2"/>
                    </a:cxn>
                    <a:cxn ang="5400000">
                      <a:pos x="wd2" y="hd2"/>
                    </a:cxn>
                    <a:cxn ang="10800000">
                      <a:pos x="wd2" y="hd2"/>
                    </a:cxn>
                    <a:cxn ang="16200000">
                      <a:pos x="wd2" y="hd2"/>
                    </a:cxn>
                  </a:cxnLst>
                  <a:rect l="0" t="0" r="r" b="b"/>
                  <a:pathLst>
                    <a:path w="21572" h="21577" fill="norm" stroke="1" extrusionOk="0">
                      <a:moveTo>
                        <a:pt x="13735" y="13096"/>
                      </a:moveTo>
                      <a:lnTo>
                        <a:pt x="15140" y="10773"/>
                      </a:lnTo>
                      <a:cubicBezTo>
                        <a:pt x="15200" y="10687"/>
                        <a:pt x="15140" y="10579"/>
                        <a:pt x="15022" y="10543"/>
                      </a:cubicBezTo>
                      <a:cubicBezTo>
                        <a:pt x="14903" y="10499"/>
                        <a:pt x="14755" y="10543"/>
                        <a:pt x="14705" y="10629"/>
                      </a:cubicBezTo>
                      <a:lnTo>
                        <a:pt x="13409" y="12764"/>
                      </a:lnTo>
                      <a:cubicBezTo>
                        <a:pt x="11618" y="10932"/>
                        <a:pt x="9817" y="9129"/>
                        <a:pt x="8155" y="7492"/>
                      </a:cubicBezTo>
                      <a:cubicBezTo>
                        <a:pt x="8194" y="7463"/>
                        <a:pt x="8224" y="7420"/>
                        <a:pt x="8224" y="7369"/>
                      </a:cubicBezTo>
                      <a:lnTo>
                        <a:pt x="8521" y="4744"/>
                      </a:lnTo>
                      <a:cubicBezTo>
                        <a:pt x="8541" y="4643"/>
                        <a:pt x="8442" y="4557"/>
                        <a:pt x="8303" y="4557"/>
                      </a:cubicBezTo>
                      <a:cubicBezTo>
                        <a:pt x="8175" y="4542"/>
                        <a:pt x="8056" y="4614"/>
                        <a:pt x="8046" y="4715"/>
                      </a:cubicBezTo>
                      <a:lnTo>
                        <a:pt x="7769" y="7124"/>
                      </a:lnTo>
                      <a:cubicBezTo>
                        <a:pt x="6918" y="6280"/>
                        <a:pt x="6107" y="5480"/>
                        <a:pt x="5345" y="4751"/>
                      </a:cubicBezTo>
                      <a:cubicBezTo>
                        <a:pt x="5355" y="4744"/>
                        <a:pt x="5355" y="4730"/>
                        <a:pt x="5355" y="4723"/>
                      </a:cubicBezTo>
                      <a:cubicBezTo>
                        <a:pt x="5355" y="4629"/>
                        <a:pt x="5256" y="4549"/>
                        <a:pt x="5127" y="4535"/>
                      </a:cubicBezTo>
                      <a:cubicBezTo>
                        <a:pt x="4266" y="3698"/>
                        <a:pt x="3494" y="2948"/>
                        <a:pt x="2822" y="2314"/>
                      </a:cubicBezTo>
                      <a:lnTo>
                        <a:pt x="3376" y="943"/>
                      </a:lnTo>
                      <a:cubicBezTo>
                        <a:pt x="3405" y="842"/>
                        <a:pt x="3336" y="741"/>
                        <a:pt x="3198" y="713"/>
                      </a:cubicBezTo>
                      <a:cubicBezTo>
                        <a:pt x="3059" y="677"/>
                        <a:pt x="2921" y="741"/>
                        <a:pt x="2881" y="835"/>
                      </a:cubicBezTo>
                      <a:lnTo>
                        <a:pt x="2436" y="1946"/>
                      </a:lnTo>
                      <a:cubicBezTo>
                        <a:pt x="1229" y="799"/>
                        <a:pt x="496" y="100"/>
                        <a:pt x="467" y="71"/>
                      </a:cubicBezTo>
                      <a:cubicBezTo>
                        <a:pt x="378" y="-9"/>
                        <a:pt x="209" y="-23"/>
                        <a:pt x="101" y="35"/>
                      </a:cubicBezTo>
                      <a:cubicBezTo>
                        <a:pt x="-18" y="100"/>
                        <a:pt x="-28" y="222"/>
                        <a:pt x="51" y="302"/>
                      </a:cubicBezTo>
                      <a:cubicBezTo>
                        <a:pt x="111" y="352"/>
                        <a:pt x="1892" y="2025"/>
                        <a:pt x="4474" y="4535"/>
                      </a:cubicBezTo>
                      <a:lnTo>
                        <a:pt x="2287" y="4535"/>
                      </a:lnTo>
                      <a:cubicBezTo>
                        <a:pt x="2149" y="4535"/>
                        <a:pt x="2030" y="4622"/>
                        <a:pt x="2030" y="4723"/>
                      </a:cubicBezTo>
                      <a:cubicBezTo>
                        <a:pt x="2030" y="4823"/>
                        <a:pt x="2149" y="4910"/>
                        <a:pt x="2287" y="4910"/>
                      </a:cubicBezTo>
                      <a:lnTo>
                        <a:pt x="4870" y="4910"/>
                      </a:lnTo>
                      <a:cubicBezTo>
                        <a:pt x="6542" y="6540"/>
                        <a:pt x="8521" y="8480"/>
                        <a:pt x="10579" y="10535"/>
                      </a:cubicBezTo>
                      <a:lnTo>
                        <a:pt x="8125" y="10665"/>
                      </a:lnTo>
                      <a:cubicBezTo>
                        <a:pt x="7977" y="10672"/>
                        <a:pt x="7868" y="10766"/>
                        <a:pt x="7888" y="10867"/>
                      </a:cubicBezTo>
                      <a:cubicBezTo>
                        <a:pt x="7898" y="10968"/>
                        <a:pt x="8006" y="11040"/>
                        <a:pt x="8145" y="11040"/>
                      </a:cubicBezTo>
                      <a:cubicBezTo>
                        <a:pt x="8155" y="11040"/>
                        <a:pt x="8155" y="11040"/>
                        <a:pt x="8165" y="11040"/>
                      </a:cubicBezTo>
                      <a:lnTo>
                        <a:pt x="10935" y="10903"/>
                      </a:lnTo>
                      <a:cubicBezTo>
                        <a:pt x="12924" y="12894"/>
                        <a:pt x="14962" y="14985"/>
                        <a:pt x="16852" y="17005"/>
                      </a:cubicBezTo>
                      <a:lnTo>
                        <a:pt x="14161" y="17170"/>
                      </a:lnTo>
                      <a:cubicBezTo>
                        <a:pt x="14022" y="17178"/>
                        <a:pt x="13923" y="17271"/>
                        <a:pt x="13933" y="17372"/>
                      </a:cubicBezTo>
                      <a:cubicBezTo>
                        <a:pt x="13943" y="17473"/>
                        <a:pt x="14052" y="17545"/>
                        <a:pt x="14191" y="17545"/>
                      </a:cubicBezTo>
                      <a:cubicBezTo>
                        <a:pt x="14191" y="17545"/>
                        <a:pt x="14200" y="17545"/>
                        <a:pt x="14210" y="17545"/>
                      </a:cubicBezTo>
                      <a:lnTo>
                        <a:pt x="17060" y="17372"/>
                      </a:lnTo>
                      <a:cubicBezTo>
                        <a:pt x="17100" y="17372"/>
                        <a:pt x="17139" y="17358"/>
                        <a:pt x="17169" y="17351"/>
                      </a:cubicBezTo>
                      <a:cubicBezTo>
                        <a:pt x="18544" y="18822"/>
                        <a:pt x="19840" y="20257"/>
                        <a:pt x="20968" y="21577"/>
                      </a:cubicBezTo>
                      <a:lnTo>
                        <a:pt x="21572" y="21577"/>
                      </a:lnTo>
                      <a:cubicBezTo>
                        <a:pt x="19405" y="19024"/>
                        <a:pt x="16585" y="16031"/>
                        <a:pt x="13735" y="13096"/>
                      </a:cubicBezTo>
                      <a:close/>
                    </a:path>
                  </a:pathLst>
                </a:custGeom>
                <a:solidFill>
                  <a:srgbClr val="95BFE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50" name="Freeform: Shape 590"/>
                <p:cNvSpPr/>
                <p:nvPr/>
              </p:nvSpPr>
              <p:spPr>
                <a:xfrm>
                  <a:off x="1276402" y="539384"/>
                  <a:ext cx="298594" cy="846569"/>
                </a:xfrm>
                <a:custGeom>
                  <a:avLst/>
                  <a:gdLst/>
                  <a:ahLst/>
                  <a:cxnLst>
                    <a:cxn ang="0">
                      <a:pos x="wd2" y="hd2"/>
                    </a:cxn>
                    <a:cxn ang="5400000">
                      <a:pos x="wd2" y="hd2"/>
                    </a:cxn>
                    <a:cxn ang="10800000">
                      <a:pos x="wd2" y="hd2"/>
                    </a:cxn>
                    <a:cxn ang="16200000">
                      <a:pos x="wd2" y="hd2"/>
                    </a:cxn>
                  </a:cxnLst>
                  <a:rect l="0" t="0" r="r" b="b"/>
                  <a:pathLst>
                    <a:path w="21523" h="21600" fill="norm" stroke="1" extrusionOk="0">
                      <a:moveTo>
                        <a:pt x="21459" y="18017"/>
                      </a:moveTo>
                      <a:cubicBezTo>
                        <a:pt x="20938" y="15507"/>
                        <a:pt x="19251" y="13040"/>
                        <a:pt x="17003" y="10665"/>
                      </a:cubicBezTo>
                      <a:cubicBezTo>
                        <a:pt x="13329" y="6762"/>
                        <a:pt x="8090" y="2958"/>
                        <a:pt x="0" y="0"/>
                      </a:cubicBezTo>
                      <a:cubicBezTo>
                        <a:pt x="1385" y="4387"/>
                        <a:pt x="2750" y="8781"/>
                        <a:pt x="5059" y="13125"/>
                      </a:cubicBezTo>
                      <a:cubicBezTo>
                        <a:pt x="6625" y="16061"/>
                        <a:pt x="8692" y="19033"/>
                        <a:pt x="13008" y="21600"/>
                      </a:cubicBezTo>
                      <a:lnTo>
                        <a:pt x="21279" y="21600"/>
                      </a:lnTo>
                      <a:cubicBezTo>
                        <a:pt x="21600" y="20014"/>
                        <a:pt x="21540" y="18372"/>
                        <a:pt x="21459" y="18017"/>
                      </a:cubicBezTo>
                      <a:close/>
                    </a:path>
                  </a:pathLst>
                </a:custGeom>
                <a:solidFill>
                  <a:srgbClr val="A8CDF9"/>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51" name="Freeform: Shape 592"/>
                <p:cNvSpPr/>
                <p:nvPr/>
              </p:nvSpPr>
              <p:spPr>
                <a:xfrm>
                  <a:off x="1320461" y="667904"/>
                  <a:ext cx="247891" cy="718048"/>
                </a:xfrm>
                <a:custGeom>
                  <a:avLst/>
                  <a:gdLst/>
                  <a:ahLst/>
                  <a:cxnLst>
                    <a:cxn ang="0">
                      <a:pos x="wd2" y="hd2"/>
                    </a:cxn>
                    <a:cxn ang="5400000">
                      <a:pos x="wd2" y="hd2"/>
                    </a:cxn>
                    <a:cxn ang="10800000">
                      <a:pos x="wd2" y="hd2"/>
                    </a:cxn>
                    <a:cxn ang="16200000">
                      <a:pos x="wd2" y="hd2"/>
                    </a:cxn>
                  </a:cxnLst>
                  <a:rect l="0" t="0" r="r" b="b"/>
                  <a:pathLst>
                    <a:path w="21462" h="21574" fill="norm" stroke="1" extrusionOk="0">
                      <a:moveTo>
                        <a:pt x="18971" y="20854"/>
                      </a:moveTo>
                      <a:lnTo>
                        <a:pt x="21405" y="19297"/>
                      </a:lnTo>
                      <a:cubicBezTo>
                        <a:pt x="21526" y="19213"/>
                        <a:pt x="21454" y="19104"/>
                        <a:pt x="21189" y="19054"/>
                      </a:cubicBezTo>
                      <a:cubicBezTo>
                        <a:pt x="20923" y="19004"/>
                        <a:pt x="20634" y="19037"/>
                        <a:pt x="20489" y="19129"/>
                      </a:cubicBezTo>
                      <a:lnTo>
                        <a:pt x="18705" y="20251"/>
                      </a:lnTo>
                      <a:cubicBezTo>
                        <a:pt x="18223" y="19104"/>
                        <a:pt x="17572" y="17932"/>
                        <a:pt x="16825" y="16760"/>
                      </a:cubicBezTo>
                      <a:cubicBezTo>
                        <a:pt x="16825" y="16735"/>
                        <a:pt x="16801" y="16701"/>
                        <a:pt x="16777" y="16685"/>
                      </a:cubicBezTo>
                      <a:cubicBezTo>
                        <a:pt x="16198" y="15781"/>
                        <a:pt x="15547" y="14868"/>
                        <a:pt x="14848" y="13981"/>
                      </a:cubicBezTo>
                      <a:lnTo>
                        <a:pt x="17838" y="12850"/>
                      </a:lnTo>
                      <a:cubicBezTo>
                        <a:pt x="18030" y="12783"/>
                        <a:pt x="18030" y="12666"/>
                        <a:pt x="17814" y="12599"/>
                      </a:cubicBezTo>
                      <a:cubicBezTo>
                        <a:pt x="17597" y="12524"/>
                        <a:pt x="17259" y="12532"/>
                        <a:pt x="17066" y="12607"/>
                      </a:cubicBezTo>
                      <a:lnTo>
                        <a:pt x="14535" y="13570"/>
                      </a:lnTo>
                      <a:cubicBezTo>
                        <a:pt x="13257" y="11946"/>
                        <a:pt x="11883" y="10397"/>
                        <a:pt x="10581" y="9016"/>
                      </a:cubicBezTo>
                      <a:cubicBezTo>
                        <a:pt x="9183" y="7534"/>
                        <a:pt x="7761" y="6153"/>
                        <a:pt x="6483" y="4939"/>
                      </a:cubicBezTo>
                      <a:lnTo>
                        <a:pt x="8870" y="3289"/>
                      </a:lnTo>
                      <a:cubicBezTo>
                        <a:pt x="9014" y="3206"/>
                        <a:pt x="8894" y="3088"/>
                        <a:pt x="8653" y="3047"/>
                      </a:cubicBezTo>
                      <a:cubicBezTo>
                        <a:pt x="8388" y="2996"/>
                        <a:pt x="8074" y="3038"/>
                        <a:pt x="7954" y="3130"/>
                      </a:cubicBezTo>
                      <a:lnTo>
                        <a:pt x="5977" y="4470"/>
                      </a:lnTo>
                      <a:cubicBezTo>
                        <a:pt x="3180" y="1866"/>
                        <a:pt x="1035" y="133"/>
                        <a:pt x="1011" y="108"/>
                      </a:cubicBezTo>
                      <a:cubicBezTo>
                        <a:pt x="890" y="16"/>
                        <a:pt x="577" y="-26"/>
                        <a:pt x="312" y="16"/>
                      </a:cubicBezTo>
                      <a:cubicBezTo>
                        <a:pt x="47" y="58"/>
                        <a:pt x="-74" y="158"/>
                        <a:pt x="47" y="250"/>
                      </a:cubicBezTo>
                      <a:cubicBezTo>
                        <a:pt x="119" y="301"/>
                        <a:pt x="2216" y="2017"/>
                        <a:pt x="5013" y="4621"/>
                      </a:cubicBezTo>
                      <a:lnTo>
                        <a:pt x="938" y="4093"/>
                      </a:lnTo>
                      <a:cubicBezTo>
                        <a:pt x="673" y="4060"/>
                        <a:pt x="360" y="4101"/>
                        <a:pt x="239" y="4194"/>
                      </a:cubicBezTo>
                      <a:cubicBezTo>
                        <a:pt x="167" y="4294"/>
                        <a:pt x="288" y="4394"/>
                        <a:pt x="553" y="4428"/>
                      </a:cubicBezTo>
                      <a:lnTo>
                        <a:pt x="5471" y="5064"/>
                      </a:lnTo>
                      <a:cubicBezTo>
                        <a:pt x="7038" y="6538"/>
                        <a:pt x="8773" y="8262"/>
                        <a:pt x="10461" y="10104"/>
                      </a:cubicBezTo>
                      <a:lnTo>
                        <a:pt x="4265" y="9769"/>
                      </a:lnTo>
                      <a:cubicBezTo>
                        <a:pt x="4000" y="9761"/>
                        <a:pt x="3735" y="9820"/>
                        <a:pt x="3687" y="9928"/>
                      </a:cubicBezTo>
                      <a:cubicBezTo>
                        <a:pt x="3638" y="10021"/>
                        <a:pt x="3831" y="10113"/>
                        <a:pt x="4121" y="10129"/>
                      </a:cubicBezTo>
                      <a:lnTo>
                        <a:pt x="10822" y="10489"/>
                      </a:lnTo>
                      <a:cubicBezTo>
                        <a:pt x="12558" y="12423"/>
                        <a:pt x="14246" y="14483"/>
                        <a:pt x="15572" y="16517"/>
                      </a:cubicBezTo>
                      <a:lnTo>
                        <a:pt x="9231" y="16007"/>
                      </a:lnTo>
                      <a:cubicBezTo>
                        <a:pt x="8918" y="15981"/>
                        <a:pt x="8653" y="16040"/>
                        <a:pt x="8605" y="16141"/>
                      </a:cubicBezTo>
                      <a:cubicBezTo>
                        <a:pt x="8532" y="16241"/>
                        <a:pt x="8701" y="16341"/>
                        <a:pt x="8990" y="16358"/>
                      </a:cubicBezTo>
                      <a:lnTo>
                        <a:pt x="15837" y="16911"/>
                      </a:lnTo>
                      <a:cubicBezTo>
                        <a:pt x="16873" y="18510"/>
                        <a:pt x="17669" y="20084"/>
                        <a:pt x="18151" y="21574"/>
                      </a:cubicBezTo>
                      <a:lnTo>
                        <a:pt x="19212" y="21574"/>
                      </a:lnTo>
                      <a:cubicBezTo>
                        <a:pt x="19139" y="21331"/>
                        <a:pt x="19043" y="21097"/>
                        <a:pt x="18971" y="20854"/>
                      </a:cubicBezTo>
                      <a:close/>
                    </a:path>
                  </a:pathLst>
                </a:custGeom>
                <a:solidFill>
                  <a:srgbClr val="95BFE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52" name="Freeform: Shape 593"/>
                <p:cNvSpPr/>
                <p:nvPr/>
              </p:nvSpPr>
              <p:spPr>
                <a:xfrm>
                  <a:off x="1556275" y="158051"/>
                  <a:ext cx="343915" cy="1228180"/>
                </a:xfrm>
                <a:custGeom>
                  <a:avLst/>
                  <a:gdLst/>
                  <a:ahLst/>
                  <a:cxnLst>
                    <a:cxn ang="0">
                      <a:pos x="wd2" y="hd2"/>
                    </a:cxn>
                    <a:cxn ang="5400000">
                      <a:pos x="wd2" y="hd2"/>
                    </a:cxn>
                    <a:cxn ang="10800000">
                      <a:pos x="wd2" y="hd2"/>
                    </a:cxn>
                    <a:cxn ang="16200000">
                      <a:pos x="wd2" y="hd2"/>
                    </a:cxn>
                  </a:cxnLst>
                  <a:rect l="0" t="0" r="r" b="b"/>
                  <a:pathLst>
                    <a:path w="20837" h="21600" fill="norm" stroke="1" extrusionOk="0">
                      <a:moveTo>
                        <a:pt x="15626" y="19630"/>
                      </a:moveTo>
                      <a:cubicBezTo>
                        <a:pt x="16909" y="17233"/>
                        <a:pt x="16875" y="14768"/>
                        <a:pt x="17246" y="12376"/>
                      </a:cubicBezTo>
                      <a:cubicBezTo>
                        <a:pt x="17668" y="9665"/>
                        <a:pt x="18850" y="6970"/>
                        <a:pt x="20081" y="4284"/>
                      </a:cubicBezTo>
                      <a:cubicBezTo>
                        <a:pt x="20723" y="2867"/>
                        <a:pt x="21482" y="1387"/>
                        <a:pt x="19896" y="0"/>
                      </a:cubicBezTo>
                      <a:cubicBezTo>
                        <a:pt x="15559" y="4289"/>
                        <a:pt x="10750" y="8538"/>
                        <a:pt x="5535" y="12743"/>
                      </a:cubicBezTo>
                      <a:cubicBezTo>
                        <a:pt x="3223" y="14601"/>
                        <a:pt x="810" y="16473"/>
                        <a:pt x="169" y="18439"/>
                      </a:cubicBezTo>
                      <a:cubicBezTo>
                        <a:pt x="-118" y="19326"/>
                        <a:pt x="-118" y="20527"/>
                        <a:pt x="810" y="21600"/>
                      </a:cubicBezTo>
                      <a:lnTo>
                        <a:pt x="14192" y="21600"/>
                      </a:lnTo>
                      <a:cubicBezTo>
                        <a:pt x="14985" y="20801"/>
                        <a:pt x="15407" y="20022"/>
                        <a:pt x="15626" y="19630"/>
                      </a:cubicBezTo>
                      <a:close/>
                    </a:path>
                  </a:pathLst>
                </a:custGeom>
                <a:solidFill>
                  <a:srgbClr val="A8CDF9"/>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53" name="Freeform: Shape 594"/>
                <p:cNvSpPr/>
                <p:nvPr/>
              </p:nvSpPr>
              <p:spPr>
                <a:xfrm>
                  <a:off x="1653109" y="319075"/>
                  <a:ext cx="221131" cy="1066878"/>
                </a:xfrm>
                <a:custGeom>
                  <a:avLst/>
                  <a:gdLst/>
                  <a:ahLst/>
                  <a:cxnLst>
                    <a:cxn ang="0">
                      <a:pos x="wd2" y="hd2"/>
                    </a:cxn>
                    <a:cxn ang="5400000">
                      <a:pos x="wd2" y="hd2"/>
                    </a:cxn>
                    <a:cxn ang="10800000">
                      <a:pos x="wd2" y="hd2"/>
                    </a:cxn>
                    <a:cxn ang="16200000">
                      <a:pos x="wd2" y="hd2"/>
                    </a:cxn>
                  </a:cxnLst>
                  <a:rect l="0" t="0" r="r" b="b"/>
                  <a:pathLst>
                    <a:path w="21473" h="21591" fill="norm" stroke="1" extrusionOk="0">
                      <a:moveTo>
                        <a:pt x="5234" y="18794"/>
                      </a:moveTo>
                      <a:lnTo>
                        <a:pt x="10586" y="18337"/>
                      </a:lnTo>
                      <a:cubicBezTo>
                        <a:pt x="10857" y="18309"/>
                        <a:pt x="10992" y="18241"/>
                        <a:pt x="10884" y="18185"/>
                      </a:cubicBezTo>
                      <a:cubicBezTo>
                        <a:pt x="10776" y="18128"/>
                        <a:pt x="10451" y="18100"/>
                        <a:pt x="10154" y="18123"/>
                      </a:cubicBezTo>
                      <a:lnTo>
                        <a:pt x="5396" y="18529"/>
                      </a:lnTo>
                      <a:cubicBezTo>
                        <a:pt x="6396" y="17113"/>
                        <a:pt x="7586" y="15579"/>
                        <a:pt x="8883" y="14017"/>
                      </a:cubicBezTo>
                      <a:lnTo>
                        <a:pt x="14236" y="13543"/>
                      </a:lnTo>
                      <a:cubicBezTo>
                        <a:pt x="14533" y="13515"/>
                        <a:pt x="14641" y="13447"/>
                        <a:pt x="14533" y="13391"/>
                      </a:cubicBezTo>
                      <a:cubicBezTo>
                        <a:pt x="14425" y="13334"/>
                        <a:pt x="14074" y="13306"/>
                        <a:pt x="13803" y="13334"/>
                      </a:cubicBezTo>
                      <a:lnTo>
                        <a:pt x="9099" y="13752"/>
                      </a:lnTo>
                      <a:cubicBezTo>
                        <a:pt x="10262" y="12336"/>
                        <a:pt x="11505" y="10898"/>
                        <a:pt x="12722" y="9522"/>
                      </a:cubicBezTo>
                      <a:lnTo>
                        <a:pt x="17588" y="9003"/>
                      </a:lnTo>
                      <a:cubicBezTo>
                        <a:pt x="17858" y="8969"/>
                        <a:pt x="17967" y="8902"/>
                        <a:pt x="17831" y="8845"/>
                      </a:cubicBezTo>
                      <a:cubicBezTo>
                        <a:pt x="17669" y="8795"/>
                        <a:pt x="17345" y="8766"/>
                        <a:pt x="17074" y="8800"/>
                      </a:cubicBezTo>
                      <a:lnTo>
                        <a:pt x="12965" y="9234"/>
                      </a:lnTo>
                      <a:cubicBezTo>
                        <a:pt x="14479" y="7537"/>
                        <a:pt x="15966" y="5930"/>
                        <a:pt x="17237" y="4554"/>
                      </a:cubicBezTo>
                      <a:lnTo>
                        <a:pt x="20237" y="4198"/>
                      </a:lnTo>
                      <a:cubicBezTo>
                        <a:pt x="20508" y="4170"/>
                        <a:pt x="20589" y="4097"/>
                        <a:pt x="20427" y="4040"/>
                      </a:cubicBezTo>
                      <a:cubicBezTo>
                        <a:pt x="20291" y="3990"/>
                        <a:pt x="19967" y="3973"/>
                        <a:pt x="19697" y="4001"/>
                      </a:cubicBezTo>
                      <a:lnTo>
                        <a:pt x="17507" y="4255"/>
                      </a:lnTo>
                      <a:cubicBezTo>
                        <a:pt x="19805" y="1835"/>
                        <a:pt x="21427" y="194"/>
                        <a:pt x="21454" y="138"/>
                      </a:cubicBezTo>
                      <a:cubicBezTo>
                        <a:pt x="21535" y="76"/>
                        <a:pt x="21346" y="14"/>
                        <a:pt x="21021" y="2"/>
                      </a:cubicBezTo>
                      <a:cubicBezTo>
                        <a:pt x="20724" y="-9"/>
                        <a:pt x="20454" y="30"/>
                        <a:pt x="20400" y="93"/>
                      </a:cubicBezTo>
                      <a:cubicBezTo>
                        <a:pt x="20346" y="149"/>
                        <a:pt x="18588" y="1897"/>
                        <a:pt x="16236" y="4441"/>
                      </a:cubicBezTo>
                      <a:cubicBezTo>
                        <a:pt x="16209" y="4452"/>
                        <a:pt x="16209" y="4463"/>
                        <a:pt x="16182" y="4475"/>
                      </a:cubicBezTo>
                      <a:cubicBezTo>
                        <a:pt x="15290" y="5439"/>
                        <a:pt x="14317" y="6510"/>
                        <a:pt x="13263" y="7655"/>
                      </a:cubicBezTo>
                      <a:lnTo>
                        <a:pt x="11046" y="7165"/>
                      </a:lnTo>
                      <a:cubicBezTo>
                        <a:pt x="10803" y="7120"/>
                        <a:pt x="10478" y="7114"/>
                        <a:pt x="10262" y="7159"/>
                      </a:cubicBezTo>
                      <a:cubicBezTo>
                        <a:pt x="10046" y="7204"/>
                        <a:pt x="10019" y="7277"/>
                        <a:pt x="10235" y="7317"/>
                      </a:cubicBezTo>
                      <a:lnTo>
                        <a:pt x="13019" y="7937"/>
                      </a:lnTo>
                      <a:cubicBezTo>
                        <a:pt x="12587" y="8405"/>
                        <a:pt x="12154" y="8885"/>
                        <a:pt x="11722" y="9370"/>
                      </a:cubicBezTo>
                      <a:cubicBezTo>
                        <a:pt x="11505" y="9404"/>
                        <a:pt x="11424" y="9466"/>
                        <a:pt x="11560" y="9522"/>
                      </a:cubicBezTo>
                      <a:cubicBezTo>
                        <a:pt x="11560" y="9528"/>
                        <a:pt x="11587" y="9528"/>
                        <a:pt x="11587" y="9533"/>
                      </a:cubicBezTo>
                      <a:cubicBezTo>
                        <a:pt x="11073" y="10126"/>
                        <a:pt x="10532" y="10729"/>
                        <a:pt x="10019" y="11332"/>
                      </a:cubicBezTo>
                      <a:lnTo>
                        <a:pt x="6693" y="10216"/>
                      </a:lnTo>
                      <a:cubicBezTo>
                        <a:pt x="6531" y="10165"/>
                        <a:pt x="6234" y="10154"/>
                        <a:pt x="5964" y="10182"/>
                      </a:cubicBezTo>
                      <a:cubicBezTo>
                        <a:pt x="5747" y="10216"/>
                        <a:pt x="5666" y="10278"/>
                        <a:pt x="5801" y="10329"/>
                      </a:cubicBezTo>
                      <a:lnTo>
                        <a:pt x="9748" y="11654"/>
                      </a:lnTo>
                      <a:cubicBezTo>
                        <a:pt x="9099" y="12404"/>
                        <a:pt x="8478" y="13160"/>
                        <a:pt x="7856" y="13910"/>
                      </a:cubicBezTo>
                      <a:cubicBezTo>
                        <a:pt x="7829" y="13915"/>
                        <a:pt x="7829" y="13921"/>
                        <a:pt x="7829" y="13927"/>
                      </a:cubicBezTo>
                      <a:cubicBezTo>
                        <a:pt x="7369" y="14519"/>
                        <a:pt x="6883" y="15105"/>
                        <a:pt x="6423" y="15681"/>
                      </a:cubicBezTo>
                      <a:lnTo>
                        <a:pt x="854" y="14739"/>
                      </a:lnTo>
                      <a:cubicBezTo>
                        <a:pt x="638" y="14705"/>
                        <a:pt x="313" y="14716"/>
                        <a:pt x="124" y="14761"/>
                      </a:cubicBezTo>
                      <a:cubicBezTo>
                        <a:pt x="-65" y="14801"/>
                        <a:pt x="-38" y="14874"/>
                        <a:pt x="205" y="14908"/>
                      </a:cubicBezTo>
                      <a:lnTo>
                        <a:pt x="6180" y="15917"/>
                      </a:lnTo>
                      <a:cubicBezTo>
                        <a:pt x="6207" y="15923"/>
                        <a:pt x="6234" y="15923"/>
                        <a:pt x="6234" y="15923"/>
                      </a:cubicBezTo>
                      <a:cubicBezTo>
                        <a:pt x="4612" y="18015"/>
                        <a:pt x="3233" y="19984"/>
                        <a:pt x="2395" y="21591"/>
                      </a:cubicBezTo>
                      <a:lnTo>
                        <a:pt x="3503" y="21591"/>
                      </a:lnTo>
                      <a:cubicBezTo>
                        <a:pt x="3936" y="20745"/>
                        <a:pt x="4531" y="19803"/>
                        <a:pt x="5234" y="18794"/>
                      </a:cubicBezTo>
                      <a:close/>
                    </a:path>
                  </a:pathLst>
                </a:custGeom>
                <a:solidFill>
                  <a:srgbClr val="95BFE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54" name="Freeform: Shape 596"/>
                <p:cNvSpPr/>
                <p:nvPr/>
              </p:nvSpPr>
              <p:spPr>
                <a:xfrm>
                  <a:off x="1765905" y="371575"/>
                  <a:ext cx="556218" cy="1014378"/>
                </a:xfrm>
                <a:custGeom>
                  <a:avLst/>
                  <a:gdLst/>
                  <a:ahLst/>
                  <a:cxnLst>
                    <a:cxn ang="0">
                      <a:pos x="wd2" y="hd2"/>
                    </a:cxn>
                    <a:cxn ang="5400000">
                      <a:pos x="wd2" y="hd2"/>
                    </a:cxn>
                    <a:cxn ang="10800000">
                      <a:pos x="wd2" y="hd2"/>
                    </a:cxn>
                    <a:cxn ang="16200000">
                      <a:pos x="wd2" y="hd2"/>
                    </a:cxn>
                  </a:cxnLst>
                  <a:rect l="0" t="0" r="r" b="b"/>
                  <a:pathLst>
                    <a:path w="21035" h="21600" fill="norm" stroke="1" extrusionOk="0">
                      <a:moveTo>
                        <a:pt x="16237" y="17025"/>
                      </a:moveTo>
                      <a:cubicBezTo>
                        <a:pt x="20093" y="13405"/>
                        <a:pt x="21410" y="9073"/>
                        <a:pt x="20946" y="4902"/>
                      </a:cubicBezTo>
                      <a:cubicBezTo>
                        <a:pt x="20852" y="4000"/>
                        <a:pt x="20641" y="3098"/>
                        <a:pt x="20420" y="2202"/>
                      </a:cubicBezTo>
                      <a:cubicBezTo>
                        <a:pt x="20314" y="1751"/>
                        <a:pt x="19429" y="398"/>
                        <a:pt x="19724" y="0"/>
                      </a:cubicBezTo>
                      <a:cubicBezTo>
                        <a:pt x="17132" y="3406"/>
                        <a:pt x="14361" y="6789"/>
                        <a:pt x="10926" y="9951"/>
                      </a:cubicBezTo>
                      <a:cubicBezTo>
                        <a:pt x="7976" y="12657"/>
                        <a:pt x="3719" y="14960"/>
                        <a:pt x="1506" y="17897"/>
                      </a:cubicBezTo>
                      <a:cubicBezTo>
                        <a:pt x="1369" y="18087"/>
                        <a:pt x="1232" y="18283"/>
                        <a:pt x="1095" y="18485"/>
                      </a:cubicBezTo>
                      <a:cubicBezTo>
                        <a:pt x="600" y="19268"/>
                        <a:pt x="-190" y="20562"/>
                        <a:pt x="42" y="21600"/>
                      </a:cubicBezTo>
                      <a:lnTo>
                        <a:pt x="8882" y="21600"/>
                      </a:lnTo>
                      <a:cubicBezTo>
                        <a:pt x="9367" y="21386"/>
                        <a:pt x="9809" y="21185"/>
                        <a:pt x="10167" y="21018"/>
                      </a:cubicBezTo>
                      <a:cubicBezTo>
                        <a:pt x="12591" y="19903"/>
                        <a:pt x="14635" y="18538"/>
                        <a:pt x="16237" y="17025"/>
                      </a:cubicBezTo>
                      <a:close/>
                    </a:path>
                  </a:pathLst>
                </a:custGeom>
                <a:solidFill>
                  <a:srgbClr val="A8CDF9"/>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55" name="Freeform: Shape 598"/>
                <p:cNvSpPr/>
                <p:nvPr/>
              </p:nvSpPr>
              <p:spPr>
                <a:xfrm>
                  <a:off x="231518" y="416657"/>
                  <a:ext cx="145598" cy="144754"/>
                </a:xfrm>
                <a:custGeom>
                  <a:avLst/>
                  <a:gdLst/>
                  <a:ahLst/>
                  <a:cxnLst>
                    <a:cxn ang="0">
                      <a:pos x="wd2" y="hd2"/>
                    </a:cxn>
                    <a:cxn ang="5400000">
                      <a:pos x="wd2" y="hd2"/>
                    </a:cxn>
                    <a:cxn ang="10800000">
                      <a:pos x="wd2" y="hd2"/>
                    </a:cxn>
                    <a:cxn ang="16200000">
                      <a:pos x="wd2" y="hd2"/>
                    </a:cxn>
                  </a:cxnLst>
                  <a:rect l="0" t="0" r="r" b="b"/>
                  <a:pathLst>
                    <a:path w="20367" h="21085" fill="norm" stroke="1" extrusionOk="0">
                      <a:moveTo>
                        <a:pt x="368" y="16384"/>
                      </a:moveTo>
                      <a:cubicBezTo>
                        <a:pt x="1458" y="19423"/>
                        <a:pt x="4727" y="21125"/>
                        <a:pt x="7801" y="21084"/>
                      </a:cubicBezTo>
                      <a:cubicBezTo>
                        <a:pt x="10876" y="21044"/>
                        <a:pt x="13756" y="19545"/>
                        <a:pt x="16325" y="17802"/>
                      </a:cubicBezTo>
                      <a:cubicBezTo>
                        <a:pt x="17804" y="16829"/>
                        <a:pt x="19244" y="15654"/>
                        <a:pt x="19905" y="13993"/>
                      </a:cubicBezTo>
                      <a:cubicBezTo>
                        <a:pt x="20372" y="12858"/>
                        <a:pt x="20450" y="11602"/>
                        <a:pt x="20294" y="10345"/>
                      </a:cubicBezTo>
                      <a:cubicBezTo>
                        <a:pt x="19944" y="7103"/>
                        <a:pt x="18232" y="4023"/>
                        <a:pt x="15663" y="2078"/>
                      </a:cubicBezTo>
                      <a:cubicBezTo>
                        <a:pt x="13133" y="214"/>
                        <a:pt x="9786" y="-475"/>
                        <a:pt x="6789" y="336"/>
                      </a:cubicBezTo>
                      <a:cubicBezTo>
                        <a:pt x="2236" y="1470"/>
                        <a:pt x="-1150" y="12047"/>
                        <a:pt x="368" y="16384"/>
                      </a:cubicBezTo>
                      <a:close/>
                    </a:path>
                  </a:pathLst>
                </a:custGeom>
                <a:solidFill>
                  <a:srgbClr val="F5AD2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56" name="Freeform: Shape 603"/>
                <p:cNvSpPr/>
                <p:nvPr/>
              </p:nvSpPr>
              <p:spPr>
                <a:xfrm>
                  <a:off x="2659146" y="232479"/>
                  <a:ext cx="45581" cy="43765"/>
                </a:xfrm>
                <a:custGeom>
                  <a:avLst/>
                  <a:gdLst/>
                  <a:ahLst/>
                  <a:cxnLst>
                    <a:cxn ang="0">
                      <a:pos x="wd2" y="hd2"/>
                    </a:cxn>
                    <a:cxn ang="5400000">
                      <a:pos x="wd2" y="hd2"/>
                    </a:cxn>
                    <a:cxn ang="10800000">
                      <a:pos x="wd2" y="hd2"/>
                    </a:cxn>
                    <a:cxn ang="16200000">
                      <a:pos x="wd2" y="hd2"/>
                    </a:cxn>
                  </a:cxnLst>
                  <a:rect l="0" t="0" r="r" b="b"/>
                  <a:pathLst>
                    <a:path w="20903" h="21600" fill="norm" stroke="1" extrusionOk="0">
                      <a:moveTo>
                        <a:pt x="10484" y="684"/>
                      </a:moveTo>
                      <a:cubicBezTo>
                        <a:pt x="6672" y="273"/>
                        <a:pt x="2734" y="2461"/>
                        <a:pt x="955" y="6152"/>
                      </a:cubicBezTo>
                      <a:cubicBezTo>
                        <a:pt x="-697" y="9706"/>
                        <a:pt x="-189" y="14628"/>
                        <a:pt x="2352" y="17635"/>
                      </a:cubicBezTo>
                      <a:cubicBezTo>
                        <a:pt x="4767" y="20506"/>
                        <a:pt x="8578" y="21600"/>
                        <a:pt x="12263" y="21600"/>
                      </a:cubicBezTo>
                      <a:cubicBezTo>
                        <a:pt x="14550" y="21600"/>
                        <a:pt x="16964" y="21053"/>
                        <a:pt x="18616" y="19413"/>
                      </a:cubicBezTo>
                      <a:cubicBezTo>
                        <a:pt x="20776" y="17089"/>
                        <a:pt x="20903" y="13397"/>
                        <a:pt x="20903" y="10116"/>
                      </a:cubicBezTo>
                      <a:cubicBezTo>
                        <a:pt x="20903" y="8613"/>
                        <a:pt x="20903" y="6972"/>
                        <a:pt x="20268" y="5605"/>
                      </a:cubicBezTo>
                      <a:cubicBezTo>
                        <a:pt x="18489" y="1777"/>
                        <a:pt x="13279" y="2187"/>
                        <a:pt x="9849" y="0"/>
                      </a:cubicBezTo>
                      <a:close/>
                    </a:path>
                  </a:pathLst>
                </a:custGeom>
                <a:solidFill>
                  <a:srgbClr val="F5AD2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nvGrpSpPr>
                <p:cNvPr id="767" name="Group 1044"/>
                <p:cNvGrpSpPr/>
                <p:nvPr/>
              </p:nvGrpSpPr>
              <p:grpSpPr>
                <a:xfrm>
                  <a:off x="92545" y="946361"/>
                  <a:ext cx="278432" cy="489767"/>
                  <a:chOff x="0" y="0"/>
                  <a:chExt cx="278431" cy="489766"/>
                </a:xfrm>
              </p:grpSpPr>
              <p:sp>
                <p:nvSpPr>
                  <p:cNvPr id="757" name="Freeform: Shape 605"/>
                  <p:cNvSpPr/>
                  <p:nvPr/>
                </p:nvSpPr>
                <p:spPr>
                  <a:xfrm>
                    <a:off x="0" y="75937"/>
                    <a:ext cx="116962" cy="162098"/>
                  </a:xfrm>
                  <a:custGeom>
                    <a:avLst/>
                    <a:gdLst/>
                    <a:ahLst/>
                    <a:cxnLst>
                      <a:cxn ang="0">
                        <a:pos x="wd2" y="hd2"/>
                      </a:cxn>
                      <a:cxn ang="5400000">
                        <a:pos x="wd2" y="hd2"/>
                      </a:cxn>
                      <a:cxn ang="10800000">
                        <a:pos x="wd2" y="hd2"/>
                      </a:cxn>
                      <a:cxn ang="16200000">
                        <a:pos x="wd2" y="hd2"/>
                      </a:cxn>
                    </a:cxnLst>
                    <a:rect l="0" t="0" r="r" b="b"/>
                    <a:pathLst>
                      <a:path w="21477" h="20901" fill="norm" stroke="1" extrusionOk="0">
                        <a:moveTo>
                          <a:pt x="8426" y="20724"/>
                        </a:moveTo>
                        <a:cubicBezTo>
                          <a:pt x="4391" y="20042"/>
                          <a:pt x="1532" y="17674"/>
                          <a:pt x="613" y="14875"/>
                        </a:cubicBezTo>
                        <a:cubicBezTo>
                          <a:pt x="460" y="14409"/>
                          <a:pt x="460" y="13799"/>
                          <a:pt x="970" y="13512"/>
                        </a:cubicBezTo>
                        <a:cubicBezTo>
                          <a:pt x="1685" y="13189"/>
                          <a:pt x="2553" y="13512"/>
                          <a:pt x="3217" y="13835"/>
                        </a:cubicBezTo>
                        <a:cubicBezTo>
                          <a:pt x="3881" y="14194"/>
                          <a:pt x="4749" y="14588"/>
                          <a:pt x="5464" y="14301"/>
                        </a:cubicBezTo>
                        <a:cubicBezTo>
                          <a:pt x="5974" y="13440"/>
                          <a:pt x="4851" y="12579"/>
                          <a:pt x="3881" y="11933"/>
                        </a:cubicBezTo>
                        <a:cubicBezTo>
                          <a:pt x="2911" y="11323"/>
                          <a:pt x="1991" y="10606"/>
                          <a:pt x="1226" y="9852"/>
                        </a:cubicBezTo>
                        <a:cubicBezTo>
                          <a:pt x="613" y="9242"/>
                          <a:pt x="0" y="8560"/>
                          <a:pt x="0" y="7771"/>
                        </a:cubicBezTo>
                        <a:cubicBezTo>
                          <a:pt x="0" y="7125"/>
                          <a:pt x="511" y="6408"/>
                          <a:pt x="1379" y="6228"/>
                        </a:cubicBezTo>
                        <a:cubicBezTo>
                          <a:pt x="2247" y="6013"/>
                          <a:pt x="3166" y="6300"/>
                          <a:pt x="4034" y="6587"/>
                        </a:cubicBezTo>
                        <a:cubicBezTo>
                          <a:pt x="5260" y="7017"/>
                          <a:pt x="6791" y="7269"/>
                          <a:pt x="7404" y="6120"/>
                        </a:cubicBezTo>
                        <a:cubicBezTo>
                          <a:pt x="7609" y="5654"/>
                          <a:pt x="7609" y="5152"/>
                          <a:pt x="7609" y="4685"/>
                        </a:cubicBezTo>
                        <a:cubicBezTo>
                          <a:pt x="7557" y="3465"/>
                          <a:pt x="7711" y="2245"/>
                          <a:pt x="8630" y="1277"/>
                        </a:cubicBezTo>
                        <a:cubicBezTo>
                          <a:pt x="9498" y="272"/>
                          <a:pt x="11387" y="-338"/>
                          <a:pt x="12868" y="200"/>
                        </a:cubicBezTo>
                        <a:cubicBezTo>
                          <a:pt x="14451" y="774"/>
                          <a:pt x="14757" y="2245"/>
                          <a:pt x="14553" y="3465"/>
                        </a:cubicBezTo>
                        <a:cubicBezTo>
                          <a:pt x="14298" y="4721"/>
                          <a:pt x="13736" y="6013"/>
                          <a:pt x="14349" y="7161"/>
                        </a:cubicBezTo>
                        <a:cubicBezTo>
                          <a:pt x="14757" y="7986"/>
                          <a:pt x="15932" y="8632"/>
                          <a:pt x="17157" y="8094"/>
                        </a:cubicBezTo>
                        <a:cubicBezTo>
                          <a:pt x="17566" y="7914"/>
                          <a:pt x="17974" y="7627"/>
                          <a:pt x="18383" y="7376"/>
                        </a:cubicBezTo>
                        <a:cubicBezTo>
                          <a:pt x="18945" y="6982"/>
                          <a:pt x="19915" y="6587"/>
                          <a:pt x="20681" y="6946"/>
                        </a:cubicBezTo>
                        <a:cubicBezTo>
                          <a:pt x="21600" y="7412"/>
                          <a:pt x="21600" y="8345"/>
                          <a:pt x="21294" y="9027"/>
                        </a:cubicBezTo>
                        <a:cubicBezTo>
                          <a:pt x="20885" y="9888"/>
                          <a:pt x="20017" y="10426"/>
                          <a:pt x="18894" y="10749"/>
                        </a:cubicBezTo>
                        <a:cubicBezTo>
                          <a:pt x="18128" y="11000"/>
                          <a:pt x="17311" y="11287"/>
                          <a:pt x="16851" y="11754"/>
                        </a:cubicBezTo>
                        <a:cubicBezTo>
                          <a:pt x="16443" y="12220"/>
                          <a:pt x="16494" y="13081"/>
                          <a:pt x="17260" y="13297"/>
                        </a:cubicBezTo>
                        <a:cubicBezTo>
                          <a:pt x="17515" y="13368"/>
                          <a:pt x="17770" y="13368"/>
                          <a:pt x="18077" y="13404"/>
                        </a:cubicBezTo>
                        <a:cubicBezTo>
                          <a:pt x="18791" y="13548"/>
                          <a:pt x="19455" y="13942"/>
                          <a:pt x="19813" y="14409"/>
                        </a:cubicBezTo>
                        <a:cubicBezTo>
                          <a:pt x="20732" y="15629"/>
                          <a:pt x="19915" y="16992"/>
                          <a:pt x="18894" y="17997"/>
                        </a:cubicBezTo>
                        <a:cubicBezTo>
                          <a:pt x="16698" y="20150"/>
                          <a:pt x="12613" y="21262"/>
                          <a:pt x="8936" y="20796"/>
                        </a:cubicBezTo>
                        <a:cubicBezTo>
                          <a:pt x="8732" y="20760"/>
                          <a:pt x="8579" y="20760"/>
                          <a:pt x="8426" y="20724"/>
                        </a:cubicBezTo>
                        <a:close/>
                      </a:path>
                    </a:pathLst>
                  </a:custGeom>
                  <a:solidFill>
                    <a:srgbClr val="F5AD2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58" name="Freeform: Shape 606"/>
                  <p:cNvSpPr/>
                  <p:nvPr/>
                </p:nvSpPr>
                <p:spPr>
                  <a:xfrm>
                    <a:off x="38299" y="126553"/>
                    <a:ext cx="41648" cy="202932"/>
                  </a:xfrm>
                  <a:custGeom>
                    <a:avLst/>
                    <a:gdLst/>
                    <a:ahLst/>
                    <a:cxnLst>
                      <a:cxn ang="0">
                        <a:pos x="wd2" y="hd2"/>
                      </a:cxn>
                      <a:cxn ang="5400000">
                        <a:pos x="wd2" y="hd2"/>
                      </a:cxn>
                      <a:cxn ang="10800000">
                        <a:pos x="wd2" y="hd2"/>
                      </a:cxn>
                      <a:cxn ang="16200000">
                        <a:pos x="wd2" y="hd2"/>
                      </a:cxn>
                    </a:cxnLst>
                    <a:rect l="0" t="0" r="r" b="b"/>
                    <a:pathLst>
                      <a:path w="21374" h="21600" fill="norm" stroke="1" extrusionOk="0">
                        <a:moveTo>
                          <a:pt x="19838" y="8000"/>
                        </a:moveTo>
                        <a:lnTo>
                          <a:pt x="11454" y="9215"/>
                        </a:lnTo>
                        <a:lnTo>
                          <a:pt x="11454" y="4622"/>
                        </a:lnTo>
                        <a:lnTo>
                          <a:pt x="20975" y="3230"/>
                        </a:lnTo>
                        <a:cubicBezTo>
                          <a:pt x="21401" y="3170"/>
                          <a:pt x="21543" y="3052"/>
                          <a:pt x="21117" y="2963"/>
                        </a:cubicBezTo>
                        <a:cubicBezTo>
                          <a:pt x="20975" y="2874"/>
                          <a:pt x="20264" y="2844"/>
                          <a:pt x="19838" y="2904"/>
                        </a:cubicBezTo>
                        <a:lnTo>
                          <a:pt x="11454" y="4119"/>
                        </a:lnTo>
                        <a:lnTo>
                          <a:pt x="11454" y="207"/>
                        </a:lnTo>
                        <a:cubicBezTo>
                          <a:pt x="11454" y="89"/>
                          <a:pt x="11169" y="0"/>
                          <a:pt x="10459" y="0"/>
                        </a:cubicBezTo>
                        <a:cubicBezTo>
                          <a:pt x="9890" y="0"/>
                          <a:pt x="9464" y="89"/>
                          <a:pt x="9464" y="207"/>
                        </a:cubicBezTo>
                        <a:lnTo>
                          <a:pt x="9464" y="4089"/>
                        </a:lnTo>
                        <a:lnTo>
                          <a:pt x="1506" y="2904"/>
                        </a:lnTo>
                        <a:cubicBezTo>
                          <a:pt x="1080" y="2844"/>
                          <a:pt x="511" y="2874"/>
                          <a:pt x="85" y="2963"/>
                        </a:cubicBezTo>
                        <a:cubicBezTo>
                          <a:pt x="-57" y="3052"/>
                          <a:pt x="-57" y="3170"/>
                          <a:pt x="369" y="3230"/>
                        </a:cubicBezTo>
                        <a:lnTo>
                          <a:pt x="9464" y="4563"/>
                        </a:lnTo>
                        <a:lnTo>
                          <a:pt x="9464" y="9185"/>
                        </a:lnTo>
                        <a:lnTo>
                          <a:pt x="1506" y="8000"/>
                        </a:lnTo>
                        <a:cubicBezTo>
                          <a:pt x="1080" y="7941"/>
                          <a:pt x="511" y="7970"/>
                          <a:pt x="85" y="8030"/>
                        </a:cubicBezTo>
                        <a:cubicBezTo>
                          <a:pt x="-57" y="8148"/>
                          <a:pt x="-57" y="8267"/>
                          <a:pt x="369" y="8326"/>
                        </a:cubicBezTo>
                        <a:lnTo>
                          <a:pt x="9464" y="9659"/>
                        </a:lnTo>
                        <a:lnTo>
                          <a:pt x="9464" y="21333"/>
                        </a:lnTo>
                        <a:cubicBezTo>
                          <a:pt x="9464" y="21481"/>
                          <a:pt x="9890" y="21600"/>
                          <a:pt x="10459" y="21600"/>
                        </a:cubicBezTo>
                        <a:cubicBezTo>
                          <a:pt x="11169" y="21600"/>
                          <a:pt x="11454" y="21481"/>
                          <a:pt x="11454" y="21333"/>
                        </a:cubicBezTo>
                        <a:lnTo>
                          <a:pt x="11454" y="9719"/>
                        </a:lnTo>
                        <a:lnTo>
                          <a:pt x="20975" y="8326"/>
                        </a:lnTo>
                        <a:cubicBezTo>
                          <a:pt x="21401" y="8267"/>
                          <a:pt x="21543" y="8148"/>
                          <a:pt x="21117" y="8030"/>
                        </a:cubicBezTo>
                        <a:cubicBezTo>
                          <a:pt x="20975" y="7970"/>
                          <a:pt x="20264" y="7941"/>
                          <a:pt x="19838" y="8000"/>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59" name="Freeform: Shape 607"/>
                  <p:cNvSpPr/>
                  <p:nvPr/>
                </p:nvSpPr>
                <p:spPr>
                  <a:xfrm>
                    <a:off x="161397" y="75937"/>
                    <a:ext cx="117035" cy="162098"/>
                  </a:xfrm>
                  <a:custGeom>
                    <a:avLst/>
                    <a:gdLst/>
                    <a:ahLst/>
                    <a:cxnLst>
                      <a:cxn ang="0">
                        <a:pos x="wd2" y="hd2"/>
                      </a:cxn>
                      <a:cxn ang="5400000">
                        <a:pos x="wd2" y="hd2"/>
                      </a:cxn>
                      <a:cxn ang="10800000">
                        <a:pos x="wd2" y="hd2"/>
                      </a:cxn>
                      <a:cxn ang="16200000">
                        <a:pos x="wd2" y="hd2"/>
                      </a:cxn>
                    </a:cxnLst>
                    <a:rect l="0" t="0" r="r" b="b"/>
                    <a:pathLst>
                      <a:path w="21440" h="20901" fill="norm" stroke="1" extrusionOk="0">
                        <a:moveTo>
                          <a:pt x="8406" y="20724"/>
                        </a:moveTo>
                        <a:cubicBezTo>
                          <a:pt x="4432" y="20042"/>
                          <a:pt x="1528" y="17674"/>
                          <a:pt x="662" y="14875"/>
                        </a:cubicBezTo>
                        <a:cubicBezTo>
                          <a:pt x="509" y="14409"/>
                          <a:pt x="458" y="13799"/>
                          <a:pt x="1019" y="13512"/>
                        </a:cubicBezTo>
                        <a:cubicBezTo>
                          <a:pt x="1681" y="13189"/>
                          <a:pt x="2598" y="13512"/>
                          <a:pt x="3260" y="13835"/>
                        </a:cubicBezTo>
                        <a:cubicBezTo>
                          <a:pt x="3923" y="14194"/>
                          <a:pt x="4738" y="14588"/>
                          <a:pt x="5502" y="14301"/>
                        </a:cubicBezTo>
                        <a:cubicBezTo>
                          <a:pt x="5960" y="13440"/>
                          <a:pt x="4840" y="12579"/>
                          <a:pt x="3872" y="11933"/>
                        </a:cubicBezTo>
                        <a:cubicBezTo>
                          <a:pt x="2904" y="11323"/>
                          <a:pt x="2038" y="10606"/>
                          <a:pt x="1274" y="9852"/>
                        </a:cubicBezTo>
                        <a:cubicBezTo>
                          <a:pt x="611" y="9242"/>
                          <a:pt x="0" y="8560"/>
                          <a:pt x="0" y="7771"/>
                        </a:cubicBezTo>
                        <a:cubicBezTo>
                          <a:pt x="0" y="7125"/>
                          <a:pt x="509" y="6408"/>
                          <a:pt x="1426" y="6228"/>
                        </a:cubicBezTo>
                        <a:cubicBezTo>
                          <a:pt x="2292" y="6013"/>
                          <a:pt x="3209" y="6300"/>
                          <a:pt x="4025" y="6587"/>
                        </a:cubicBezTo>
                        <a:cubicBezTo>
                          <a:pt x="5298" y="7017"/>
                          <a:pt x="6775" y="7269"/>
                          <a:pt x="7387" y="6120"/>
                        </a:cubicBezTo>
                        <a:cubicBezTo>
                          <a:pt x="7642" y="5654"/>
                          <a:pt x="7591" y="5152"/>
                          <a:pt x="7591" y="4685"/>
                        </a:cubicBezTo>
                        <a:cubicBezTo>
                          <a:pt x="7591" y="3465"/>
                          <a:pt x="7692" y="2245"/>
                          <a:pt x="8609" y="1277"/>
                        </a:cubicBezTo>
                        <a:cubicBezTo>
                          <a:pt x="9475" y="272"/>
                          <a:pt x="11411" y="-338"/>
                          <a:pt x="12838" y="200"/>
                        </a:cubicBezTo>
                        <a:cubicBezTo>
                          <a:pt x="14417" y="774"/>
                          <a:pt x="14723" y="2245"/>
                          <a:pt x="14519" y="3465"/>
                        </a:cubicBezTo>
                        <a:cubicBezTo>
                          <a:pt x="14315" y="4721"/>
                          <a:pt x="13755" y="6013"/>
                          <a:pt x="14315" y="7161"/>
                        </a:cubicBezTo>
                        <a:cubicBezTo>
                          <a:pt x="14774" y="7986"/>
                          <a:pt x="15894" y="8632"/>
                          <a:pt x="17117" y="8094"/>
                        </a:cubicBezTo>
                        <a:cubicBezTo>
                          <a:pt x="17575" y="7914"/>
                          <a:pt x="17983" y="7627"/>
                          <a:pt x="18391" y="7376"/>
                        </a:cubicBezTo>
                        <a:cubicBezTo>
                          <a:pt x="18951" y="6982"/>
                          <a:pt x="19919" y="6587"/>
                          <a:pt x="20632" y="6946"/>
                        </a:cubicBezTo>
                        <a:cubicBezTo>
                          <a:pt x="21600" y="7412"/>
                          <a:pt x="21549" y="8345"/>
                          <a:pt x="21243" y="9027"/>
                        </a:cubicBezTo>
                        <a:cubicBezTo>
                          <a:pt x="20887" y="9888"/>
                          <a:pt x="19970" y="10426"/>
                          <a:pt x="18849" y="10749"/>
                        </a:cubicBezTo>
                        <a:cubicBezTo>
                          <a:pt x="18085" y="11000"/>
                          <a:pt x="17270" y="11287"/>
                          <a:pt x="16862" y="11754"/>
                        </a:cubicBezTo>
                        <a:cubicBezTo>
                          <a:pt x="16404" y="12220"/>
                          <a:pt x="16455" y="13081"/>
                          <a:pt x="17270" y="13297"/>
                        </a:cubicBezTo>
                        <a:cubicBezTo>
                          <a:pt x="17525" y="13368"/>
                          <a:pt x="17779" y="13368"/>
                          <a:pt x="18034" y="13404"/>
                        </a:cubicBezTo>
                        <a:cubicBezTo>
                          <a:pt x="18747" y="13548"/>
                          <a:pt x="19409" y="13942"/>
                          <a:pt x="19766" y="14409"/>
                        </a:cubicBezTo>
                        <a:cubicBezTo>
                          <a:pt x="20683" y="15629"/>
                          <a:pt x="19919" y="16992"/>
                          <a:pt x="18900" y="17997"/>
                        </a:cubicBezTo>
                        <a:cubicBezTo>
                          <a:pt x="16658" y="20150"/>
                          <a:pt x="12634" y="21262"/>
                          <a:pt x="8915" y="20796"/>
                        </a:cubicBezTo>
                        <a:cubicBezTo>
                          <a:pt x="8762" y="20760"/>
                          <a:pt x="8558" y="20760"/>
                          <a:pt x="8406" y="20724"/>
                        </a:cubicBezTo>
                        <a:close/>
                      </a:path>
                    </a:pathLst>
                  </a:custGeom>
                  <a:solidFill>
                    <a:srgbClr val="13B5A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60" name="Freeform: Shape 608"/>
                  <p:cNvSpPr/>
                  <p:nvPr/>
                </p:nvSpPr>
                <p:spPr>
                  <a:xfrm>
                    <a:off x="199499" y="126553"/>
                    <a:ext cx="41633" cy="202932"/>
                  </a:xfrm>
                  <a:custGeom>
                    <a:avLst/>
                    <a:gdLst/>
                    <a:ahLst/>
                    <a:cxnLst>
                      <a:cxn ang="0">
                        <a:pos x="wd2" y="hd2"/>
                      </a:cxn>
                      <a:cxn ang="5400000">
                        <a:pos x="wd2" y="hd2"/>
                      </a:cxn>
                      <a:cxn ang="10800000">
                        <a:pos x="wd2" y="hd2"/>
                      </a:cxn>
                      <a:cxn ang="16200000">
                        <a:pos x="wd2" y="hd2"/>
                      </a:cxn>
                    </a:cxnLst>
                    <a:rect l="0" t="0" r="r" b="b"/>
                    <a:pathLst>
                      <a:path w="21366" h="21600" fill="norm" stroke="1" extrusionOk="0">
                        <a:moveTo>
                          <a:pt x="19939" y="8000"/>
                        </a:moveTo>
                        <a:lnTo>
                          <a:pt x="11555" y="9215"/>
                        </a:lnTo>
                        <a:lnTo>
                          <a:pt x="11555" y="4622"/>
                        </a:lnTo>
                        <a:lnTo>
                          <a:pt x="20934" y="3230"/>
                        </a:lnTo>
                        <a:cubicBezTo>
                          <a:pt x="21360" y="3170"/>
                          <a:pt x="21502" y="3052"/>
                          <a:pt x="21218" y="2963"/>
                        </a:cubicBezTo>
                        <a:cubicBezTo>
                          <a:pt x="20934" y="2874"/>
                          <a:pt x="20365" y="2844"/>
                          <a:pt x="19939" y="2904"/>
                        </a:cubicBezTo>
                        <a:lnTo>
                          <a:pt x="11555" y="4119"/>
                        </a:lnTo>
                        <a:lnTo>
                          <a:pt x="11555" y="207"/>
                        </a:lnTo>
                        <a:cubicBezTo>
                          <a:pt x="11555" y="89"/>
                          <a:pt x="11128" y="0"/>
                          <a:pt x="10560" y="0"/>
                        </a:cubicBezTo>
                        <a:cubicBezTo>
                          <a:pt x="9991" y="0"/>
                          <a:pt x="9423" y="89"/>
                          <a:pt x="9423" y="207"/>
                        </a:cubicBezTo>
                        <a:lnTo>
                          <a:pt x="9423" y="4089"/>
                        </a:lnTo>
                        <a:lnTo>
                          <a:pt x="1465" y="2904"/>
                        </a:lnTo>
                        <a:cubicBezTo>
                          <a:pt x="1039" y="2844"/>
                          <a:pt x="470" y="2874"/>
                          <a:pt x="186" y="2963"/>
                        </a:cubicBezTo>
                        <a:cubicBezTo>
                          <a:pt x="-98" y="3052"/>
                          <a:pt x="-98" y="3170"/>
                          <a:pt x="470" y="3230"/>
                        </a:cubicBezTo>
                        <a:lnTo>
                          <a:pt x="9423" y="4563"/>
                        </a:lnTo>
                        <a:lnTo>
                          <a:pt x="9423" y="9185"/>
                        </a:lnTo>
                        <a:lnTo>
                          <a:pt x="1465" y="8000"/>
                        </a:lnTo>
                        <a:cubicBezTo>
                          <a:pt x="1039" y="7941"/>
                          <a:pt x="470" y="7970"/>
                          <a:pt x="186" y="8030"/>
                        </a:cubicBezTo>
                        <a:cubicBezTo>
                          <a:pt x="-98" y="8148"/>
                          <a:pt x="-98" y="8267"/>
                          <a:pt x="470" y="8326"/>
                        </a:cubicBezTo>
                        <a:lnTo>
                          <a:pt x="9423" y="9659"/>
                        </a:lnTo>
                        <a:lnTo>
                          <a:pt x="9423" y="21333"/>
                        </a:lnTo>
                        <a:cubicBezTo>
                          <a:pt x="9423" y="21481"/>
                          <a:pt x="9991" y="21600"/>
                          <a:pt x="10560" y="21600"/>
                        </a:cubicBezTo>
                        <a:cubicBezTo>
                          <a:pt x="11128" y="21600"/>
                          <a:pt x="11555" y="21481"/>
                          <a:pt x="11555" y="21333"/>
                        </a:cubicBezTo>
                        <a:lnTo>
                          <a:pt x="11555" y="9719"/>
                        </a:lnTo>
                        <a:lnTo>
                          <a:pt x="20934" y="8326"/>
                        </a:lnTo>
                        <a:cubicBezTo>
                          <a:pt x="21360" y="8267"/>
                          <a:pt x="21502" y="8148"/>
                          <a:pt x="21218" y="8030"/>
                        </a:cubicBezTo>
                        <a:cubicBezTo>
                          <a:pt x="20934" y="7970"/>
                          <a:pt x="20365" y="7941"/>
                          <a:pt x="19939" y="8000"/>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61" name="Freeform: Shape 609"/>
                  <p:cNvSpPr/>
                  <p:nvPr/>
                </p:nvSpPr>
                <p:spPr>
                  <a:xfrm>
                    <a:off x="63555" y="0"/>
                    <a:ext cx="148057" cy="205020"/>
                  </a:xfrm>
                  <a:custGeom>
                    <a:avLst/>
                    <a:gdLst/>
                    <a:ahLst/>
                    <a:cxnLst>
                      <a:cxn ang="0">
                        <a:pos x="wd2" y="hd2"/>
                      </a:cxn>
                      <a:cxn ang="5400000">
                        <a:pos x="wd2" y="hd2"/>
                      </a:cxn>
                      <a:cxn ang="10800000">
                        <a:pos x="wd2" y="hd2"/>
                      </a:cxn>
                      <a:cxn ang="16200000">
                        <a:pos x="wd2" y="hd2"/>
                      </a:cxn>
                    </a:cxnLst>
                    <a:rect l="0" t="0" r="r" b="b"/>
                    <a:pathLst>
                      <a:path w="21484" h="20904" fill="norm" stroke="1" extrusionOk="0">
                        <a:moveTo>
                          <a:pt x="8438" y="20720"/>
                        </a:moveTo>
                        <a:cubicBezTo>
                          <a:pt x="4441" y="20067"/>
                          <a:pt x="1534" y="17683"/>
                          <a:pt x="646" y="14873"/>
                        </a:cubicBezTo>
                        <a:cubicBezTo>
                          <a:pt x="525" y="14390"/>
                          <a:pt x="444" y="13822"/>
                          <a:pt x="1009" y="13510"/>
                        </a:cubicBezTo>
                        <a:cubicBezTo>
                          <a:pt x="1655" y="13170"/>
                          <a:pt x="2584" y="13510"/>
                          <a:pt x="3270" y="13851"/>
                        </a:cubicBezTo>
                        <a:cubicBezTo>
                          <a:pt x="3916" y="14191"/>
                          <a:pt x="4764" y="14560"/>
                          <a:pt x="5491" y="14305"/>
                        </a:cubicBezTo>
                        <a:cubicBezTo>
                          <a:pt x="5975" y="13453"/>
                          <a:pt x="4845" y="12602"/>
                          <a:pt x="3876" y="11949"/>
                        </a:cubicBezTo>
                        <a:cubicBezTo>
                          <a:pt x="2947" y="11296"/>
                          <a:pt x="2059" y="10615"/>
                          <a:pt x="1292" y="9849"/>
                        </a:cubicBezTo>
                        <a:cubicBezTo>
                          <a:pt x="646" y="9253"/>
                          <a:pt x="0" y="8543"/>
                          <a:pt x="0" y="7777"/>
                        </a:cubicBezTo>
                        <a:cubicBezTo>
                          <a:pt x="0" y="7096"/>
                          <a:pt x="525" y="6414"/>
                          <a:pt x="1413" y="6216"/>
                        </a:cubicBezTo>
                        <a:cubicBezTo>
                          <a:pt x="2301" y="6017"/>
                          <a:pt x="3190" y="6329"/>
                          <a:pt x="3997" y="6613"/>
                        </a:cubicBezTo>
                        <a:cubicBezTo>
                          <a:pt x="5329" y="7039"/>
                          <a:pt x="6783" y="7294"/>
                          <a:pt x="7388" y="6130"/>
                        </a:cubicBezTo>
                        <a:cubicBezTo>
                          <a:pt x="7631" y="5648"/>
                          <a:pt x="7631" y="5137"/>
                          <a:pt x="7631" y="4655"/>
                        </a:cubicBezTo>
                        <a:cubicBezTo>
                          <a:pt x="7590" y="3462"/>
                          <a:pt x="7711" y="2270"/>
                          <a:pt x="8600" y="1277"/>
                        </a:cubicBezTo>
                        <a:cubicBezTo>
                          <a:pt x="9488" y="283"/>
                          <a:pt x="11426" y="-341"/>
                          <a:pt x="12879" y="198"/>
                        </a:cubicBezTo>
                        <a:cubicBezTo>
                          <a:pt x="14454" y="766"/>
                          <a:pt x="14777" y="2270"/>
                          <a:pt x="14535" y="3491"/>
                        </a:cubicBezTo>
                        <a:cubicBezTo>
                          <a:pt x="14333" y="4711"/>
                          <a:pt x="13808" y="5989"/>
                          <a:pt x="14373" y="7152"/>
                        </a:cubicBezTo>
                        <a:cubicBezTo>
                          <a:pt x="14777" y="8004"/>
                          <a:pt x="15948" y="8628"/>
                          <a:pt x="17159" y="8117"/>
                        </a:cubicBezTo>
                        <a:cubicBezTo>
                          <a:pt x="17603" y="7890"/>
                          <a:pt x="18007" y="7606"/>
                          <a:pt x="18410" y="7351"/>
                        </a:cubicBezTo>
                        <a:cubicBezTo>
                          <a:pt x="18976" y="6982"/>
                          <a:pt x="19945" y="6556"/>
                          <a:pt x="20712" y="6954"/>
                        </a:cubicBezTo>
                        <a:cubicBezTo>
                          <a:pt x="21600" y="7408"/>
                          <a:pt x="21600" y="8316"/>
                          <a:pt x="21317" y="9026"/>
                        </a:cubicBezTo>
                        <a:cubicBezTo>
                          <a:pt x="20914" y="9877"/>
                          <a:pt x="20025" y="10416"/>
                          <a:pt x="18895" y="10757"/>
                        </a:cubicBezTo>
                        <a:cubicBezTo>
                          <a:pt x="18128" y="11012"/>
                          <a:pt x="17320" y="11268"/>
                          <a:pt x="16876" y="11779"/>
                        </a:cubicBezTo>
                        <a:cubicBezTo>
                          <a:pt x="16473" y="12233"/>
                          <a:pt x="16473" y="13056"/>
                          <a:pt x="17320" y="13283"/>
                        </a:cubicBezTo>
                        <a:cubicBezTo>
                          <a:pt x="17563" y="13368"/>
                          <a:pt x="17805" y="13368"/>
                          <a:pt x="18047" y="13425"/>
                        </a:cubicBezTo>
                        <a:cubicBezTo>
                          <a:pt x="18814" y="13539"/>
                          <a:pt x="19460" y="13936"/>
                          <a:pt x="19824" y="14419"/>
                        </a:cubicBezTo>
                        <a:cubicBezTo>
                          <a:pt x="20712" y="15611"/>
                          <a:pt x="19945" y="16973"/>
                          <a:pt x="18935" y="17966"/>
                        </a:cubicBezTo>
                        <a:cubicBezTo>
                          <a:pt x="16715" y="20124"/>
                          <a:pt x="12677" y="21259"/>
                          <a:pt x="8923" y="20805"/>
                        </a:cubicBezTo>
                        <a:cubicBezTo>
                          <a:pt x="8761" y="20776"/>
                          <a:pt x="8600" y="20748"/>
                          <a:pt x="8438" y="20720"/>
                        </a:cubicBezTo>
                        <a:close/>
                      </a:path>
                    </a:pathLst>
                  </a:custGeom>
                  <a:solidFill>
                    <a:srgbClr val="F35C3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62" name="Freeform: Shape 610"/>
                  <p:cNvSpPr/>
                  <p:nvPr/>
                </p:nvSpPr>
                <p:spPr>
                  <a:xfrm>
                    <a:off x="112129" y="64391"/>
                    <a:ext cx="52820" cy="256174"/>
                  </a:xfrm>
                  <a:custGeom>
                    <a:avLst/>
                    <a:gdLst/>
                    <a:ahLst/>
                    <a:cxnLst>
                      <a:cxn ang="0">
                        <a:pos x="wd2" y="hd2"/>
                      </a:cxn>
                      <a:cxn ang="5400000">
                        <a:pos x="wd2" y="hd2"/>
                      </a:cxn>
                      <a:cxn ang="10800000">
                        <a:pos x="wd2" y="hd2"/>
                      </a:cxn>
                      <a:cxn ang="16200000">
                        <a:pos x="wd2" y="hd2"/>
                      </a:cxn>
                    </a:cxnLst>
                    <a:rect l="0" t="0" r="r" b="b"/>
                    <a:pathLst>
                      <a:path w="21319" h="21600" fill="norm" stroke="1" extrusionOk="0">
                        <a:moveTo>
                          <a:pt x="19780" y="8006"/>
                        </a:moveTo>
                        <a:lnTo>
                          <a:pt x="11498" y="9250"/>
                        </a:lnTo>
                        <a:lnTo>
                          <a:pt x="11498" y="4625"/>
                        </a:lnTo>
                        <a:lnTo>
                          <a:pt x="20899" y="3240"/>
                        </a:lnTo>
                        <a:cubicBezTo>
                          <a:pt x="21347" y="3170"/>
                          <a:pt x="21459" y="3052"/>
                          <a:pt x="21123" y="2958"/>
                        </a:cubicBezTo>
                        <a:cubicBezTo>
                          <a:pt x="20899" y="2864"/>
                          <a:pt x="20228" y="2841"/>
                          <a:pt x="19780" y="2911"/>
                        </a:cubicBezTo>
                        <a:lnTo>
                          <a:pt x="11498" y="4156"/>
                        </a:lnTo>
                        <a:lnTo>
                          <a:pt x="11498" y="211"/>
                        </a:lnTo>
                        <a:cubicBezTo>
                          <a:pt x="11498" y="94"/>
                          <a:pt x="11051" y="0"/>
                          <a:pt x="10491" y="0"/>
                        </a:cubicBezTo>
                        <a:cubicBezTo>
                          <a:pt x="9932" y="0"/>
                          <a:pt x="9372" y="94"/>
                          <a:pt x="9372" y="211"/>
                        </a:cubicBezTo>
                        <a:lnTo>
                          <a:pt x="9372" y="4085"/>
                        </a:lnTo>
                        <a:lnTo>
                          <a:pt x="1538" y="2911"/>
                        </a:lnTo>
                        <a:cubicBezTo>
                          <a:pt x="1090" y="2841"/>
                          <a:pt x="419" y="2864"/>
                          <a:pt x="195" y="2958"/>
                        </a:cubicBezTo>
                        <a:cubicBezTo>
                          <a:pt x="-141" y="3052"/>
                          <a:pt x="-29" y="3170"/>
                          <a:pt x="419" y="3240"/>
                        </a:cubicBezTo>
                        <a:lnTo>
                          <a:pt x="9372" y="4578"/>
                        </a:lnTo>
                        <a:lnTo>
                          <a:pt x="9372" y="9180"/>
                        </a:lnTo>
                        <a:lnTo>
                          <a:pt x="1538" y="8006"/>
                        </a:lnTo>
                        <a:cubicBezTo>
                          <a:pt x="1090" y="7936"/>
                          <a:pt x="419" y="7959"/>
                          <a:pt x="195" y="8053"/>
                        </a:cubicBezTo>
                        <a:cubicBezTo>
                          <a:pt x="-141" y="8147"/>
                          <a:pt x="-29" y="8264"/>
                          <a:pt x="419" y="8335"/>
                        </a:cubicBezTo>
                        <a:lnTo>
                          <a:pt x="9372" y="9673"/>
                        </a:lnTo>
                        <a:lnTo>
                          <a:pt x="9372" y="21389"/>
                        </a:lnTo>
                        <a:cubicBezTo>
                          <a:pt x="9372" y="21506"/>
                          <a:pt x="9932" y="21600"/>
                          <a:pt x="10491" y="21600"/>
                        </a:cubicBezTo>
                        <a:cubicBezTo>
                          <a:pt x="11051" y="21600"/>
                          <a:pt x="11498" y="21506"/>
                          <a:pt x="11498" y="21389"/>
                        </a:cubicBezTo>
                        <a:lnTo>
                          <a:pt x="11498" y="9720"/>
                        </a:lnTo>
                        <a:lnTo>
                          <a:pt x="20899" y="8335"/>
                        </a:lnTo>
                        <a:cubicBezTo>
                          <a:pt x="21347" y="8264"/>
                          <a:pt x="21459" y="8147"/>
                          <a:pt x="21123" y="8053"/>
                        </a:cubicBezTo>
                        <a:cubicBezTo>
                          <a:pt x="20899" y="7959"/>
                          <a:pt x="20228" y="7936"/>
                          <a:pt x="19780" y="8006"/>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63" name="Freeform: Shape 611"/>
                  <p:cNvSpPr/>
                  <p:nvPr/>
                </p:nvSpPr>
                <p:spPr>
                  <a:xfrm>
                    <a:off x="39024" y="282654"/>
                    <a:ext cx="187322" cy="2071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085" y="21600"/>
                        </a:moveTo>
                        <a:lnTo>
                          <a:pt x="6515" y="21600"/>
                        </a:lnTo>
                        <a:cubicBezTo>
                          <a:pt x="2921" y="21600"/>
                          <a:pt x="0" y="18987"/>
                          <a:pt x="0" y="15735"/>
                        </a:cubicBezTo>
                        <a:lnTo>
                          <a:pt x="0" y="0"/>
                        </a:lnTo>
                        <a:lnTo>
                          <a:pt x="21600" y="0"/>
                        </a:lnTo>
                        <a:lnTo>
                          <a:pt x="21600" y="15735"/>
                        </a:lnTo>
                        <a:cubicBezTo>
                          <a:pt x="21600" y="18987"/>
                          <a:pt x="18679" y="21600"/>
                          <a:pt x="15085" y="21600"/>
                        </a:cubicBezTo>
                        <a:close/>
                      </a:path>
                    </a:pathLst>
                  </a:custGeom>
                  <a:solidFill>
                    <a:srgbClr val="404C8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64" name="Freeform: Shape 612"/>
                  <p:cNvSpPr/>
                  <p:nvPr/>
                </p:nvSpPr>
                <p:spPr>
                  <a:xfrm>
                    <a:off x="39024" y="282654"/>
                    <a:ext cx="110944" cy="2071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123" y="9174"/>
                        </a:moveTo>
                        <a:lnTo>
                          <a:pt x="10123" y="1394"/>
                        </a:lnTo>
                        <a:cubicBezTo>
                          <a:pt x="9636" y="435"/>
                          <a:pt x="8391" y="58"/>
                          <a:pt x="6929" y="0"/>
                        </a:cubicBezTo>
                        <a:lnTo>
                          <a:pt x="6063" y="0"/>
                        </a:lnTo>
                        <a:cubicBezTo>
                          <a:pt x="4006" y="58"/>
                          <a:pt x="1624" y="581"/>
                          <a:pt x="0" y="958"/>
                        </a:cubicBezTo>
                        <a:lnTo>
                          <a:pt x="0" y="15010"/>
                        </a:lnTo>
                        <a:cubicBezTo>
                          <a:pt x="0" y="18668"/>
                          <a:pt x="5414" y="21600"/>
                          <a:pt x="12126" y="21600"/>
                        </a:cubicBezTo>
                        <a:lnTo>
                          <a:pt x="21600" y="21600"/>
                        </a:lnTo>
                        <a:lnTo>
                          <a:pt x="20084" y="20932"/>
                        </a:lnTo>
                        <a:cubicBezTo>
                          <a:pt x="13750" y="18000"/>
                          <a:pt x="10123" y="13703"/>
                          <a:pt x="10123" y="9174"/>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65" name="Freeform: Shape 613"/>
                  <p:cNvSpPr/>
                  <p:nvPr/>
                </p:nvSpPr>
                <p:spPr>
                  <a:xfrm>
                    <a:off x="39024" y="360425"/>
                    <a:ext cx="187322" cy="12266"/>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66" name="Freeform: Shape 614"/>
                  <p:cNvSpPr/>
                  <p:nvPr/>
                </p:nvSpPr>
                <p:spPr>
                  <a:xfrm>
                    <a:off x="0" y="265650"/>
                    <a:ext cx="265372" cy="292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48" y="21600"/>
                        </a:moveTo>
                        <a:lnTo>
                          <a:pt x="929" y="21600"/>
                        </a:lnTo>
                        <a:cubicBezTo>
                          <a:pt x="408" y="21600"/>
                          <a:pt x="0" y="17728"/>
                          <a:pt x="0" y="13245"/>
                        </a:cubicBezTo>
                        <a:lnTo>
                          <a:pt x="0" y="8151"/>
                        </a:lnTo>
                        <a:cubicBezTo>
                          <a:pt x="0" y="3668"/>
                          <a:pt x="408" y="0"/>
                          <a:pt x="929" y="0"/>
                        </a:cubicBezTo>
                        <a:lnTo>
                          <a:pt x="20648" y="0"/>
                        </a:lnTo>
                        <a:cubicBezTo>
                          <a:pt x="21169" y="0"/>
                          <a:pt x="21600" y="3668"/>
                          <a:pt x="21600" y="8151"/>
                        </a:cubicBezTo>
                        <a:lnTo>
                          <a:pt x="21600" y="13245"/>
                        </a:lnTo>
                        <a:cubicBezTo>
                          <a:pt x="21600" y="17728"/>
                          <a:pt x="21169" y="21600"/>
                          <a:pt x="20648" y="21600"/>
                        </a:cubicBezTo>
                        <a:close/>
                      </a:path>
                    </a:pathLst>
                  </a:custGeom>
                  <a:solidFill>
                    <a:srgbClr val="404C8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780" name="Group 1050"/>
                <p:cNvGrpSpPr/>
                <p:nvPr/>
              </p:nvGrpSpPr>
              <p:grpSpPr>
                <a:xfrm>
                  <a:off x="522936" y="-1"/>
                  <a:ext cx="616042" cy="427606"/>
                  <a:chOff x="0" y="0"/>
                  <a:chExt cx="616040" cy="427604"/>
                </a:xfrm>
              </p:grpSpPr>
              <p:sp>
                <p:nvSpPr>
                  <p:cNvPr id="768" name="Freeform: Shape 615"/>
                  <p:cNvSpPr/>
                  <p:nvPr/>
                </p:nvSpPr>
                <p:spPr>
                  <a:xfrm>
                    <a:off x="0" y="0"/>
                    <a:ext cx="616041" cy="4276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271" y="21600"/>
                        </a:moveTo>
                        <a:lnTo>
                          <a:pt x="1329" y="21600"/>
                        </a:lnTo>
                        <a:cubicBezTo>
                          <a:pt x="596" y="21600"/>
                          <a:pt x="0" y="20742"/>
                          <a:pt x="0" y="19686"/>
                        </a:cubicBezTo>
                        <a:lnTo>
                          <a:pt x="0" y="1900"/>
                        </a:lnTo>
                        <a:cubicBezTo>
                          <a:pt x="0" y="844"/>
                          <a:pt x="596" y="0"/>
                          <a:pt x="1329" y="0"/>
                        </a:cubicBezTo>
                        <a:lnTo>
                          <a:pt x="20271" y="0"/>
                        </a:lnTo>
                        <a:cubicBezTo>
                          <a:pt x="21004" y="0"/>
                          <a:pt x="21600" y="844"/>
                          <a:pt x="21600" y="1900"/>
                        </a:cubicBezTo>
                        <a:lnTo>
                          <a:pt x="21600" y="19686"/>
                        </a:lnTo>
                        <a:cubicBezTo>
                          <a:pt x="21600" y="20742"/>
                          <a:pt x="21004" y="21600"/>
                          <a:pt x="20271" y="21600"/>
                        </a:cubicBezTo>
                        <a:close/>
                      </a:path>
                    </a:pathLst>
                  </a:custGeom>
                  <a:solidFill>
                    <a:srgbClr val="BBC4C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69" name="Freeform: Shape 616"/>
                  <p:cNvSpPr/>
                  <p:nvPr/>
                </p:nvSpPr>
                <p:spPr>
                  <a:xfrm>
                    <a:off x="10314" y="10592"/>
                    <a:ext cx="595693" cy="4064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953" y="21600"/>
                        </a:moveTo>
                        <a:lnTo>
                          <a:pt x="636" y="21600"/>
                        </a:lnTo>
                        <a:cubicBezTo>
                          <a:pt x="283" y="21600"/>
                          <a:pt x="0" y="21185"/>
                          <a:pt x="0" y="20667"/>
                        </a:cubicBezTo>
                        <a:lnTo>
                          <a:pt x="0" y="933"/>
                        </a:lnTo>
                        <a:cubicBezTo>
                          <a:pt x="0" y="415"/>
                          <a:pt x="283" y="0"/>
                          <a:pt x="636" y="0"/>
                        </a:cubicBezTo>
                        <a:lnTo>
                          <a:pt x="20953" y="0"/>
                        </a:lnTo>
                        <a:cubicBezTo>
                          <a:pt x="21307" y="0"/>
                          <a:pt x="21600" y="415"/>
                          <a:pt x="21600" y="933"/>
                        </a:cubicBezTo>
                        <a:lnTo>
                          <a:pt x="21600" y="20667"/>
                        </a:lnTo>
                        <a:cubicBezTo>
                          <a:pt x="21600" y="21185"/>
                          <a:pt x="21307" y="21600"/>
                          <a:pt x="20953" y="2160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nvGrpSpPr>
                  <p:cNvPr id="772" name="Group 1046"/>
                  <p:cNvGrpSpPr/>
                  <p:nvPr/>
                </p:nvGrpSpPr>
                <p:grpSpPr>
                  <a:xfrm>
                    <a:off x="127669" y="80001"/>
                    <a:ext cx="88086" cy="122931"/>
                    <a:chOff x="0" y="0"/>
                    <a:chExt cx="88085" cy="122929"/>
                  </a:xfrm>
                </p:grpSpPr>
                <p:sp>
                  <p:nvSpPr>
                    <p:cNvPr id="770" name="Freeform: Shape 617"/>
                    <p:cNvSpPr/>
                    <p:nvPr/>
                  </p:nvSpPr>
                  <p:spPr>
                    <a:xfrm>
                      <a:off x="-1" y="0"/>
                      <a:ext cx="88087" cy="1229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0" y="21600"/>
                          </a:lnTo>
                          <a:lnTo>
                            <a:pt x="15808" y="21600"/>
                          </a:lnTo>
                          <a:lnTo>
                            <a:pt x="21600" y="17446"/>
                          </a:lnTo>
                          <a:close/>
                        </a:path>
                      </a:pathLst>
                    </a:custGeom>
                    <a:solidFill>
                      <a:srgbClr val="D4EFF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71" name="Freeform: Shape 618"/>
                    <p:cNvSpPr/>
                    <p:nvPr/>
                  </p:nvSpPr>
                  <p:spPr>
                    <a:xfrm>
                      <a:off x="63833" y="94218"/>
                      <a:ext cx="24253" cy="287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3946"/>
                          </a:lnTo>
                          <a:lnTo>
                            <a:pt x="736" y="21600"/>
                          </a:lnTo>
                          <a:close/>
                        </a:path>
                      </a:pathLst>
                    </a:custGeom>
                    <a:solidFill>
                      <a:srgbClr val="A9CEF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775" name="Group 1047"/>
                  <p:cNvGrpSpPr/>
                  <p:nvPr/>
                </p:nvGrpSpPr>
                <p:grpSpPr>
                  <a:xfrm>
                    <a:off x="263699" y="80001"/>
                    <a:ext cx="88087" cy="122931"/>
                    <a:chOff x="0" y="0"/>
                    <a:chExt cx="88085" cy="122929"/>
                  </a:xfrm>
                </p:grpSpPr>
                <p:sp>
                  <p:nvSpPr>
                    <p:cNvPr id="773" name="Freeform: Shape 619"/>
                    <p:cNvSpPr/>
                    <p:nvPr/>
                  </p:nvSpPr>
                  <p:spPr>
                    <a:xfrm>
                      <a:off x="-1" y="0"/>
                      <a:ext cx="88087" cy="1229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0" y="21600"/>
                          </a:lnTo>
                          <a:lnTo>
                            <a:pt x="15876" y="21600"/>
                          </a:lnTo>
                          <a:lnTo>
                            <a:pt x="21600" y="17446"/>
                          </a:lnTo>
                          <a:close/>
                        </a:path>
                      </a:pathLst>
                    </a:custGeom>
                    <a:solidFill>
                      <a:srgbClr val="D4EFF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74" name="Freeform: Shape 620"/>
                    <p:cNvSpPr/>
                    <p:nvPr/>
                  </p:nvSpPr>
                  <p:spPr>
                    <a:xfrm>
                      <a:off x="63833" y="94218"/>
                      <a:ext cx="24253" cy="287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3946"/>
                          </a:lnTo>
                          <a:lnTo>
                            <a:pt x="982" y="21600"/>
                          </a:lnTo>
                          <a:close/>
                        </a:path>
                      </a:pathLst>
                    </a:custGeom>
                    <a:solidFill>
                      <a:srgbClr val="A9CEF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778" name="Group 1048"/>
                  <p:cNvGrpSpPr/>
                  <p:nvPr/>
                </p:nvGrpSpPr>
                <p:grpSpPr>
                  <a:xfrm>
                    <a:off x="400009" y="80001"/>
                    <a:ext cx="88086" cy="122931"/>
                    <a:chOff x="0" y="0"/>
                    <a:chExt cx="88085" cy="122929"/>
                  </a:xfrm>
                </p:grpSpPr>
                <p:sp>
                  <p:nvSpPr>
                    <p:cNvPr id="776" name="Freeform: Shape 621"/>
                    <p:cNvSpPr/>
                    <p:nvPr/>
                  </p:nvSpPr>
                  <p:spPr>
                    <a:xfrm>
                      <a:off x="-1" y="0"/>
                      <a:ext cx="88087" cy="1229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0" y="21600"/>
                          </a:lnTo>
                          <a:lnTo>
                            <a:pt x="15876" y="21600"/>
                          </a:lnTo>
                          <a:lnTo>
                            <a:pt x="21600" y="17446"/>
                          </a:lnTo>
                          <a:close/>
                        </a:path>
                      </a:pathLst>
                    </a:custGeom>
                    <a:solidFill>
                      <a:srgbClr val="D4EFF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77" name="Freeform: Shape 622"/>
                    <p:cNvSpPr/>
                    <p:nvPr/>
                  </p:nvSpPr>
                  <p:spPr>
                    <a:xfrm>
                      <a:off x="64112" y="94218"/>
                      <a:ext cx="23974" cy="287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3946"/>
                          </a:lnTo>
                          <a:lnTo>
                            <a:pt x="745" y="21600"/>
                          </a:lnTo>
                          <a:close/>
                        </a:path>
                      </a:pathLst>
                    </a:custGeom>
                    <a:solidFill>
                      <a:srgbClr val="A9CEF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sp>
                <p:nvSpPr>
                  <p:cNvPr id="779" name="Freeform: Shape 1045"/>
                  <p:cNvSpPr/>
                  <p:nvPr/>
                </p:nvSpPr>
                <p:spPr>
                  <a:xfrm>
                    <a:off x="96727" y="239168"/>
                    <a:ext cx="422867" cy="961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0348"/>
                        </a:moveTo>
                        <a:lnTo>
                          <a:pt x="21600" y="20348"/>
                        </a:lnTo>
                        <a:lnTo>
                          <a:pt x="21600" y="21600"/>
                        </a:lnTo>
                        <a:lnTo>
                          <a:pt x="0" y="21600"/>
                        </a:lnTo>
                        <a:close/>
                        <a:moveTo>
                          <a:pt x="0" y="13523"/>
                        </a:moveTo>
                        <a:lnTo>
                          <a:pt x="21600" y="13523"/>
                        </a:lnTo>
                        <a:lnTo>
                          <a:pt x="21600" y="14838"/>
                        </a:lnTo>
                        <a:lnTo>
                          <a:pt x="0" y="14838"/>
                        </a:lnTo>
                        <a:close/>
                        <a:moveTo>
                          <a:pt x="0" y="6762"/>
                        </a:moveTo>
                        <a:lnTo>
                          <a:pt x="21600" y="6762"/>
                        </a:lnTo>
                        <a:lnTo>
                          <a:pt x="21600" y="8076"/>
                        </a:lnTo>
                        <a:lnTo>
                          <a:pt x="0" y="8076"/>
                        </a:lnTo>
                        <a:close/>
                        <a:moveTo>
                          <a:pt x="0" y="0"/>
                        </a:moveTo>
                        <a:lnTo>
                          <a:pt x="21600" y="0"/>
                        </a:lnTo>
                        <a:lnTo>
                          <a:pt x="21600" y="1315"/>
                        </a:lnTo>
                        <a:lnTo>
                          <a:pt x="0" y="1315"/>
                        </a:lnTo>
                        <a:close/>
                      </a:path>
                    </a:pathLst>
                  </a:custGeom>
                  <a:solidFill>
                    <a:srgbClr val="A9CEF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sp>
              <p:nvSpPr>
                <p:cNvPr id="781" name="Freeform: Shape 627"/>
                <p:cNvSpPr/>
                <p:nvPr/>
              </p:nvSpPr>
              <p:spPr>
                <a:xfrm>
                  <a:off x="0" y="1348878"/>
                  <a:ext cx="2888814" cy="437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54" y="21600"/>
                      </a:moveTo>
                      <a:lnTo>
                        <a:pt x="46" y="21600"/>
                      </a:lnTo>
                      <a:cubicBezTo>
                        <a:pt x="21" y="21600"/>
                        <a:pt x="0" y="16650"/>
                        <a:pt x="0" y="10800"/>
                      </a:cubicBezTo>
                      <a:cubicBezTo>
                        <a:pt x="0" y="4500"/>
                        <a:pt x="21" y="0"/>
                        <a:pt x="46" y="0"/>
                      </a:cubicBezTo>
                      <a:lnTo>
                        <a:pt x="21554" y="0"/>
                      </a:lnTo>
                      <a:cubicBezTo>
                        <a:pt x="21581" y="0"/>
                        <a:pt x="21600" y="4500"/>
                        <a:pt x="21600" y="10800"/>
                      </a:cubicBezTo>
                      <a:cubicBezTo>
                        <a:pt x="21600" y="16650"/>
                        <a:pt x="21581" y="21600"/>
                        <a:pt x="21554" y="21600"/>
                      </a:cubicBezTo>
                      <a:close/>
                    </a:path>
                  </a:pathLst>
                </a:custGeom>
                <a:solidFill>
                  <a:srgbClr val="404C8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nvGrpSpPr>
                <p:cNvPr id="802" name="Group 6"/>
                <p:cNvGrpSpPr/>
                <p:nvPr/>
              </p:nvGrpSpPr>
              <p:grpSpPr>
                <a:xfrm>
                  <a:off x="1148945" y="246974"/>
                  <a:ext cx="331226" cy="1136826"/>
                  <a:chOff x="0" y="0"/>
                  <a:chExt cx="331224" cy="1136825"/>
                </a:xfrm>
              </p:grpSpPr>
              <p:sp>
                <p:nvSpPr>
                  <p:cNvPr id="782" name="Freeform: Shape 664"/>
                  <p:cNvSpPr/>
                  <p:nvPr/>
                </p:nvSpPr>
                <p:spPr>
                  <a:xfrm>
                    <a:off x="20713" y="330143"/>
                    <a:ext cx="74421" cy="302058"/>
                  </a:xfrm>
                  <a:custGeom>
                    <a:avLst/>
                    <a:gdLst/>
                    <a:ahLst/>
                    <a:cxnLst>
                      <a:cxn ang="0">
                        <a:pos x="wd2" y="hd2"/>
                      </a:cxn>
                      <a:cxn ang="5400000">
                        <a:pos x="wd2" y="hd2"/>
                      </a:cxn>
                      <a:cxn ang="10800000">
                        <a:pos x="wd2" y="hd2"/>
                      </a:cxn>
                      <a:cxn ang="16200000">
                        <a:pos x="wd2" y="hd2"/>
                      </a:cxn>
                    </a:cxnLst>
                    <a:rect l="0" t="0" r="r" b="b"/>
                    <a:pathLst>
                      <a:path w="18793" h="21454" fill="norm" stroke="1" extrusionOk="0">
                        <a:moveTo>
                          <a:pt x="1889" y="17577"/>
                        </a:moveTo>
                        <a:cubicBezTo>
                          <a:pt x="2170" y="18507"/>
                          <a:pt x="2520" y="19457"/>
                          <a:pt x="3783" y="20307"/>
                        </a:cubicBezTo>
                        <a:cubicBezTo>
                          <a:pt x="4765" y="20940"/>
                          <a:pt x="6728" y="21573"/>
                          <a:pt x="8972" y="21435"/>
                        </a:cubicBezTo>
                        <a:cubicBezTo>
                          <a:pt x="11076" y="21296"/>
                          <a:pt x="12128" y="20624"/>
                          <a:pt x="12830" y="20030"/>
                        </a:cubicBezTo>
                        <a:cubicBezTo>
                          <a:pt x="19492" y="14353"/>
                          <a:pt x="20614" y="8083"/>
                          <a:pt x="15985" y="2228"/>
                        </a:cubicBezTo>
                        <a:cubicBezTo>
                          <a:pt x="15354" y="1476"/>
                          <a:pt x="14513" y="665"/>
                          <a:pt x="12339" y="289"/>
                        </a:cubicBezTo>
                        <a:cubicBezTo>
                          <a:pt x="11006" y="72"/>
                          <a:pt x="9393" y="32"/>
                          <a:pt x="7920" y="13"/>
                        </a:cubicBezTo>
                        <a:cubicBezTo>
                          <a:pt x="6308" y="-7"/>
                          <a:pt x="4695" y="-27"/>
                          <a:pt x="3222" y="151"/>
                        </a:cubicBezTo>
                        <a:cubicBezTo>
                          <a:pt x="-986" y="646"/>
                          <a:pt x="136" y="2366"/>
                          <a:pt x="136" y="3415"/>
                        </a:cubicBezTo>
                        <a:cubicBezTo>
                          <a:pt x="66" y="4997"/>
                          <a:pt x="136" y="6619"/>
                          <a:pt x="206" y="8221"/>
                        </a:cubicBezTo>
                        <a:cubicBezTo>
                          <a:pt x="487" y="11327"/>
                          <a:pt x="978" y="14472"/>
                          <a:pt x="1889" y="17577"/>
                        </a:cubicBezTo>
                        <a:close/>
                      </a:path>
                    </a:pathLst>
                  </a:custGeom>
                  <a:solidFill>
                    <a:srgbClr val="D28A7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83" name="Freeform: Shape 665"/>
                  <p:cNvSpPr/>
                  <p:nvPr/>
                </p:nvSpPr>
                <p:spPr>
                  <a:xfrm>
                    <a:off x="-1" y="193453"/>
                    <a:ext cx="111473" cy="181747"/>
                  </a:xfrm>
                  <a:custGeom>
                    <a:avLst/>
                    <a:gdLst/>
                    <a:ahLst/>
                    <a:cxnLst>
                      <a:cxn ang="0">
                        <a:pos x="wd2" y="hd2"/>
                      </a:cxn>
                      <a:cxn ang="5400000">
                        <a:pos x="wd2" y="hd2"/>
                      </a:cxn>
                      <a:cxn ang="10800000">
                        <a:pos x="wd2" y="hd2"/>
                      </a:cxn>
                      <a:cxn ang="16200000">
                        <a:pos x="wd2" y="hd2"/>
                      </a:cxn>
                    </a:cxnLst>
                    <a:rect l="0" t="0" r="r" b="b"/>
                    <a:pathLst>
                      <a:path w="21224" h="21600" fill="norm" stroke="1" extrusionOk="0">
                        <a:moveTo>
                          <a:pt x="21189" y="496"/>
                        </a:moveTo>
                        <a:cubicBezTo>
                          <a:pt x="20872" y="298"/>
                          <a:pt x="20713" y="198"/>
                          <a:pt x="20395" y="0"/>
                        </a:cubicBezTo>
                        <a:cubicBezTo>
                          <a:pt x="13513" y="463"/>
                          <a:pt x="7425" y="3837"/>
                          <a:pt x="4195" y="8071"/>
                        </a:cubicBezTo>
                        <a:cubicBezTo>
                          <a:pt x="1548" y="11577"/>
                          <a:pt x="436" y="15514"/>
                          <a:pt x="13" y="19450"/>
                        </a:cubicBezTo>
                        <a:cubicBezTo>
                          <a:pt x="-146" y="20608"/>
                          <a:pt x="1178" y="21600"/>
                          <a:pt x="2819" y="21600"/>
                        </a:cubicBezTo>
                        <a:lnTo>
                          <a:pt x="15895" y="21600"/>
                        </a:lnTo>
                        <a:cubicBezTo>
                          <a:pt x="20236" y="14819"/>
                          <a:pt x="21454" y="7906"/>
                          <a:pt x="21189" y="496"/>
                        </a:cubicBezTo>
                        <a:close/>
                      </a:path>
                    </a:pathLst>
                  </a:custGeom>
                  <a:solidFill>
                    <a:srgbClr val="13B5A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84" name="Freeform: Shape 666"/>
                  <p:cNvSpPr/>
                  <p:nvPr/>
                </p:nvSpPr>
                <p:spPr>
                  <a:xfrm>
                    <a:off x="34578" y="226148"/>
                    <a:ext cx="52793" cy="149331"/>
                  </a:xfrm>
                  <a:custGeom>
                    <a:avLst/>
                    <a:gdLst/>
                    <a:ahLst/>
                    <a:cxnLst>
                      <a:cxn ang="0">
                        <a:pos x="wd2" y="hd2"/>
                      </a:cxn>
                      <a:cxn ang="5400000">
                        <a:pos x="wd2" y="hd2"/>
                      </a:cxn>
                      <a:cxn ang="10800000">
                        <a:pos x="wd2" y="hd2"/>
                      </a:cxn>
                      <a:cxn ang="16200000">
                        <a:pos x="wd2" y="hd2"/>
                      </a:cxn>
                    </a:cxnLst>
                    <a:rect l="0" t="0" r="r" b="b"/>
                    <a:pathLst>
                      <a:path w="20666" h="21155" fill="norm" stroke="1" extrusionOk="0">
                        <a:moveTo>
                          <a:pt x="18582" y="501"/>
                        </a:moveTo>
                        <a:cubicBezTo>
                          <a:pt x="15977" y="-445"/>
                          <a:pt x="12287" y="67"/>
                          <a:pt x="10333" y="1053"/>
                        </a:cubicBezTo>
                        <a:cubicBezTo>
                          <a:pt x="8705" y="1802"/>
                          <a:pt x="8271" y="2787"/>
                          <a:pt x="7837" y="3733"/>
                        </a:cubicBezTo>
                        <a:lnTo>
                          <a:pt x="456" y="19421"/>
                        </a:lnTo>
                        <a:cubicBezTo>
                          <a:pt x="239" y="19973"/>
                          <a:pt x="-87" y="20603"/>
                          <a:pt x="22" y="21155"/>
                        </a:cubicBezTo>
                        <a:lnTo>
                          <a:pt x="8379" y="21155"/>
                        </a:lnTo>
                        <a:cubicBezTo>
                          <a:pt x="12830" y="17647"/>
                          <a:pt x="12721" y="13390"/>
                          <a:pt x="15869" y="9606"/>
                        </a:cubicBezTo>
                        <a:cubicBezTo>
                          <a:pt x="17171" y="8069"/>
                          <a:pt x="19017" y="6571"/>
                          <a:pt x="19885" y="5034"/>
                        </a:cubicBezTo>
                        <a:cubicBezTo>
                          <a:pt x="20753" y="3773"/>
                          <a:pt x="21513" y="1526"/>
                          <a:pt x="18582" y="501"/>
                        </a:cubicBezTo>
                        <a:close/>
                      </a:path>
                    </a:pathLst>
                  </a:custGeom>
                  <a:solidFill>
                    <a:srgbClr val="272F5D">
                      <a:alpha val="38000"/>
                    </a:srgbClr>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85" name="Freeform: Shape 667"/>
                  <p:cNvSpPr/>
                  <p:nvPr/>
                </p:nvSpPr>
                <p:spPr>
                  <a:xfrm>
                    <a:off x="133590" y="145508"/>
                    <a:ext cx="81953" cy="81742"/>
                  </a:xfrm>
                  <a:custGeom>
                    <a:avLst/>
                    <a:gdLst/>
                    <a:ahLst/>
                    <a:cxnLst>
                      <a:cxn ang="0">
                        <a:pos x="wd2" y="hd2"/>
                      </a:cxn>
                      <a:cxn ang="5400000">
                        <a:pos x="wd2" y="hd2"/>
                      </a:cxn>
                      <a:cxn ang="10800000">
                        <a:pos x="wd2" y="hd2"/>
                      </a:cxn>
                      <a:cxn ang="16200000">
                        <a:pos x="wd2" y="hd2"/>
                      </a:cxn>
                    </a:cxnLst>
                    <a:rect l="0" t="0" r="r" b="b"/>
                    <a:pathLst>
                      <a:path w="21600" h="21328" fill="norm" stroke="1" extrusionOk="0">
                        <a:moveTo>
                          <a:pt x="21600" y="17396"/>
                        </a:moveTo>
                        <a:cubicBezTo>
                          <a:pt x="20502" y="18338"/>
                          <a:pt x="16914" y="21165"/>
                          <a:pt x="11496" y="21310"/>
                        </a:cubicBezTo>
                        <a:cubicBezTo>
                          <a:pt x="5199" y="21600"/>
                          <a:pt x="952" y="18193"/>
                          <a:pt x="0" y="17396"/>
                        </a:cubicBezTo>
                        <a:cubicBezTo>
                          <a:pt x="1245" y="11597"/>
                          <a:pt x="2489" y="5799"/>
                          <a:pt x="3661" y="0"/>
                        </a:cubicBezTo>
                        <a:lnTo>
                          <a:pt x="18085" y="0"/>
                        </a:lnTo>
                        <a:close/>
                      </a:path>
                    </a:pathLst>
                  </a:custGeom>
                  <a:solidFill>
                    <a:srgbClr val="D28A7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86" name="Freeform: Shape 668"/>
                  <p:cNvSpPr/>
                  <p:nvPr/>
                </p:nvSpPr>
                <p:spPr>
                  <a:xfrm>
                    <a:off x="133590" y="145508"/>
                    <a:ext cx="70803" cy="669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68" y="4929"/>
                        </a:moveTo>
                        <a:cubicBezTo>
                          <a:pt x="21007" y="4481"/>
                          <a:pt x="21346" y="3944"/>
                          <a:pt x="21600" y="3406"/>
                        </a:cubicBezTo>
                        <a:lnTo>
                          <a:pt x="20922" y="0"/>
                        </a:lnTo>
                        <a:lnTo>
                          <a:pt x="4235" y="0"/>
                        </a:lnTo>
                        <a:cubicBezTo>
                          <a:pt x="2880" y="7170"/>
                          <a:pt x="1440" y="14340"/>
                          <a:pt x="0" y="21510"/>
                        </a:cubicBezTo>
                        <a:cubicBezTo>
                          <a:pt x="85" y="21510"/>
                          <a:pt x="85" y="21600"/>
                          <a:pt x="85" y="21600"/>
                        </a:cubicBezTo>
                        <a:cubicBezTo>
                          <a:pt x="424" y="21510"/>
                          <a:pt x="678" y="21331"/>
                          <a:pt x="932" y="21152"/>
                        </a:cubicBezTo>
                        <a:cubicBezTo>
                          <a:pt x="3981" y="19718"/>
                          <a:pt x="6776" y="18015"/>
                          <a:pt x="9656" y="16402"/>
                        </a:cubicBezTo>
                        <a:cubicBezTo>
                          <a:pt x="11266" y="15326"/>
                          <a:pt x="12875" y="14251"/>
                          <a:pt x="14315" y="12906"/>
                        </a:cubicBezTo>
                        <a:cubicBezTo>
                          <a:pt x="16772" y="10666"/>
                          <a:pt x="18720" y="7798"/>
                          <a:pt x="20668" y="4929"/>
                        </a:cubicBezTo>
                        <a:close/>
                      </a:path>
                    </a:pathLst>
                  </a:custGeom>
                  <a:solidFill>
                    <a:srgbClr val="BA6B5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87" name="Freeform: Shape 669"/>
                  <p:cNvSpPr/>
                  <p:nvPr/>
                </p:nvSpPr>
                <p:spPr>
                  <a:xfrm>
                    <a:off x="119094" y="18942"/>
                    <a:ext cx="113353" cy="149844"/>
                  </a:xfrm>
                  <a:custGeom>
                    <a:avLst/>
                    <a:gdLst/>
                    <a:ahLst/>
                    <a:cxnLst>
                      <a:cxn ang="0">
                        <a:pos x="wd2" y="hd2"/>
                      </a:cxn>
                      <a:cxn ang="5400000">
                        <a:pos x="wd2" y="hd2"/>
                      </a:cxn>
                      <a:cxn ang="10800000">
                        <a:pos x="wd2" y="hd2"/>
                      </a:cxn>
                      <a:cxn ang="16200000">
                        <a:pos x="wd2" y="hd2"/>
                      </a:cxn>
                    </a:cxnLst>
                    <a:rect l="0" t="0" r="r" b="b"/>
                    <a:pathLst>
                      <a:path w="21371" h="20662" fill="norm" stroke="1" extrusionOk="0">
                        <a:moveTo>
                          <a:pt x="3670" y="730"/>
                        </a:moveTo>
                        <a:cubicBezTo>
                          <a:pt x="1468" y="1306"/>
                          <a:pt x="0" y="2841"/>
                          <a:pt x="0" y="4605"/>
                        </a:cubicBezTo>
                        <a:lnTo>
                          <a:pt x="0" y="12509"/>
                        </a:lnTo>
                        <a:cubicBezTo>
                          <a:pt x="0" y="13890"/>
                          <a:pt x="1153" y="15233"/>
                          <a:pt x="2307" y="16307"/>
                        </a:cubicBezTo>
                        <a:cubicBezTo>
                          <a:pt x="4194" y="18033"/>
                          <a:pt x="7235" y="20374"/>
                          <a:pt x="10118" y="20642"/>
                        </a:cubicBezTo>
                        <a:cubicBezTo>
                          <a:pt x="14680" y="21026"/>
                          <a:pt x="20394" y="15616"/>
                          <a:pt x="21128" y="13468"/>
                        </a:cubicBezTo>
                        <a:cubicBezTo>
                          <a:pt x="21600" y="12010"/>
                          <a:pt x="21285" y="7406"/>
                          <a:pt x="21023" y="4490"/>
                        </a:cubicBezTo>
                        <a:cubicBezTo>
                          <a:pt x="20866" y="2802"/>
                          <a:pt x="19398" y="1421"/>
                          <a:pt x="17249" y="884"/>
                        </a:cubicBezTo>
                        <a:cubicBezTo>
                          <a:pt x="14050" y="117"/>
                          <a:pt x="9070" y="-574"/>
                          <a:pt x="3670" y="730"/>
                        </a:cubicBezTo>
                        <a:close/>
                      </a:path>
                    </a:pathLst>
                  </a:custGeom>
                  <a:solidFill>
                    <a:srgbClr val="D28A7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88" name="Freeform: Shape 670"/>
                  <p:cNvSpPr/>
                  <p:nvPr/>
                </p:nvSpPr>
                <p:spPr>
                  <a:xfrm>
                    <a:off x="105642" y="0"/>
                    <a:ext cx="138668" cy="93704"/>
                  </a:xfrm>
                  <a:custGeom>
                    <a:avLst/>
                    <a:gdLst/>
                    <a:ahLst/>
                    <a:cxnLst>
                      <a:cxn ang="0">
                        <a:pos x="wd2" y="hd2"/>
                      </a:cxn>
                      <a:cxn ang="5400000">
                        <a:pos x="wd2" y="hd2"/>
                      </a:cxn>
                      <a:cxn ang="10800000">
                        <a:pos x="wd2" y="hd2"/>
                      </a:cxn>
                      <a:cxn ang="16200000">
                        <a:pos x="wd2" y="hd2"/>
                      </a:cxn>
                    </a:cxnLst>
                    <a:rect l="0" t="0" r="r" b="b"/>
                    <a:pathLst>
                      <a:path w="21533" h="21356" fill="norm" stroke="1" extrusionOk="0">
                        <a:moveTo>
                          <a:pt x="21525" y="13365"/>
                        </a:moveTo>
                        <a:cubicBezTo>
                          <a:pt x="21395" y="12479"/>
                          <a:pt x="20920" y="11655"/>
                          <a:pt x="20834" y="10768"/>
                        </a:cubicBezTo>
                        <a:cubicBezTo>
                          <a:pt x="20747" y="10198"/>
                          <a:pt x="20877" y="9691"/>
                          <a:pt x="20877" y="9058"/>
                        </a:cubicBezTo>
                        <a:cubicBezTo>
                          <a:pt x="20920" y="7348"/>
                          <a:pt x="20229" y="5574"/>
                          <a:pt x="19106" y="4751"/>
                        </a:cubicBezTo>
                        <a:cubicBezTo>
                          <a:pt x="18069" y="3991"/>
                          <a:pt x="16686" y="3991"/>
                          <a:pt x="16082" y="2597"/>
                        </a:cubicBezTo>
                        <a:cubicBezTo>
                          <a:pt x="15952" y="2217"/>
                          <a:pt x="15822" y="1837"/>
                          <a:pt x="15693" y="1520"/>
                        </a:cubicBezTo>
                        <a:cubicBezTo>
                          <a:pt x="15261" y="380"/>
                          <a:pt x="14267" y="0"/>
                          <a:pt x="13403" y="0"/>
                        </a:cubicBezTo>
                        <a:cubicBezTo>
                          <a:pt x="12669" y="0"/>
                          <a:pt x="11934" y="253"/>
                          <a:pt x="11200" y="317"/>
                        </a:cubicBezTo>
                        <a:cubicBezTo>
                          <a:pt x="11027" y="317"/>
                          <a:pt x="10941" y="317"/>
                          <a:pt x="10768" y="317"/>
                        </a:cubicBezTo>
                        <a:cubicBezTo>
                          <a:pt x="10595" y="317"/>
                          <a:pt x="10466" y="317"/>
                          <a:pt x="10293" y="317"/>
                        </a:cubicBezTo>
                        <a:cubicBezTo>
                          <a:pt x="9602" y="253"/>
                          <a:pt x="8867" y="0"/>
                          <a:pt x="8133" y="0"/>
                        </a:cubicBezTo>
                        <a:cubicBezTo>
                          <a:pt x="7269" y="0"/>
                          <a:pt x="6275" y="380"/>
                          <a:pt x="5800" y="1520"/>
                        </a:cubicBezTo>
                        <a:cubicBezTo>
                          <a:pt x="5670" y="1837"/>
                          <a:pt x="5584" y="2217"/>
                          <a:pt x="5454" y="2597"/>
                        </a:cubicBezTo>
                        <a:cubicBezTo>
                          <a:pt x="4806" y="3991"/>
                          <a:pt x="3424" y="3991"/>
                          <a:pt x="2387" y="4751"/>
                        </a:cubicBezTo>
                        <a:cubicBezTo>
                          <a:pt x="1307" y="5574"/>
                          <a:pt x="573" y="7348"/>
                          <a:pt x="659" y="9058"/>
                        </a:cubicBezTo>
                        <a:cubicBezTo>
                          <a:pt x="659" y="9691"/>
                          <a:pt x="789" y="10198"/>
                          <a:pt x="702" y="10768"/>
                        </a:cubicBezTo>
                        <a:cubicBezTo>
                          <a:pt x="616" y="11655"/>
                          <a:pt x="98" y="12479"/>
                          <a:pt x="11" y="13365"/>
                        </a:cubicBezTo>
                        <a:cubicBezTo>
                          <a:pt x="-32" y="13999"/>
                          <a:pt x="54" y="14569"/>
                          <a:pt x="184" y="15139"/>
                        </a:cubicBezTo>
                        <a:cubicBezTo>
                          <a:pt x="530" y="16849"/>
                          <a:pt x="875" y="21600"/>
                          <a:pt x="2430" y="21347"/>
                        </a:cubicBezTo>
                        <a:cubicBezTo>
                          <a:pt x="2603" y="21347"/>
                          <a:pt x="2776" y="21347"/>
                          <a:pt x="2862" y="21157"/>
                        </a:cubicBezTo>
                        <a:cubicBezTo>
                          <a:pt x="2949" y="21030"/>
                          <a:pt x="2949" y="20840"/>
                          <a:pt x="2949" y="20650"/>
                        </a:cubicBezTo>
                        <a:cubicBezTo>
                          <a:pt x="3078" y="18686"/>
                          <a:pt x="3338" y="16786"/>
                          <a:pt x="3640" y="14886"/>
                        </a:cubicBezTo>
                        <a:cubicBezTo>
                          <a:pt x="3942" y="13302"/>
                          <a:pt x="4331" y="11655"/>
                          <a:pt x="5066" y="10515"/>
                        </a:cubicBezTo>
                        <a:cubicBezTo>
                          <a:pt x="5498" y="9818"/>
                          <a:pt x="6059" y="9311"/>
                          <a:pt x="6621" y="8931"/>
                        </a:cubicBezTo>
                        <a:cubicBezTo>
                          <a:pt x="7917" y="8045"/>
                          <a:pt x="9342" y="7791"/>
                          <a:pt x="10768" y="7728"/>
                        </a:cubicBezTo>
                        <a:cubicBezTo>
                          <a:pt x="12194" y="7791"/>
                          <a:pt x="13619" y="8045"/>
                          <a:pt x="14872" y="8931"/>
                        </a:cubicBezTo>
                        <a:cubicBezTo>
                          <a:pt x="15477" y="9311"/>
                          <a:pt x="15995" y="9818"/>
                          <a:pt x="16427" y="10515"/>
                        </a:cubicBezTo>
                        <a:cubicBezTo>
                          <a:pt x="17205" y="11655"/>
                          <a:pt x="17594" y="13302"/>
                          <a:pt x="17853" y="14886"/>
                        </a:cubicBezTo>
                        <a:cubicBezTo>
                          <a:pt x="18198" y="16786"/>
                          <a:pt x="18414" y="18686"/>
                          <a:pt x="18544" y="20650"/>
                        </a:cubicBezTo>
                        <a:cubicBezTo>
                          <a:pt x="18544" y="20840"/>
                          <a:pt x="18587" y="21030"/>
                          <a:pt x="18674" y="21157"/>
                        </a:cubicBezTo>
                        <a:cubicBezTo>
                          <a:pt x="18760" y="21347"/>
                          <a:pt x="18933" y="21347"/>
                          <a:pt x="19106" y="21347"/>
                        </a:cubicBezTo>
                        <a:cubicBezTo>
                          <a:pt x="20661" y="21600"/>
                          <a:pt x="20963" y="16849"/>
                          <a:pt x="21352" y="15139"/>
                        </a:cubicBezTo>
                        <a:cubicBezTo>
                          <a:pt x="21438" y="14569"/>
                          <a:pt x="21568" y="13999"/>
                          <a:pt x="21525" y="13365"/>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89" name="Freeform: Shape 671"/>
                  <p:cNvSpPr/>
                  <p:nvPr/>
                </p:nvSpPr>
                <p:spPr>
                  <a:xfrm>
                    <a:off x="223069" y="1007407"/>
                    <a:ext cx="63556" cy="54937"/>
                  </a:xfrm>
                  <a:custGeom>
                    <a:avLst/>
                    <a:gdLst/>
                    <a:ahLst/>
                    <a:cxnLst>
                      <a:cxn ang="0">
                        <a:pos x="wd2" y="hd2"/>
                      </a:cxn>
                      <a:cxn ang="5400000">
                        <a:pos x="wd2" y="hd2"/>
                      </a:cxn>
                      <a:cxn ang="10800000">
                        <a:pos x="wd2" y="hd2"/>
                      </a:cxn>
                      <a:cxn ang="16200000">
                        <a:pos x="wd2" y="hd2"/>
                      </a:cxn>
                    </a:cxnLst>
                    <a:rect l="0" t="0" r="r" b="b"/>
                    <a:pathLst>
                      <a:path w="21600" h="17463" fill="norm" stroke="1" extrusionOk="0">
                        <a:moveTo>
                          <a:pt x="1321" y="176"/>
                        </a:moveTo>
                        <a:lnTo>
                          <a:pt x="0" y="13048"/>
                        </a:lnTo>
                        <a:cubicBezTo>
                          <a:pt x="0" y="13048"/>
                          <a:pt x="12922" y="21600"/>
                          <a:pt x="21600" y="14900"/>
                        </a:cubicBezTo>
                        <a:lnTo>
                          <a:pt x="19902" y="0"/>
                        </a:lnTo>
                        <a:close/>
                      </a:path>
                    </a:pathLst>
                  </a:custGeom>
                  <a:solidFill>
                    <a:srgbClr val="CE8C7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90" name="Freeform: Shape 672"/>
                  <p:cNvSpPr/>
                  <p:nvPr/>
                </p:nvSpPr>
                <p:spPr>
                  <a:xfrm>
                    <a:off x="226135" y="1007407"/>
                    <a:ext cx="59654" cy="401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01" y="298"/>
                        </a:moveTo>
                        <a:lnTo>
                          <a:pt x="20093" y="0"/>
                        </a:lnTo>
                        <a:lnTo>
                          <a:pt x="21600" y="21600"/>
                        </a:lnTo>
                        <a:cubicBezTo>
                          <a:pt x="17983" y="19217"/>
                          <a:pt x="14567" y="16833"/>
                          <a:pt x="10951" y="14599"/>
                        </a:cubicBezTo>
                        <a:cubicBezTo>
                          <a:pt x="7434" y="12364"/>
                          <a:pt x="3818" y="9981"/>
                          <a:pt x="703" y="6108"/>
                        </a:cubicBezTo>
                        <a:cubicBezTo>
                          <a:pt x="502" y="5810"/>
                          <a:pt x="201" y="5512"/>
                          <a:pt x="0" y="5065"/>
                        </a:cubicBezTo>
                        <a:close/>
                      </a:path>
                    </a:pathLst>
                  </a:custGeom>
                  <a:solidFill>
                    <a:srgbClr val="BA6B5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91" name="Freeform: Shape 673"/>
                  <p:cNvSpPr/>
                  <p:nvPr/>
                </p:nvSpPr>
                <p:spPr>
                  <a:xfrm>
                    <a:off x="145708" y="492553"/>
                    <a:ext cx="164865" cy="526005"/>
                  </a:xfrm>
                  <a:custGeom>
                    <a:avLst/>
                    <a:gdLst/>
                    <a:ahLst/>
                    <a:cxnLst>
                      <a:cxn ang="0">
                        <a:pos x="wd2" y="hd2"/>
                      </a:cxn>
                      <a:cxn ang="5400000">
                        <a:pos x="wd2" y="hd2"/>
                      </a:cxn>
                      <a:cxn ang="10800000">
                        <a:pos x="wd2" y="hd2"/>
                      </a:cxn>
                      <a:cxn ang="16200000">
                        <a:pos x="wd2" y="hd2"/>
                      </a:cxn>
                    </a:cxnLst>
                    <a:rect l="0" t="0" r="r" b="b"/>
                    <a:pathLst>
                      <a:path w="19567" h="21600" fill="norm" stroke="1" extrusionOk="0">
                        <a:moveTo>
                          <a:pt x="18909" y="0"/>
                        </a:moveTo>
                        <a:cubicBezTo>
                          <a:pt x="18909" y="0"/>
                          <a:pt x="20296" y="1110"/>
                          <a:pt x="19041" y="3318"/>
                        </a:cubicBezTo>
                        <a:cubicBezTo>
                          <a:pt x="18215" y="4759"/>
                          <a:pt x="17092" y="7825"/>
                          <a:pt x="16399" y="9793"/>
                        </a:cubicBezTo>
                        <a:cubicBezTo>
                          <a:pt x="15969" y="10880"/>
                          <a:pt x="16035" y="12001"/>
                          <a:pt x="16564" y="13100"/>
                        </a:cubicBezTo>
                        <a:cubicBezTo>
                          <a:pt x="17489" y="15090"/>
                          <a:pt x="18843" y="18625"/>
                          <a:pt x="18281" y="21348"/>
                        </a:cubicBezTo>
                        <a:cubicBezTo>
                          <a:pt x="18248" y="21474"/>
                          <a:pt x="17951" y="21554"/>
                          <a:pt x="17654" y="21566"/>
                        </a:cubicBezTo>
                        <a:cubicBezTo>
                          <a:pt x="15903" y="21566"/>
                          <a:pt x="10652" y="21589"/>
                          <a:pt x="8703" y="21600"/>
                        </a:cubicBezTo>
                        <a:cubicBezTo>
                          <a:pt x="8439" y="21600"/>
                          <a:pt x="8208" y="21508"/>
                          <a:pt x="8274" y="21428"/>
                        </a:cubicBezTo>
                        <a:cubicBezTo>
                          <a:pt x="8968" y="20124"/>
                          <a:pt x="5830" y="12344"/>
                          <a:pt x="5500" y="11532"/>
                        </a:cubicBezTo>
                        <a:cubicBezTo>
                          <a:pt x="5268" y="11006"/>
                          <a:pt x="5004" y="10503"/>
                          <a:pt x="4707" y="9988"/>
                        </a:cubicBezTo>
                        <a:cubicBezTo>
                          <a:pt x="2758" y="6727"/>
                          <a:pt x="-1304" y="3467"/>
                          <a:pt x="413" y="92"/>
                        </a:cubicBezTo>
                        <a:close/>
                      </a:path>
                    </a:pathLst>
                  </a:custGeom>
                  <a:solidFill>
                    <a:srgbClr val="404C8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92" name="Freeform: Shape 674"/>
                  <p:cNvSpPr/>
                  <p:nvPr/>
                </p:nvSpPr>
                <p:spPr>
                  <a:xfrm>
                    <a:off x="200021" y="1044203"/>
                    <a:ext cx="109735" cy="92623"/>
                  </a:xfrm>
                  <a:custGeom>
                    <a:avLst/>
                    <a:gdLst/>
                    <a:ahLst/>
                    <a:cxnLst>
                      <a:cxn ang="0">
                        <a:pos x="wd2" y="hd2"/>
                      </a:cxn>
                      <a:cxn ang="5400000">
                        <a:pos x="wd2" y="hd2"/>
                      </a:cxn>
                      <a:cxn ang="10800000">
                        <a:pos x="wd2" y="hd2"/>
                      </a:cxn>
                      <a:cxn ang="16200000">
                        <a:pos x="wd2" y="hd2"/>
                      </a:cxn>
                    </a:cxnLst>
                    <a:rect l="0" t="0" r="r" b="b"/>
                    <a:pathLst>
                      <a:path w="20691" h="21235" fill="norm" stroke="1" extrusionOk="0">
                        <a:moveTo>
                          <a:pt x="4545" y="0"/>
                        </a:moveTo>
                        <a:lnTo>
                          <a:pt x="16341" y="0"/>
                        </a:lnTo>
                        <a:cubicBezTo>
                          <a:pt x="17075" y="0"/>
                          <a:pt x="17704" y="573"/>
                          <a:pt x="17704" y="1338"/>
                        </a:cubicBezTo>
                        <a:cubicBezTo>
                          <a:pt x="17651" y="3823"/>
                          <a:pt x="17756" y="9048"/>
                          <a:pt x="18648" y="10386"/>
                        </a:cubicBezTo>
                        <a:cubicBezTo>
                          <a:pt x="20063" y="12552"/>
                          <a:pt x="21531" y="18350"/>
                          <a:pt x="20115" y="20708"/>
                        </a:cubicBezTo>
                        <a:cubicBezTo>
                          <a:pt x="19591" y="21600"/>
                          <a:pt x="16131" y="21090"/>
                          <a:pt x="15135" y="21090"/>
                        </a:cubicBezTo>
                        <a:lnTo>
                          <a:pt x="1399" y="21090"/>
                        </a:lnTo>
                        <a:cubicBezTo>
                          <a:pt x="665" y="21090"/>
                          <a:pt x="88" y="20581"/>
                          <a:pt x="36" y="19816"/>
                        </a:cubicBezTo>
                        <a:cubicBezTo>
                          <a:pt x="-69" y="17267"/>
                          <a:pt x="-69" y="11596"/>
                          <a:pt x="1871" y="7773"/>
                        </a:cubicBezTo>
                        <a:cubicBezTo>
                          <a:pt x="3286" y="4970"/>
                          <a:pt x="3391" y="2804"/>
                          <a:pt x="3181" y="1529"/>
                        </a:cubicBezTo>
                        <a:cubicBezTo>
                          <a:pt x="3077" y="701"/>
                          <a:pt x="3706" y="0"/>
                          <a:pt x="4545" y="0"/>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93" name="Freeform: Shape 675"/>
                  <p:cNvSpPr/>
                  <p:nvPr/>
                </p:nvSpPr>
                <p:spPr>
                  <a:xfrm>
                    <a:off x="64738" y="1004341"/>
                    <a:ext cx="63556" cy="55162"/>
                  </a:xfrm>
                  <a:custGeom>
                    <a:avLst/>
                    <a:gdLst/>
                    <a:ahLst/>
                    <a:cxnLst>
                      <a:cxn ang="0">
                        <a:pos x="wd2" y="hd2"/>
                      </a:cxn>
                      <a:cxn ang="5400000">
                        <a:pos x="wd2" y="hd2"/>
                      </a:cxn>
                      <a:cxn ang="10800000">
                        <a:pos x="wd2" y="hd2"/>
                      </a:cxn>
                      <a:cxn ang="16200000">
                        <a:pos x="wd2" y="hd2"/>
                      </a:cxn>
                    </a:cxnLst>
                    <a:rect l="0" t="0" r="r" b="b"/>
                    <a:pathLst>
                      <a:path w="21600" h="17463" fill="norm" stroke="1" extrusionOk="0">
                        <a:moveTo>
                          <a:pt x="20279" y="263"/>
                        </a:moveTo>
                        <a:lnTo>
                          <a:pt x="21600" y="12995"/>
                        </a:lnTo>
                        <a:cubicBezTo>
                          <a:pt x="21600" y="12995"/>
                          <a:pt x="8583" y="21600"/>
                          <a:pt x="0" y="14927"/>
                        </a:cubicBezTo>
                        <a:lnTo>
                          <a:pt x="1698" y="0"/>
                        </a:lnTo>
                        <a:close/>
                      </a:path>
                    </a:pathLst>
                  </a:custGeom>
                  <a:solidFill>
                    <a:srgbClr val="CE8C7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94" name="Freeform: Shape 676"/>
                  <p:cNvSpPr/>
                  <p:nvPr/>
                </p:nvSpPr>
                <p:spPr>
                  <a:xfrm>
                    <a:off x="65574" y="1004341"/>
                    <a:ext cx="59654" cy="401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299" y="447"/>
                        </a:moveTo>
                        <a:lnTo>
                          <a:pt x="1507" y="0"/>
                        </a:lnTo>
                        <a:lnTo>
                          <a:pt x="0" y="21600"/>
                        </a:lnTo>
                        <a:cubicBezTo>
                          <a:pt x="3516" y="19217"/>
                          <a:pt x="7033" y="16982"/>
                          <a:pt x="10549" y="14748"/>
                        </a:cubicBezTo>
                        <a:cubicBezTo>
                          <a:pt x="14065" y="12513"/>
                          <a:pt x="17682" y="10130"/>
                          <a:pt x="20897" y="6257"/>
                        </a:cubicBezTo>
                        <a:cubicBezTo>
                          <a:pt x="21098" y="5810"/>
                          <a:pt x="21299" y="5661"/>
                          <a:pt x="21600" y="5214"/>
                        </a:cubicBezTo>
                        <a:close/>
                      </a:path>
                    </a:pathLst>
                  </a:custGeom>
                  <a:solidFill>
                    <a:srgbClr val="BA6B5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95" name="Freeform: Shape 677"/>
                  <p:cNvSpPr/>
                  <p:nvPr/>
                </p:nvSpPr>
                <p:spPr>
                  <a:xfrm>
                    <a:off x="50650" y="490045"/>
                    <a:ext cx="155542" cy="525726"/>
                  </a:xfrm>
                  <a:custGeom>
                    <a:avLst/>
                    <a:gdLst/>
                    <a:ahLst/>
                    <a:cxnLst>
                      <a:cxn ang="0">
                        <a:pos x="wd2" y="hd2"/>
                      </a:cxn>
                      <a:cxn ang="5400000">
                        <a:pos x="wd2" y="hd2"/>
                      </a:cxn>
                      <a:cxn ang="10800000">
                        <a:pos x="wd2" y="hd2"/>
                      </a:cxn>
                      <a:cxn ang="16200000">
                        <a:pos x="wd2" y="hd2"/>
                      </a:cxn>
                    </a:cxnLst>
                    <a:rect l="0" t="0" r="r" b="b"/>
                    <a:pathLst>
                      <a:path w="19697" h="21600" fill="norm" stroke="1" extrusionOk="0">
                        <a:moveTo>
                          <a:pt x="1358" y="0"/>
                        </a:moveTo>
                        <a:cubicBezTo>
                          <a:pt x="1358" y="0"/>
                          <a:pt x="688" y="1637"/>
                          <a:pt x="688" y="3812"/>
                        </a:cubicBezTo>
                        <a:cubicBezTo>
                          <a:pt x="688" y="5369"/>
                          <a:pt x="1569" y="8127"/>
                          <a:pt x="2274" y="10062"/>
                        </a:cubicBezTo>
                        <a:cubicBezTo>
                          <a:pt x="2626" y="10989"/>
                          <a:pt x="2591" y="11939"/>
                          <a:pt x="2098" y="12866"/>
                        </a:cubicBezTo>
                        <a:cubicBezTo>
                          <a:pt x="1076" y="14812"/>
                          <a:pt x="-510" y="18521"/>
                          <a:pt x="159" y="21348"/>
                        </a:cubicBezTo>
                        <a:cubicBezTo>
                          <a:pt x="195" y="21463"/>
                          <a:pt x="477" y="21554"/>
                          <a:pt x="794" y="21554"/>
                        </a:cubicBezTo>
                        <a:cubicBezTo>
                          <a:pt x="2697" y="21566"/>
                          <a:pt x="9709" y="21589"/>
                          <a:pt x="11788" y="21600"/>
                        </a:cubicBezTo>
                        <a:cubicBezTo>
                          <a:pt x="12069" y="21600"/>
                          <a:pt x="12281" y="21520"/>
                          <a:pt x="12246" y="21417"/>
                        </a:cubicBezTo>
                        <a:cubicBezTo>
                          <a:pt x="11506" y="20112"/>
                          <a:pt x="13444" y="12328"/>
                          <a:pt x="13831" y="11515"/>
                        </a:cubicBezTo>
                        <a:cubicBezTo>
                          <a:pt x="14078" y="11000"/>
                          <a:pt x="14325" y="10485"/>
                          <a:pt x="14677" y="9970"/>
                        </a:cubicBezTo>
                        <a:cubicBezTo>
                          <a:pt x="16721" y="6719"/>
                          <a:pt x="21090" y="3445"/>
                          <a:pt x="19258" y="80"/>
                        </a:cubicBezTo>
                        <a:close/>
                      </a:path>
                    </a:pathLst>
                  </a:custGeom>
                  <a:solidFill>
                    <a:srgbClr val="404C8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96" name="Freeform: Shape 678"/>
                  <p:cNvSpPr/>
                  <p:nvPr/>
                </p:nvSpPr>
                <p:spPr>
                  <a:xfrm>
                    <a:off x="41934" y="1041136"/>
                    <a:ext cx="109687" cy="92756"/>
                  </a:xfrm>
                  <a:custGeom>
                    <a:avLst/>
                    <a:gdLst/>
                    <a:ahLst/>
                    <a:cxnLst>
                      <a:cxn ang="0">
                        <a:pos x="wd2" y="hd2"/>
                      </a:cxn>
                      <a:cxn ang="5400000">
                        <a:pos x="wd2" y="hd2"/>
                      </a:cxn>
                      <a:cxn ang="10800000">
                        <a:pos x="wd2" y="hd2"/>
                      </a:cxn>
                      <a:cxn ang="16200000">
                        <a:pos x="wd2" y="hd2"/>
                      </a:cxn>
                    </a:cxnLst>
                    <a:rect l="0" t="0" r="r" b="b"/>
                    <a:pathLst>
                      <a:path w="20682" h="21265" fill="norm" stroke="1" extrusionOk="0">
                        <a:moveTo>
                          <a:pt x="16190" y="0"/>
                        </a:moveTo>
                        <a:lnTo>
                          <a:pt x="4394" y="0"/>
                        </a:lnTo>
                        <a:cubicBezTo>
                          <a:pt x="3607" y="0"/>
                          <a:pt x="3031" y="637"/>
                          <a:pt x="3031" y="1338"/>
                        </a:cubicBezTo>
                        <a:cubicBezTo>
                          <a:pt x="3031" y="3823"/>
                          <a:pt x="2978" y="9048"/>
                          <a:pt x="2034" y="10450"/>
                        </a:cubicBezTo>
                        <a:cubicBezTo>
                          <a:pt x="671" y="12552"/>
                          <a:pt x="-849" y="18414"/>
                          <a:pt x="567" y="20708"/>
                        </a:cubicBezTo>
                        <a:cubicBezTo>
                          <a:pt x="1091" y="21600"/>
                          <a:pt x="4603" y="21154"/>
                          <a:pt x="5547" y="21154"/>
                        </a:cubicBezTo>
                        <a:lnTo>
                          <a:pt x="19283" y="21154"/>
                        </a:lnTo>
                        <a:cubicBezTo>
                          <a:pt x="20017" y="21154"/>
                          <a:pt x="20646" y="20581"/>
                          <a:pt x="20646" y="19880"/>
                        </a:cubicBezTo>
                        <a:cubicBezTo>
                          <a:pt x="20751" y="17331"/>
                          <a:pt x="20751" y="11596"/>
                          <a:pt x="18811" y="7773"/>
                        </a:cubicBezTo>
                        <a:cubicBezTo>
                          <a:pt x="17396" y="4970"/>
                          <a:pt x="17343" y="2867"/>
                          <a:pt x="17553" y="1529"/>
                        </a:cubicBezTo>
                        <a:cubicBezTo>
                          <a:pt x="17658" y="701"/>
                          <a:pt x="17029" y="0"/>
                          <a:pt x="16190" y="0"/>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97" name="Freeform: Shape 679"/>
                  <p:cNvSpPr/>
                  <p:nvPr/>
                </p:nvSpPr>
                <p:spPr>
                  <a:xfrm>
                    <a:off x="50065" y="183138"/>
                    <a:ext cx="267822" cy="409010"/>
                  </a:xfrm>
                  <a:custGeom>
                    <a:avLst/>
                    <a:gdLst/>
                    <a:ahLst/>
                    <a:cxnLst>
                      <a:cxn ang="0">
                        <a:pos x="wd2" y="hd2"/>
                      </a:cxn>
                      <a:cxn ang="5400000">
                        <a:pos x="wd2" y="hd2"/>
                      </a:cxn>
                      <a:cxn ang="10800000">
                        <a:pos x="wd2" y="hd2"/>
                      </a:cxn>
                      <a:cxn ang="16200000">
                        <a:pos x="wd2" y="hd2"/>
                      </a:cxn>
                    </a:cxnLst>
                    <a:rect l="0" t="0" r="r" b="b"/>
                    <a:pathLst>
                      <a:path w="21351" h="21560" fill="norm" stroke="1" extrusionOk="0">
                        <a:moveTo>
                          <a:pt x="7163" y="0"/>
                        </a:moveTo>
                        <a:cubicBezTo>
                          <a:pt x="7163" y="0"/>
                          <a:pt x="9250" y="1101"/>
                          <a:pt x="12757" y="0"/>
                        </a:cubicBezTo>
                        <a:cubicBezTo>
                          <a:pt x="12757" y="0"/>
                          <a:pt x="21548" y="264"/>
                          <a:pt x="21348" y="6520"/>
                        </a:cubicBezTo>
                        <a:cubicBezTo>
                          <a:pt x="20216" y="9442"/>
                          <a:pt x="20127" y="11747"/>
                          <a:pt x="20283" y="13333"/>
                        </a:cubicBezTo>
                        <a:cubicBezTo>
                          <a:pt x="20371" y="14243"/>
                          <a:pt x="20527" y="14845"/>
                          <a:pt x="20704" y="16857"/>
                        </a:cubicBezTo>
                        <a:cubicBezTo>
                          <a:pt x="20860" y="18781"/>
                          <a:pt x="20993" y="21042"/>
                          <a:pt x="20993" y="21042"/>
                        </a:cubicBezTo>
                        <a:cubicBezTo>
                          <a:pt x="19617" y="21292"/>
                          <a:pt x="17508" y="21600"/>
                          <a:pt x="14933" y="21556"/>
                        </a:cubicBezTo>
                        <a:cubicBezTo>
                          <a:pt x="11336" y="21483"/>
                          <a:pt x="10937" y="20792"/>
                          <a:pt x="7451" y="20748"/>
                        </a:cubicBezTo>
                        <a:cubicBezTo>
                          <a:pt x="3522" y="20690"/>
                          <a:pt x="725" y="21527"/>
                          <a:pt x="81" y="20763"/>
                        </a:cubicBezTo>
                        <a:cubicBezTo>
                          <a:pt x="-52" y="20601"/>
                          <a:pt x="15" y="20484"/>
                          <a:pt x="37" y="20102"/>
                        </a:cubicBezTo>
                        <a:cubicBezTo>
                          <a:pt x="148" y="19118"/>
                          <a:pt x="214" y="18135"/>
                          <a:pt x="281" y="17151"/>
                        </a:cubicBezTo>
                        <a:cubicBezTo>
                          <a:pt x="414" y="15183"/>
                          <a:pt x="503" y="13215"/>
                          <a:pt x="525" y="11248"/>
                        </a:cubicBezTo>
                        <a:cubicBezTo>
                          <a:pt x="547" y="9310"/>
                          <a:pt x="570" y="7357"/>
                          <a:pt x="503" y="5433"/>
                        </a:cubicBezTo>
                        <a:cubicBezTo>
                          <a:pt x="436" y="3950"/>
                          <a:pt x="969" y="2496"/>
                          <a:pt x="2590" y="1410"/>
                        </a:cubicBezTo>
                        <a:cubicBezTo>
                          <a:pt x="4166" y="338"/>
                          <a:pt x="6430" y="73"/>
                          <a:pt x="7163" y="0"/>
                        </a:cubicBezTo>
                        <a:close/>
                      </a:path>
                    </a:pathLst>
                  </a:custGeom>
                  <a:solidFill>
                    <a:srgbClr val="13B5A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98" name="Freeform: Shape 680"/>
                  <p:cNvSpPr/>
                  <p:nvPr/>
                </p:nvSpPr>
                <p:spPr>
                  <a:xfrm>
                    <a:off x="234650" y="298449"/>
                    <a:ext cx="72603" cy="164278"/>
                  </a:xfrm>
                  <a:custGeom>
                    <a:avLst/>
                    <a:gdLst/>
                    <a:ahLst/>
                    <a:cxnLst>
                      <a:cxn ang="0">
                        <a:pos x="wd2" y="hd2"/>
                      </a:cxn>
                      <a:cxn ang="5400000">
                        <a:pos x="wd2" y="hd2"/>
                      </a:cxn>
                      <a:cxn ang="10800000">
                        <a:pos x="wd2" y="hd2"/>
                      </a:cxn>
                      <a:cxn ang="16200000">
                        <a:pos x="wd2" y="hd2"/>
                      </a:cxn>
                    </a:cxnLst>
                    <a:rect l="0" t="0" r="r" b="b"/>
                    <a:pathLst>
                      <a:path w="21392" h="21503" fill="norm" stroke="1" extrusionOk="0">
                        <a:moveTo>
                          <a:pt x="18856" y="2744"/>
                        </a:moveTo>
                        <a:cubicBezTo>
                          <a:pt x="17956" y="1979"/>
                          <a:pt x="16647" y="1287"/>
                          <a:pt x="15010" y="886"/>
                        </a:cubicBezTo>
                        <a:cubicBezTo>
                          <a:pt x="13047" y="377"/>
                          <a:pt x="10837" y="194"/>
                          <a:pt x="8628" y="49"/>
                        </a:cubicBezTo>
                        <a:cubicBezTo>
                          <a:pt x="6992" y="-24"/>
                          <a:pt x="5028" y="-97"/>
                          <a:pt x="4047" y="486"/>
                        </a:cubicBezTo>
                        <a:cubicBezTo>
                          <a:pt x="3474" y="850"/>
                          <a:pt x="3556" y="1360"/>
                          <a:pt x="2901" y="1688"/>
                        </a:cubicBezTo>
                        <a:cubicBezTo>
                          <a:pt x="2328" y="1979"/>
                          <a:pt x="1756" y="1979"/>
                          <a:pt x="1183" y="2198"/>
                        </a:cubicBezTo>
                        <a:cubicBezTo>
                          <a:pt x="-208" y="2744"/>
                          <a:pt x="-126" y="2671"/>
                          <a:pt x="201" y="3728"/>
                        </a:cubicBezTo>
                        <a:cubicBezTo>
                          <a:pt x="692" y="5440"/>
                          <a:pt x="1510" y="7152"/>
                          <a:pt x="2574" y="8827"/>
                        </a:cubicBezTo>
                        <a:cubicBezTo>
                          <a:pt x="4865" y="12178"/>
                          <a:pt x="8137" y="15384"/>
                          <a:pt x="12474" y="18261"/>
                        </a:cubicBezTo>
                        <a:cubicBezTo>
                          <a:pt x="14519" y="19609"/>
                          <a:pt x="16974" y="20957"/>
                          <a:pt x="20410" y="21503"/>
                        </a:cubicBezTo>
                        <a:cubicBezTo>
                          <a:pt x="20656" y="21284"/>
                          <a:pt x="20819" y="21029"/>
                          <a:pt x="20983" y="20775"/>
                        </a:cubicBezTo>
                        <a:cubicBezTo>
                          <a:pt x="20819" y="19791"/>
                          <a:pt x="20574" y="18953"/>
                          <a:pt x="20492" y="18006"/>
                        </a:cubicBezTo>
                        <a:cubicBezTo>
                          <a:pt x="20165" y="15420"/>
                          <a:pt x="20165" y="12142"/>
                          <a:pt x="21392" y="8135"/>
                        </a:cubicBezTo>
                        <a:cubicBezTo>
                          <a:pt x="21228" y="6241"/>
                          <a:pt x="20901" y="4347"/>
                          <a:pt x="18856" y="2744"/>
                        </a:cubicBezTo>
                        <a:close/>
                      </a:path>
                    </a:pathLst>
                  </a:custGeom>
                  <a:solidFill>
                    <a:srgbClr val="272F5D">
                      <a:alpha val="38000"/>
                    </a:srgbClr>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799" name="Freeform: Shape 681"/>
                  <p:cNvSpPr/>
                  <p:nvPr/>
                </p:nvSpPr>
                <p:spPr>
                  <a:xfrm>
                    <a:off x="111769" y="180371"/>
                    <a:ext cx="207930" cy="235720"/>
                  </a:xfrm>
                  <a:custGeom>
                    <a:avLst/>
                    <a:gdLst/>
                    <a:ahLst/>
                    <a:cxnLst>
                      <a:cxn ang="0">
                        <a:pos x="wd2" y="hd2"/>
                      </a:cxn>
                      <a:cxn ang="5400000">
                        <a:pos x="wd2" y="hd2"/>
                      </a:cxn>
                      <a:cxn ang="10800000">
                        <a:pos x="wd2" y="hd2"/>
                      </a:cxn>
                      <a:cxn ang="16200000">
                        <a:pos x="wd2" y="hd2"/>
                      </a:cxn>
                    </a:cxnLst>
                    <a:rect l="0" t="0" r="r" b="b"/>
                    <a:pathLst>
                      <a:path w="21313" h="17533" fill="norm" stroke="1" extrusionOk="0">
                        <a:moveTo>
                          <a:pt x="6998" y="1904"/>
                        </a:moveTo>
                        <a:cubicBezTo>
                          <a:pt x="6998" y="1904"/>
                          <a:pt x="6998" y="5321"/>
                          <a:pt x="9595" y="7122"/>
                        </a:cubicBezTo>
                        <a:cubicBezTo>
                          <a:pt x="11821" y="8676"/>
                          <a:pt x="15730" y="10726"/>
                          <a:pt x="19040" y="10933"/>
                        </a:cubicBezTo>
                        <a:cubicBezTo>
                          <a:pt x="20181" y="10995"/>
                          <a:pt x="21094" y="11637"/>
                          <a:pt x="21237" y="12445"/>
                        </a:cubicBezTo>
                        <a:cubicBezTo>
                          <a:pt x="21522" y="13874"/>
                          <a:pt x="21151" y="15945"/>
                          <a:pt x="17442" y="17229"/>
                        </a:cubicBezTo>
                        <a:cubicBezTo>
                          <a:pt x="11706" y="19196"/>
                          <a:pt x="7683" y="11119"/>
                          <a:pt x="5914" y="7495"/>
                        </a:cubicBezTo>
                        <a:cubicBezTo>
                          <a:pt x="5686" y="7040"/>
                          <a:pt x="5286" y="6687"/>
                          <a:pt x="4687" y="6439"/>
                        </a:cubicBezTo>
                        <a:lnTo>
                          <a:pt x="1263" y="5031"/>
                        </a:lnTo>
                        <a:cubicBezTo>
                          <a:pt x="578" y="4761"/>
                          <a:pt x="122" y="4285"/>
                          <a:pt x="36" y="3726"/>
                        </a:cubicBezTo>
                        <a:cubicBezTo>
                          <a:pt x="-78" y="3125"/>
                          <a:pt x="36" y="2297"/>
                          <a:pt x="949" y="1469"/>
                        </a:cubicBezTo>
                        <a:cubicBezTo>
                          <a:pt x="1520" y="972"/>
                          <a:pt x="2461" y="827"/>
                          <a:pt x="3203" y="1137"/>
                        </a:cubicBezTo>
                        <a:lnTo>
                          <a:pt x="5172" y="1945"/>
                        </a:lnTo>
                        <a:cubicBezTo>
                          <a:pt x="5172" y="1945"/>
                          <a:pt x="5771" y="-2404"/>
                          <a:pt x="6998" y="1904"/>
                        </a:cubicBezTo>
                        <a:close/>
                      </a:path>
                    </a:pathLst>
                  </a:custGeom>
                  <a:solidFill>
                    <a:srgbClr val="D28A7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00" name="Freeform: Shape 682"/>
                  <p:cNvSpPr/>
                  <p:nvPr/>
                </p:nvSpPr>
                <p:spPr>
                  <a:xfrm>
                    <a:off x="193242" y="191223"/>
                    <a:ext cx="137983" cy="1717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966" y="0"/>
                        </a:moveTo>
                        <a:cubicBezTo>
                          <a:pt x="6097" y="0"/>
                          <a:pt x="19727" y="525"/>
                          <a:pt x="21034" y="8612"/>
                        </a:cubicBezTo>
                        <a:lnTo>
                          <a:pt x="21600" y="21600"/>
                        </a:lnTo>
                        <a:cubicBezTo>
                          <a:pt x="21469" y="21565"/>
                          <a:pt x="13282" y="17609"/>
                          <a:pt x="10103" y="17854"/>
                        </a:cubicBezTo>
                        <a:cubicBezTo>
                          <a:pt x="7403" y="15929"/>
                          <a:pt x="4616" y="13618"/>
                          <a:pt x="1916" y="10818"/>
                        </a:cubicBezTo>
                        <a:cubicBezTo>
                          <a:pt x="1219" y="10117"/>
                          <a:pt x="610" y="9417"/>
                          <a:pt x="0" y="8752"/>
                        </a:cubicBezTo>
                        <a:cubicBezTo>
                          <a:pt x="1002" y="8262"/>
                          <a:pt x="2352" y="7282"/>
                          <a:pt x="3745" y="5916"/>
                        </a:cubicBezTo>
                        <a:cubicBezTo>
                          <a:pt x="5531" y="4236"/>
                          <a:pt x="7011" y="2065"/>
                          <a:pt x="5966" y="0"/>
                        </a:cubicBezTo>
                        <a:close/>
                      </a:path>
                    </a:pathLst>
                  </a:custGeom>
                  <a:solidFill>
                    <a:srgbClr val="13B5A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01" name="Freeform: Shape 683"/>
                  <p:cNvSpPr/>
                  <p:nvPr/>
                </p:nvSpPr>
                <p:spPr>
                  <a:xfrm>
                    <a:off x="110760" y="178942"/>
                    <a:ext cx="210462" cy="238071"/>
                  </a:xfrm>
                  <a:custGeom>
                    <a:avLst/>
                    <a:gdLst/>
                    <a:ahLst/>
                    <a:cxnLst>
                      <a:cxn ang="0">
                        <a:pos x="wd2" y="hd2"/>
                      </a:cxn>
                      <a:cxn ang="5400000">
                        <a:pos x="wd2" y="hd2"/>
                      </a:cxn>
                      <a:cxn ang="10800000">
                        <a:pos x="wd2" y="hd2"/>
                      </a:cxn>
                      <a:cxn ang="16200000">
                        <a:pos x="wd2" y="hd2"/>
                      </a:cxn>
                    </a:cxnLst>
                    <a:rect l="0" t="0" r="r" b="b"/>
                    <a:pathLst>
                      <a:path w="21487" h="21576" fill="norm" stroke="1" extrusionOk="0">
                        <a:moveTo>
                          <a:pt x="15742" y="21576"/>
                        </a:moveTo>
                        <a:cubicBezTo>
                          <a:pt x="15202" y="21576"/>
                          <a:pt x="14719" y="21475"/>
                          <a:pt x="14179" y="21298"/>
                        </a:cubicBezTo>
                        <a:cubicBezTo>
                          <a:pt x="10086" y="19784"/>
                          <a:pt x="7273" y="12694"/>
                          <a:pt x="5908" y="9262"/>
                        </a:cubicBezTo>
                        <a:cubicBezTo>
                          <a:pt x="5709" y="8757"/>
                          <a:pt x="5283" y="8328"/>
                          <a:pt x="4743" y="8051"/>
                        </a:cubicBezTo>
                        <a:lnTo>
                          <a:pt x="1333" y="6360"/>
                        </a:lnTo>
                        <a:cubicBezTo>
                          <a:pt x="594" y="5982"/>
                          <a:pt x="139" y="5376"/>
                          <a:pt x="25" y="4669"/>
                        </a:cubicBezTo>
                        <a:cubicBezTo>
                          <a:pt x="-60" y="3963"/>
                          <a:pt x="25" y="2903"/>
                          <a:pt x="963" y="1818"/>
                        </a:cubicBezTo>
                        <a:cubicBezTo>
                          <a:pt x="1560" y="1162"/>
                          <a:pt x="2583" y="985"/>
                          <a:pt x="3407" y="1389"/>
                        </a:cubicBezTo>
                        <a:lnTo>
                          <a:pt x="5169" y="2272"/>
                        </a:lnTo>
                        <a:cubicBezTo>
                          <a:pt x="5283" y="1465"/>
                          <a:pt x="5539" y="1"/>
                          <a:pt x="6079" y="1"/>
                        </a:cubicBezTo>
                        <a:cubicBezTo>
                          <a:pt x="6363" y="-24"/>
                          <a:pt x="6733" y="254"/>
                          <a:pt x="7244" y="2398"/>
                        </a:cubicBezTo>
                        <a:lnTo>
                          <a:pt x="7244" y="2424"/>
                        </a:lnTo>
                        <a:cubicBezTo>
                          <a:pt x="7244" y="2449"/>
                          <a:pt x="7244" y="5199"/>
                          <a:pt x="8608" y="7344"/>
                        </a:cubicBezTo>
                        <a:cubicBezTo>
                          <a:pt x="8608" y="7369"/>
                          <a:pt x="11394" y="10776"/>
                          <a:pt x="13241" y="12315"/>
                        </a:cubicBezTo>
                        <a:cubicBezTo>
                          <a:pt x="15117" y="13880"/>
                          <a:pt x="16197" y="15797"/>
                          <a:pt x="16197" y="15797"/>
                        </a:cubicBezTo>
                        <a:lnTo>
                          <a:pt x="15941" y="15924"/>
                        </a:lnTo>
                        <a:cubicBezTo>
                          <a:pt x="15941" y="15898"/>
                          <a:pt x="14889" y="14031"/>
                          <a:pt x="13042" y="12492"/>
                        </a:cubicBezTo>
                        <a:cubicBezTo>
                          <a:pt x="11166" y="10927"/>
                          <a:pt x="8409" y="7496"/>
                          <a:pt x="8381" y="7470"/>
                        </a:cubicBezTo>
                        <a:cubicBezTo>
                          <a:pt x="7017" y="5326"/>
                          <a:pt x="6960" y="2651"/>
                          <a:pt x="6960" y="2449"/>
                        </a:cubicBezTo>
                        <a:cubicBezTo>
                          <a:pt x="6448" y="279"/>
                          <a:pt x="6107" y="228"/>
                          <a:pt x="6079" y="228"/>
                        </a:cubicBezTo>
                        <a:cubicBezTo>
                          <a:pt x="5880" y="228"/>
                          <a:pt x="5567" y="1288"/>
                          <a:pt x="5425" y="2499"/>
                        </a:cubicBezTo>
                        <a:lnTo>
                          <a:pt x="5397" y="2676"/>
                        </a:lnTo>
                        <a:lnTo>
                          <a:pt x="3265" y="1616"/>
                        </a:lnTo>
                        <a:cubicBezTo>
                          <a:pt x="2555" y="1263"/>
                          <a:pt x="1674" y="1414"/>
                          <a:pt x="1191" y="1969"/>
                        </a:cubicBezTo>
                        <a:cubicBezTo>
                          <a:pt x="281" y="2979"/>
                          <a:pt x="196" y="3963"/>
                          <a:pt x="281" y="4644"/>
                        </a:cubicBezTo>
                        <a:cubicBezTo>
                          <a:pt x="395" y="5275"/>
                          <a:pt x="821" y="5830"/>
                          <a:pt x="1446" y="6158"/>
                        </a:cubicBezTo>
                        <a:lnTo>
                          <a:pt x="4885" y="7849"/>
                        </a:lnTo>
                        <a:cubicBezTo>
                          <a:pt x="5482" y="8152"/>
                          <a:pt x="5937" y="8606"/>
                          <a:pt x="6136" y="9186"/>
                        </a:cubicBezTo>
                        <a:cubicBezTo>
                          <a:pt x="7500" y="12568"/>
                          <a:pt x="10314" y="19608"/>
                          <a:pt x="14293" y="21071"/>
                        </a:cubicBezTo>
                        <a:cubicBezTo>
                          <a:pt x="15344" y="21450"/>
                          <a:pt x="16396" y="21425"/>
                          <a:pt x="17419" y="20970"/>
                        </a:cubicBezTo>
                        <a:cubicBezTo>
                          <a:pt x="19181" y="20239"/>
                          <a:pt x="21284" y="18775"/>
                          <a:pt x="21227" y="16075"/>
                        </a:cubicBezTo>
                        <a:lnTo>
                          <a:pt x="21483" y="16075"/>
                        </a:lnTo>
                        <a:cubicBezTo>
                          <a:pt x="21540" y="17640"/>
                          <a:pt x="20886" y="19810"/>
                          <a:pt x="17561" y="21197"/>
                        </a:cubicBezTo>
                        <a:cubicBezTo>
                          <a:pt x="16936" y="21450"/>
                          <a:pt x="16339" y="21576"/>
                          <a:pt x="15742" y="21576"/>
                        </a:cubicBezTo>
                        <a:close/>
                      </a:path>
                    </a:pathLst>
                  </a:custGeom>
                  <a:solidFill>
                    <a:srgbClr val="BA6B5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824" name="Group 5"/>
                <p:cNvGrpSpPr/>
                <p:nvPr/>
              </p:nvGrpSpPr>
              <p:grpSpPr>
                <a:xfrm>
                  <a:off x="1856206" y="286397"/>
                  <a:ext cx="494507" cy="1114441"/>
                  <a:chOff x="0" y="0"/>
                  <a:chExt cx="494506" cy="1114440"/>
                </a:xfrm>
              </p:grpSpPr>
              <p:sp>
                <p:nvSpPr>
                  <p:cNvPr id="803" name="Freeform: Shape 597"/>
                  <p:cNvSpPr/>
                  <p:nvPr/>
                </p:nvSpPr>
                <p:spPr>
                  <a:xfrm>
                    <a:off x="0" y="293320"/>
                    <a:ext cx="424345" cy="806234"/>
                  </a:xfrm>
                  <a:custGeom>
                    <a:avLst/>
                    <a:gdLst/>
                    <a:ahLst/>
                    <a:cxnLst>
                      <a:cxn ang="0">
                        <a:pos x="wd2" y="hd2"/>
                      </a:cxn>
                      <a:cxn ang="5400000">
                        <a:pos x="wd2" y="hd2"/>
                      </a:cxn>
                      <a:cxn ang="10800000">
                        <a:pos x="wd2" y="hd2"/>
                      </a:cxn>
                      <a:cxn ang="16200000">
                        <a:pos x="wd2" y="hd2"/>
                      </a:cxn>
                    </a:cxnLst>
                    <a:rect l="0" t="0" r="r" b="b"/>
                    <a:pathLst>
                      <a:path w="21548" h="21587" fill="norm" stroke="1" extrusionOk="0">
                        <a:moveTo>
                          <a:pt x="21048" y="5762"/>
                        </a:moveTo>
                        <a:lnTo>
                          <a:pt x="18219" y="6501"/>
                        </a:lnTo>
                        <a:cubicBezTo>
                          <a:pt x="18898" y="5411"/>
                          <a:pt x="19478" y="4404"/>
                          <a:pt x="19945" y="3524"/>
                        </a:cubicBezTo>
                        <a:cubicBezTo>
                          <a:pt x="19959" y="3516"/>
                          <a:pt x="19973" y="3501"/>
                          <a:pt x="19973" y="3494"/>
                        </a:cubicBezTo>
                        <a:cubicBezTo>
                          <a:pt x="21020" y="1539"/>
                          <a:pt x="21529" y="248"/>
                          <a:pt x="21543" y="226"/>
                        </a:cubicBezTo>
                        <a:cubicBezTo>
                          <a:pt x="21572" y="129"/>
                          <a:pt x="21459" y="32"/>
                          <a:pt x="21261" y="2"/>
                        </a:cubicBezTo>
                        <a:cubicBezTo>
                          <a:pt x="21077" y="-13"/>
                          <a:pt x="20893" y="47"/>
                          <a:pt x="20850" y="151"/>
                        </a:cubicBezTo>
                        <a:cubicBezTo>
                          <a:pt x="20836" y="174"/>
                          <a:pt x="20412" y="1226"/>
                          <a:pt x="19577" y="2867"/>
                        </a:cubicBezTo>
                        <a:lnTo>
                          <a:pt x="18672" y="1636"/>
                        </a:lnTo>
                        <a:cubicBezTo>
                          <a:pt x="18601" y="1539"/>
                          <a:pt x="18389" y="1494"/>
                          <a:pt x="18219" y="1531"/>
                        </a:cubicBezTo>
                        <a:cubicBezTo>
                          <a:pt x="18035" y="1569"/>
                          <a:pt x="17950" y="1681"/>
                          <a:pt x="18007" y="1778"/>
                        </a:cubicBezTo>
                        <a:lnTo>
                          <a:pt x="19252" y="3464"/>
                        </a:lnTo>
                        <a:cubicBezTo>
                          <a:pt x="18361" y="5120"/>
                          <a:pt x="17088" y="7247"/>
                          <a:pt x="15418" y="9470"/>
                        </a:cubicBezTo>
                        <a:cubicBezTo>
                          <a:pt x="15192" y="9776"/>
                          <a:pt x="14952" y="10097"/>
                          <a:pt x="14697" y="10410"/>
                        </a:cubicBezTo>
                        <a:lnTo>
                          <a:pt x="13495" y="8142"/>
                        </a:lnTo>
                        <a:cubicBezTo>
                          <a:pt x="13438" y="8045"/>
                          <a:pt x="13254" y="7993"/>
                          <a:pt x="13070" y="8015"/>
                        </a:cubicBezTo>
                        <a:cubicBezTo>
                          <a:pt x="12872" y="8045"/>
                          <a:pt x="12773" y="8142"/>
                          <a:pt x="12816" y="8246"/>
                        </a:cubicBezTo>
                        <a:lnTo>
                          <a:pt x="14259" y="10955"/>
                        </a:lnTo>
                        <a:cubicBezTo>
                          <a:pt x="12335" y="13313"/>
                          <a:pt x="9831" y="15872"/>
                          <a:pt x="6747" y="18035"/>
                        </a:cubicBezTo>
                        <a:lnTo>
                          <a:pt x="6747" y="12902"/>
                        </a:lnTo>
                        <a:cubicBezTo>
                          <a:pt x="6747" y="12798"/>
                          <a:pt x="6592" y="12716"/>
                          <a:pt x="6380" y="12716"/>
                        </a:cubicBezTo>
                        <a:cubicBezTo>
                          <a:pt x="6196" y="12716"/>
                          <a:pt x="6040" y="12798"/>
                          <a:pt x="6040" y="12902"/>
                        </a:cubicBezTo>
                        <a:lnTo>
                          <a:pt x="6040" y="18386"/>
                        </a:lnTo>
                        <a:cubicBezTo>
                          <a:pt x="6040" y="18423"/>
                          <a:pt x="6054" y="18453"/>
                          <a:pt x="6097" y="18483"/>
                        </a:cubicBezTo>
                        <a:cubicBezTo>
                          <a:pt x="4258" y="19707"/>
                          <a:pt x="2221" y="20774"/>
                          <a:pt x="0" y="21587"/>
                        </a:cubicBezTo>
                        <a:lnTo>
                          <a:pt x="1188" y="21587"/>
                        </a:lnTo>
                        <a:cubicBezTo>
                          <a:pt x="2376" y="21117"/>
                          <a:pt x="3536" y="20565"/>
                          <a:pt x="4654" y="19938"/>
                        </a:cubicBezTo>
                        <a:lnTo>
                          <a:pt x="9011" y="19707"/>
                        </a:lnTo>
                        <a:cubicBezTo>
                          <a:pt x="9209" y="19699"/>
                          <a:pt x="9350" y="19610"/>
                          <a:pt x="9322" y="19505"/>
                        </a:cubicBezTo>
                        <a:cubicBezTo>
                          <a:pt x="9308" y="19401"/>
                          <a:pt x="9138" y="19326"/>
                          <a:pt x="8940" y="19341"/>
                        </a:cubicBezTo>
                        <a:lnTo>
                          <a:pt x="5361" y="19528"/>
                        </a:lnTo>
                        <a:cubicBezTo>
                          <a:pt x="6606" y="18789"/>
                          <a:pt x="7794" y="17961"/>
                          <a:pt x="8968" y="17036"/>
                        </a:cubicBezTo>
                        <a:cubicBezTo>
                          <a:pt x="9732" y="16424"/>
                          <a:pt x="10496" y="15760"/>
                          <a:pt x="11231" y="15066"/>
                        </a:cubicBezTo>
                        <a:lnTo>
                          <a:pt x="16366" y="14544"/>
                        </a:lnTo>
                        <a:cubicBezTo>
                          <a:pt x="16550" y="14521"/>
                          <a:pt x="16677" y="14432"/>
                          <a:pt x="16649" y="14327"/>
                        </a:cubicBezTo>
                        <a:cubicBezTo>
                          <a:pt x="16607" y="14223"/>
                          <a:pt x="16423" y="14156"/>
                          <a:pt x="16225" y="14178"/>
                        </a:cubicBezTo>
                        <a:lnTo>
                          <a:pt x="11670" y="14641"/>
                        </a:lnTo>
                        <a:cubicBezTo>
                          <a:pt x="12816" y="13536"/>
                          <a:pt x="13919" y="12328"/>
                          <a:pt x="14966" y="11029"/>
                        </a:cubicBezTo>
                        <a:cubicBezTo>
                          <a:pt x="15334" y="10567"/>
                          <a:pt x="15716" y="10097"/>
                          <a:pt x="16069" y="9612"/>
                        </a:cubicBezTo>
                        <a:cubicBezTo>
                          <a:pt x="16748" y="8717"/>
                          <a:pt x="17342" y="7836"/>
                          <a:pt x="17894" y="7000"/>
                        </a:cubicBezTo>
                        <a:lnTo>
                          <a:pt x="21360" y="6090"/>
                        </a:lnTo>
                        <a:cubicBezTo>
                          <a:pt x="21529" y="6045"/>
                          <a:pt x="21600" y="5934"/>
                          <a:pt x="21501" y="5837"/>
                        </a:cubicBezTo>
                        <a:cubicBezTo>
                          <a:pt x="21416" y="5747"/>
                          <a:pt x="21218" y="5710"/>
                          <a:pt x="21048" y="5762"/>
                        </a:cubicBezTo>
                        <a:close/>
                      </a:path>
                    </a:pathLst>
                  </a:custGeom>
                  <a:solidFill>
                    <a:srgbClr val="95BFE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04" name="Freeform: Shape 702"/>
                  <p:cNvSpPr/>
                  <p:nvPr/>
                </p:nvSpPr>
                <p:spPr>
                  <a:xfrm>
                    <a:off x="242514" y="987496"/>
                    <a:ext cx="79445" cy="58343"/>
                  </a:xfrm>
                  <a:custGeom>
                    <a:avLst/>
                    <a:gdLst/>
                    <a:ahLst/>
                    <a:cxnLst>
                      <a:cxn ang="0">
                        <a:pos x="wd2" y="hd2"/>
                      </a:cxn>
                      <a:cxn ang="5400000">
                        <a:pos x="wd2" y="hd2"/>
                      </a:cxn>
                      <a:cxn ang="10800000">
                        <a:pos x="wd2" y="hd2"/>
                      </a:cxn>
                      <a:cxn ang="16200000">
                        <a:pos x="wd2" y="hd2"/>
                      </a:cxn>
                    </a:cxnLst>
                    <a:rect l="0" t="0" r="r" b="b"/>
                    <a:pathLst>
                      <a:path w="21600" h="17744" fill="norm" stroke="1" extrusionOk="0">
                        <a:moveTo>
                          <a:pt x="151" y="2869"/>
                        </a:moveTo>
                        <a:lnTo>
                          <a:pt x="0" y="15272"/>
                        </a:lnTo>
                        <a:cubicBezTo>
                          <a:pt x="0" y="15272"/>
                          <a:pt x="13745" y="21600"/>
                          <a:pt x="21600" y="14006"/>
                        </a:cubicBezTo>
                        <a:lnTo>
                          <a:pt x="18503" y="0"/>
                        </a:lnTo>
                        <a:close/>
                      </a:path>
                    </a:pathLst>
                  </a:custGeom>
                  <a:solidFill>
                    <a:srgbClr val="60352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05" name="Freeform: Shape 703"/>
                  <p:cNvSpPr/>
                  <p:nvPr/>
                </p:nvSpPr>
                <p:spPr>
                  <a:xfrm>
                    <a:off x="242793" y="987496"/>
                    <a:ext cx="77494" cy="390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 y="5209"/>
                        </a:moveTo>
                        <a:lnTo>
                          <a:pt x="18890" y="0"/>
                        </a:lnTo>
                        <a:lnTo>
                          <a:pt x="21600" y="21600"/>
                        </a:lnTo>
                        <a:cubicBezTo>
                          <a:pt x="18116" y="20068"/>
                          <a:pt x="14555" y="18689"/>
                          <a:pt x="11071" y="17311"/>
                        </a:cubicBezTo>
                        <a:cubicBezTo>
                          <a:pt x="7587" y="15779"/>
                          <a:pt x="4026" y="14247"/>
                          <a:pt x="774" y="11030"/>
                        </a:cubicBezTo>
                        <a:cubicBezTo>
                          <a:pt x="542" y="10877"/>
                          <a:pt x="310" y="10417"/>
                          <a:pt x="0" y="10264"/>
                        </a:cubicBezTo>
                        <a:close/>
                      </a:path>
                    </a:pathLst>
                  </a:custGeom>
                  <a:solidFill>
                    <a:srgbClr val="351B1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06" name="Freeform: Shape 704"/>
                  <p:cNvSpPr/>
                  <p:nvPr/>
                </p:nvSpPr>
                <p:spPr>
                  <a:xfrm>
                    <a:off x="130631" y="1021816"/>
                    <a:ext cx="213427" cy="92625"/>
                  </a:xfrm>
                  <a:custGeom>
                    <a:avLst/>
                    <a:gdLst/>
                    <a:ahLst/>
                    <a:cxnLst>
                      <a:cxn ang="0">
                        <a:pos x="wd2" y="hd2"/>
                      </a:cxn>
                      <a:cxn ang="5400000">
                        <a:pos x="wd2" y="hd2"/>
                      </a:cxn>
                      <a:cxn ang="10800000">
                        <a:pos x="wd2" y="hd2"/>
                      </a:cxn>
                      <a:cxn ang="16200000">
                        <a:pos x="wd2" y="hd2"/>
                      </a:cxn>
                    </a:cxnLst>
                    <a:rect l="0" t="0" r="r" b="b"/>
                    <a:pathLst>
                      <a:path w="20622" h="21049" fill="norm" stroke="1" extrusionOk="0">
                        <a:moveTo>
                          <a:pt x="19269" y="751"/>
                        </a:moveTo>
                        <a:cubicBezTo>
                          <a:pt x="18973" y="-134"/>
                          <a:pt x="18435" y="-260"/>
                          <a:pt x="18086" y="498"/>
                        </a:cubicBezTo>
                        <a:cubicBezTo>
                          <a:pt x="17494" y="1887"/>
                          <a:pt x="16284" y="3719"/>
                          <a:pt x="14132" y="3908"/>
                        </a:cubicBezTo>
                        <a:cubicBezTo>
                          <a:pt x="12329" y="4035"/>
                          <a:pt x="11253" y="2898"/>
                          <a:pt x="10662" y="1761"/>
                        </a:cubicBezTo>
                        <a:cubicBezTo>
                          <a:pt x="10285" y="1066"/>
                          <a:pt x="9720" y="1319"/>
                          <a:pt x="9505" y="2393"/>
                        </a:cubicBezTo>
                        <a:cubicBezTo>
                          <a:pt x="9075" y="4287"/>
                          <a:pt x="8348" y="6751"/>
                          <a:pt x="7272" y="8329"/>
                        </a:cubicBezTo>
                        <a:cubicBezTo>
                          <a:pt x="5336" y="11172"/>
                          <a:pt x="2700" y="11172"/>
                          <a:pt x="897" y="15845"/>
                        </a:cubicBezTo>
                        <a:cubicBezTo>
                          <a:pt x="709" y="16351"/>
                          <a:pt x="521" y="16793"/>
                          <a:pt x="332" y="17172"/>
                        </a:cubicBezTo>
                        <a:cubicBezTo>
                          <a:pt x="-367" y="18624"/>
                          <a:pt x="117" y="21340"/>
                          <a:pt x="1032" y="21024"/>
                        </a:cubicBezTo>
                        <a:lnTo>
                          <a:pt x="20480" y="14582"/>
                        </a:lnTo>
                        <a:cubicBezTo>
                          <a:pt x="20480" y="14582"/>
                          <a:pt x="21233" y="6814"/>
                          <a:pt x="19269" y="751"/>
                        </a:cubicBezTo>
                        <a:close/>
                      </a:path>
                    </a:pathLst>
                  </a:custGeom>
                  <a:solidFill>
                    <a:srgbClr val="2A2E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07" name="Freeform: Shape 705"/>
                  <p:cNvSpPr/>
                  <p:nvPr/>
                </p:nvSpPr>
                <p:spPr>
                  <a:xfrm>
                    <a:off x="130631" y="1021816"/>
                    <a:ext cx="213427" cy="92625"/>
                  </a:xfrm>
                  <a:custGeom>
                    <a:avLst/>
                    <a:gdLst/>
                    <a:ahLst/>
                    <a:cxnLst>
                      <a:cxn ang="0">
                        <a:pos x="wd2" y="hd2"/>
                      </a:cxn>
                      <a:cxn ang="5400000">
                        <a:pos x="wd2" y="hd2"/>
                      </a:cxn>
                      <a:cxn ang="10800000">
                        <a:pos x="wd2" y="hd2"/>
                      </a:cxn>
                      <a:cxn ang="16200000">
                        <a:pos x="wd2" y="hd2"/>
                      </a:cxn>
                    </a:cxnLst>
                    <a:rect l="0" t="0" r="r" b="b"/>
                    <a:pathLst>
                      <a:path w="20622" h="21049" fill="norm" stroke="1" extrusionOk="0">
                        <a:moveTo>
                          <a:pt x="19269" y="751"/>
                        </a:moveTo>
                        <a:cubicBezTo>
                          <a:pt x="18973" y="-134"/>
                          <a:pt x="18435" y="-260"/>
                          <a:pt x="18086" y="498"/>
                        </a:cubicBezTo>
                        <a:cubicBezTo>
                          <a:pt x="17494" y="1887"/>
                          <a:pt x="16284" y="3719"/>
                          <a:pt x="14132" y="3908"/>
                        </a:cubicBezTo>
                        <a:cubicBezTo>
                          <a:pt x="12329" y="4035"/>
                          <a:pt x="11253" y="2898"/>
                          <a:pt x="10662" y="1761"/>
                        </a:cubicBezTo>
                        <a:cubicBezTo>
                          <a:pt x="10285" y="1066"/>
                          <a:pt x="9720" y="1319"/>
                          <a:pt x="9505" y="2393"/>
                        </a:cubicBezTo>
                        <a:cubicBezTo>
                          <a:pt x="9075" y="4287"/>
                          <a:pt x="8348" y="6751"/>
                          <a:pt x="7272" y="8329"/>
                        </a:cubicBezTo>
                        <a:cubicBezTo>
                          <a:pt x="5336" y="11172"/>
                          <a:pt x="2700" y="11172"/>
                          <a:pt x="897" y="15845"/>
                        </a:cubicBezTo>
                        <a:cubicBezTo>
                          <a:pt x="709" y="16351"/>
                          <a:pt x="521" y="16793"/>
                          <a:pt x="332" y="17172"/>
                        </a:cubicBezTo>
                        <a:cubicBezTo>
                          <a:pt x="-367" y="18624"/>
                          <a:pt x="117" y="21340"/>
                          <a:pt x="1032" y="21024"/>
                        </a:cubicBezTo>
                        <a:lnTo>
                          <a:pt x="20480" y="14582"/>
                        </a:lnTo>
                        <a:cubicBezTo>
                          <a:pt x="20480" y="14582"/>
                          <a:pt x="21233" y="6814"/>
                          <a:pt x="19269" y="751"/>
                        </a:cubicBezTo>
                        <a:close/>
                      </a:path>
                    </a:pathLst>
                  </a:custGeom>
                  <a:solidFill>
                    <a:srgbClr val="000000">
                      <a:alpha val="50000"/>
                    </a:srgbClr>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08" name="Freeform: Shape 706"/>
                  <p:cNvSpPr/>
                  <p:nvPr/>
                </p:nvSpPr>
                <p:spPr>
                  <a:xfrm>
                    <a:off x="170760" y="492712"/>
                    <a:ext cx="247647" cy="521332"/>
                  </a:xfrm>
                  <a:custGeom>
                    <a:avLst/>
                    <a:gdLst/>
                    <a:ahLst/>
                    <a:cxnLst>
                      <a:cxn ang="0">
                        <a:pos x="wd2" y="hd2"/>
                      </a:cxn>
                      <a:cxn ang="5400000">
                        <a:pos x="wd2" y="hd2"/>
                      </a:cxn>
                      <a:cxn ang="10800000">
                        <a:pos x="wd2" y="hd2"/>
                      </a:cxn>
                      <a:cxn ang="16200000">
                        <a:pos x="wd2" y="hd2"/>
                      </a:cxn>
                    </a:cxnLst>
                    <a:rect l="0" t="0" r="r" b="b"/>
                    <a:pathLst>
                      <a:path w="21322" h="21591" fill="norm" stroke="1" extrusionOk="0">
                        <a:moveTo>
                          <a:pt x="106" y="9692"/>
                        </a:moveTo>
                        <a:cubicBezTo>
                          <a:pt x="177" y="9508"/>
                          <a:pt x="297" y="9312"/>
                          <a:pt x="489" y="9127"/>
                        </a:cubicBezTo>
                        <a:cubicBezTo>
                          <a:pt x="1472" y="8088"/>
                          <a:pt x="2671" y="7073"/>
                          <a:pt x="3702" y="6035"/>
                        </a:cubicBezTo>
                        <a:cubicBezTo>
                          <a:pt x="5835" y="3854"/>
                          <a:pt x="8089" y="1615"/>
                          <a:pt x="11805" y="0"/>
                        </a:cubicBezTo>
                        <a:lnTo>
                          <a:pt x="21322" y="3923"/>
                        </a:lnTo>
                        <a:cubicBezTo>
                          <a:pt x="21322" y="3923"/>
                          <a:pt x="20555" y="5100"/>
                          <a:pt x="16983" y="6600"/>
                        </a:cubicBezTo>
                        <a:cubicBezTo>
                          <a:pt x="14993" y="7431"/>
                          <a:pt x="11301" y="9162"/>
                          <a:pt x="8448" y="10523"/>
                        </a:cubicBezTo>
                        <a:cubicBezTo>
                          <a:pt x="9407" y="12219"/>
                          <a:pt x="10558" y="14331"/>
                          <a:pt x="10678" y="14631"/>
                        </a:cubicBezTo>
                        <a:cubicBezTo>
                          <a:pt x="11157" y="15715"/>
                          <a:pt x="11565" y="16800"/>
                          <a:pt x="11924" y="17896"/>
                        </a:cubicBezTo>
                        <a:cubicBezTo>
                          <a:pt x="12236" y="18912"/>
                          <a:pt x="12740" y="20019"/>
                          <a:pt x="12404" y="21046"/>
                        </a:cubicBezTo>
                        <a:cubicBezTo>
                          <a:pt x="12212" y="21600"/>
                          <a:pt x="8209" y="21600"/>
                          <a:pt x="6794" y="21588"/>
                        </a:cubicBezTo>
                        <a:cubicBezTo>
                          <a:pt x="6506" y="21577"/>
                          <a:pt x="6267" y="21473"/>
                          <a:pt x="6219" y="21335"/>
                        </a:cubicBezTo>
                        <a:cubicBezTo>
                          <a:pt x="5931" y="20412"/>
                          <a:pt x="4804" y="17065"/>
                          <a:pt x="3558" y="15900"/>
                        </a:cubicBezTo>
                        <a:cubicBezTo>
                          <a:pt x="2407" y="14838"/>
                          <a:pt x="1688" y="13650"/>
                          <a:pt x="993" y="12508"/>
                        </a:cubicBezTo>
                        <a:cubicBezTo>
                          <a:pt x="465" y="11608"/>
                          <a:pt x="-278" y="10627"/>
                          <a:pt x="106" y="9692"/>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09" name="Freeform: Shape 707"/>
                  <p:cNvSpPr/>
                  <p:nvPr/>
                </p:nvSpPr>
                <p:spPr>
                  <a:xfrm>
                    <a:off x="358475" y="1001434"/>
                    <a:ext cx="79166" cy="55215"/>
                  </a:xfrm>
                  <a:custGeom>
                    <a:avLst/>
                    <a:gdLst/>
                    <a:ahLst/>
                    <a:cxnLst>
                      <a:cxn ang="0">
                        <a:pos x="wd2" y="hd2"/>
                      </a:cxn>
                      <a:cxn ang="5400000">
                        <a:pos x="wd2" y="hd2"/>
                      </a:cxn>
                      <a:cxn ang="10800000">
                        <a:pos x="wd2" y="hd2"/>
                      </a:cxn>
                      <a:cxn ang="16200000">
                        <a:pos x="wd2" y="hd2"/>
                      </a:cxn>
                    </a:cxnLst>
                    <a:rect l="0" t="0" r="r" b="b"/>
                    <a:pathLst>
                      <a:path w="21600" h="17480" fill="norm" stroke="1" extrusionOk="0">
                        <a:moveTo>
                          <a:pt x="1288" y="263"/>
                        </a:moveTo>
                        <a:lnTo>
                          <a:pt x="0" y="13083"/>
                        </a:lnTo>
                        <a:cubicBezTo>
                          <a:pt x="0" y="13083"/>
                          <a:pt x="12960" y="21600"/>
                          <a:pt x="21600" y="14927"/>
                        </a:cubicBezTo>
                        <a:lnTo>
                          <a:pt x="19933" y="0"/>
                        </a:lnTo>
                        <a:close/>
                      </a:path>
                    </a:pathLst>
                  </a:custGeom>
                  <a:solidFill>
                    <a:srgbClr val="60352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10" name="Freeform: Shape 708"/>
                  <p:cNvSpPr/>
                  <p:nvPr/>
                </p:nvSpPr>
                <p:spPr>
                  <a:xfrm>
                    <a:off x="362099" y="1001434"/>
                    <a:ext cx="74427" cy="398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22" y="450"/>
                        </a:moveTo>
                        <a:lnTo>
                          <a:pt x="20149" y="0"/>
                        </a:lnTo>
                        <a:lnTo>
                          <a:pt x="21600" y="21600"/>
                        </a:lnTo>
                        <a:cubicBezTo>
                          <a:pt x="18134" y="19350"/>
                          <a:pt x="14507" y="17250"/>
                          <a:pt x="11042" y="14850"/>
                        </a:cubicBezTo>
                        <a:cubicBezTo>
                          <a:pt x="7496" y="12600"/>
                          <a:pt x="3869" y="10200"/>
                          <a:pt x="725" y="6300"/>
                        </a:cubicBezTo>
                        <a:cubicBezTo>
                          <a:pt x="484" y="6000"/>
                          <a:pt x="242" y="5700"/>
                          <a:pt x="0" y="5400"/>
                        </a:cubicBezTo>
                        <a:close/>
                      </a:path>
                    </a:pathLst>
                  </a:custGeom>
                  <a:solidFill>
                    <a:srgbClr val="351B1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11" name="Freeform: Shape 709"/>
                  <p:cNvSpPr/>
                  <p:nvPr/>
                </p:nvSpPr>
                <p:spPr>
                  <a:xfrm>
                    <a:off x="239532" y="1032226"/>
                    <a:ext cx="216533" cy="74019"/>
                  </a:xfrm>
                  <a:custGeom>
                    <a:avLst/>
                    <a:gdLst/>
                    <a:ahLst/>
                    <a:cxnLst>
                      <a:cxn ang="0">
                        <a:pos x="wd2" y="hd2"/>
                      </a:cxn>
                      <a:cxn ang="5400000">
                        <a:pos x="wd2" y="hd2"/>
                      </a:cxn>
                      <a:cxn ang="10800000">
                        <a:pos x="wd2" y="hd2"/>
                      </a:cxn>
                      <a:cxn ang="16200000">
                        <a:pos x="wd2" y="hd2"/>
                      </a:cxn>
                    </a:cxnLst>
                    <a:rect l="0" t="0" r="r" b="b"/>
                    <a:pathLst>
                      <a:path w="20513" h="21244" fill="norm" stroke="1" extrusionOk="0">
                        <a:moveTo>
                          <a:pt x="19640" y="2673"/>
                        </a:moveTo>
                        <a:cubicBezTo>
                          <a:pt x="19403" y="1477"/>
                          <a:pt x="18875" y="1158"/>
                          <a:pt x="18506" y="1955"/>
                        </a:cubicBezTo>
                        <a:cubicBezTo>
                          <a:pt x="17847" y="3470"/>
                          <a:pt x="16607" y="5303"/>
                          <a:pt x="14497" y="4665"/>
                        </a:cubicBezTo>
                        <a:cubicBezTo>
                          <a:pt x="12730" y="4187"/>
                          <a:pt x="11754" y="2354"/>
                          <a:pt x="11227" y="680"/>
                        </a:cubicBezTo>
                        <a:cubicBezTo>
                          <a:pt x="10884" y="-356"/>
                          <a:pt x="10304" y="-197"/>
                          <a:pt x="10040" y="1079"/>
                        </a:cubicBezTo>
                        <a:cubicBezTo>
                          <a:pt x="9539" y="3310"/>
                          <a:pt x="8748" y="6100"/>
                          <a:pt x="7614" y="7694"/>
                        </a:cubicBezTo>
                        <a:cubicBezTo>
                          <a:pt x="5583" y="10484"/>
                          <a:pt x="3025" y="9527"/>
                          <a:pt x="1047" y="14708"/>
                        </a:cubicBezTo>
                        <a:cubicBezTo>
                          <a:pt x="836" y="15266"/>
                          <a:pt x="625" y="15744"/>
                          <a:pt x="414" y="16143"/>
                        </a:cubicBezTo>
                        <a:cubicBezTo>
                          <a:pt x="-351" y="17737"/>
                          <a:pt x="18" y="21244"/>
                          <a:pt x="915" y="21244"/>
                        </a:cubicBezTo>
                        <a:lnTo>
                          <a:pt x="20141" y="20447"/>
                        </a:lnTo>
                        <a:cubicBezTo>
                          <a:pt x="20141" y="20447"/>
                          <a:pt x="21249" y="10962"/>
                          <a:pt x="19640" y="2673"/>
                        </a:cubicBezTo>
                        <a:close/>
                      </a:path>
                    </a:pathLst>
                  </a:custGeom>
                  <a:solidFill>
                    <a:srgbClr val="2A2E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12" name="Freeform: Shape 710"/>
                  <p:cNvSpPr/>
                  <p:nvPr/>
                </p:nvSpPr>
                <p:spPr>
                  <a:xfrm>
                    <a:off x="288543" y="486859"/>
                    <a:ext cx="165241" cy="526005"/>
                  </a:xfrm>
                  <a:custGeom>
                    <a:avLst/>
                    <a:gdLst/>
                    <a:ahLst/>
                    <a:cxnLst>
                      <a:cxn ang="0">
                        <a:pos x="wd2" y="hd2"/>
                      </a:cxn>
                      <a:cxn ang="5400000">
                        <a:pos x="wd2" y="hd2"/>
                      </a:cxn>
                      <a:cxn ang="10800000">
                        <a:pos x="wd2" y="hd2"/>
                      </a:cxn>
                      <a:cxn ang="16200000">
                        <a:pos x="wd2" y="hd2"/>
                      </a:cxn>
                    </a:cxnLst>
                    <a:rect l="0" t="0" r="r" b="b"/>
                    <a:pathLst>
                      <a:path w="19551" h="21600" fill="norm" stroke="1" extrusionOk="0">
                        <a:moveTo>
                          <a:pt x="18896" y="0"/>
                        </a:moveTo>
                        <a:cubicBezTo>
                          <a:pt x="18896" y="0"/>
                          <a:pt x="20279" y="1098"/>
                          <a:pt x="19028" y="3318"/>
                        </a:cubicBezTo>
                        <a:cubicBezTo>
                          <a:pt x="17777" y="5537"/>
                          <a:pt x="15768" y="11555"/>
                          <a:pt x="15768" y="11555"/>
                        </a:cubicBezTo>
                        <a:cubicBezTo>
                          <a:pt x="15768" y="11555"/>
                          <a:pt x="19127" y="17344"/>
                          <a:pt x="18238" y="21348"/>
                        </a:cubicBezTo>
                        <a:cubicBezTo>
                          <a:pt x="18205" y="21463"/>
                          <a:pt x="17974" y="21554"/>
                          <a:pt x="17645" y="21554"/>
                        </a:cubicBezTo>
                        <a:cubicBezTo>
                          <a:pt x="15900" y="21566"/>
                          <a:pt x="10599" y="21589"/>
                          <a:pt x="8689" y="21600"/>
                        </a:cubicBezTo>
                        <a:cubicBezTo>
                          <a:pt x="8392" y="21600"/>
                          <a:pt x="8195" y="21508"/>
                          <a:pt x="8261" y="21417"/>
                        </a:cubicBezTo>
                        <a:cubicBezTo>
                          <a:pt x="8952" y="20113"/>
                          <a:pt x="5824" y="12333"/>
                          <a:pt x="5462" y="11532"/>
                        </a:cubicBezTo>
                        <a:cubicBezTo>
                          <a:pt x="5264" y="11006"/>
                          <a:pt x="4968" y="10491"/>
                          <a:pt x="4705" y="9976"/>
                        </a:cubicBezTo>
                        <a:cubicBezTo>
                          <a:pt x="2762" y="6727"/>
                          <a:pt x="-1321" y="3467"/>
                          <a:pt x="424" y="92"/>
                        </a:cubicBezTo>
                        <a:close/>
                      </a:path>
                    </a:pathLst>
                  </a:custGeom>
                  <a:solidFill>
                    <a:srgbClr val="404C8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13" name="Freeform: Shape 711"/>
                  <p:cNvSpPr/>
                  <p:nvPr/>
                </p:nvSpPr>
                <p:spPr>
                  <a:xfrm>
                    <a:off x="326140" y="501353"/>
                    <a:ext cx="72755" cy="5109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84" y="2697"/>
                        </a:moveTo>
                        <a:cubicBezTo>
                          <a:pt x="6183" y="4311"/>
                          <a:pt x="14592" y="4558"/>
                          <a:pt x="17231" y="4605"/>
                        </a:cubicBezTo>
                        <a:cubicBezTo>
                          <a:pt x="17478" y="3133"/>
                          <a:pt x="17725" y="1472"/>
                          <a:pt x="18137" y="0"/>
                        </a:cubicBezTo>
                        <a:lnTo>
                          <a:pt x="19786" y="0"/>
                        </a:lnTo>
                        <a:cubicBezTo>
                          <a:pt x="19292" y="1826"/>
                          <a:pt x="19044" y="3910"/>
                          <a:pt x="18797" y="5583"/>
                        </a:cubicBezTo>
                        <a:cubicBezTo>
                          <a:pt x="18632" y="6584"/>
                          <a:pt x="18467" y="7455"/>
                          <a:pt x="18302" y="8115"/>
                        </a:cubicBezTo>
                        <a:cubicBezTo>
                          <a:pt x="17395" y="12508"/>
                          <a:pt x="17231" y="17183"/>
                          <a:pt x="21600" y="21600"/>
                        </a:cubicBezTo>
                        <a:cubicBezTo>
                          <a:pt x="21105" y="21600"/>
                          <a:pt x="20528" y="21600"/>
                          <a:pt x="19951" y="21600"/>
                        </a:cubicBezTo>
                        <a:cubicBezTo>
                          <a:pt x="15499" y="17172"/>
                          <a:pt x="15664" y="12508"/>
                          <a:pt x="16653" y="8115"/>
                        </a:cubicBezTo>
                        <a:cubicBezTo>
                          <a:pt x="16818" y="7443"/>
                          <a:pt x="16901" y="6584"/>
                          <a:pt x="17066" y="5583"/>
                        </a:cubicBezTo>
                        <a:cubicBezTo>
                          <a:pt x="17066" y="5347"/>
                          <a:pt x="17148" y="5100"/>
                          <a:pt x="17148" y="4852"/>
                        </a:cubicBezTo>
                        <a:cubicBezTo>
                          <a:pt x="14263" y="4805"/>
                          <a:pt x="5029" y="4534"/>
                          <a:pt x="0" y="2803"/>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14" name="Freeform: Shape 712"/>
                  <p:cNvSpPr/>
                  <p:nvPr/>
                </p:nvSpPr>
                <p:spPr>
                  <a:xfrm>
                    <a:off x="251434" y="117513"/>
                    <a:ext cx="73034" cy="88101"/>
                  </a:xfrm>
                  <a:custGeom>
                    <a:avLst/>
                    <a:gdLst/>
                    <a:ahLst/>
                    <a:cxnLst>
                      <a:cxn ang="0">
                        <a:pos x="wd2" y="hd2"/>
                      </a:cxn>
                      <a:cxn ang="5400000">
                        <a:pos x="wd2" y="hd2"/>
                      </a:cxn>
                      <a:cxn ang="10800000">
                        <a:pos x="wd2" y="hd2"/>
                      </a:cxn>
                      <a:cxn ang="16200000">
                        <a:pos x="wd2" y="hd2"/>
                      </a:cxn>
                    </a:cxnLst>
                    <a:rect l="0" t="0" r="r" b="b"/>
                    <a:pathLst>
                      <a:path w="21600" h="19129" fill="norm" stroke="1" extrusionOk="0">
                        <a:moveTo>
                          <a:pt x="14373" y="0"/>
                        </a:moveTo>
                        <a:lnTo>
                          <a:pt x="21600" y="13696"/>
                        </a:lnTo>
                        <a:cubicBezTo>
                          <a:pt x="21600" y="13696"/>
                          <a:pt x="11498" y="21600"/>
                          <a:pt x="986" y="18342"/>
                        </a:cubicBezTo>
                        <a:lnTo>
                          <a:pt x="0" y="7240"/>
                        </a:lnTo>
                        <a:close/>
                      </a:path>
                    </a:pathLst>
                  </a:custGeom>
                  <a:solidFill>
                    <a:srgbClr val="60352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15" name="Freeform: Shape 713"/>
                  <p:cNvSpPr/>
                  <p:nvPr/>
                </p:nvSpPr>
                <p:spPr>
                  <a:xfrm>
                    <a:off x="251434" y="130614"/>
                    <a:ext cx="38287" cy="57723"/>
                  </a:xfrm>
                  <a:custGeom>
                    <a:avLst/>
                    <a:gdLst/>
                    <a:ahLst/>
                    <a:cxnLst>
                      <a:cxn ang="0">
                        <a:pos x="wd2" y="hd2"/>
                      </a:cxn>
                      <a:cxn ang="5400000">
                        <a:pos x="wd2" y="hd2"/>
                      </a:cxn>
                      <a:cxn ang="10800000">
                        <a:pos x="wd2" y="hd2"/>
                      </a:cxn>
                      <a:cxn ang="16200000">
                        <a:pos x="wd2" y="hd2"/>
                      </a:cxn>
                    </a:cxnLst>
                    <a:rect l="0" t="0" r="r" b="b"/>
                    <a:pathLst>
                      <a:path w="20468" h="21402" fill="norm" stroke="1" extrusionOk="0">
                        <a:moveTo>
                          <a:pt x="15830" y="0"/>
                        </a:moveTo>
                        <a:lnTo>
                          <a:pt x="0" y="7509"/>
                        </a:lnTo>
                        <a:lnTo>
                          <a:pt x="1332" y="21394"/>
                        </a:lnTo>
                        <a:cubicBezTo>
                          <a:pt x="3847" y="21600"/>
                          <a:pt x="18049" y="17589"/>
                          <a:pt x="20268" y="9051"/>
                        </a:cubicBezTo>
                        <a:cubicBezTo>
                          <a:pt x="21600" y="4217"/>
                          <a:pt x="15830" y="0"/>
                          <a:pt x="15830" y="0"/>
                        </a:cubicBezTo>
                        <a:close/>
                      </a:path>
                    </a:pathLst>
                  </a:custGeom>
                  <a:solidFill>
                    <a:srgbClr val="351B1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16" name="Freeform: Shape 714"/>
                  <p:cNvSpPr/>
                  <p:nvPr/>
                </p:nvSpPr>
                <p:spPr>
                  <a:xfrm>
                    <a:off x="171699" y="18218"/>
                    <a:ext cx="131500" cy="155595"/>
                  </a:xfrm>
                  <a:custGeom>
                    <a:avLst/>
                    <a:gdLst/>
                    <a:ahLst/>
                    <a:cxnLst>
                      <a:cxn ang="0">
                        <a:pos x="wd2" y="hd2"/>
                      </a:cxn>
                      <a:cxn ang="5400000">
                        <a:pos x="wd2" y="hd2"/>
                      </a:cxn>
                      <a:cxn ang="10800000">
                        <a:pos x="wd2" y="hd2"/>
                      </a:cxn>
                      <a:cxn ang="16200000">
                        <a:pos x="wd2" y="hd2"/>
                      </a:cxn>
                    </a:cxnLst>
                    <a:rect l="0" t="0" r="r" b="b"/>
                    <a:pathLst>
                      <a:path w="19339" h="19576" fill="norm" stroke="1" extrusionOk="0">
                        <a:moveTo>
                          <a:pt x="19106" y="7709"/>
                        </a:moveTo>
                        <a:cubicBezTo>
                          <a:pt x="19924" y="12855"/>
                          <a:pt x="19024" y="17126"/>
                          <a:pt x="9206" y="19437"/>
                        </a:cubicBezTo>
                        <a:cubicBezTo>
                          <a:pt x="4788" y="20452"/>
                          <a:pt x="3110" y="15586"/>
                          <a:pt x="2865" y="15096"/>
                        </a:cubicBezTo>
                        <a:cubicBezTo>
                          <a:pt x="2824" y="14956"/>
                          <a:pt x="1188" y="15096"/>
                          <a:pt x="615" y="14571"/>
                        </a:cubicBezTo>
                        <a:cubicBezTo>
                          <a:pt x="-367" y="13730"/>
                          <a:pt x="1515" y="10650"/>
                          <a:pt x="1024" y="9740"/>
                        </a:cubicBezTo>
                        <a:cubicBezTo>
                          <a:pt x="-1676" y="4803"/>
                          <a:pt x="1065" y="1758"/>
                          <a:pt x="8019" y="322"/>
                        </a:cubicBezTo>
                        <a:cubicBezTo>
                          <a:pt x="14974" y="-1148"/>
                          <a:pt x="18329" y="2598"/>
                          <a:pt x="19106" y="7709"/>
                        </a:cubicBezTo>
                        <a:close/>
                      </a:path>
                    </a:pathLst>
                  </a:custGeom>
                  <a:solidFill>
                    <a:srgbClr val="60352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17" name="Freeform: Shape 715"/>
                  <p:cNvSpPr/>
                  <p:nvPr/>
                </p:nvSpPr>
                <p:spPr>
                  <a:xfrm>
                    <a:off x="169509" y="-1"/>
                    <a:ext cx="136285" cy="111939"/>
                  </a:xfrm>
                  <a:custGeom>
                    <a:avLst/>
                    <a:gdLst/>
                    <a:ahLst/>
                    <a:cxnLst>
                      <a:cxn ang="0">
                        <a:pos x="wd2" y="hd2"/>
                      </a:cxn>
                      <a:cxn ang="5400000">
                        <a:pos x="wd2" y="hd2"/>
                      </a:cxn>
                      <a:cxn ang="10800000">
                        <a:pos x="wd2" y="hd2"/>
                      </a:cxn>
                      <a:cxn ang="16200000">
                        <a:pos x="wd2" y="hd2"/>
                      </a:cxn>
                    </a:cxnLst>
                    <a:rect l="0" t="0" r="r" b="b"/>
                    <a:pathLst>
                      <a:path w="17578" h="20802" fill="norm" stroke="1" extrusionOk="0">
                        <a:moveTo>
                          <a:pt x="8464" y="9640"/>
                        </a:moveTo>
                        <a:lnTo>
                          <a:pt x="355" y="14291"/>
                        </a:lnTo>
                        <a:cubicBezTo>
                          <a:pt x="355" y="14291"/>
                          <a:pt x="-2587" y="856"/>
                          <a:pt x="8464" y="29"/>
                        </a:cubicBezTo>
                        <a:cubicBezTo>
                          <a:pt x="19013" y="-798"/>
                          <a:pt x="17721" y="16151"/>
                          <a:pt x="17291" y="20027"/>
                        </a:cubicBezTo>
                        <a:cubicBezTo>
                          <a:pt x="17255" y="20492"/>
                          <a:pt x="16932" y="20802"/>
                          <a:pt x="16609" y="20802"/>
                        </a:cubicBezTo>
                        <a:cubicBezTo>
                          <a:pt x="15604" y="20595"/>
                          <a:pt x="13631" y="19820"/>
                          <a:pt x="13093" y="16306"/>
                        </a:cubicBezTo>
                        <a:cubicBezTo>
                          <a:pt x="13093" y="16306"/>
                          <a:pt x="8679" y="16616"/>
                          <a:pt x="8464" y="9640"/>
                        </a:cubicBezTo>
                        <a:close/>
                      </a:path>
                    </a:pathLst>
                  </a:custGeom>
                  <a:solidFill>
                    <a:srgbClr val="00000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18" name="Freeform: Shape 716"/>
                  <p:cNvSpPr/>
                  <p:nvPr/>
                </p:nvSpPr>
                <p:spPr>
                  <a:xfrm>
                    <a:off x="246516" y="63634"/>
                    <a:ext cx="31659" cy="39744"/>
                  </a:xfrm>
                  <a:custGeom>
                    <a:avLst/>
                    <a:gdLst/>
                    <a:ahLst/>
                    <a:cxnLst>
                      <a:cxn ang="0">
                        <a:pos x="wd2" y="hd2"/>
                      </a:cxn>
                      <a:cxn ang="5400000">
                        <a:pos x="wd2" y="hd2"/>
                      </a:cxn>
                      <a:cxn ang="10800000">
                        <a:pos x="wd2" y="hd2"/>
                      </a:cxn>
                      <a:cxn ang="16200000">
                        <a:pos x="wd2" y="hd2"/>
                      </a:cxn>
                    </a:cxnLst>
                    <a:rect l="0" t="0" r="r" b="b"/>
                    <a:pathLst>
                      <a:path w="18890" h="19262" fill="norm" stroke="1" extrusionOk="0">
                        <a:moveTo>
                          <a:pt x="17583" y="12381"/>
                        </a:moveTo>
                        <a:cubicBezTo>
                          <a:pt x="14780" y="17479"/>
                          <a:pt x="9009" y="20431"/>
                          <a:pt x="4557" y="18821"/>
                        </a:cubicBezTo>
                        <a:cubicBezTo>
                          <a:pt x="105" y="17211"/>
                          <a:pt x="-1379" y="11845"/>
                          <a:pt x="1424" y="6747"/>
                        </a:cubicBezTo>
                        <a:cubicBezTo>
                          <a:pt x="4062" y="1783"/>
                          <a:pt x="9833" y="-1169"/>
                          <a:pt x="14285" y="441"/>
                        </a:cubicBezTo>
                        <a:cubicBezTo>
                          <a:pt x="18737" y="2051"/>
                          <a:pt x="20221" y="7417"/>
                          <a:pt x="17583" y="12381"/>
                        </a:cubicBezTo>
                        <a:close/>
                      </a:path>
                    </a:pathLst>
                  </a:custGeom>
                  <a:solidFill>
                    <a:srgbClr val="60352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19" name="Freeform: Shape 717"/>
                  <p:cNvSpPr/>
                  <p:nvPr/>
                </p:nvSpPr>
                <p:spPr>
                  <a:xfrm>
                    <a:off x="231895" y="177166"/>
                    <a:ext cx="262612" cy="384307"/>
                  </a:xfrm>
                  <a:custGeom>
                    <a:avLst/>
                    <a:gdLst/>
                    <a:ahLst/>
                    <a:cxnLst>
                      <a:cxn ang="0">
                        <a:pos x="wd2" y="hd2"/>
                      </a:cxn>
                      <a:cxn ang="5400000">
                        <a:pos x="wd2" y="hd2"/>
                      </a:cxn>
                      <a:cxn ang="10800000">
                        <a:pos x="wd2" y="hd2"/>
                      </a:cxn>
                      <a:cxn ang="16200000">
                        <a:pos x="wd2" y="hd2"/>
                      </a:cxn>
                    </a:cxnLst>
                    <a:rect l="0" t="0" r="r" b="b"/>
                    <a:pathLst>
                      <a:path w="21488" h="21302" fill="norm" stroke="1" extrusionOk="0">
                        <a:moveTo>
                          <a:pt x="18503" y="12475"/>
                        </a:moveTo>
                        <a:cubicBezTo>
                          <a:pt x="17934" y="10592"/>
                          <a:pt x="17637" y="8600"/>
                          <a:pt x="16658" y="6793"/>
                        </a:cubicBezTo>
                        <a:cubicBezTo>
                          <a:pt x="15883" y="5358"/>
                          <a:pt x="14858" y="3968"/>
                          <a:pt x="13696" y="2656"/>
                        </a:cubicBezTo>
                        <a:cubicBezTo>
                          <a:pt x="12602" y="1436"/>
                          <a:pt x="11463" y="695"/>
                          <a:pt x="9458" y="247"/>
                        </a:cubicBezTo>
                        <a:cubicBezTo>
                          <a:pt x="8865" y="124"/>
                          <a:pt x="8432" y="46"/>
                          <a:pt x="8022" y="31"/>
                        </a:cubicBezTo>
                        <a:cubicBezTo>
                          <a:pt x="7840" y="31"/>
                          <a:pt x="7680" y="15"/>
                          <a:pt x="7544" y="0"/>
                        </a:cubicBezTo>
                        <a:cubicBezTo>
                          <a:pt x="6518" y="1081"/>
                          <a:pt x="4399" y="1498"/>
                          <a:pt x="4399" y="1498"/>
                        </a:cubicBezTo>
                        <a:cubicBezTo>
                          <a:pt x="2782" y="1714"/>
                          <a:pt x="2053" y="1482"/>
                          <a:pt x="1756" y="1328"/>
                        </a:cubicBezTo>
                        <a:cubicBezTo>
                          <a:pt x="777" y="2254"/>
                          <a:pt x="184" y="3350"/>
                          <a:pt x="70" y="4493"/>
                        </a:cubicBezTo>
                        <a:cubicBezTo>
                          <a:pt x="-112" y="5960"/>
                          <a:pt x="93" y="7457"/>
                          <a:pt x="298" y="8276"/>
                        </a:cubicBezTo>
                        <a:cubicBezTo>
                          <a:pt x="617" y="9449"/>
                          <a:pt x="1232" y="10576"/>
                          <a:pt x="1620" y="11750"/>
                        </a:cubicBezTo>
                        <a:cubicBezTo>
                          <a:pt x="2053" y="13155"/>
                          <a:pt x="1893" y="14606"/>
                          <a:pt x="1734" y="16011"/>
                        </a:cubicBezTo>
                        <a:cubicBezTo>
                          <a:pt x="1688" y="16242"/>
                          <a:pt x="116" y="21214"/>
                          <a:pt x="366" y="21214"/>
                        </a:cubicBezTo>
                        <a:cubicBezTo>
                          <a:pt x="3192" y="21214"/>
                          <a:pt x="7042" y="21600"/>
                          <a:pt x="9526" y="20751"/>
                        </a:cubicBezTo>
                        <a:cubicBezTo>
                          <a:pt x="11053" y="20226"/>
                          <a:pt x="12579" y="19685"/>
                          <a:pt x="14106" y="19176"/>
                        </a:cubicBezTo>
                        <a:cubicBezTo>
                          <a:pt x="15587" y="18682"/>
                          <a:pt x="17273" y="17987"/>
                          <a:pt x="18936" y="17910"/>
                        </a:cubicBezTo>
                        <a:cubicBezTo>
                          <a:pt x="19779" y="17864"/>
                          <a:pt x="20622" y="18064"/>
                          <a:pt x="21488" y="18033"/>
                        </a:cubicBezTo>
                        <a:cubicBezTo>
                          <a:pt x="20850" y="16567"/>
                          <a:pt x="18754" y="13293"/>
                          <a:pt x="18503" y="12475"/>
                        </a:cubicBezTo>
                        <a:close/>
                      </a:path>
                    </a:pathLst>
                  </a:custGeom>
                  <a:solidFill>
                    <a:srgbClr val="4484F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20" name="Freeform: Shape 718"/>
                  <p:cNvSpPr/>
                  <p:nvPr/>
                </p:nvSpPr>
                <p:spPr>
                  <a:xfrm>
                    <a:off x="11483" y="260608"/>
                    <a:ext cx="323214" cy="152875"/>
                  </a:xfrm>
                  <a:custGeom>
                    <a:avLst/>
                    <a:gdLst/>
                    <a:ahLst/>
                    <a:cxnLst>
                      <a:cxn ang="0">
                        <a:pos x="wd2" y="hd2"/>
                      </a:cxn>
                      <a:cxn ang="5400000">
                        <a:pos x="wd2" y="hd2"/>
                      </a:cxn>
                      <a:cxn ang="10800000">
                        <a:pos x="wd2" y="hd2"/>
                      </a:cxn>
                      <a:cxn ang="16200000">
                        <a:pos x="wd2" y="hd2"/>
                      </a:cxn>
                    </a:cxnLst>
                    <a:rect l="0" t="0" r="r" b="b"/>
                    <a:pathLst>
                      <a:path w="21498" h="21154" fill="norm" stroke="1" extrusionOk="0">
                        <a:moveTo>
                          <a:pt x="441" y="5608"/>
                        </a:moveTo>
                        <a:cubicBezTo>
                          <a:pt x="904" y="5531"/>
                          <a:pt x="1386" y="5569"/>
                          <a:pt x="1830" y="5685"/>
                        </a:cubicBezTo>
                        <a:cubicBezTo>
                          <a:pt x="2553" y="5916"/>
                          <a:pt x="4072" y="6801"/>
                          <a:pt x="4665" y="7687"/>
                        </a:cubicBezTo>
                        <a:cubicBezTo>
                          <a:pt x="5628" y="8534"/>
                          <a:pt x="7703" y="9420"/>
                          <a:pt x="8740" y="9959"/>
                        </a:cubicBezTo>
                        <a:cubicBezTo>
                          <a:pt x="9889" y="10536"/>
                          <a:pt x="10963" y="11306"/>
                          <a:pt x="12056" y="12153"/>
                        </a:cubicBezTo>
                        <a:cubicBezTo>
                          <a:pt x="12093" y="12192"/>
                          <a:pt x="12112" y="12230"/>
                          <a:pt x="12130" y="12230"/>
                        </a:cubicBezTo>
                        <a:cubicBezTo>
                          <a:pt x="12816" y="11306"/>
                          <a:pt x="13501" y="10421"/>
                          <a:pt x="14168" y="9458"/>
                        </a:cubicBezTo>
                        <a:cubicBezTo>
                          <a:pt x="15632" y="7418"/>
                          <a:pt x="16965" y="5030"/>
                          <a:pt x="18132" y="2451"/>
                        </a:cubicBezTo>
                        <a:cubicBezTo>
                          <a:pt x="18577" y="1488"/>
                          <a:pt x="19022" y="410"/>
                          <a:pt x="19688" y="102"/>
                        </a:cubicBezTo>
                        <a:cubicBezTo>
                          <a:pt x="20337" y="-283"/>
                          <a:pt x="21282" y="449"/>
                          <a:pt x="21467" y="1796"/>
                        </a:cubicBezTo>
                        <a:cubicBezTo>
                          <a:pt x="21578" y="2682"/>
                          <a:pt x="21374" y="3452"/>
                          <a:pt x="21170" y="4183"/>
                        </a:cubicBezTo>
                        <a:cubicBezTo>
                          <a:pt x="20689" y="5877"/>
                          <a:pt x="20281" y="7995"/>
                          <a:pt x="19651" y="9497"/>
                        </a:cubicBezTo>
                        <a:cubicBezTo>
                          <a:pt x="19133" y="10729"/>
                          <a:pt x="18484" y="11845"/>
                          <a:pt x="17910" y="13000"/>
                        </a:cubicBezTo>
                        <a:cubicBezTo>
                          <a:pt x="16539" y="15773"/>
                          <a:pt x="15020" y="18275"/>
                          <a:pt x="13371" y="20470"/>
                        </a:cubicBezTo>
                        <a:cubicBezTo>
                          <a:pt x="13279" y="20547"/>
                          <a:pt x="13205" y="20662"/>
                          <a:pt x="13094" y="20739"/>
                        </a:cubicBezTo>
                        <a:cubicBezTo>
                          <a:pt x="12686" y="21317"/>
                          <a:pt x="12223" y="21201"/>
                          <a:pt x="11834" y="20932"/>
                        </a:cubicBezTo>
                        <a:cubicBezTo>
                          <a:pt x="11389" y="20624"/>
                          <a:pt x="11000" y="20123"/>
                          <a:pt x="10648" y="19661"/>
                        </a:cubicBezTo>
                        <a:cubicBezTo>
                          <a:pt x="8259" y="16581"/>
                          <a:pt x="5943" y="13963"/>
                          <a:pt x="5943" y="13963"/>
                        </a:cubicBezTo>
                        <a:lnTo>
                          <a:pt x="3776" y="11306"/>
                        </a:lnTo>
                        <a:cubicBezTo>
                          <a:pt x="3183" y="10806"/>
                          <a:pt x="2609" y="10151"/>
                          <a:pt x="2053" y="9381"/>
                        </a:cubicBezTo>
                        <a:cubicBezTo>
                          <a:pt x="1219" y="8188"/>
                          <a:pt x="1701" y="8342"/>
                          <a:pt x="2220" y="8534"/>
                        </a:cubicBezTo>
                        <a:lnTo>
                          <a:pt x="2238" y="8534"/>
                        </a:lnTo>
                        <a:cubicBezTo>
                          <a:pt x="2294" y="8457"/>
                          <a:pt x="1849" y="7880"/>
                          <a:pt x="1793" y="7803"/>
                        </a:cubicBezTo>
                        <a:cubicBezTo>
                          <a:pt x="1238" y="7302"/>
                          <a:pt x="460" y="7726"/>
                          <a:pt x="71" y="6647"/>
                        </a:cubicBezTo>
                        <a:cubicBezTo>
                          <a:pt x="15" y="6532"/>
                          <a:pt x="-22" y="6301"/>
                          <a:pt x="15" y="6108"/>
                        </a:cubicBezTo>
                        <a:cubicBezTo>
                          <a:pt x="71" y="5685"/>
                          <a:pt x="274" y="5608"/>
                          <a:pt x="441" y="5608"/>
                        </a:cubicBezTo>
                        <a:close/>
                      </a:path>
                    </a:pathLst>
                  </a:custGeom>
                  <a:solidFill>
                    <a:srgbClr val="60352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21" name="Freeform: Shape 719"/>
                  <p:cNvSpPr/>
                  <p:nvPr/>
                </p:nvSpPr>
                <p:spPr>
                  <a:xfrm>
                    <a:off x="180353" y="343580"/>
                    <a:ext cx="28192" cy="27876"/>
                  </a:xfrm>
                  <a:custGeom>
                    <a:avLst/>
                    <a:gdLst/>
                    <a:ahLst/>
                    <a:cxnLst>
                      <a:cxn ang="0">
                        <a:pos x="wd2" y="hd2"/>
                      </a:cxn>
                      <a:cxn ang="5400000">
                        <a:pos x="wd2" y="hd2"/>
                      </a:cxn>
                      <a:cxn ang="10800000">
                        <a:pos x="wd2" y="hd2"/>
                      </a:cxn>
                      <a:cxn ang="16200000">
                        <a:pos x="wd2" y="hd2"/>
                      </a:cxn>
                    </a:cxnLst>
                    <a:rect l="0" t="0" r="r" b="b"/>
                    <a:pathLst>
                      <a:path w="21011" h="21600" fill="norm" stroke="1" extrusionOk="0">
                        <a:moveTo>
                          <a:pt x="20983" y="21600"/>
                        </a:moveTo>
                        <a:cubicBezTo>
                          <a:pt x="20983" y="21600"/>
                          <a:pt x="8640" y="3208"/>
                          <a:pt x="0" y="0"/>
                        </a:cubicBezTo>
                        <a:cubicBezTo>
                          <a:pt x="3086" y="1283"/>
                          <a:pt x="6171" y="2352"/>
                          <a:pt x="9257" y="3636"/>
                        </a:cubicBezTo>
                        <a:cubicBezTo>
                          <a:pt x="9463" y="3636"/>
                          <a:pt x="9669" y="3850"/>
                          <a:pt x="9669" y="3850"/>
                        </a:cubicBezTo>
                        <a:cubicBezTo>
                          <a:pt x="11726" y="5133"/>
                          <a:pt x="21600" y="11549"/>
                          <a:pt x="20983" y="21600"/>
                        </a:cubicBezTo>
                        <a:close/>
                      </a:path>
                    </a:pathLst>
                  </a:custGeom>
                  <a:solidFill>
                    <a:srgbClr val="351B1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22" name="Freeform: Shape 720"/>
                  <p:cNvSpPr/>
                  <p:nvPr/>
                </p:nvSpPr>
                <p:spPr>
                  <a:xfrm>
                    <a:off x="247775" y="211289"/>
                    <a:ext cx="148648" cy="147612"/>
                  </a:xfrm>
                  <a:custGeom>
                    <a:avLst/>
                    <a:gdLst/>
                    <a:ahLst/>
                    <a:cxnLst>
                      <a:cxn ang="0">
                        <a:pos x="wd2" y="hd2"/>
                      </a:cxn>
                      <a:cxn ang="5400000">
                        <a:pos x="wd2" y="hd2"/>
                      </a:cxn>
                      <a:cxn ang="10800000">
                        <a:pos x="wd2" y="hd2"/>
                      </a:cxn>
                      <a:cxn ang="16200000">
                        <a:pos x="wd2" y="hd2"/>
                      </a:cxn>
                    </a:cxnLst>
                    <a:rect l="0" t="0" r="r" b="b"/>
                    <a:pathLst>
                      <a:path w="21331" h="20283" fill="norm" stroke="1" extrusionOk="0">
                        <a:moveTo>
                          <a:pt x="19369" y="1934"/>
                        </a:moveTo>
                        <a:cubicBezTo>
                          <a:pt x="20567" y="3158"/>
                          <a:pt x="21405" y="5107"/>
                          <a:pt x="21325" y="7057"/>
                        </a:cubicBezTo>
                        <a:cubicBezTo>
                          <a:pt x="21086" y="13250"/>
                          <a:pt x="12142" y="17264"/>
                          <a:pt x="6872" y="20093"/>
                        </a:cubicBezTo>
                        <a:cubicBezTo>
                          <a:pt x="6113" y="20514"/>
                          <a:pt x="5355" y="20208"/>
                          <a:pt x="5235" y="19444"/>
                        </a:cubicBezTo>
                        <a:cubicBezTo>
                          <a:pt x="4916" y="17570"/>
                          <a:pt x="3917" y="14435"/>
                          <a:pt x="524" y="12753"/>
                        </a:cubicBezTo>
                        <a:cubicBezTo>
                          <a:pt x="-195" y="12409"/>
                          <a:pt x="-155" y="11339"/>
                          <a:pt x="524" y="10612"/>
                        </a:cubicBezTo>
                        <a:lnTo>
                          <a:pt x="7750" y="3234"/>
                        </a:lnTo>
                        <a:cubicBezTo>
                          <a:pt x="11304" y="-436"/>
                          <a:pt x="16414" y="-1086"/>
                          <a:pt x="19289" y="1819"/>
                        </a:cubicBezTo>
                        <a:cubicBezTo>
                          <a:pt x="19329" y="1858"/>
                          <a:pt x="19369" y="1896"/>
                          <a:pt x="19369" y="1934"/>
                        </a:cubicBezTo>
                        <a:close/>
                      </a:path>
                    </a:pathLst>
                  </a:custGeom>
                  <a:solidFill>
                    <a:srgbClr val="4484F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23" name="Freeform: Shape 721"/>
                  <p:cNvSpPr/>
                  <p:nvPr/>
                </p:nvSpPr>
                <p:spPr>
                  <a:xfrm>
                    <a:off x="247823" y="289780"/>
                    <a:ext cx="47376" cy="68938"/>
                  </a:xfrm>
                  <a:custGeom>
                    <a:avLst/>
                    <a:gdLst/>
                    <a:ahLst/>
                    <a:cxnLst>
                      <a:cxn ang="0">
                        <a:pos x="wd2" y="hd2"/>
                      </a:cxn>
                      <a:cxn ang="5400000">
                        <a:pos x="wd2" y="hd2"/>
                      </a:cxn>
                      <a:cxn ang="10800000">
                        <a:pos x="wd2" y="hd2"/>
                      </a:cxn>
                      <a:cxn ang="16200000">
                        <a:pos x="wd2" y="hd2"/>
                      </a:cxn>
                    </a:cxnLst>
                    <a:rect l="0" t="0" r="r" b="b"/>
                    <a:pathLst>
                      <a:path w="21101" h="21116" fill="norm" stroke="1" extrusionOk="0">
                        <a:moveTo>
                          <a:pt x="6043" y="1701"/>
                        </a:moveTo>
                        <a:cubicBezTo>
                          <a:pt x="8758" y="3231"/>
                          <a:pt x="10980" y="5357"/>
                          <a:pt x="12955" y="7569"/>
                        </a:cubicBezTo>
                        <a:cubicBezTo>
                          <a:pt x="16411" y="11565"/>
                          <a:pt x="19126" y="15987"/>
                          <a:pt x="21101" y="20750"/>
                        </a:cubicBezTo>
                        <a:cubicBezTo>
                          <a:pt x="18879" y="21600"/>
                          <a:pt x="16534" y="20920"/>
                          <a:pt x="16164" y="19219"/>
                        </a:cubicBezTo>
                        <a:cubicBezTo>
                          <a:pt x="15176" y="15052"/>
                          <a:pt x="12091" y="8079"/>
                          <a:pt x="1599" y="4337"/>
                        </a:cubicBezTo>
                        <a:cubicBezTo>
                          <a:pt x="-376" y="3657"/>
                          <a:pt x="-499" y="1531"/>
                          <a:pt x="1106" y="0"/>
                        </a:cubicBezTo>
                        <a:cubicBezTo>
                          <a:pt x="2834" y="340"/>
                          <a:pt x="4562" y="935"/>
                          <a:pt x="6043" y="1701"/>
                        </a:cubicBezTo>
                        <a:close/>
                      </a:path>
                    </a:pathLst>
                  </a:custGeom>
                  <a:solidFill>
                    <a:srgbClr val="272F5D">
                      <a:alpha val="38000"/>
                    </a:srgbClr>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827" name="Group 3"/>
                <p:cNvGrpSpPr/>
                <p:nvPr/>
              </p:nvGrpSpPr>
              <p:grpSpPr>
                <a:xfrm>
                  <a:off x="1452016" y="139097"/>
                  <a:ext cx="196521" cy="178123"/>
                  <a:chOff x="0" y="0"/>
                  <a:chExt cx="196519" cy="178122"/>
                </a:xfrm>
              </p:grpSpPr>
              <p:sp>
                <p:nvSpPr>
                  <p:cNvPr id="825" name="Freeform: Shape 722"/>
                  <p:cNvSpPr/>
                  <p:nvPr/>
                </p:nvSpPr>
                <p:spPr>
                  <a:xfrm>
                    <a:off x="-1" y="-1"/>
                    <a:ext cx="196521" cy="1781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71" y="0"/>
                        </a:moveTo>
                        <a:lnTo>
                          <a:pt x="17929" y="0"/>
                        </a:lnTo>
                        <a:cubicBezTo>
                          <a:pt x="19948" y="0"/>
                          <a:pt x="21600" y="1789"/>
                          <a:pt x="21600" y="4050"/>
                        </a:cubicBezTo>
                        <a:lnTo>
                          <a:pt x="21600" y="13365"/>
                        </a:lnTo>
                        <a:cubicBezTo>
                          <a:pt x="21600" y="15592"/>
                          <a:pt x="19948" y="17415"/>
                          <a:pt x="17929" y="17415"/>
                        </a:cubicBezTo>
                        <a:lnTo>
                          <a:pt x="4559" y="17415"/>
                        </a:lnTo>
                        <a:lnTo>
                          <a:pt x="0" y="21600"/>
                        </a:lnTo>
                        <a:lnTo>
                          <a:pt x="0" y="4050"/>
                        </a:lnTo>
                        <a:cubicBezTo>
                          <a:pt x="0" y="1789"/>
                          <a:pt x="1652" y="0"/>
                          <a:pt x="3671" y="0"/>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26" name="Freeform: Shape 723"/>
                  <p:cNvSpPr/>
                  <p:nvPr/>
                </p:nvSpPr>
                <p:spPr>
                  <a:xfrm>
                    <a:off x="55034" y="25087"/>
                    <a:ext cx="86970" cy="82863"/>
                  </a:xfrm>
                  <a:custGeom>
                    <a:avLst/>
                    <a:gdLst/>
                    <a:ahLst/>
                    <a:cxnLst>
                      <a:cxn ang="0">
                        <a:pos x="wd2" y="hd2"/>
                      </a:cxn>
                      <a:cxn ang="5400000">
                        <a:pos x="wd2" y="hd2"/>
                      </a:cxn>
                      <a:cxn ang="10800000">
                        <a:pos x="wd2" y="hd2"/>
                      </a:cxn>
                      <a:cxn ang="16200000">
                        <a:pos x="wd2" y="hd2"/>
                      </a:cxn>
                    </a:cxnLst>
                    <a:rect l="0" t="0" r="r" b="b"/>
                    <a:pathLst>
                      <a:path w="21193" h="21262" fill="norm" stroke="1" extrusionOk="0">
                        <a:moveTo>
                          <a:pt x="11278" y="427"/>
                        </a:moveTo>
                        <a:lnTo>
                          <a:pt x="13919" y="6202"/>
                        </a:lnTo>
                        <a:cubicBezTo>
                          <a:pt x="14054" y="6415"/>
                          <a:pt x="14257" y="6629"/>
                          <a:pt x="14460" y="6629"/>
                        </a:cubicBezTo>
                        <a:lnTo>
                          <a:pt x="20622" y="7556"/>
                        </a:lnTo>
                        <a:cubicBezTo>
                          <a:pt x="21232" y="7627"/>
                          <a:pt x="21367" y="8411"/>
                          <a:pt x="20961" y="8839"/>
                        </a:cubicBezTo>
                        <a:lnTo>
                          <a:pt x="16627" y="13330"/>
                        </a:lnTo>
                        <a:cubicBezTo>
                          <a:pt x="16424" y="13544"/>
                          <a:pt x="16356" y="13758"/>
                          <a:pt x="16424" y="14043"/>
                        </a:cubicBezTo>
                        <a:lnTo>
                          <a:pt x="17440" y="20388"/>
                        </a:lnTo>
                        <a:cubicBezTo>
                          <a:pt x="17507" y="21029"/>
                          <a:pt x="16898" y="21457"/>
                          <a:pt x="16424" y="21172"/>
                        </a:cubicBezTo>
                        <a:lnTo>
                          <a:pt x="10939" y="18178"/>
                        </a:lnTo>
                        <a:cubicBezTo>
                          <a:pt x="10736" y="18035"/>
                          <a:pt x="10465" y="18035"/>
                          <a:pt x="10262" y="18178"/>
                        </a:cubicBezTo>
                        <a:lnTo>
                          <a:pt x="4845" y="21172"/>
                        </a:lnTo>
                        <a:cubicBezTo>
                          <a:pt x="4304" y="21457"/>
                          <a:pt x="3694" y="21029"/>
                          <a:pt x="3830" y="20388"/>
                        </a:cubicBezTo>
                        <a:lnTo>
                          <a:pt x="4845" y="14043"/>
                        </a:lnTo>
                        <a:cubicBezTo>
                          <a:pt x="4913" y="13758"/>
                          <a:pt x="4778" y="13544"/>
                          <a:pt x="4642" y="13330"/>
                        </a:cubicBezTo>
                        <a:lnTo>
                          <a:pt x="241" y="8839"/>
                        </a:lnTo>
                        <a:cubicBezTo>
                          <a:pt x="-233" y="8411"/>
                          <a:pt x="38" y="7627"/>
                          <a:pt x="647" y="7556"/>
                        </a:cubicBezTo>
                        <a:lnTo>
                          <a:pt x="6674" y="6629"/>
                        </a:lnTo>
                        <a:cubicBezTo>
                          <a:pt x="6944" y="6629"/>
                          <a:pt x="7148" y="6415"/>
                          <a:pt x="7283" y="6202"/>
                        </a:cubicBezTo>
                        <a:lnTo>
                          <a:pt x="9991" y="427"/>
                        </a:lnTo>
                        <a:cubicBezTo>
                          <a:pt x="10262" y="-143"/>
                          <a:pt x="10939" y="-143"/>
                          <a:pt x="11278" y="427"/>
                        </a:cubicBezTo>
                        <a:close/>
                      </a:path>
                    </a:pathLst>
                  </a:custGeom>
                  <a:solidFill>
                    <a:srgbClr val="F5AD2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830" name="Group 2"/>
                <p:cNvGrpSpPr/>
                <p:nvPr/>
              </p:nvGrpSpPr>
              <p:grpSpPr>
                <a:xfrm>
                  <a:off x="2167293" y="85019"/>
                  <a:ext cx="196521" cy="178123"/>
                  <a:chOff x="0" y="0"/>
                  <a:chExt cx="196519" cy="178122"/>
                </a:xfrm>
              </p:grpSpPr>
              <p:sp>
                <p:nvSpPr>
                  <p:cNvPr id="828" name="Freeform: Shape 724"/>
                  <p:cNvSpPr/>
                  <p:nvPr/>
                </p:nvSpPr>
                <p:spPr>
                  <a:xfrm>
                    <a:off x="-1" y="-1"/>
                    <a:ext cx="196521" cy="1781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71" y="0"/>
                        </a:moveTo>
                        <a:lnTo>
                          <a:pt x="17929" y="0"/>
                        </a:lnTo>
                        <a:cubicBezTo>
                          <a:pt x="19948" y="0"/>
                          <a:pt x="21600" y="1823"/>
                          <a:pt x="21600" y="4050"/>
                        </a:cubicBezTo>
                        <a:lnTo>
                          <a:pt x="21600" y="13365"/>
                        </a:lnTo>
                        <a:cubicBezTo>
                          <a:pt x="21600" y="15626"/>
                          <a:pt x="19948" y="17415"/>
                          <a:pt x="17929" y="17415"/>
                        </a:cubicBezTo>
                        <a:lnTo>
                          <a:pt x="4559" y="17415"/>
                        </a:lnTo>
                        <a:lnTo>
                          <a:pt x="0" y="21600"/>
                        </a:lnTo>
                        <a:lnTo>
                          <a:pt x="0" y="4050"/>
                        </a:lnTo>
                        <a:cubicBezTo>
                          <a:pt x="0" y="1823"/>
                          <a:pt x="1652" y="0"/>
                          <a:pt x="3671" y="0"/>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29" name="Freeform: Shape 1052"/>
                  <p:cNvSpPr/>
                  <p:nvPr/>
                </p:nvSpPr>
                <p:spPr>
                  <a:xfrm>
                    <a:off x="33450" y="21463"/>
                    <a:ext cx="125718" cy="1020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244" y="12435"/>
                        </a:moveTo>
                        <a:cubicBezTo>
                          <a:pt x="4052" y="12435"/>
                          <a:pt x="3051" y="13669"/>
                          <a:pt x="3051" y="15138"/>
                        </a:cubicBezTo>
                        <a:cubicBezTo>
                          <a:pt x="3051" y="16606"/>
                          <a:pt x="4052" y="17781"/>
                          <a:pt x="5244" y="17781"/>
                        </a:cubicBezTo>
                        <a:cubicBezTo>
                          <a:pt x="6436" y="17781"/>
                          <a:pt x="7390" y="16606"/>
                          <a:pt x="7390" y="15138"/>
                        </a:cubicBezTo>
                        <a:cubicBezTo>
                          <a:pt x="7390" y="13669"/>
                          <a:pt x="6436" y="12435"/>
                          <a:pt x="5244" y="12435"/>
                        </a:cubicBezTo>
                        <a:close/>
                        <a:moveTo>
                          <a:pt x="4434" y="8734"/>
                        </a:moveTo>
                        <a:lnTo>
                          <a:pt x="6007" y="8734"/>
                        </a:lnTo>
                        <a:lnTo>
                          <a:pt x="6007" y="10497"/>
                        </a:lnTo>
                        <a:cubicBezTo>
                          <a:pt x="6579" y="10614"/>
                          <a:pt x="7104" y="10967"/>
                          <a:pt x="7580" y="11437"/>
                        </a:cubicBezTo>
                        <a:lnTo>
                          <a:pt x="8677" y="10262"/>
                        </a:lnTo>
                        <a:lnTo>
                          <a:pt x="9678" y="11730"/>
                        </a:lnTo>
                        <a:lnTo>
                          <a:pt x="8581" y="12847"/>
                        </a:lnTo>
                        <a:cubicBezTo>
                          <a:pt x="8772" y="13317"/>
                          <a:pt x="8915" y="13728"/>
                          <a:pt x="9011" y="14198"/>
                        </a:cubicBezTo>
                        <a:lnTo>
                          <a:pt x="10441" y="14198"/>
                        </a:lnTo>
                        <a:lnTo>
                          <a:pt x="10441" y="16136"/>
                        </a:lnTo>
                        <a:lnTo>
                          <a:pt x="8963" y="16136"/>
                        </a:lnTo>
                        <a:cubicBezTo>
                          <a:pt x="8915" y="16489"/>
                          <a:pt x="8820" y="16841"/>
                          <a:pt x="8677" y="17194"/>
                        </a:cubicBezTo>
                        <a:lnTo>
                          <a:pt x="9869" y="18310"/>
                        </a:lnTo>
                        <a:lnTo>
                          <a:pt x="8915" y="19838"/>
                        </a:lnTo>
                        <a:lnTo>
                          <a:pt x="7723" y="18721"/>
                        </a:lnTo>
                        <a:cubicBezTo>
                          <a:pt x="7247" y="19191"/>
                          <a:pt x="6674" y="19544"/>
                          <a:pt x="6007" y="19779"/>
                        </a:cubicBezTo>
                        <a:lnTo>
                          <a:pt x="6007" y="21600"/>
                        </a:lnTo>
                        <a:lnTo>
                          <a:pt x="4434" y="21600"/>
                        </a:lnTo>
                        <a:lnTo>
                          <a:pt x="4434" y="19779"/>
                        </a:lnTo>
                        <a:cubicBezTo>
                          <a:pt x="3862" y="19603"/>
                          <a:pt x="3337" y="19309"/>
                          <a:pt x="2908" y="18898"/>
                        </a:cubicBezTo>
                        <a:lnTo>
                          <a:pt x="1764" y="20131"/>
                        </a:lnTo>
                        <a:lnTo>
                          <a:pt x="763" y="18663"/>
                        </a:lnTo>
                        <a:lnTo>
                          <a:pt x="1907" y="17429"/>
                        </a:lnTo>
                        <a:cubicBezTo>
                          <a:pt x="1716" y="17076"/>
                          <a:pt x="1573" y="16606"/>
                          <a:pt x="1478" y="16136"/>
                        </a:cubicBezTo>
                        <a:lnTo>
                          <a:pt x="0" y="16136"/>
                        </a:lnTo>
                        <a:lnTo>
                          <a:pt x="0" y="14198"/>
                        </a:lnTo>
                        <a:lnTo>
                          <a:pt x="1478" y="14198"/>
                        </a:lnTo>
                        <a:cubicBezTo>
                          <a:pt x="1526" y="13845"/>
                          <a:pt x="1621" y="13493"/>
                          <a:pt x="1716" y="13140"/>
                        </a:cubicBezTo>
                        <a:lnTo>
                          <a:pt x="572" y="12083"/>
                        </a:lnTo>
                        <a:lnTo>
                          <a:pt x="1526" y="10555"/>
                        </a:lnTo>
                        <a:lnTo>
                          <a:pt x="2670" y="11613"/>
                        </a:lnTo>
                        <a:cubicBezTo>
                          <a:pt x="3147" y="11084"/>
                          <a:pt x="3766" y="10673"/>
                          <a:pt x="4434" y="10497"/>
                        </a:cubicBezTo>
                        <a:close/>
                        <a:moveTo>
                          <a:pt x="16403" y="3701"/>
                        </a:moveTo>
                        <a:cubicBezTo>
                          <a:pt x="15164" y="3701"/>
                          <a:pt x="14210" y="4935"/>
                          <a:pt x="14210" y="6403"/>
                        </a:cubicBezTo>
                        <a:cubicBezTo>
                          <a:pt x="14210" y="7872"/>
                          <a:pt x="15164" y="9047"/>
                          <a:pt x="16403" y="9047"/>
                        </a:cubicBezTo>
                        <a:cubicBezTo>
                          <a:pt x="17595" y="9047"/>
                          <a:pt x="18549" y="7872"/>
                          <a:pt x="18549" y="6403"/>
                        </a:cubicBezTo>
                        <a:cubicBezTo>
                          <a:pt x="18549" y="4935"/>
                          <a:pt x="17595" y="3701"/>
                          <a:pt x="16403" y="3701"/>
                        </a:cubicBezTo>
                        <a:close/>
                        <a:moveTo>
                          <a:pt x="15641" y="0"/>
                        </a:moveTo>
                        <a:lnTo>
                          <a:pt x="17119" y="0"/>
                        </a:lnTo>
                        <a:lnTo>
                          <a:pt x="17119" y="1821"/>
                        </a:lnTo>
                        <a:cubicBezTo>
                          <a:pt x="17738" y="1939"/>
                          <a:pt x="18263" y="2232"/>
                          <a:pt x="18740" y="2702"/>
                        </a:cubicBezTo>
                        <a:lnTo>
                          <a:pt x="19836" y="1527"/>
                        </a:lnTo>
                        <a:lnTo>
                          <a:pt x="20837" y="2996"/>
                        </a:lnTo>
                        <a:lnTo>
                          <a:pt x="19741" y="4112"/>
                        </a:lnTo>
                        <a:cubicBezTo>
                          <a:pt x="19931" y="4582"/>
                          <a:pt x="20074" y="4994"/>
                          <a:pt x="20122" y="5522"/>
                        </a:cubicBezTo>
                        <a:lnTo>
                          <a:pt x="21600" y="5522"/>
                        </a:lnTo>
                        <a:lnTo>
                          <a:pt x="21600" y="7402"/>
                        </a:lnTo>
                        <a:lnTo>
                          <a:pt x="20122" y="7402"/>
                        </a:lnTo>
                        <a:cubicBezTo>
                          <a:pt x="20074" y="7813"/>
                          <a:pt x="19979" y="8166"/>
                          <a:pt x="19836" y="8460"/>
                        </a:cubicBezTo>
                        <a:lnTo>
                          <a:pt x="21028" y="9576"/>
                        </a:lnTo>
                        <a:lnTo>
                          <a:pt x="20074" y="11103"/>
                        </a:lnTo>
                        <a:lnTo>
                          <a:pt x="18883" y="9987"/>
                        </a:lnTo>
                        <a:cubicBezTo>
                          <a:pt x="18406" y="10457"/>
                          <a:pt x="17834" y="10868"/>
                          <a:pt x="17119" y="11045"/>
                        </a:cubicBezTo>
                        <a:lnTo>
                          <a:pt x="17119" y="12866"/>
                        </a:lnTo>
                        <a:lnTo>
                          <a:pt x="15641" y="12866"/>
                        </a:lnTo>
                        <a:lnTo>
                          <a:pt x="15641" y="11045"/>
                        </a:lnTo>
                        <a:cubicBezTo>
                          <a:pt x="15069" y="10868"/>
                          <a:pt x="14544" y="10575"/>
                          <a:pt x="14067" y="10163"/>
                        </a:cubicBezTo>
                        <a:lnTo>
                          <a:pt x="12923" y="11397"/>
                        </a:lnTo>
                        <a:lnTo>
                          <a:pt x="11922" y="9928"/>
                        </a:lnTo>
                        <a:lnTo>
                          <a:pt x="13066" y="8753"/>
                        </a:lnTo>
                        <a:cubicBezTo>
                          <a:pt x="12876" y="8342"/>
                          <a:pt x="12732" y="7931"/>
                          <a:pt x="12637" y="7402"/>
                        </a:cubicBezTo>
                        <a:lnTo>
                          <a:pt x="11159" y="7402"/>
                        </a:lnTo>
                        <a:lnTo>
                          <a:pt x="11159" y="5522"/>
                        </a:lnTo>
                        <a:lnTo>
                          <a:pt x="12637" y="5522"/>
                        </a:lnTo>
                        <a:cubicBezTo>
                          <a:pt x="12685" y="5111"/>
                          <a:pt x="12780" y="4759"/>
                          <a:pt x="12923" y="4406"/>
                        </a:cubicBezTo>
                        <a:lnTo>
                          <a:pt x="11731" y="3349"/>
                        </a:lnTo>
                        <a:lnTo>
                          <a:pt x="12685" y="1821"/>
                        </a:lnTo>
                        <a:lnTo>
                          <a:pt x="13829" y="2879"/>
                        </a:lnTo>
                        <a:cubicBezTo>
                          <a:pt x="14306" y="2291"/>
                          <a:pt x="14926" y="1939"/>
                          <a:pt x="15641" y="1821"/>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857" name="Group 7"/>
                <p:cNvGrpSpPr/>
                <p:nvPr/>
              </p:nvGrpSpPr>
              <p:grpSpPr>
                <a:xfrm>
                  <a:off x="578929" y="302213"/>
                  <a:ext cx="622919" cy="1089706"/>
                  <a:chOff x="0" y="0"/>
                  <a:chExt cx="622918" cy="1089704"/>
                </a:xfrm>
              </p:grpSpPr>
              <p:sp>
                <p:nvSpPr>
                  <p:cNvPr id="831" name="Freeform: Shape 628"/>
                  <p:cNvSpPr/>
                  <p:nvPr/>
                </p:nvSpPr>
                <p:spPr>
                  <a:xfrm>
                    <a:off x="154465" y="962760"/>
                    <a:ext cx="83069" cy="58221"/>
                  </a:xfrm>
                  <a:custGeom>
                    <a:avLst/>
                    <a:gdLst/>
                    <a:ahLst/>
                    <a:cxnLst>
                      <a:cxn ang="0">
                        <a:pos x="wd2" y="hd2"/>
                      </a:cxn>
                      <a:cxn ang="5400000">
                        <a:pos x="wd2" y="hd2"/>
                      </a:cxn>
                      <a:cxn ang="10800000">
                        <a:pos x="wd2" y="hd2"/>
                      </a:cxn>
                      <a:cxn ang="16200000">
                        <a:pos x="wd2" y="hd2"/>
                      </a:cxn>
                    </a:cxnLst>
                    <a:rect l="0" t="0" r="r" b="b"/>
                    <a:pathLst>
                      <a:path w="21600" h="17776" fill="norm" stroke="1" extrusionOk="0">
                        <a:moveTo>
                          <a:pt x="21528" y="2880"/>
                        </a:moveTo>
                        <a:lnTo>
                          <a:pt x="21600" y="15332"/>
                        </a:lnTo>
                        <a:cubicBezTo>
                          <a:pt x="21600" y="15332"/>
                          <a:pt x="7946" y="21600"/>
                          <a:pt x="0" y="14061"/>
                        </a:cubicBezTo>
                        <a:lnTo>
                          <a:pt x="3106" y="0"/>
                        </a:lnTo>
                        <a:close/>
                      </a:path>
                    </a:pathLst>
                  </a:custGeom>
                  <a:solidFill>
                    <a:srgbClr val="CE8C7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32" name="Freeform: Shape 629"/>
                  <p:cNvSpPr/>
                  <p:nvPr/>
                </p:nvSpPr>
                <p:spPr>
                  <a:xfrm>
                    <a:off x="156416" y="962760"/>
                    <a:ext cx="81117" cy="390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26" y="5209"/>
                        </a:moveTo>
                        <a:lnTo>
                          <a:pt x="2663" y="0"/>
                        </a:lnTo>
                        <a:lnTo>
                          <a:pt x="0" y="21600"/>
                        </a:lnTo>
                        <a:cubicBezTo>
                          <a:pt x="3477" y="20221"/>
                          <a:pt x="7027" y="18689"/>
                          <a:pt x="10504" y="17157"/>
                        </a:cubicBezTo>
                        <a:cubicBezTo>
                          <a:pt x="13981" y="15779"/>
                          <a:pt x="17532" y="14247"/>
                          <a:pt x="20786" y="11030"/>
                        </a:cubicBezTo>
                        <a:cubicBezTo>
                          <a:pt x="21082" y="10723"/>
                          <a:pt x="21304" y="10570"/>
                          <a:pt x="21600" y="10264"/>
                        </a:cubicBezTo>
                        <a:close/>
                      </a:path>
                    </a:pathLst>
                  </a:custGeom>
                  <a:solidFill>
                    <a:srgbClr val="BA6B5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33" name="Freeform: Shape 630"/>
                  <p:cNvSpPr/>
                  <p:nvPr/>
                </p:nvSpPr>
                <p:spPr>
                  <a:xfrm>
                    <a:off x="131208" y="997195"/>
                    <a:ext cx="223609" cy="92510"/>
                  </a:xfrm>
                  <a:custGeom>
                    <a:avLst/>
                    <a:gdLst/>
                    <a:ahLst/>
                    <a:cxnLst>
                      <a:cxn ang="0">
                        <a:pos x="wd2" y="hd2"/>
                      </a:cxn>
                      <a:cxn ang="5400000">
                        <a:pos x="wd2" y="hd2"/>
                      </a:cxn>
                      <a:cxn ang="10800000">
                        <a:pos x="wd2" y="hd2"/>
                      </a:cxn>
                      <a:cxn ang="16200000">
                        <a:pos x="wd2" y="hd2"/>
                      </a:cxn>
                    </a:cxnLst>
                    <a:rect l="0" t="0" r="r" b="b"/>
                    <a:pathLst>
                      <a:path w="20629" h="21085" fill="norm" stroke="1" extrusionOk="0">
                        <a:moveTo>
                          <a:pt x="1347" y="726"/>
                        </a:moveTo>
                        <a:cubicBezTo>
                          <a:pt x="1629" y="-161"/>
                          <a:pt x="2169" y="-224"/>
                          <a:pt x="2503" y="473"/>
                        </a:cubicBezTo>
                        <a:cubicBezTo>
                          <a:pt x="3119" y="1866"/>
                          <a:pt x="4326" y="3703"/>
                          <a:pt x="6458" y="3830"/>
                        </a:cubicBezTo>
                        <a:cubicBezTo>
                          <a:pt x="8282" y="4020"/>
                          <a:pt x="9335" y="2816"/>
                          <a:pt x="9951" y="1740"/>
                        </a:cubicBezTo>
                        <a:cubicBezTo>
                          <a:pt x="10311" y="980"/>
                          <a:pt x="10901" y="1296"/>
                          <a:pt x="11132" y="2373"/>
                        </a:cubicBezTo>
                        <a:cubicBezTo>
                          <a:pt x="11543" y="4273"/>
                          <a:pt x="12263" y="6744"/>
                          <a:pt x="13316" y="8327"/>
                        </a:cubicBezTo>
                        <a:cubicBezTo>
                          <a:pt x="15268" y="11178"/>
                          <a:pt x="17913" y="11178"/>
                          <a:pt x="19711" y="15802"/>
                        </a:cubicBezTo>
                        <a:cubicBezTo>
                          <a:pt x="19891" y="16372"/>
                          <a:pt x="20122" y="16815"/>
                          <a:pt x="20302" y="17195"/>
                        </a:cubicBezTo>
                        <a:cubicBezTo>
                          <a:pt x="20995" y="18652"/>
                          <a:pt x="20507" y="21376"/>
                          <a:pt x="19582" y="21059"/>
                        </a:cubicBezTo>
                        <a:lnTo>
                          <a:pt x="140" y="14598"/>
                        </a:lnTo>
                        <a:cubicBezTo>
                          <a:pt x="140" y="14598"/>
                          <a:pt x="-605" y="6807"/>
                          <a:pt x="1347" y="726"/>
                        </a:cubicBezTo>
                        <a:close/>
                      </a:path>
                    </a:pathLst>
                  </a:custGeom>
                  <a:solidFill>
                    <a:srgbClr val="2A2E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34" name="Freeform: Shape 631"/>
                  <p:cNvSpPr/>
                  <p:nvPr/>
                </p:nvSpPr>
                <p:spPr>
                  <a:xfrm>
                    <a:off x="53557" y="467976"/>
                    <a:ext cx="259327" cy="521332"/>
                  </a:xfrm>
                  <a:custGeom>
                    <a:avLst/>
                    <a:gdLst/>
                    <a:ahLst/>
                    <a:cxnLst>
                      <a:cxn ang="0">
                        <a:pos x="wd2" y="hd2"/>
                      </a:cxn>
                      <a:cxn ang="5400000">
                        <a:pos x="wd2" y="hd2"/>
                      </a:cxn>
                      <a:cxn ang="10800000">
                        <a:pos x="wd2" y="hd2"/>
                      </a:cxn>
                      <a:cxn ang="16200000">
                        <a:pos x="wd2" y="hd2"/>
                      </a:cxn>
                    </a:cxnLst>
                    <a:rect l="0" t="0" r="r" b="b"/>
                    <a:pathLst>
                      <a:path w="21332" h="21591" fill="norm" stroke="1" extrusionOk="0">
                        <a:moveTo>
                          <a:pt x="21234" y="9692"/>
                        </a:moveTo>
                        <a:cubicBezTo>
                          <a:pt x="21165" y="9496"/>
                          <a:pt x="21050" y="9312"/>
                          <a:pt x="20867" y="9127"/>
                        </a:cubicBezTo>
                        <a:cubicBezTo>
                          <a:pt x="19859" y="8088"/>
                          <a:pt x="18645" y="7073"/>
                          <a:pt x="17637" y="6023"/>
                        </a:cubicBezTo>
                        <a:cubicBezTo>
                          <a:pt x="15507" y="3842"/>
                          <a:pt x="13239" y="1615"/>
                          <a:pt x="9506" y="0"/>
                        </a:cubicBezTo>
                        <a:lnTo>
                          <a:pt x="0" y="3923"/>
                        </a:lnTo>
                        <a:cubicBezTo>
                          <a:pt x="0" y="3923"/>
                          <a:pt x="756" y="5100"/>
                          <a:pt x="4329" y="6588"/>
                        </a:cubicBezTo>
                        <a:cubicBezTo>
                          <a:pt x="6345" y="7431"/>
                          <a:pt x="10010" y="9162"/>
                          <a:pt x="12896" y="10523"/>
                        </a:cubicBezTo>
                        <a:cubicBezTo>
                          <a:pt x="11911" y="12208"/>
                          <a:pt x="10766" y="14319"/>
                          <a:pt x="10628" y="14631"/>
                        </a:cubicBezTo>
                        <a:cubicBezTo>
                          <a:pt x="10170" y="15715"/>
                          <a:pt x="9735" y="16800"/>
                          <a:pt x="9391" y="17885"/>
                        </a:cubicBezTo>
                        <a:cubicBezTo>
                          <a:pt x="9094" y="18912"/>
                          <a:pt x="8567" y="20008"/>
                          <a:pt x="8910" y="21035"/>
                        </a:cubicBezTo>
                        <a:cubicBezTo>
                          <a:pt x="9094" y="21600"/>
                          <a:pt x="13125" y="21600"/>
                          <a:pt x="14545" y="21588"/>
                        </a:cubicBezTo>
                        <a:cubicBezTo>
                          <a:pt x="14843" y="21588"/>
                          <a:pt x="15049" y="21485"/>
                          <a:pt x="15118" y="21335"/>
                        </a:cubicBezTo>
                        <a:cubicBezTo>
                          <a:pt x="15393" y="20412"/>
                          <a:pt x="16492" y="17054"/>
                          <a:pt x="17775" y="15900"/>
                        </a:cubicBezTo>
                        <a:cubicBezTo>
                          <a:pt x="18920" y="14850"/>
                          <a:pt x="19653" y="13650"/>
                          <a:pt x="20340" y="12508"/>
                        </a:cubicBezTo>
                        <a:cubicBezTo>
                          <a:pt x="20867" y="11608"/>
                          <a:pt x="21600" y="10627"/>
                          <a:pt x="21234" y="9692"/>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35" name="Freeform: Shape 632"/>
                  <p:cNvSpPr/>
                  <p:nvPr/>
                </p:nvSpPr>
                <p:spPr>
                  <a:xfrm>
                    <a:off x="33487" y="976697"/>
                    <a:ext cx="82790" cy="55057"/>
                  </a:xfrm>
                  <a:custGeom>
                    <a:avLst/>
                    <a:gdLst/>
                    <a:ahLst/>
                    <a:cxnLst>
                      <a:cxn ang="0">
                        <a:pos x="wd2" y="hd2"/>
                      </a:cxn>
                      <a:cxn ang="5400000">
                        <a:pos x="wd2" y="hd2"/>
                      </a:cxn>
                      <a:cxn ang="10800000">
                        <a:pos x="wd2" y="hd2"/>
                      </a:cxn>
                      <a:cxn ang="16200000">
                        <a:pos x="wd2" y="hd2"/>
                      </a:cxn>
                    </a:cxnLst>
                    <a:rect l="0" t="0" r="r" b="b"/>
                    <a:pathLst>
                      <a:path w="21600" h="17431" fill="norm" stroke="1" extrusionOk="0">
                        <a:moveTo>
                          <a:pt x="20295" y="263"/>
                        </a:moveTo>
                        <a:lnTo>
                          <a:pt x="21600" y="12995"/>
                        </a:lnTo>
                        <a:cubicBezTo>
                          <a:pt x="21600" y="12995"/>
                          <a:pt x="8626" y="21600"/>
                          <a:pt x="0" y="14839"/>
                        </a:cubicBezTo>
                        <a:lnTo>
                          <a:pt x="1667" y="0"/>
                        </a:lnTo>
                        <a:close/>
                      </a:path>
                    </a:pathLst>
                  </a:custGeom>
                  <a:solidFill>
                    <a:srgbClr val="CE8C7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36" name="Freeform: Shape 633"/>
                  <p:cNvSpPr/>
                  <p:nvPr/>
                </p:nvSpPr>
                <p:spPr>
                  <a:xfrm>
                    <a:off x="34323" y="976697"/>
                    <a:ext cx="78052" cy="401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293" y="447"/>
                        </a:moveTo>
                        <a:lnTo>
                          <a:pt x="1537" y="0"/>
                        </a:lnTo>
                        <a:lnTo>
                          <a:pt x="0" y="21600"/>
                        </a:lnTo>
                        <a:cubicBezTo>
                          <a:pt x="3536" y="19217"/>
                          <a:pt x="7072" y="16982"/>
                          <a:pt x="10608" y="14748"/>
                        </a:cubicBezTo>
                        <a:cubicBezTo>
                          <a:pt x="14144" y="12513"/>
                          <a:pt x="17757" y="10130"/>
                          <a:pt x="20831" y="6257"/>
                        </a:cubicBezTo>
                        <a:cubicBezTo>
                          <a:pt x="21139" y="5959"/>
                          <a:pt x="21369" y="5661"/>
                          <a:pt x="21600" y="5214"/>
                        </a:cubicBezTo>
                        <a:close/>
                      </a:path>
                    </a:pathLst>
                  </a:custGeom>
                  <a:solidFill>
                    <a:srgbClr val="BA6B5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37" name="Freeform: Shape 634"/>
                  <p:cNvSpPr/>
                  <p:nvPr/>
                </p:nvSpPr>
                <p:spPr>
                  <a:xfrm>
                    <a:off x="14323" y="1007490"/>
                    <a:ext cx="226653" cy="74019"/>
                  </a:xfrm>
                  <a:custGeom>
                    <a:avLst/>
                    <a:gdLst/>
                    <a:ahLst/>
                    <a:cxnLst>
                      <a:cxn ang="0">
                        <a:pos x="wd2" y="hd2"/>
                      </a:cxn>
                      <a:cxn ang="5400000">
                        <a:pos x="wd2" y="hd2"/>
                      </a:cxn>
                      <a:cxn ang="10800000">
                        <a:pos x="wd2" y="hd2"/>
                      </a:cxn>
                      <a:cxn ang="16200000">
                        <a:pos x="wd2" y="hd2"/>
                      </a:cxn>
                    </a:cxnLst>
                    <a:rect l="0" t="0" r="r" b="b"/>
                    <a:pathLst>
                      <a:path w="20519" h="21244" fill="norm" stroke="1" extrusionOk="0">
                        <a:moveTo>
                          <a:pt x="876" y="2593"/>
                        </a:moveTo>
                        <a:cubicBezTo>
                          <a:pt x="1103" y="1477"/>
                          <a:pt x="1632" y="1079"/>
                          <a:pt x="1985" y="1955"/>
                        </a:cubicBezTo>
                        <a:cubicBezTo>
                          <a:pt x="2666" y="3390"/>
                          <a:pt x="3926" y="5223"/>
                          <a:pt x="6018" y="4665"/>
                        </a:cubicBezTo>
                        <a:cubicBezTo>
                          <a:pt x="7782" y="4187"/>
                          <a:pt x="8765" y="2354"/>
                          <a:pt x="9269" y="680"/>
                        </a:cubicBezTo>
                        <a:cubicBezTo>
                          <a:pt x="9647" y="-356"/>
                          <a:pt x="10202" y="-197"/>
                          <a:pt x="10479" y="1079"/>
                        </a:cubicBezTo>
                        <a:cubicBezTo>
                          <a:pt x="10983" y="3231"/>
                          <a:pt x="11789" y="6100"/>
                          <a:pt x="12898" y="7694"/>
                        </a:cubicBezTo>
                        <a:cubicBezTo>
                          <a:pt x="14940" y="10484"/>
                          <a:pt x="17536" y="9448"/>
                          <a:pt x="19502" y="14629"/>
                        </a:cubicBezTo>
                        <a:cubicBezTo>
                          <a:pt x="19704" y="15266"/>
                          <a:pt x="19930" y="15744"/>
                          <a:pt x="20107" y="16143"/>
                        </a:cubicBezTo>
                        <a:cubicBezTo>
                          <a:pt x="20863" y="17657"/>
                          <a:pt x="20510" y="21244"/>
                          <a:pt x="19603" y="21244"/>
                        </a:cubicBezTo>
                        <a:lnTo>
                          <a:pt x="372" y="20447"/>
                        </a:lnTo>
                        <a:cubicBezTo>
                          <a:pt x="372" y="20447"/>
                          <a:pt x="-737" y="11042"/>
                          <a:pt x="876" y="2593"/>
                        </a:cubicBezTo>
                        <a:close/>
                      </a:path>
                    </a:pathLst>
                  </a:custGeom>
                  <a:solidFill>
                    <a:srgbClr val="2A2E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38" name="Freeform: Shape 635"/>
                  <p:cNvSpPr/>
                  <p:nvPr/>
                </p:nvSpPr>
                <p:spPr>
                  <a:xfrm>
                    <a:off x="16260" y="462122"/>
                    <a:ext cx="173143" cy="525750"/>
                  </a:xfrm>
                  <a:custGeom>
                    <a:avLst/>
                    <a:gdLst/>
                    <a:ahLst/>
                    <a:cxnLst>
                      <a:cxn ang="0">
                        <a:pos x="wd2" y="hd2"/>
                      </a:cxn>
                      <a:cxn ang="5400000">
                        <a:pos x="wd2" y="hd2"/>
                      </a:cxn>
                      <a:cxn ang="10800000">
                        <a:pos x="wd2" y="hd2"/>
                      </a:cxn>
                      <a:cxn ang="16200000">
                        <a:pos x="wd2" y="hd2"/>
                      </a:cxn>
                    </a:cxnLst>
                    <a:rect l="0" t="0" r="r" b="b"/>
                    <a:pathLst>
                      <a:path w="19560" h="21590" fill="norm" stroke="1" extrusionOk="0">
                        <a:moveTo>
                          <a:pt x="653" y="0"/>
                        </a:moveTo>
                        <a:cubicBezTo>
                          <a:pt x="653" y="0"/>
                          <a:pt x="-730" y="1098"/>
                          <a:pt x="528" y="3306"/>
                        </a:cubicBezTo>
                        <a:cubicBezTo>
                          <a:pt x="1785" y="5526"/>
                          <a:pt x="3798" y="11544"/>
                          <a:pt x="3798" y="11544"/>
                        </a:cubicBezTo>
                        <a:cubicBezTo>
                          <a:pt x="3798" y="11544"/>
                          <a:pt x="433" y="17344"/>
                          <a:pt x="1314" y="21348"/>
                        </a:cubicBezTo>
                        <a:cubicBezTo>
                          <a:pt x="1345" y="21463"/>
                          <a:pt x="1597" y="21554"/>
                          <a:pt x="1911" y="21554"/>
                        </a:cubicBezTo>
                        <a:cubicBezTo>
                          <a:pt x="3672" y="21554"/>
                          <a:pt x="8954" y="21589"/>
                          <a:pt x="10872" y="21589"/>
                        </a:cubicBezTo>
                        <a:cubicBezTo>
                          <a:pt x="11155" y="21600"/>
                          <a:pt x="11343" y="21508"/>
                          <a:pt x="11312" y="21406"/>
                        </a:cubicBezTo>
                        <a:cubicBezTo>
                          <a:pt x="10620" y="20113"/>
                          <a:pt x="13733" y="12333"/>
                          <a:pt x="14079" y="11521"/>
                        </a:cubicBezTo>
                        <a:cubicBezTo>
                          <a:pt x="14299" y="11006"/>
                          <a:pt x="14582" y="10491"/>
                          <a:pt x="14896" y="9976"/>
                        </a:cubicBezTo>
                        <a:cubicBezTo>
                          <a:pt x="16814" y="6716"/>
                          <a:pt x="20870" y="3455"/>
                          <a:pt x="19141" y="92"/>
                        </a:cubicBezTo>
                        <a:close/>
                      </a:path>
                    </a:pathLst>
                  </a:custGeom>
                  <a:solidFill>
                    <a:srgbClr val="404C8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39" name="Freeform: Shape 636"/>
                  <p:cNvSpPr/>
                  <p:nvPr/>
                </p:nvSpPr>
                <p:spPr>
                  <a:xfrm>
                    <a:off x="73627" y="476339"/>
                    <a:ext cx="76379" cy="5112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108" y="2707"/>
                        </a:moveTo>
                        <a:cubicBezTo>
                          <a:pt x="15473" y="4320"/>
                          <a:pt x="7069" y="4567"/>
                          <a:pt x="4399" y="4603"/>
                        </a:cubicBezTo>
                        <a:cubicBezTo>
                          <a:pt x="4241" y="3143"/>
                          <a:pt x="3927" y="1483"/>
                          <a:pt x="3535" y="0"/>
                        </a:cubicBezTo>
                        <a:lnTo>
                          <a:pt x="1807" y="12"/>
                        </a:lnTo>
                        <a:cubicBezTo>
                          <a:pt x="2356" y="1825"/>
                          <a:pt x="2671" y="3920"/>
                          <a:pt x="2906" y="5591"/>
                        </a:cubicBezTo>
                        <a:cubicBezTo>
                          <a:pt x="3063" y="6592"/>
                          <a:pt x="3142" y="7451"/>
                          <a:pt x="3377" y="8122"/>
                        </a:cubicBezTo>
                        <a:cubicBezTo>
                          <a:pt x="4241" y="12513"/>
                          <a:pt x="4477" y="17174"/>
                          <a:pt x="0" y="21600"/>
                        </a:cubicBezTo>
                        <a:cubicBezTo>
                          <a:pt x="628" y="21600"/>
                          <a:pt x="1100" y="21600"/>
                          <a:pt x="1728" y="21600"/>
                        </a:cubicBezTo>
                        <a:cubicBezTo>
                          <a:pt x="6205" y="17162"/>
                          <a:pt x="5891" y="12501"/>
                          <a:pt x="5027" y="8122"/>
                        </a:cubicBezTo>
                        <a:cubicBezTo>
                          <a:pt x="4870" y="7451"/>
                          <a:pt x="4713" y="6580"/>
                          <a:pt x="4556" y="5591"/>
                        </a:cubicBezTo>
                        <a:cubicBezTo>
                          <a:pt x="4556" y="5344"/>
                          <a:pt x="4556" y="5109"/>
                          <a:pt x="4477" y="4861"/>
                        </a:cubicBezTo>
                        <a:cubicBezTo>
                          <a:pt x="7383" y="4814"/>
                          <a:pt x="16652" y="4532"/>
                          <a:pt x="21600" y="2802"/>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40" name="Freeform: Shape 637"/>
                  <p:cNvSpPr/>
                  <p:nvPr/>
                </p:nvSpPr>
                <p:spPr>
                  <a:xfrm>
                    <a:off x="284752" y="310411"/>
                    <a:ext cx="338167" cy="250496"/>
                  </a:xfrm>
                  <a:custGeom>
                    <a:avLst/>
                    <a:gdLst/>
                    <a:ahLst/>
                    <a:cxnLst>
                      <a:cxn ang="0">
                        <a:pos x="wd2" y="hd2"/>
                      </a:cxn>
                      <a:cxn ang="5400000">
                        <a:pos x="wd2" y="hd2"/>
                      </a:cxn>
                      <a:cxn ang="10800000">
                        <a:pos x="wd2" y="hd2"/>
                      </a:cxn>
                      <a:cxn ang="16200000">
                        <a:pos x="wd2" y="hd2"/>
                      </a:cxn>
                    </a:cxnLst>
                    <a:rect l="0" t="0" r="r" b="b"/>
                    <a:pathLst>
                      <a:path w="21444" h="21122" fill="norm" stroke="1" extrusionOk="0">
                        <a:moveTo>
                          <a:pt x="21134" y="19868"/>
                        </a:moveTo>
                        <a:cubicBezTo>
                          <a:pt x="20657" y="19469"/>
                          <a:pt x="20162" y="19094"/>
                          <a:pt x="19650" y="18835"/>
                        </a:cubicBezTo>
                        <a:cubicBezTo>
                          <a:pt x="18855" y="18389"/>
                          <a:pt x="17019" y="17755"/>
                          <a:pt x="16153" y="17873"/>
                        </a:cubicBezTo>
                        <a:cubicBezTo>
                          <a:pt x="14899" y="17638"/>
                          <a:pt x="12480" y="16581"/>
                          <a:pt x="11279" y="16088"/>
                        </a:cubicBezTo>
                        <a:cubicBezTo>
                          <a:pt x="9919" y="15548"/>
                          <a:pt x="8576" y="15173"/>
                          <a:pt x="7181" y="14867"/>
                        </a:cubicBezTo>
                        <a:cubicBezTo>
                          <a:pt x="7146" y="14867"/>
                          <a:pt x="7111" y="14867"/>
                          <a:pt x="7093" y="14867"/>
                        </a:cubicBezTo>
                        <a:cubicBezTo>
                          <a:pt x="6669" y="13694"/>
                          <a:pt x="6192" y="12543"/>
                          <a:pt x="5786" y="11393"/>
                        </a:cubicBezTo>
                        <a:cubicBezTo>
                          <a:pt x="4868" y="8857"/>
                          <a:pt x="4179" y="6227"/>
                          <a:pt x="3720" y="3527"/>
                        </a:cubicBezTo>
                        <a:cubicBezTo>
                          <a:pt x="3543" y="2541"/>
                          <a:pt x="3384" y="1508"/>
                          <a:pt x="2801" y="734"/>
                        </a:cubicBezTo>
                        <a:cubicBezTo>
                          <a:pt x="2218" y="-18"/>
                          <a:pt x="1053" y="-323"/>
                          <a:pt x="470" y="452"/>
                        </a:cubicBezTo>
                        <a:cubicBezTo>
                          <a:pt x="99" y="921"/>
                          <a:pt x="81" y="1602"/>
                          <a:pt x="81" y="2260"/>
                        </a:cubicBezTo>
                        <a:cubicBezTo>
                          <a:pt x="81" y="3786"/>
                          <a:pt x="-113" y="5500"/>
                          <a:pt x="99" y="7002"/>
                        </a:cubicBezTo>
                        <a:cubicBezTo>
                          <a:pt x="276" y="8223"/>
                          <a:pt x="629" y="9491"/>
                          <a:pt x="876" y="10712"/>
                        </a:cubicBezTo>
                        <a:cubicBezTo>
                          <a:pt x="1494" y="13670"/>
                          <a:pt x="2342" y="16534"/>
                          <a:pt x="3419" y="19305"/>
                        </a:cubicBezTo>
                        <a:cubicBezTo>
                          <a:pt x="3472" y="19469"/>
                          <a:pt x="3525" y="19610"/>
                          <a:pt x="3614" y="19727"/>
                        </a:cubicBezTo>
                        <a:cubicBezTo>
                          <a:pt x="3878" y="20408"/>
                          <a:pt x="4391" y="20737"/>
                          <a:pt x="4868" y="20854"/>
                        </a:cubicBezTo>
                        <a:cubicBezTo>
                          <a:pt x="5397" y="21019"/>
                          <a:pt x="5945" y="20995"/>
                          <a:pt x="6475" y="20972"/>
                        </a:cubicBezTo>
                        <a:cubicBezTo>
                          <a:pt x="9830" y="20854"/>
                          <a:pt x="12992" y="20972"/>
                          <a:pt x="12992" y="20972"/>
                        </a:cubicBezTo>
                        <a:lnTo>
                          <a:pt x="16012" y="20972"/>
                        </a:lnTo>
                        <a:cubicBezTo>
                          <a:pt x="16789" y="21113"/>
                          <a:pt x="17566" y="21160"/>
                          <a:pt x="18343" y="21089"/>
                        </a:cubicBezTo>
                        <a:cubicBezTo>
                          <a:pt x="19580" y="20972"/>
                          <a:pt x="19032" y="20690"/>
                          <a:pt x="18432" y="20385"/>
                        </a:cubicBezTo>
                        <a:cubicBezTo>
                          <a:pt x="18396" y="20267"/>
                          <a:pt x="18997" y="20244"/>
                          <a:pt x="19067" y="20244"/>
                        </a:cubicBezTo>
                        <a:cubicBezTo>
                          <a:pt x="19809" y="20338"/>
                          <a:pt x="20480" y="21277"/>
                          <a:pt x="21204" y="20878"/>
                        </a:cubicBezTo>
                        <a:cubicBezTo>
                          <a:pt x="21310" y="20831"/>
                          <a:pt x="21399" y="20714"/>
                          <a:pt x="21434" y="20549"/>
                        </a:cubicBezTo>
                        <a:cubicBezTo>
                          <a:pt x="21487" y="20244"/>
                          <a:pt x="21310" y="20009"/>
                          <a:pt x="21134" y="19868"/>
                        </a:cubicBezTo>
                        <a:close/>
                      </a:path>
                    </a:pathLst>
                  </a:custGeom>
                  <a:solidFill>
                    <a:srgbClr val="D28A7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41" name="Freeform: Shape 638"/>
                  <p:cNvSpPr/>
                  <p:nvPr/>
                </p:nvSpPr>
                <p:spPr>
                  <a:xfrm>
                    <a:off x="366038" y="486931"/>
                    <a:ext cx="48503" cy="150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21600"/>
                          <a:pt x="14811" y="0"/>
                          <a:pt x="21600" y="4320"/>
                        </a:cubicBezTo>
                        <a:cubicBezTo>
                          <a:pt x="19131" y="2749"/>
                          <a:pt x="16663" y="1178"/>
                          <a:pt x="14071" y="0"/>
                        </a:cubicBezTo>
                        <a:lnTo>
                          <a:pt x="13824" y="0"/>
                        </a:lnTo>
                        <a:cubicBezTo>
                          <a:pt x="11973" y="0"/>
                          <a:pt x="3209" y="785"/>
                          <a:pt x="0" y="21600"/>
                        </a:cubicBezTo>
                        <a:close/>
                      </a:path>
                    </a:pathLst>
                  </a:custGeom>
                  <a:solidFill>
                    <a:srgbClr val="BA6B5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42" name="Freeform: Shape 639"/>
                  <p:cNvSpPr/>
                  <p:nvPr/>
                </p:nvSpPr>
                <p:spPr>
                  <a:xfrm>
                    <a:off x="195283" y="235282"/>
                    <a:ext cx="181009" cy="208725"/>
                  </a:xfrm>
                  <a:custGeom>
                    <a:avLst/>
                    <a:gdLst/>
                    <a:ahLst/>
                    <a:cxnLst>
                      <a:cxn ang="0">
                        <a:pos x="wd2" y="hd2"/>
                      </a:cxn>
                      <a:cxn ang="5400000">
                        <a:pos x="wd2" y="hd2"/>
                      </a:cxn>
                      <a:cxn ang="10800000">
                        <a:pos x="wd2" y="hd2"/>
                      </a:cxn>
                      <a:cxn ang="16200000">
                        <a:pos x="wd2" y="hd2"/>
                      </a:cxn>
                    </a:cxnLst>
                    <a:rect l="0" t="0" r="r" b="b"/>
                    <a:pathLst>
                      <a:path w="19191" h="20449" fill="norm" stroke="1" extrusionOk="0">
                        <a:moveTo>
                          <a:pt x="5240" y="430"/>
                        </a:moveTo>
                        <a:cubicBezTo>
                          <a:pt x="3470" y="1030"/>
                          <a:pt x="1670" y="2312"/>
                          <a:pt x="725" y="3976"/>
                        </a:cubicBezTo>
                        <a:cubicBezTo>
                          <a:pt x="-2196" y="9185"/>
                          <a:pt x="4414" y="15757"/>
                          <a:pt x="8073" y="19985"/>
                        </a:cubicBezTo>
                        <a:cubicBezTo>
                          <a:pt x="8604" y="20585"/>
                          <a:pt x="9519" y="20612"/>
                          <a:pt x="10020" y="20012"/>
                        </a:cubicBezTo>
                        <a:cubicBezTo>
                          <a:pt x="11289" y="18567"/>
                          <a:pt x="13886" y="16330"/>
                          <a:pt x="18017" y="16167"/>
                        </a:cubicBezTo>
                        <a:cubicBezTo>
                          <a:pt x="18873" y="16112"/>
                          <a:pt x="19404" y="15212"/>
                          <a:pt x="19109" y="14394"/>
                        </a:cubicBezTo>
                        <a:lnTo>
                          <a:pt x="15893" y="5694"/>
                        </a:lnTo>
                        <a:cubicBezTo>
                          <a:pt x="14299" y="1330"/>
                          <a:pt x="9637" y="-988"/>
                          <a:pt x="5388" y="403"/>
                        </a:cubicBezTo>
                        <a:cubicBezTo>
                          <a:pt x="5329" y="403"/>
                          <a:pt x="5270" y="430"/>
                          <a:pt x="5240" y="430"/>
                        </a:cubicBezTo>
                        <a:close/>
                      </a:path>
                    </a:pathLst>
                  </a:custGeom>
                  <a:solidFill>
                    <a:srgbClr val="0055A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43" name="Freeform: Shape 640"/>
                  <p:cNvSpPr/>
                  <p:nvPr/>
                </p:nvSpPr>
                <p:spPr>
                  <a:xfrm>
                    <a:off x="271262" y="383743"/>
                    <a:ext cx="104766" cy="59985"/>
                  </a:xfrm>
                  <a:custGeom>
                    <a:avLst/>
                    <a:gdLst/>
                    <a:ahLst/>
                    <a:cxnLst>
                      <a:cxn ang="0">
                        <a:pos x="wd2" y="hd2"/>
                      </a:cxn>
                      <a:cxn ang="5400000">
                        <a:pos x="wd2" y="hd2"/>
                      </a:cxn>
                      <a:cxn ang="10800000">
                        <a:pos x="wd2" y="hd2"/>
                      </a:cxn>
                      <a:cxn ang="16200000">
                        <a:pos x="wd2" y="hd2"/>
                      </a:cxn>
                    </a:cxnLst>
                    <a:rect l="0" t="0" r="r" b="b"/>
                    <a:pathLst>
                      <a:path w="21364" h="20847" fill="norm" stroke="1" extrusionOk="0">
                        <a:moveTo>
                          <a:pt x="17575" y="404"/>
                        </a:moveTo>
                        <a:cubicBezTo>
                          <a:pt x="15194" y="1271"/>
                          <a:pt x="12983" y="3104"/>
                          <a:pt x="10772" y="5321"/>
                        </a:cubicBezTo>
                        <a:cubicBezTo>
                          <a:pt x="6917" y="9179"/>
                          <a:pt x="3288" y="13807"/>
                          <a:pt x="0" y="19207"/>
                        </a:cubicBezTo>
                        <a:cubicBezTo>
                          <a:pt x="1020" y="21329"/>
                          <a:pt x="2778" y="21425"/>
                          <a:pt x="3742" y="19304"/>
                        </a:cubicBezTo>
                        <a:cubicBezTo>
                          <a:pt x="6180" y="14193"/>
                          <a:pt x="11169" y="6286"/>
                          <a:pt x="19106" y="5707"/>
                        </a:cubicBezTo>
                        <a:cubicBezTo>
                          <a:pt x="20580" y="5514"/>
                          <a:pt x="21600" y="2911"/>
                          <a:pt x="21317" y="211"/>
                        </a:cubicBezTo>
                        <a:cubicBezTo>
                          <a:pt x="20069" y="-175"/>
                          <a:pt x="18822" y="18"/>
                          <a:pt x="17575" y="404"/>
                        </a:cubicBezTo>
                        <a:close/>
                      </a:path>
                    </a:pathLst>
                  </a:custGeom>
                  <a:solidFill>
                    <a:srgbClr val="272F5D">
                      <a:alpha val="38000"/>
                    </a:srgbClr>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44" name="Freeform: Shape 641"/>
                  <p:cNvSpPr/>
                  <p:nvPr/>
                </p:nvSpPr>
                <p:spPr>
                  <a:xfrm>
                    <a:off x="253701" y="236891"/>
                    <a:ext cx="61304" cy="206835"/>
                  </a:xfrm>
                  <a:custGeom>
                    <a:avLst/>
                    <a:gdLst/>
                    <a:ahLst/>
                    <a:cxnLst>
                      <a:cxn ang="0">
                        <a:pos x="wd2" y="hd2"/>
                      </a:cxn>
                      <a:cxn ang="5400000">
                        <a:pos x="wd2" y="hd2"/>
                      </a:cxn>
                      <a:cxn ang="10800000">
                        <a:pos x="wd2" y="hd2"/>
                      </a:cxn>
                      <a:cxn ang="16200000">
                        <a:pos x="wd2" y="hd2"/>
                      </a:cxn>
                    </a:cxnLst>
                    <a:rect l="0" t="0" r="r" b="b"/>
                    <a:pathLst>
                      <a:path w="20747" h="21600" fill="norm" stroke="1" extrusionOk="0">
                        <a:moveTo>
                          <a:pt x="6950" y="1366"/>
                        </a:moveTo>
                        <a:cubicBezTo>
                          <a:pt x="5353" y="2093"/>
                          <a:pt x="3944" y="2849"/>
                          <a:pt x="2630" y="3605"/>
                        </a:cubicBezTo>
                        <a:cubicBezTo>
                          <a:pt x="1784" y="4070"/>
                          <a:pt x="1033" y="4535"/>
                          <a:pt x="563" y="5029"/>
                        </a:cubicBezTo>
                        <a:cubicBezTo>
                          <a:pt x="0" y="5611"/>
                          <a:pt x="0" y="6192"/>
                          <a:pt x="0" y="6774"/>
                        </a:cubicBezTo>
                        <a:lnTo>
                          <a:pt x="0" y="13227"/>
                        </a:lnTo>
                        <a:cubicBezTo>
                          <a:pt x="0" y="15059"/>
                          <a:pt x="0" y="16890"/>
                          <a:pt x="1878" y="18664"/>
                        </a:cubicBezTo>
                        <a:cubicBezTo>
                          <a:pt x="2536" y="19274"/>
                          <a:pt x="3381" y="19856"/>
                          <a:pt x="4226" y="20437"/>
                        </a:cubicBezTo>
                        <a:cubicBezTo>
                          <a:pt x="4790" y="20670"/>
                          <a:pt x="5353" y="20902"/>
                          <a:pt x="5917" y="21106"/>
                        </a:cubicBezTo>
                        <a:cubicBezTo>
                          <a:pt x="6668" y="21397"/>
                          <a:pt x="7701" y="21571"/>
                          <a:pt x="8640" y="21600"/>
                        </a:cubicBezTo>
                        <a:cubicBezTo>
                          <a:pt x="8734" y="21600"/>
                          <a:pt x="8922" y="21600"/>
                          <a:pt x="9016" y="21600"/>
                        </a:cubicBezTo>
                        <a:lnTo>
                          <a:pt x="9110" y="21600"/>
                        </a:lnTo>
                        <a:cubicBezTo>
                          <a:pt x="9203" y="21600"/>
                          <a:pt x="9297" y="21600"/>
                          <a:pt x="9485" y="21600"/>
                        </a:cubicBezTo>
                        <a:lnTo>
                          <a:pt x="9579" y="21600"/>
                        </a:lnTo>
                        <a:cubicBezTo>
                          <a:pt x="9673" y="21600"/>
                          <a:pt x="9767" y="21600"/>
                          <a:pt x="9861" y="21571"/>
                        </a:cubicBezTo>
                        <a:lnTo>
                          <a:pt x="9955" y="21571"/>
                        </a:lnTo>
                        <a:cubicBezTo>
                          <a:pt x="10049" y="21571"/>
                          <a:pt x="10237" y="21571"/>
                          <a:pt x="10330" y="21542"/>
                        </a:cubicBezTo>
                        <a:lnTo>
                          <a:pt x="10424" y="21513"/>
                        </a:lnTo>
                        <a:cubicBezTo>
                          <a:pt x="10518" y="21513"/>
                          <a:pt x="10612" y="21513"/>
                          <a:pt x="10706" y="21484"/>
                        </a:cubicBezTo>
                        <a:cubicBezTo>
                          <a:pt x="10800" y="21484"/>
                          <a:pt x="10800" y="21455"/>
                          <a:pt x="10894" y="21455"/>
                        </a:cubicBezTo>
                        <a:cubicBezTo>
                          <a:pt x="10894" y="21455"/>
                          <a:pt x="10988" y="21426"/>
                          <a:pt x="11082" y="21426"/>
                        </a:cubicBezTo>
                        <a:cubicBezTo>
                          <a:pt x="11176" y="21426"/>
                          <a:pt x="11270" y="21397"/>
                          <a:pt x="11270" y="21367"/>
                        </a:cubicBezTo>
                        <a:cubicBezTo>
                          <a:pt x="11363" y="21367"/>
                          <a:pt x="11363" y="21367"/>
                          <a:pt x="11457" y="21338"/>
                        </a:cubicBezTo>
                        <a:cubicBezTo>
                          <a:pt x="11457" y="21309"/>
                          <a:pt x="11645" y="21309"/>
                          <a:pt x="11739" y="21280"/>
                        </a:cubicBezTo>
                        <a:lnTo>
                          <a:pt x="11833" y="21251"/>
                        </a:lnTo>
                        <a:cubicBezTo>
                          <a:pt x="11927" y="21222"/>
                          <a:pt x="12021" y="21193"/>
                          <a:pt x="12115" y="21135"/>
                        </a:cubicBezTo>
                        <a:cubicBezTo>
                          <a:pt x="12397" y="21048"/>
                          <a:pt x="12584" y="20960"/>
                          <a:pt x="12866" y="20844"/>
                        </a:cubicBezTo>
                        <a:cubicBezTo>
                          <a:pt x="13993" y="20437"/>
                          <a:pt x="15308" y="20030"/>
                          <a:pt x="16810" y="19623"/>
                        </a:cubicBezTo>
                        <a:cubicBezTo>
                          <a:pt x="16904" y="18460"/>
                          <a:pt x="17374" y="17297"/>
                          <a:pt x="18219" y="16164"/>
                        </a:cubicBezTo>
                        <a:cubicBezTo>
                          <a:pt x="19064" y="14826"/>
                          <a:pt x="19816" y="13489"/>
                          <a:pt x="20285" y="12152"/>
                        </a:cubicBezTo>
                        <a:cubicBezTo>
                          <a:pt x="21600" y="8547"/>
                          <a:pt x="19816" y="4593"/>
                          <a:pt x="18595" y="1017"/>
                        </a:cubicBezTo>
                        <a:cubicBezTo>
                          <a:pt x="15496" y="465"/>
                          <a:pt x="14087" y="233"/>
                          <a:pt x="10800" y="0"/>
                        </a:cubicBezTo>
                        <a:cubicBezTo>
                          <a:pt x="9203" y="407"/>
                          <a:pt x="7889" y="930"/>
                          <a:pt x="6950" y="1366"/>
                        </a:cubicBezTo>
                        <a:close/>
                      </a:path>
                    </a:pathLst>
                  </a:custGeom>
                  <a:solidFill>
                    <a:srgbClr val="272F5D">
                      <a:alpha val="38000"/>
                    </a:srgbClr>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45" name="Freeform: Shape 642"/>
                  <p:cNvSpPr/>
                  <p:nvPr/>
                </p:nvSpPr>
                <p:spPr>
                  <a:xfrm>
                    <a:off x="202689" y="125390"/>
                    <a:ext cx="108157" cy="114918"/>
                  </a:xfrm>
                  <a:custGeom>
                    <a:avLst/>
                    <a:gdLst/>
                    <a:ahLst/>
                    <a:cxnLst>
                      <a:cxn ang="0">
                        <a:pos x="wd2" y="hd2"/>
                      </a:cxn>
                      <a:cxn ang="5400000">
                        <a:pos x="wd2" y="hd2"/>
                      </a:cxn>
                      <a:cxn ang="10800000">
                        <a:pos x="wd2" y="hd2"/>
                      </a:cxn>
                      <a:cxn ang="16200000">
                        <a:pos x="wd2" y="hd2"/>
                      </a:cxn>
                    </a:cxnLst>
                    <a:rect l="0" t="0" r="r" b="b"/>
                    <a:pathLst>
                      <a:path w="21600" h="21152" fill="norm" stroke="1" extrusionOk="0">
                        <a:moveTo>
                          <a:pt x="9773" y="0"/>
                        </a:moveTo>
                        <a:lnTo>
                          <a:pt x="0" y="9776"/>
                        </a:lnTo>
                        <a:cubicBezTo>
                          <a:pt x="0" y="9776"/>
                          <a:pt x="5386" y="21600"/>
                          <a:pt x="15881" y="21139"/>
                        </a:cubicBezTo>
                        <a:lnTo>
                          <a:pt x="21600" y="9111"/>
                        </a:lnTo>
                        <a:close/>
                      </a:path>
                    </a:pathLst>
                  </a:custGeom>
                  <a:solidFill>
                    <a:srgbClr val="D28A7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46" name="Freeform: Shape 643"/>
                  <p:cNvSpPr/>
                  <p:nvPr/>
                </p:nvSpPr>
                <p:spPr>
                  <a:xfrm>
                    <a:off x="202689" y="125390"/>
                    <a:ext cx="108157" cy="579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934" y="21083"/>
                        </a:moveTo>
                        <a:lnTo>
                          <a:pt x="21600" y="18396"/>
                        </a:lnTo>
                        <a:lnTo>
                          <a:pt x="9773" y="0"/>
                        </a:lnTo>
                        <a:lnTo>
                          <a:pt x="0" y="19740"/>
                        </a:lnTo>
                        <a:cubicBezTo>
                          <a:pt x="0" y="19740"/>
                          <a:pt x="167" y="20463"/>
                          <a:pt x="444" y="21600"/>
                        </a:cubicBezTo>
                        <a:cubicBezTo>
                          <a:pt x="6941" y="14366"/>
                          <a:pt x="16825" y="16226"/>
                          <a:pt x="20934" y="21083"/>
                        </a:cubicBezTo>
                        <a:close/>
                      </a:path>
                    </a:pathLst>
                  </a:custGeom>
                  <a:solidFill>
                    <a:srgbClr val="BA6B5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47" name="Freeform: Shape 644"/>
                  <p:cNvSpPr/>
                  <p:nvPr/>
                </p:nvSpPr>
                <p:spPr>
                  <a:xfrm>
                    <a:off x="245485" y="35168"/>
                    <a:ext cx="130788" cy="154708"/>
                  </a:xfrm>
                  <a:custGeom>
                    <a:avLst/>
                    <a:gdLst/>
                    <a:ahLst/>
                    <a:cxnLst>
                      <a:cxn ang="0">
                        <a:pos x="wd2" y="hd2"/>
                      </a:cxn>
                      <a:cxn ang="5400000">
                        <a:pos x="wd2" y="hd2"/>
                      </a:cxn>
                      <a:cxn ang="10800000">
                        <a:pos x="wd2" y="hd2"/>
                      </a:cxn>
                      <a:cxn ang="16200000">
                        <a:pos x="wd2" y="hd2"/>
                      </a:cxn>
                    </a:cxnLst>
                    <a:rect l="0" t="0" r="r" b="b"/>
                    <a:pathLst>
                      <a:path w="18878" h="17898" fill="norm" stroke="1" extrusionOk="0">
                        <a:moveTo>
                          <a:pt x="18206" y="9292"/>
                        </a:moveTo>
                        <a:lnTo>
                          <a:pt x="16922" y="10902"/>
                        </a:lnTo>
                        <a:cubicBezTo>
                          <a:pt x="16721" y="11159"/>
                          <a:pt x="16600" y="11481"/>
                          <a:pt x="16640" y="11771"/>
                        </a:cubicBezTo>
                        <a:cubicBezTo>
                          <a:pt x="16681" y="12125"/>
                          <a:pt x="16881" y="12350"/>
                          <a:pt x="17122" y="12640"/>
                        </a:cubicBezTo>
                        <a:cubicBezTo>
                          <a:pt x="17283" y="12801"/>
                          <a:pt x="17403" y="12930"/>
                          <a:pt x="17443" y="13155"/>
                        </a:cubicBezTo>
                        <a:cubicBezTo>
                          <a:pt x="17524" y="13445"/>
                          <a:pt x="17243" y="13735"/>
                          <a:pt x="16881" y="13799"/>
                        </a:cubicBezTo>
                        <a:cubicBezTo>
                          <a:pt x="16480" y="13896"/>
                          <a:pt x="15918" y="13799"/>
                          <a:pt x="15556" y="13638"/>
                        </a:cubicBezTo>
                        <a:cubicBezTo>
                          <a:pt x="15275" y="13477"/>
                          <a:pt x="14914" y="13574"/>
                          <a:pt x="14713" y="13799"/>
                        </a:cubicBezTo>
                        <a:lnTo>
                          <a:pt x="13188" y="16149"/>
                        </a:lnTo>
                        <a:cubicBezTo>
                          <a:pt x="9815" y="21235"/>
                          <a:pt x="-503" y="14056"/>
                          <a:pt x="19" y="9518"/>
                        </a:cubicBezTo>
                        <a:cubicBezTo>
                          <a:pt x="501" y="5622"/>
                          <a:pt x="4797" y="440"/>
                          <a:pt x="9414" y="21"/>
                        </a:cubicBezTo>
                        <a:cubicBezTo>
                          <a:pt x="13991" y="-365"/>
                          <a:pt x="21097" y="4528"/>
                          <a:pt x="18206" y="9292"/>
                        </a:cubicBezTo>
                        <a:close/>
                      </a:path>
                    </a:pathLst>
                  </a:custGeom>
                  <a:solidFill>
                    <a:srgbClr val="D28A7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48" name="Freeform: Shape 645"/>
                  <p:cNvSpPr/>
                  <p:nvPr/>
                </p:nvSpPr>
                <p:spPr>
                  <a:xfrm>
                    <a:off x="229519" y="0"/>
                    <a:ext cx="156802" cy="189831"/>
                  </a:xfrm>
                  <a:custGeom>
                    <a:avLst/>
                    <a:gdLst/>
                    <a:ahLst/>
                    <a:cxnLst>
                      <a:cxn ang="0">
                        <a:pos x="wd2" y="hd2"/>
                      </a:cxn>
                      <a:cxn ang="5400000">
                        <a:pos x="wd2" y="hd2"/>
                      </a:cxn>
                      <a:cxn ang="10800000">
                        <a:pos x="wd2" y="hd2"/>
                      </a:cxn>
                      <a:cxn ang="16200000">
                        <a:pos x="wd2" y="hd2"/>
                      </a:cxn>
                    </a:cxnLst>
                    <a:rect l="0" t="0" r="r" b="b"/>
                    <a:pathLst>
                      <a:path w="20491" h="19383" fill="norm" stroke="1" extrusionOk="0">
                        <a:moveTo>
                          <a:pt x="20028" y="6418"/>
                        </a:moveTo>
                        <a:cubicBezTo>
                          <a:pt x="19119" y="4258"/>
                          <a:pt x="17046" y="2240"/>
                          <a:pt x="14573" y="1047"/>
                        </a:cubicBezTo>
                        <a:cubicBezTo>
                          <a:pt x="13773" y="649"/>
                          <a:pt x="11737" y="-147"/>
                          <a:pt x="9046" y="24"/>
                        </a:cubicBezTo>
                        <a:cubicBezTo>
                          <a:pt x="8464" y="52"/>
                          <a:pt x="6355" y="222"/>
                          <a:pt x="4210" y="1416"/>
                        </a:cubicBezTo>
                        <a:cubicBezTo>
                          <a:pt x="1082" y="3178"/>
                          <a:pt x="391" y="5878"/>
                          <a:pt x="210" y="6560"/>
                        </a:cubicBezTo>
                        <a:cubicBezTo>
                          <a:pt x="-445" y="9232"/>
                          <a:pt x="537" y="12131"/>
                          <a:pt x="1773" y="13154"/>
                        </a:cubicBezTo>
                        <a:cubicBezTo>
                          <a:pt x="2210" y="13580"/>
                          <a:pt x="2573" y="14007"/>
                          <a:pt x="2828" y="14518"/>
                        </a:cubicBezTo>
                        <a:cubicBezTo>
                          <a:pt x="5046" y="18042"/>
                          <a:pt x="11591" y="21453"/>
                          <a:pt x="14064" y="17844"/>
                        </a:cubicBezTo>
                        <a:lnTo>
                          <a:pt x="15191" y="16167"/>
                        </a:lnTo>
                        <a:cubicBezTo>
                          <a:pt x="14900" y="15854"/>
                          <a:pt x="14464" y="15627"/>
                          <a:pt x="13991" y="15485"/>
                        </a:cubicBezTo>
                        <a:cubicBezTo>
                          <a:pt x="12755" y="15087"/>
                          <a:pt x="11373" y="15172"/>
                          <a:pt x="10028" y="15087"/>
                        </a:cubicBezTo>
                        <a:cubicBezTo>
                          <a:pt x="8682" y="14973"/>
                          <a:pt x="7264" y="14632"/>
                          <a:pt x="6573" y="13751"/>
                        </a:cubicBezTo>
                        <a:cubicBezTo>
                          <a:pt x="6319" y="13438"/>
                          <a:pt x="6210" y="13097"/>
                          <a:pt x="6137" y="12756"/>
                        </a:cubicBezTo>
                        <a:cubicBezTo>
                          <a:pt x="5991" y="12017"/>
                          <a:pt x="6355" y="11250"/>
                          <a:pt x="7082" y="10795"/>
                        </a:cubicBezTo>
                        <a:cubicBezTo>
                          <a:pt x="7119" y="10795"/>
                          <a:pt x="7119" y="10795"/>
                          <a:pt x="7119" y="10795"/>
                        </a:cubicBezTo>
                        <a:cubicBezTo>
                          <a:pt x="7373" y="10625"/>
                          <a:pt x="7337" y="10681"/>
                          <a:pt x="7555" y="10539"/>
                        </a:cubicBezTo>
                        <a:cubicBezTo>
                          <a:pt x="9337" y="9459"/>
                          <a:pt x="11191" y="8266"/>
                          <a:pt x="12500" y="6845"/>
                        </a:cubicBezTo>
                        <a:cubicBezTo>
                          <a:pt x="12537" y="6788"/>
                          <a:pt x="12646" y="6674"/>
                          <a:pt x="12791" y="6504"/>
                        </a:cubicBezTo>
                        <a:cubicBezTo>
                          <a:pt x="13082" y="6191"/>
                          <a:pt x="13737" y="6191"/>
                          <a:pt x="14028" y="6560"/>
                        </a:cubicBezTo>
                        <a:cubicBezTo>
                          <a:pt x="15010" y="7754"/>
                          <a:pt x="16828" y="9772"/>
                          <a:pt x="18500" y="9914"/>
                        </a:cubicBezTo>
                        <a:cubicBezTo>
                          <a:pt x="21155" y="10141"/>
                          <a:pt x="20573" y="7669"/>
                          <a:pt x="20028" y="6418"/>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49" name="Freeform: Shape 646"/>
                  <p:cNvSpPr/>
                  <p:nvPr/>
                </p:nvSpPr>
                <p:spPr>
                  <a:xfrm>
                    <a:off x="279516" y="77167"/>
                    <a:ext cx="24408" cy="30962"/>
                  </a:xfrm>
                  <a:custGeom>
                    <a:avLst/>
                    <a:gdLst/>
                    <a:ahLst/>
                    <a:cxnLst>
                      <a:cxn ang="0">
                        <a:pos x="wd2" y="hd2"/>
                      </a:cxn>
                      <a:cxn ang="5400000">
                        <a:pos x="wd2" y="hd2"/>
                      </a:cxn>
                      <a:cxn ang="10800000">
                        <a:pos x="wd2" y="hd2"/>
                      </a:cxn>
                      <a:cxn ang="16200000">
                        <a:pos x="wd2" y="hd2"/>
                      </a:cxn>
                    </a:cxnLst>
                    <a:rect l="0" t="0" r="r" b="b"/>
                    <a:pathLst>
                      <a:path w="21253" h="20691" fill="norm" stroke="1" extrusionOk="0">
                        <a:moveTo>
                          <a:pt x="20735" y="4061"/>
                        </a:moveTo>
                        <a:cubicBezTo>
                          <a:pt x="20495" y="1661"/>
                          <a:pt x="17615" y="553"/>
                          <a:pt x="14495" y="184"/>
                        </a:cubicBezTo>
                        <a:cubicBezTo>
                          <a:pt x="12095" y="-185"/>
                          <a:pt x="9215" y="0"/>
                          <a:pt x="6815" y="738"/>
                        </a:cubicBezTo>
                        <a:cubicBezTo>
                          <a:pt x="3455" y="1846"/>
                          <a:pt x="1295" y="4061"/>
                          <a:pt x="575" y="6646"/>
                        </a:cubicBezTo>
                        <a:cubicBezTo>
                          <a:pt x="-145" y="9230"/>
                          <a:pt x="-145" y="12184"/>
                          <a:pt x="335" y="14584"/>
                        </a:cubicBezTo>
                        <a:cubicBezTo>
                          <a:pt x="815" y="16430"/>
                          <a:pt x="1775" y="18092"/>
                          <a:pt x="3455" y="19384"/>
                        </a:cubicBezTo>
                        <a:cubicBezTo>
                          <a:pt x="6575" y="21415"/>
                          <a:pt x="11375" y="20861"/>
                          <a:pt x="14975" y="19200"/>
                        </a:cubicBezTo>
                        <a:cubicBezTo>
                          <a:pt x="17615" y="17538"/>
                          <a:pt x="20255" y="14769"/>
                          <a:pt x="20735" y="12184"/>
                        </a:cubicBezTo>
                        <a:cubicBezTo>
                          <a:pt x="21455" y="10338"/>
                          <a:pt x="21215" y="8492"/>
                          <a:pt x="21215" y="6461"/>
                        </a:cubicBezTo>
                        <a:cubicBezTo>
                          <a:pt x="20975" y="5538"/>
                          <a:pt x="20975" y="4800"/>
                          <a:pt x="20735" y="4061"/>
                        </a:cubicBezTo>
                        <a:close/>
                      </a:path>
                    </a:pathLst>
                  </a:custGeom>
                  <a:solidFill>
                    <a:srgbClr val="D28A7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50" name="Freeform: Shape 647"/>
                  <p:cNvSpPr/>
                  <p:nvPr/>
                </p:nvSpPr>
                <p:spPr>
                  <a:xfrm>
                    <a:off x="0" y="156566"/>
                    <a:ext cx="306847" cy="449116"/>
                  </a:xfrm>
                  <a:custGeom>
                    <a:avLst/>
                    <a:gdLst/>
                    <a:ahLst/>
                    <a:cxnLst>
                      <a:cxn ang="0">
                        <a:pos x="wd2" y="hd2"/>
                      </a:cxn>
                      <a:cxn ang="5400000">
                        <a:pos x="wd2" y="hd2"/>
                      </a:cxn>
                      <a:cxn ang="10800000">
                        <a:pos x="wd2" y="hd2"/>
                      </a:cxn>
                      <a:cxn ang="16200000">
                        <a:pos x="wd2" y="hd2"/>
                      </a:cxn>
                    </a:cxnLst>
                    <a:rect l="0" t="0" r="r" b="b"/>
                    <a:pathLst>
                      <a:path w="20749" h="20753" fill="norm" stroke="1" extrusionOk="0">
                        <a:moveTo>
                          <a:pt x="14484" y="401"/>
                        </a:moveTo>
                        <a:cubicBezTo>
                          <a:pt x="14484" y="401"/>
                          <a:pt x="8439" y="-835"/>
                          <a:pt x="6744" y="1032"/>
                        </a:cubicBezTo>
                        <a:cubicBezTo>
                          <a:pt x="5087" y="2847"/>
                          <a:pt x="4032" y="10480"/>
                          <a:pt x="40" y="16865"/>
                        </a:cubicBezTo>
                        <a:cubicBezTo>
                          <a:pt x="-92" y="17058"/>
                          <a:pt x="115" y="17277"/>
                          <a:pt x="454" y="17277"/>
                        </a:cubicBezTo>
                        <a:cubicBezTo>
                          <a:pt x="1433" y="17302"/>
                          <a:pt x="3015" y="17521"/>
                          <a:pt x="3317" y="17534"/>
                        </a:cubicBezTo>
                        <a:cubicBezTo>
                          <a:pt x="4804" y="17560"/>
                          <a:pt x="6499" y="17869"/>
                          <a:pt x="7855" y="18255"/>
                        </a:cubicBezTo>
                        <a:cubicBezTo>
                          <a:pt x="11527" y="19310"/>
                          <a:pt x="14879" y="20765"/>
                          <a:pt x="19079" y="20752"/>
                        </a:cubicBezTo>
                        <a:cubicBezTo>
                          <a:pt x="19305" y="20752"/>
                          <a:pt x="18834" y="17547"/>
                          <a:pt x="18796" y="17315"/>
                        </a:cubicBezTo>
                        <a:cubicBezTo>
                          <a:pt x="18627" y="15886"/>
                          <a:pt x="18476" y="14445"/>
                          <a:pt x="18909" y="13029"/>
                        </a:cubicBezTo>
                        <a:cubicBezTo>
                          <a:pt x="19286" y="11832"/>
                          <a:pt x="19907" y="10712"/>
                          <a:pt x="20227" y="9502"/>
                        </a:cubicBezTo>
                        <a:cubicBezTo>
                          <a:pt x="20661" y="7931"/>
                          <a:pt x="21508" y="4880"/>
                          <a:pt x="19248" y="3722"/>
                        </a:cubicBezTo>
                        <a:cubicBezTo>
                          <a:pt x="19248" y="3722"/>
                          <a:pt x="15764" y="3773"/>
                          <a:pt x="14484" y="401"/>
                        </a:cubicBezTo>
                        <a:close/>
                      </a:path>
                    </a:pathLst>
                  </a:custGeom>
                  <a:solidFill>
                    <a:srgbClr val="0055A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51" name="Freeform: Shape 648"/>
                  <p:cNvSpPr/>
                  <p:nvPr/>
                </p:nvSpPr>
                <p:spPr>
                  <a:xfrm>
                    <a:off x="53836" y="289553"/>
                    <a:ext cx="116165" cy="94622"/>
                  </a:xfrm>
                  <a:custGeom>
                    <a:avLst/>
                    <a:gdLst/>
                    <a:ahLst/>
                    <a:cxnLst>
                      <a:cxn ang="0">
                        <a:pos x="wd2" y="hd2"/>
                      </a:cxn>
                      <a:cxn ang="5400000">
                        <a:pos x="wd2" y="hd2"/>
                      </a:cxn>
                      <a:cxn ang="10800000">
                        <a:pos x="wd2" y="hd2"/>
                      </a:cxn>
                      <a:cxn ang="16200000">
                        <a:pos x="wd2" y="hd2"/>
                      </a:cxn>
                    </a:cxnLst>
                    <a:rect l="0" t="0" r="r" b="b"/>
                    <a:pathLst>
                      <a:path w="21381" h="21011" fill="norm" stroke="1" extrusionOk="0">
                        <a:moveTo>
                          <a:pt x="2355" y="20864"/>
                        </a:moveTo>
                        <a:cubicBezTo>
                          <a:pt x="6398" y="19321"/>
                          <a:pt x="10646" y="15125"/>
                          <a:pt x="13564" y="11545"/>
                        </a:cubicBezTo>
                        <a:cubicBezTo>
                          <a:pt x="16021" y="8583"/>
                          <a:pt x="19194" y="4757"/>
                          <a:pt x="21293" y="807"/>
                        </a:cubicBezTo>
                        <a:cubicBezTo>
                          <a:pt x="21600" y="252"/>
                          <a:pt x="21037" y="-242"/>
                          <a:pt x="20679" y="128"/>
                        </a:cubicBezTo>
                        <a:lnTo>
                          <a:pt x="9213" y="11360"/>
                        </a:lnTo>
                        <a:cubicBezTo>
                          <a:pt x="8701" y="11854"/>
                          <a:pt x="8036" y="12039"/>
                          <a:pt x="7473" y="11854"/>
                        </a:cubicBezTo>
                        <a:cubicBezTo>
                          <a:pt x="7422" y="11854"/>
                          <a:pt x="7371" y="11854"/>
                          <a:pt x="7319" y="11792"/>
                        </a:cubicBezTo>
                        <a:cubicBezTo>
                          <a:pt x="7268" y="11792"/>
                          <a:pt x="7268" y="11792"/>
                          <a:pt x="7268" y="11792"/>
                        </a:cubicBezTo>
                        <a:cubicBezTo>
                          <a:pt x="7217" y="11792"/>
                          <a:pt x="7166" y="11792"/>
                          <a:pt x="7115" y="11731"/>
                        </a:cubicBezTo>
                        <a:lnTo>
                          <a:pt x="7064" y="11669"/>
                        </a:lnTo>
                        <a:cubicBezTo>
                          <a:pt x="7012" y="11669"/>
                          <a:pt x="6961" y="11669"/>
                          <a:pt x="6910" y="11607"/>
                        </a:cubicBezTo>
                        <a:lnTo>
                          <a:pt x="6859" y="11545"/>
                        </a:lnTo>
                        <a:cubicBezTo>
                          <a:pt x="6808" y="11545"/>
                          <a:pt x="6756" y="11484"/>
                          <a:pt x="6756" y="11484"/>
                        </a:cubicBezTo>
                        <a:cubicBezTo>
                          <a:pt x="6705" y="11484"/>
                          <a:pt x="6705" y="11422"/>
                          <a:pt x="6705" y="11360"/>
                        </a:cubicBezTo>
                        <a:cubicBezTo>
                          <a:pt x="6654" y="11360"/>
                          <a:pt x="6603" y="11360"/>
                          <a:pt x="6603" y="11299"/>
                        </a:cubicBezTo>
                        <a:cubicBezTo>
                          <a:pt x="6552" y="11237"/>
                          <a:pt x="6500" y="11237"/>
                          <a:pt x="6500" y="11175"/>
                        </a:cubicBezTo>
                        <a:cubicBezTo>
                          <a:pt x="6449" y="11175"/>
                          <a:pt x="6449" y="11175"/>
                          <a:pt x="6449" y="11113"/>
                        </a:cubicBezTo>
                        <a:cubicBezTo>
                          <a:pt x="6398" y="11052"/>
                          <a:pt x="6347" y="11052"/>
                          <a:pt x="6347" y="10990"/>
                        </a:cubicBezTo>
                        <a:cubicBezTo>
                          <a:pt x="6347" y="10990"/>
                          <a:pt x="6296" y="10928"/>
                          <a:pt x="6296" y="10867"/>
                        </a:cubicBezTo>
                        <a:cubicBezTo>
                          <a:pt x="6296" y="10867"/>
                          <a:pt x="6245" y="10805"/>
                          <a:pt x="6193" y="10743"/>
                        </a:cubicBezTo>
                        <a:cubicBezTo>
                          <a:pt x="6193" y="10681"/>
                          <a:pt x="6193" y="10681"/>
                          <a:pt x="6193" y="10681"/>
                        </a:cubicBezTo>
                        <a:cubicBezTo>
                          <a:pt x="6142" y="10558"/>
                          <a:pt x="6142" y="10496"/>
                          <a:pt x="6091" y="10373"/>
                        </a:cubicBezTo>
                        <a:cubicBezTo>
                          <a:pt x="3992" y="13520"/>
                          <a:pt x="1843" y="16483"/>
                          <a:pt x="154" y="18457"/>
                        </a:cubicBezTo>
                        <a:cubicBezTo>
                          <a:pt x="51" y="18704"/>
                          <a:pt x="51" y="18951"/>
                          <a:pt x="0" y="19136"/>
                        </a:cubicBezTo>
                        <a:cubicBezTo>
                          <a:pt x="512" y="20556"/>
                          <a:pt x="1228" y="21358"/>
                          <a:pt x="2355" y="20864"/>
                        </a:cubicBezTo>
                        <a:close/>
                      </a:path>
                    </a:pathLst>
                  </a:custGeom>
                  <a:solidFill>
                    <a:srgbClr val="272F5D">
                      <a:alpha val="38000"/>
                    </a:srgbClr>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52" name="Freeform: Shape 651"/>
                  <p:cNvSpPr/>
                  <p:nvPr/>
                </p:nvSpPr>
                <p:spPr>
                  <a:xfrm>
                    <a:off x="29160" y="158969"/>
                    <a:ext cx="165459" cy="184131"/>
                  </a:xfrm>
                  <a:custGeom>
                    <a:avLst/>
                    <a:gdLst/>
                    <a:ahLst/>
                    <a:cxnLst>
                      <a:cxn ang="0">
                        <a:pos x="wd2" y="hd2"/>
                      </a:cxn>
                      <a:cxn ang="5400000">
                        <a:pos x="wd2" y="hd2"/>
                      </a:cxn>
                      <a:cxn ang="10800000">
                        <a:pos x="wd2" y="hd2"/>
                      </a:cxn>
                      <a:cxn ang="16200000">
                        <a:pos x="wd2" y="hd2"/>
                      </a:cxn>
                    </a:cxnLst>
                    <a:rect l="0" t="0" r="r" b="b"/>
                    <a:pathLst>
                      <a:path w="20257" h="20326" fill="norm" stroke="1" extrusionOk="0">
                        <a:moveTo>
                          <a:pt x="18619" y="3151"/>
                        </a:moveTo>
                        <a:cubicBezTo>
                          <a:pt x="17461" y="1707"/>
                          <a:pt x="15621" y="447"/>
                          <a:pt x="13713" y="109"/>
                        </a:cubicBezTo>
                        <a:cubicBezTo>
                          <a:pt x="7683" y="-1028"/>
                          <a:pt x="3254" y="7022"/>
                          <a:pt x="222" y="11662"/>
                        </a:cubicBezTo>
                        <a:cubicBezTo>
                          <a:pt x="-221" y="12307"/>
                          <a:pt x="17" y="13136"/>
                          <a:pt x="767" y="13413"/>
                        </a:cubicBezTo>
                        <a:cubicBezTo>
                          <a:pt x="2607" y="14120"/>
                          <a:pt x="5605" y="15840"/>
                          <a:pt x="7070" y="19558"/>
                        </a:cubicBezTo>
                        <a:cubicBezTo>
                          <a:pt x="7376" y="20326"/>
                          <a:pt x="8433" y="20572"/>
                          <a:pt x="9148" y="20050"/>
                        </a:cubicBezTo>
                        <a:lnTo>
                          <a:pt x="16746" y="14458"/>
                        </a:lnTo>
                        <a:cubicBezTo>
                          <a:pt x="20527" y="11723"/>
                          <a:pt x="21379" y="6776"/>
                          <a:pt x="18688" y="3304"/>
                        </a:cubicBezTo>
                        <a:cubicBezTo>
                          <a:pt x="18688" y="3243"/>
                          <a:pt x="18653" y="3212"/>
                          <a:pt x="18619" y="3151"/>
                        </a:cubicBezTo>
                        <a:close/>
                      </a:path>
                    </a:pathLst>
                  </a:custGeom>
                  <a:solidFill>
                    <a:srgbClr val="0055A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53" name="Freeform: Shape 652"/>
                  <p:cNvSpPr/>
                  <p:nvPr/>
                </p:nvSpPr>
                <p:spPr>
                  <a:xfrm>
                    <a:off x="29136" y="264487"/>
                    <a:ext cx="72924" cy="78539"/>
                  </a:xfrm>
                  <a:custGeom>
                    <a:avLst/>
                    <a:gdLst/>
                    <a:ahLst/>
                    <a:cxnLst>
                      <a:cxn ang="0">
                        <a:pos x="wd2" y="hd2"/>
                      </a:cxn>
                      <a:cxn ang="5400000">
                        <a:pos x="wd2" y="hd2"/>
                      </a:cxn>
                      <a:cxn ang="10800000">
                        <a:pos x="wd2" y="hd2"/>
                      </a:cxn>
                      <a:cxn ang="16200000">
                        <a:pos x="wd2" y="hd2"/>
                      </a:cxn>
                    </a:cxnLst>
                    <a:rect l="0" t="0" r="r" b="b"/>
                    <a:pathLst>
                      <a:path w="21087" h="21133" fill="norm" stroke="1" extrusionOk="0">
                        <a:moveTo>
                          <a:pt x="19561" y="16443"/>
                        </a:moveTo>
                        <a:cubicBezTo>
                          <a:pt x="18116" y="13902"/>
                          <a:pt x="15948" y="11660"/>
                          <a:pt x="13780" y="9642"/>
                        </a:cubicBezTo>
                        <a:cubicBezTo>
                          <a:pt x="9765" y="5904"/>
                          <a:pt x="5268" y="2691"/>
                          <a:pt x="451" y="0"/>
                        </a:cubicBezTo>
                        <a:cubicBezTo>
                          <a:pt x="-513" y="1644"/>
                          <a:pt x="129" y="3662"/>
                          <a:pt x="1816" y="4335"/>
                        </a:cubicBezTo>
                        <a:cubicBezTo>
                          <a:pt x="6152" y="6054"/>
                          <a:pt x="13218" y="10239"/>
                          <a:pt x="16671" y="19283"/>
                        </a:cubicBezTo>
                        <a:cubicBezTo>
                          <a:pt x="17313" y="21077"/>
                          <a:pt x="19481" y="21600"/>
                          <a:pt x="21087" y="20703"/>
                        </a:cubicBezTo>
                        <a:cubicBezTo>
                          <a:pt x="20846" y="19283"/>
                          <a:pt x="20284" y="17788"/>
                          <a:pt x="19561" y="16443"/>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54" name="Freeform: Shape 727"/>
                  <p:cNvSpPr/>
                  <p:nvPr/>
                </p:nvSpPr>
                <p:spPr>
                  <a:xfrm>
                    <a:off x="181225" y="362608"/>
                    <a:ext cx="410324" cy="1954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29" y="0"/>
                        </a:moveTo>
                        <a:lnTo>
                          <a:pt x="7449" y="18831"/>
                        </a:lnTo>
                        <a:lnTo>
                          <a:pt x="0" y="18831"/>
                        </a:lnTo>
                        <a:lnTo>
                          <a:pt x="0" y="21600"/>
                        </a:lnTo>
                        <a:lnTo>
                          <a:pt x="19386" y="21600"/>
                        </a:lnTo>
                        <a:lnTo>
                          <a:pt x="21600" y="0"/>
                        </a:lnTo>
                        <a:close/>
                      </a:path>
                    </a:pathLst>
                  </a:custGeom>
                  <a:solidFill>
                    <a:srgbClr val="404C8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55" name="Freeform: Shape 728"/>
                  <p:cNvSpPr/>
                  <p:nvPr/>
                </p:nvSpPr>
                <p:spPr>
                  <a:xfrm>
                    <a:off x="181225" y="362608"/>
                    <a:ext cx="193734" cy="1767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472" y="21600"/>
                        </a:moveTo>
                        <a:lnTo>
                          <a:pt x="21600" y="0"/>
                        </a:lnTo>
                        <a:lnTo>
                          <a:pt x="19955" y="0"/>
                        </a:lnTo>
                        <a:lnTo>
                          <a:pt x="15766" y="20818"/>
                        </a:lnTo>
                        <a:lnTo>
                          <a:pt x="0" y="20818"/>
                        </a:lnTo>
                        <a:lnTo>
                          <a:pt x="0" y="21600"/>
                        </a:lnTo>
                        <a:close/>
                      </a:path>
                    </a:pathLst>
                  </a:custGeom>
                  <a:solidFill>
                    <a:srgbClr val="BBC4C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56" name="Freeform: Shape 729"/>
                  <p:cNvSpPr/>
                  <p:nvPr/>
                </p:nvSpPr>
                <p:spPr>
                  <a:xfrm>
                    <a:off x="449942" y="445676"/>
                    <a:ext cx="29548" cy="2982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800"/>
                          <a:pt x="16755" y="21600"/>
                          <a:pt x="10901" y="21600"/>
                        </a:cubicBezTo>
                        <a:cubicBezTo>
                          <a:pt x="5047" y="21600"/>
                          <a:pt x="0" y="16800"/>
                          <a:pt x="0" y="10800"/>
                        </a:cubicBezTo>
                        <a:cubicBezTo>
                          <a:pt x="0" y="5000"/>
                          <a:pt x="5047" y="0"/>
                          <a:pt x="10901" y="0"/>
                        </a:cubicBezTo>
                        <a:cubicBezTo>
                          <a:pt x="16755" y="0"/>
                          <a:pt x="21600" y="5000"/>
                          <a:pt x="21600" y="10800"/>
                        </a:cubicBezTo>
                        <a:close/>
                      </a:path>
                    </a:pathLst>
                  </a:custGeom>
                  <a:solidFill>
                    <a:srgbClr val="BBC4C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890" name="Group 4"/>
                <p:cNvGrpSpPr/>
                <p:nvPr/>
              </p:nvGrpSpPr>
              <p:grpSpPr>
                <a:xfrm>
                  <a:off x="1574887" y="400260"/>
                  <a:ext cx="441602" cy="990856"/>
                  <a:chOff x="0" y="0"/>
                  <a:chExt cx="441601" cy="990855"/>
                </a:xfrm>
              </p:grpSpPr>
              <p:sp>
                <p:nvSpPr>
                  <p:cNvPr id="858" name="Freeform: Shape 595"/>
                  <p:cNvSpPr/>
                  <p:nvPr/>
                </p:nvSpPr>
                <p:spPr>
                  <a:xfrm>
                    <a:off x="171769" y="756837"/>
                    <a:ext cx="80839" cy="2288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802" y="20523"/>
                        </a:moveTo>
                        <a:cubicBezTo>
                          <a:pt x="12841" y="16108"/>
                          <a:pt x="21600" y="0"/>
                          <a:pt x="21600" y="0"/>
                        </a:cubicBezTo>
                        <a:cubicBezTo>
                          <a:pt x="21600" y="0"/>
                          <a:pt x="8091" y="2339"/>
                          <a:pt x="2969" y="12219"/>
                        </a:cubicBezTo>
                        <a:cubicBezTo>
                          <a:pt x="965" y="16134"/>
                          <a:pt x="148" y="19182"/>
                          <a:pt x="0" y="21600"/>
                        </a:cubicBezTo>
                        <a:lnTo>
                          <a:pt x="11431" y="21600"/>
                        </a:lnTo>
                        <a:cubicBezTo>
                          <a:pt x="11579" y="21232"/>
                          <a:pt x="11728" y="20891"/>
                          <a:pt x="11802" y="20523"/>
                        </a:cubicBezTo>
                        <a:close/>
                      </a:path>
                    </a:pathLst>
                  </a:custGeom>
                  <a:solidFill>
                    <a:srgbClr val="95BFE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59" name="Freeform: Shape 653"/>
                  <p:cNvSpPr/>
                  <p:nvPr/>
                </p:nvSpPr>
                <p:spPr>
                  <a:xfrm>
                    <a:off x="191839" y="664291"/>
                    <a:ext cx="47110" cy="101188"/>
                  </a:xfrm>
                  <a:prstGeom prst="rect">
                    <a:avLst/>
                  </a:prstGeom>
                  <a:solidFill>
                    <a:srgbClr val="BBC4C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60" name="Freeform: Shape 654"/>
                  <p:cNvSpPr/>
                  <p:nvPr/>
                </p:nvSpPr>
                <p:spPr>
                  <a:xfrm>
                    <a:off x="177344" y="740455"/>
                    <a:ext cx="76379" cy="71854"/>
                  </a:xfrm>
                  <a:custGeom>
                    <a:avLst/>
                    <a:gdLst/>
                    <a:ahLst/>
                    <a:cxnLst>
                      <a:cxn ang="0">
                        <a:pos x="wd2" y="hd2"/>
                      </a:cxn>
                      <a:cxn ang="5400000">
                        <a:pos x="wd2" y="hd2"/>
                      </a:cxn>
                      <a:cxn ang="10800000">
                        <a:pos x="wd2" y="hd2"/>
                      </a:cxn>
                      <a:cxn ang="16200000">
                        <a:pos x="wd2" y="hd2"/>
                      </a:cxn>
                    </a:cxnLst>
                    <a:rect l="0" t="0" r="r" b="b"/>
                    <a:pathLst>
                      <a:path w="21600" h="21253" fill="norm" stroke="1" extrusionOk="0">
                        <a:moveTo>
                          <a:pt x="0" y="3513"/>
                        </a:moveTo>
                        <a:cubicBezTo>
                          <a:pt x="0" y="1296"/>
                          <a:pt x="1964" y="-347"/>
                          <a:pt x="4084" y="64"/>
                        </a:cubicBezTo>
                        <a:cubicBezTo>
                          <a:pt x="5969" y="474"/>
                          <a:pt x="8169" y="803"/>
                          <a:pt x="10525" y="803"/>
                        </a:cubicBezTo>
                        <a:cubicBezTo>
                          <a:pt x="13196" y="803"/>
                          <a:pt x="15552" y="474"/>
                          <a:pt x="17516" y="64"/>
                        </a:cubicBezTo>
                        <a:cubicBezTo>
                          <a:pt x="19636" y="-347"/>
                          <a:pt x="21600" y="1296"/>
                          <a:pt x="21600" y="3513"/>
                        </a:cubicBezTo>
                        <a:lnTo>
                          <a:pt x="21600" y="21253"/>
                        </a:lnTo>
                        <a:cubicBezTo>
                          <a:pt x="14138" y="18871"/>
                          <a:pt x="6833" y="15915"/>
                          <a:pt x="0" y="12219"/>
                        </a:cubicBezTo>
                        <a:close/>
                      </a:path>
                    </a:pathLst>
                  </a:custGeom>
                  <a:solidFill>
                    <a:srgbClr val="92999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61" name="Freeform: Shape 655"/>
                  <p:cNvSpPr/>
                  <p:nvPr/>
                </p:nvSpPr>
                <p:spPr>
                  <a:xfrm>
                    <a:off x="177344" y="781924"/>
                    <a:ext cx="76379" cy="53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6833" y="5010"/>
                          <a:pt x="14138" y="8907"/>
                          <a:pt x="21600" y="12247"/>
                        </a:cubicBezTo>
                        <a:lnTo>
                          <a:pt x="21600" y="21600"/>
                        </a:lnTo>
                        <a:cubicBezTo>
                          <a:pt x="14295" y="18260"/>
                          <a:pt x="6912" y="14586"/>
                          <a:pt x="0" y="10132"/>
                        </a:cubicBezTo>
                        <a:close/>
                      </a:path>
                    </a:pathLst>
                  </a:custGeom>
                  <a:solidFill>
                    <a:srgbClr val="BBC4C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62" name="Freeform: Shape 656"/>
                  <p:cNvSpPr/>
                  <p:nvPr/>
                </p:nvSpPr>
                <p:spPr>
                  <a:xfrm>
                    <a:off x="156717" y="807291"/>
                    <a:ext cx="116240" cy="671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034" y="9193"/>
                        </a:moveTo>
                        <a:lnTo>
                          <a:pt x="18034" y="10621"/>
                        </a:lnTo>
                        <a:lnTo>
                          <a:pt x="18448" y="10621"/>
                        </a:lnTo>
                        <a:cubicBezTo>
                          <a:pt x="20205" y="10621"/>
                          <a:pt x="21600" y="13031"/>
                          <a:pt x="21600" y="16155"/>
                        </a:cubicBezTo>
                        <a:cubicBezTo>
                          <a:pt x="21600" y="19101"/>
                          <a:pt x="20205" y="21600"/>
                          <a:pt x="18448" y="21600"/>
                        </a:cubicBezTo>
                        <a:lnTo>
                          <a:pt x="3152" y="21600"/>
                        </a:lnTo>
                        <a:cubicBezTo>
                          <a:pt x="1447" y="21600"/>
                          <a:pt x="0" y="19101"/>
                          <a:pt x="0" y="16155"/>
                        </a:cubicBezTo>
                        <a:cubicBezTo>
                          <a:pt x="0" y="13031"/>
                          <a:pt x="1447" y="10621"/>
                          <a:pt x="3152" y="10621"/>
                        </a:cubicBezTo>
                        <a:lnTo>
                          <a:pt x="3824" y="10621"/>
                        </a:lnTo>
                        <a:lnTo>
                          <a:pt x="3824" y="0"/>
                        </a:lnTo>
                        <a:cubicBezTo>
                          <a:pt x="8371" y="3570"/>
                          <a:pt x="13229" y="6516"/>
                          <a:pt x="18034" y="9193"/>
                        </a:cubicBezTo>
                        <a:close/>
                      </a:path>
                    </a:pathLst>
                  </a:custGeom>
                  <a:solidFill>
                    <a:srgbClr val="92999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63" name="Freeform: Shape 657"/>
                  <p:cNvSpPr/>
                  <p:nvPr/>
                </p:nvSpPr>
                <p:spPr>
                  <a:xfrm>
                    <a:off x="243130" y="847577"/>
                    <a:ext cx="168367" cy="94631"/>
                  </a:xfrm>
                  <a:custGeom>
                    <a:avLst/>
                    <a:gdLst/>
                    <a:ahLst/>
                    <a:cxnLst>
                      <a:cxn ang="0">
                        <a:pos x="wd2" y="hd2"/>
                      </a:cxn>
                      <a:cxn ang="5400000">
                        <a:pos x="wd2" y="hd2"/>
                      </a:cxn>
                      <a:cxn ang="10800000">
                        <a:pos x="wd2" y="hd2"/>
                      </a:cxn>
                      <a:cxn ang="16200000">
                        <a:pos x="wd2" y="hd2"/>
                      </a:cxn>
                    </a:cxnLst>
                    <a:rect l="0" t="0" r="r" b="b"/>
                    <a:pathLst>
                      <a:path w="21600" h="21255" fill="norm" stroke="1" extrusionOk="0">
                        <a:moveTo>
                          <a:pt x="19815" y="21255"/>
                        </a:moveTo>
                        <a:lnTo>
                          <a:pt x="21600" y="19757"/>
                        </a:lnTo>
                        <a:cubicBezTo>
                          <a:pt x="20993" y="17572"/>
                          <a:pt x="20208" y="15449"/>
                          <a:pt x="19386" y="13576"/>
                        </a:cubicBezTo>
                        <a:cubicBezTo>
                          <a:pt x="16852" y="8020"/>
                          <a:pt x="13960" y="5398"/>
                          <a:pt x="12889" y="4400"/>
                        </a:cubicBezTo>
                        <a:cubicBezTo>
                          <a:pt x="8069" y="-95"/>
                          <a:pt x="3249" y="-345"/>
                          <a:pt x="0" y="217"/>
                        </a:cubicBezTo>
                        <a:lnTo>
                          <a:pt x="214" y="3650"/>
                        </a:lnTo>
                        <a:cubicBezTo>
                          <a:pt x="3142" y="3151"/>
                          <a:pt x="7605" y="3338"/>
                          <a:pt x="11960" y="7396"/>
                        </a:cubicBezTo>
                        <a:cubicBezTo>
                          <a:pt x="12960" y="8332"/>
                          <a:pt x="15566" y="10705"/>
                          <a:pt x="17816" y="15699"/>
                        </a:cubicBezTo>
                        <a:cubicBezTo>
                          <a:pt x="18601" y="17447"/>
                          <a:pt x="19279" y="19257"/>
                          <a:pt x="19815" y="21255"/>
                        </a:cubicBezTo>
                        <a:close/>
                      </a:path>
                    </a:pathLst>
                  </a:custGeom>
                  <a:solidFill>
                    <a:srgbClr val="92999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64" name="Freeform: Shape 658"/>
                  <p:cNvSpPr/>
                  <p:nvPr/>
                </p:nvSpPr>
                <p:spPr>
                  <a:xfrm>
                    <a:off x="383899" y="929662"/>
                    <a:ext cx="57703" cy="574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748"/>
                        </a:moveTo>
                        <a:cubicBezTo>
                          <a:pt x="0" y="16696"/>
                          <a:pt x="4881" y="21600"/>
                          <a:pt x="10800" y="21600"/>
                        </a:cubicBezTo>
                        <a:cubicBezTo>
                          <a:pt x="16719" y="21600"/>
                          <a:pt x="21600" y="16696"/>
                          <a:pt x="21600" y="10748"/>
                        </a:cubicBezTo>
                        <a:cubicBezTo>
                          <a:pt x="21600" y="4800"/>
                          <a:pt x="16719" y="0"/>
                          <a:pt x="10800" y="0"/>
                        </a:cubicBezTo>
                        <a:cubicBezTo>
                          <a:pt x="4881" y="0"/>
                          <a:pt x="0" y="4800"/>
                          <a:pt x="0" y="10748"/>
                        </a:cubicBezTo>
                        <a:close/>
                      </a:path>
                    </a:pathLst>
                  </a:custGeom>
                  <a:solidFill>
                    <a:srgbClr val="92999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65" name="Freeform: Shape 659"/>
                  <p:cNvSpPr/>
                  <p:nvPr/>
                </p:nvSpPr>
                <p:spPr>
                  <a:xfrm>
                    <a:off x="13438" y="849803"/>
                    <a:ext cx="168367" cy="94635"/>
                  </a:xfrm>
                  <a:custGeom>
                    <a:avLst/>
                    <a:gdLst/>
                    <a:ahLst/>
                    <a:cxnLst>
                      <a:cxn ang="0">
                        <a:pos x="wd2" y="hd2"/>
                      </a:cxn>
                      <a:cxn ang="5400000">
                        <a:pos x="wd2" y="hd2"/>
                      </a:cxn>
                      <a:cxn ang="10800000">
                        <a:pos x="wd2" y="hd2"/>
                      </a:cxn>
                      <a:cxn ang="16200000">
                        <a:pos x="wd2" y="hd2"/>
                      </a:cxn>
                    </a:cxnLst>
                    <a:rect l="0" t="0" r="r" b="b"/>
                    <a:pathLst>
                      <a:path w="21600" h="21256" fill="norm" stroke="1" extrusionOk="0">
                        <a:moveTo>
                          <a:pt x="1785" y="21256"/>
                        </a:moveTo>
                        <a:lnTo>
                          <a:pt x="0" y="19758"/>
                        </a:lnTo>
                        <a:cubicBezTo>
                          <a:pt x="607" y="17510"/>
                          <a:pt x="1357" y="15450"/>
                          <a:pt x="2249" y="13515"/>
                        </a:cubicBezTo>
                        <a:cubicBezTo>
                          <a:pt x="4784" y="8021"/>
                          <a:pt x="7640" y="5337"/>
                          <a:pt x="8747" y="4338"/>
                        </a:cubicBezTo>
                        <a:cubicBezTo>
                          <a:pt x="13531" y="-94"/>
                          <a:pt x="18387" y="-344"/>
                          <a:pt x="21600" y="218"/>
                        </a:cubicBezTo>
                        <a:lnTo>
                          <a:pt x="21386" y="3651"/>
                        </a:lnTo>
                        <a:cubicBezTo>
                          <a:pt x="18458" y="3090"/>
                          <a:pt x="14031" y="3339"/>
                          <a:pt x="9640" y="7397"/>
                        </a:cubicBezTo>
                        <a:cubicBezTo>
                          <a:pt x="8676" y="8333"/>
                          <a:pt x="6069" y="10706"/>
                          <a:pt x="3784" y="15700"/>
                        </a:cubicBezTo>
                        <a:cubicBezTo>
                          <a:pt x="2999" y="17385"/>
                          <a:pt x="2321" y="19258"/>
                          <a:pt x="1785" y="21256"/>
                        </a:cubicBezTo>
                        <a:close/>
                      </a:path>
                    </a:pathLst>
                  </a:custGeom>
                  <a:solidFill>
                    <a:srgbClr val="92999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66" name="Freeform: Shape 661"/>
                  <p:cNvSpPr/>
                  <p:nvPr/>
                </p:nvSpPr>
                <p:spPr>
                  <a:xfrm>
                    <a:off x="185986" y="928269"/>
                    <a:ext cx="57702" cy="574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748"/>
                        </a:moveTo>
                        <a:cubicBezTo>
                          <a:pt x="0" y="16800"/>
                          <a:pt x="4881" y="21600"/>
                          <a:pt x="10800" y="21600"/>
                        </a:cubicBezTo>
                        <a:cubicBezTo>
                          <a:pt x="16719" y="21600"/>
                          <a:pt x="21600" y="16800"/>
                          <a:pt x="21600" y="10748"/>
                        </a:cubicBezTo>
                        <a:cubicBezTo>
                          <a:pt x="21600" y="4800"/>
                          <a:pt x="16719" y="0"/>
                          <a:pt x="10800" y="0"/>
                        </a:cubicBezTo>
                        <a:cubicBezTo>
                          <a:pt x="4881" y="0"/>
                          <a:pt x="0" y="4800"/>
                          <a:pt x="0" y="10748"/>
                        </a:cubicBezTo>
                        <a:close/>
                      </a:path>
                    </a:pathLst>
                  </a:custGeom>
                  <a:solidFill>
                    <a:srgbClr val="92999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67" name="Freeform: Shape 662"/>
                  <p:cNvSpPr/>
                  <p:nvPr/>
                </p:nvSpPr>
                <p:spPr>
                  <a:xfrm>
                    <a:off x="205219" y="856072"/>
                    <a:ext cx="19235" cy="78052"/>
                  </a:xfrm>
                  <a:prstGeom prst="rect">
                    <a:avLst/>
                  </a:prstGeom>
                  <a:solidFill>
                    <a:srgbClr val="92999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68" name="Freeform: Shape 663"/>
                  <p:cNvSpPr/>
                  <p:nvPr/>
                </p:nvSpPr>
                <p:spPr>
                  <a:xfrm>
                    <a:off x="81175" y="609075"/>
                    <a:ext cx="261191" cy="77518"/>
                  </a:xfrm>
                  <a:custGeom>
                    <a:avLst/>
                    <a:gdLst/>
                    <a:ahLst/>
                    <a:cxnLst>
                      <a:cxn ang="0">
                        <a:pos x="wd2" y="hd2"/>
                      </a:cxn>
                      <a:cxn ang="5400000">
                        <a:pos x="wd2" y="hd2"/>
                      </a:cxn>
                      <a:cxn ang="10800000">
                        <a:pos x="wd2" y="hd2"/>
                      </a:cxn>
                      <a:cxn ang="16200000">
                        <a:pos x="wd2" y="hd2"/>
                      </a:cxn>
                    </a:cxnLst>
                    <a:rect l="0" t="0" r="r" b="b"/>
                    <a:pathLst>
                      <a:path w="21600" h="21529" fill="norm" stroke="1" extrusionOk="0">
                        <a:moveTo>
                          <a:pt x="0" y="10960"/>
                        </a:moveTo>
                        <a:cubicBezTo>
                          <a:pt x="0" y="15898"/>
                          <a:pt x="1128" y="20140"/>
                          <a:pt x="2602" y="20449"/>
                        </a:cubicBezTo>
                        <a:cubicBezTo>
                          <a:pt x="5181" y="21143"/>
                          <a:pt x="7968" y="21529"/>
                          <a:pt x="10892" y="21529"/>
                        </a:cubicBezTo>
                        <a:cubicBezTo>
                          <a:pt x="13771" y="21529"/>
                          <a:pt x="16465" y="21143"/>
                          <a:pt x="18998" y="20449"/>
                        </a:cubicBezTo>
                        <a:cubicBezTo>
                          <a:pt x="20472" y="20140"/>
                          <a:pt x="21600" y="15898"/>
                          <a:pt x="21600" y="10960"/>
                        </a:cubicBezTo>
                        <a:cubicBezTo>
                          <a:pt x="21600" y="6100"/>
                          <a:pt x="20518" y="2089"/>
                          <a:pt x="19067" y="1549"/>
                        </a:cubicBezTo>
                        <a:cubicBezTo>
                          <a:pt x="16626" y="623"/>
                          <a:pt x="13955" y="6"/>
                          <a:pt x="11076" y="6"/>
                        </a:cubicBezTo>
                        <a:cubicBezTo>
                          <a:pt x="7968" y="-71"/>
                          <a:pt x="5112" y="546"/>
                          <a:pt x="2533" y="1549"/>
                        </a:cubicBezTo>
                        <a:cubicBezTo>
                          <a:pt x="1082" y="2012"/>
                          <a:pt x="0" y="6100"/>
                          <a:pt x="0" y="10960"/>
                        </a:cubicBezTo>
                        <a:close/>
                      </a:path>
                    </a:pathLst>
                  </a:custGeom>
                  <a:solidFill>
                    <a:srgbClr val="4484F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69" name="Freeform: Shape 684"/>
                  <p:cNvSpPr/>
                  <p:nvPr/>
                </p:nvSpPr>
                <p:spPr>
                  <a:xfrm>
                    <a:off x="319021" y="887850"/>
                    <a:ext cx="84251" cy="103006"/>
                  </a:xfrm>
                  <a:custGeom>
                    <a:avLst/>
                    <a:gdLst/>
                    <a:ahLst/>
                    <a:cxnLst>
                      <a:cxn ang="0">
                        <a:pos x="wd2" y="hd2"/>
                      </a:cxn>
                      <a:cxn ang="5400000">
                        <a:pos x="wd2" y="hd2"/>
                      </a:cxn>
                      <a:cxn ang="10800000">
                        <a:pos x="wd2" y="hd2"/>
                      </a:cxn>
                      <a:cxn ang="16200000">
                        <a:pos x="wd2" y="hd2"/>
                      </a:cxn>
                    </a:cxnLst>
                    <a:rect l="0" t="0" r="r" b="b"/>
                    <a:pathLst>
                      <a:path w="20662" h="21229" fill="norm" stroke="1" extrusionOk="0">
                        <a:moveTo>
                          <a:pt x="4480" y="0"/>
                        </a:moveTo>
                        <a:lnTo>
                          <a:pt x="16268" y="0"/>
                        </a:lnTo>
                        <a:cubicBezTo>
                          <a:pt x="17086" y="0"/>
                          <a:pt x="17631" y="573"/>
                          <a:pt x="17631" y="1318"/>
                        </a:cubicBezTo>
                        <a:cubicBezTo>
                          <a:pt x="17631" y="3839"/>
                          <a:pt x="17699" y="9053"/>
                          <a:pt x="18585" y="10370"/>
                        </a:cubicBezTo>
                        <a:cubicBezTo>
                          <a:pt x="20016" y="12490"/>
                          <a:pt x="21515" y="18334"/>
                          <a:pt x="20084" y="20683"/>
                        </a:cubicBezTo>
                        <a:cubicBezTo>
                          <a:pt x="19607" y="21600"/>
                          <a:pt x="16132" y="21084"/>
                          <a:pt x="15110" y="21084"/>
                        </a:cubicBezTo>
                        <a:lnTo>
                          <a:pt x="1414" y="21084"/>
                        </a:lnTo>
                        <a:cubicBezTo>
                          <a:pt x="665" y="21084"/>
                          <a:pt x="51" y="20511"/>
                          <a:pt x="51" y="19824"/>
                        </a:cubicBezTo>
                        <a:cubicBezTo>
                          <a:pt x="-85" y="17303"/>
                          <a:pt x="-85" y="11573"/>
                          <a:pt x="1891" y="7792"/>
                        </a:cubicBezTo>
                        <a:cubicBezTo>
                          <a:pt x="3254" y="4985"/>
                          <a:pt x="3390" y="2865"/>
                          <a:pt x="3186" y="1547"/>
                        </a:cubicBezTo>
                        <a:cubicBezTo>
                          <a:pt x="3049" y="745"/>
                          <a:pt x="3663" y="0"/>
                          <a:pt x="4480" y="0"/>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70" name="Freeform: Shape 685"/>
                  <p:cNvSpPr/>
                  <p:nvPr/>
                </p:nvSpPr>
                <p:spPr>
                  <a:xfrm>
                    <a:off x="31476" y="887850"/>
                    <a:ext cx="84356" cy="103006"/>
                  </a:xfrm>
                  <a:custGeom>
                    <a:avLst/>
                    <a:gdLst/>
                    <a:ahLst/>
                    <a:cxnLst>
                      <a:cxn ang="0">
                        <a:pos x="wd2" y="hd2"/>
                      </a:cxn>
                      <a:cxn ang="5400000">
                        <a:pos x="wd2" y="hd2"/>
                      </a:cxn>
                      <a:cxn ang="10800000">
                        <a:pos x="wd2" y="hd2"/>
                      </a:cxn>
                      <a:cxn ang="16200000">
                        <a:pos x="wd2" y="hd2"/>
                      </a:cxn>
                    </a:cxnLst>
                    <a:rect l="0" t="0" r="r" b="b"/>
                    <a:pathLst>
                      <a:path w="20688" h="21229" fill="norm" stroke="1" extrusionOk="0">
                        <a:moveTo>
                          <a:pt x="4517" y="0"/>
                        </a:moveTo>
                        <a:lnTo>
                          <a:pt x="16305" y="0"/>
                        </a:lnTo>
                        <a:cubicBezTo>
                          <a:pt x="17055" y="0"/>
                          <a:pt x="17668" y="573"/>
                          <a:pt x="17668" y="1318"/>
                        </a:cubicBezTo>
                        <a:cubicBezTo>
                          <a:pt x="17668" y="3839"/>
                          <a:pt x="17736" y="9053"/>
                          <a:pt x="18622" y="10370"/>
                        </a:cubicBezTo>
                        <a:cubicBezTo>
                          <a:pt x="19985" y="12490"/>
                          <a:pt x="21552" y="18334"/>
                          <a:pt x="20121" y="20683"/>
                        </a:cubicBezTo>
                        <a:cubicBezTo>
                          <a:pt x="19576" y="21600"/>
                          <a:pt x="16101" y="21084"/>
                          <a:pt x="15147" y="21084"/>
                        </a:cubicBezTo>
                        <a:lnTo>
                          <a:pt x="1383" y="21084"/>
                        </a:lnTo>
                        <a:cubicBezTo>
                          <a:pt x="702" y="21084"/>
                          <a:pt x="88" y="20511"/>
                          <a:pt x="20" y="19824"/>
                        </a:cubicBezTo>
                        <a:cubicBezTo>
                          <a:pt x="-48" y="17303"/>
                          <a:pt x="-48" y="11573"/>
                          <a:pt x="1860" y="7792"/>
                        </a:cubicBezTo>
                        <a:cubicBezTo>
                          <a:pt x="3359" y="4985"/>
                          <a:pt x="3359" y="2865"/>
                          <a:pt x="3155" y="1547"/>
                        </a:cubicBezTo>
                        <a:cubicBezTo>
                          <a:pt x="3018" y="745"/>
                          <a:pt x="3700" y="0"/>
                          <a:pt x="4517" y="0"/>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71" name="Freeform: Shape 686"/>
                  <p:cNvSpPr/>
                  <p:nvPr/>
                </p:nvSpPr>
                <p:spPr>
                  <a:xfrm>
                    <a:off x="26779" y="510699"/>
                    <a:ext cx="392847" cy="384121"/>
                  </a:xfrm>
                  <a:custGeom>
                    <a:avLst/>
                    <a:gdLst/>
                    <a:ahLst/>
                    <a:cxnLst>
                      <a:cxn ang="0">
                        <a:pos x="wd2" y="hd2"/>
                      </a:cxn>
                      <a:cxn ang="5400000">
                        <a:pos x="wd2" y="hd2"/>
                      </a:cxn>
                      <a:cxn ang="10800000">
                        <a:pos x="wd2" y="hd2"/>
                      </a:cxn>
                      <a:cxn ang="16200000">
                        <a:pos x="wd2" y="hd2"/>
                      </a:cxn>
                    </a:cxnLst>
                    <a:rect l="0" t="0" r="r" b="b"/>
                    <a:pathLst>
                      <a:path w="21544" h="21600" fill="norm" stroke="1" extrusionOk="0">
                        <a:moveTo>
                          <a:pt x="1423" y="21600"/>
                        </a:moveTo>
                        <a:lnTo>
                          <a:pt x="3653" y="21600"/>
                        </a:lnTo>
                        <a:cubicBezTo>
                          <a:pt x="4035" y="21600"/>
                          <a:pt x="4356" y="21302"/>
                          <a:pt x="4402" y="20895"/>
                        </a:cubicBezTo>
                        <a:lnTo>
                          <a:pt x="5151" y="10448"/>
                        </a:lnTo>
                        <a:cubicBezTo>
                          <a:pt x="5257" y="9022"/>
                          <a:pt x="6724" y="6861"/>
                          <a:pt x="8297" y="7096"/>
                        </a:cubicBezTo>
                        <a:cubicBezTo>
                          <a:pt x="9504" y="7284"/>
                          <a:pt x="10696" y="7393"/>
                          <a:pt x="11918" y="7409"/>
                        </a:cubicBezTo>
                        <a:cubicBezTo>
                          <a:pt x="13002" y="7440"/>
                          <a:pt x="14347" y="7111"/>
                          <a:pt x="15385" y="7409"/>
                        </a:cubicBezTo>
                        <a:cubicBezTo>
                          <a:pt x="15630" y="7487"/>
                          <a:pt x="15935" y="7738"/>
                          <a:pt x="16073" y="7957"/>
                        </a:cubicBezTo>
                        <a:cubicBezTo>
                          <a:pt x="16668" y="9022"/>
                          <a:pt x="16714" y="10322"/>
                          <a:pt x="16653" y="11513"/>
                        </a:cubicBezTo>
                        <a:cubicBezTo>
                          <a:pt x="16500" y="14677"/>
                          <a:pt x="16348" y="17794"/>
                          <a:pt x="16500" y="20958"/>
                        </a:cubicBezTo>
                        <a:cubicBezTo>
                          <a:pt x="16516" y="21302"/>
                          <a:pt x="16806" y="21569"/>
                          <a:pt x="17157" y="21537"/>
                        </a:cubicBezTo>
                        <a:cubicBezTo>
                          <a:pt x="17906" y="21506"/>
                          <a:pt x="18670" y="21459"/>
                          <a:pt x="19418" y="21522"/>
                        </a:cubicBezTo>
                        <a:cubicBezTo>
                          <a:pt x="19769" y="21537"/>
                          <a:pt x="20075" y="21271"/>
                          <a:pt x="20075" y="20926"/>
                        </a:cubicBezTo>
                        <a:cubicBezTo>
                          <a:pt x="20121" y="20049"/>
                          <a:pt x="20228" y="18561"/>
                          <a:pt x="20579" y="17841"/>
                        </a:cubicBezTo>
                        <a:cubicBezTo>
                          <a:pt x="20992" y="17026"/>
                          <a:pt x="21389" y="9727"/>
                          <a:pt x="21541" y="6673"/>
                        </a:cubicBezTo>
                        <a:cubicBezTo>
                          <a:pt x="21572" y="5952"/>
                          <a:pt x="21328" y="5263"/>
                          <a:pt x="20869" y="4730"/>
                        </a:cubicBezTo>
                        <a:cubicBezTo>
                          <a:pt x="20564" y="4401"/>
                          <a:pt x="20289" y="4057"/>
                          <a:pt x="20029" y="3697"/>
                        </a:cubicBezTo>
                        <a:lnTo>
                          <a:pt x="17310" y="0"/>
                        </a:lnTo>
                        <a:lnTo>
                          <a:pt x="4310" y="0"/>
                        </a:lnTo>
                        <a:lnTo>
                          <a:pt x="797" y="4636"/>
                        </a:lnTo>
                        <a:cubicBezTo>
                          <a:pt x="262" y="5169"/>
                          <a:pt x="-28" y="5905"/>
                          <a:pt x="3" y="6673"/>
                        </a:cubicBezTo>
                        <a:lnTo>
                          <a:pt x="675" y="20879"/>
                        </a:lnTo>
                        <a:cubicBezTo>
                          <a:pt x="690" y="21271"/>
                          <a:pt x="1026" y="21600"/>
                          <a:pt x="1423" y="21600"/>
                        </a:cubicBezTo>
                        <a:close/>
                      </a:path>
                    </a:pathLst>
                  </a:custGeom>
                  <a:solidFill>
                    <a:srgbClr val="404C8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72" name="Freeform: Shape 687"/>
                  <p:cNvSpPr/>
                  <p:nvPr/>
                </p:nvSpPr>
                <p:spPr>
                  <a:xfrm>
                    <a:off x="305849" y="640597"/>
                    <a:ext cx="45097" cy="36239"/>
                  </a:xfrm>
                  <a:custGeom>
                    <a:avLst/>
                    <a:gdLst/>
                    <a:ahLst/>
                    <a:cxnLst>
                      <a:cxn ang="0">
                        <a:pos x="wd2" y="hd2"/>
                      </a:cxn>
                      <a:cxn ang="5400000">
                        <a:pos x="wd2" y="hd2"/>
                      </a:cxn>
                      <a:cxn ang="10800000">
                        <a:pos x="wd2" y="hd2"/>
                      </a:cxn>
                      <a:cxn ang="16200000">
                        <a:pos x="wd2" y="hd2"/>
                      </a:cxn>
                    </a:cxnLst>
                    <a:rect l="0" t="0" r="r" b="b"/>
                    <a:pathLst>
                      <a:path w="21181" h="20068" fill="norm" stroke="1" extrusionOk="0">
                        <a:moveTo>
                          <a:pt x="11451" y="3064"/>
                        </a:moveTo>
                        <a:cubicBezTo>
                          <a:pt x="6246" y="2604"/>
                          <a:pt x="2342" y="-1532"/>
                          <a:pt x="390" y="613"/>
                        </a:cubicBezTo>
                        <a:cubicBezTo>
                          <a:pt x="130" y="613"/>
                          <a:pt x="0" y="919"/>
                          <a:pt x="0" y="919"/>
                        </a:cubicBezTo>
                        <a:cubicBezTo>
                          <a:pt x="260" y="1072"/>
                          <a:pt x="520" y="1072"/>
                          <a:pt x="781" y="1225"/>
                        </a:cubicBezTo>
                        <a:cubicBezTo>
                          <a:pt x="2863" y="1838"/>
                          <a:pt x="5465" y="4289"/>
                          <a:pt x="6636" y="6587"/>
                        </a:cubicBezTo>
                        <a:cubicBezTo>
                          <a:pt x="8718" y="10723"/>
                          <a:pt x="10019" y="15319"/>
                          <a:pt x="10670" y="20068"/>
                        </a:cubicBezTo>
                        <a:cubicBezTo>
                          <a:pt x="13663" y="14553"/>
                          <a:pt x="16135" y="10264"/>
                          <a:pt x="18087" y="7200"/>
                        </a:cubicBezTo>
                        <a:cubicBezTo>
                          <a:pt x="20039" y="4136"/>
                          <a:pt x="21600" y="1991"/>
                          <a:pt x="21080" y="1072"/>
                        </a:cubicBezTo>
                        <a:cubicBezTo>
                          <a:pt x="20299" y="-153"/>
                          <a:pt x="16786" y="3523"/>
                          <a:pt x="11451" y="3064"/>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73" name="Freeform: Shape 688"/>
                  <p:cNvSpPr/>
                  <p:nvPr/>
                </p:nvSpPr>
                <p:spPr>
                  <a:xfrm>
                    <a:off x="326506" y="837117"/>
                    <a:ext cx="36416" cy="38748"/>
                  </a:xfrm>
                  <a:custGeom>
                    <a:avLst/>
                    <a:gdLst/>
                    <a:ahLst/>
                    <a:cxnLst>
                      <a:cxn ang="0">
                        <a:pos x="wd2" y="hd2"/>
                      </a:cxn>
                      <a:cxn ang="5400000">
                        <a:pos x="wd2" y="hd2"/>
                      </a:cxn>
                      <a:cxn ang="10800000">
                        <a:pos x="wd2" y="hd2"/>
                      </a:cxn>
                      <a:cxn ang="16200000">
                        <a:pos x="wd2" y="hd2"/>
                      </a:cxn>
                    </a:cxnLst>
                    <a:rect l="0" t="0" r="r" b="b"/>
                    <a:pathLst>
                      <a:path w="18584" h="21600" fill="norm" stroke="1" extrusionOk="0">
                        <a:moveTo>
                          <a:pt x="408" y="21600"/>
                        </a:moveTo>
                        <a:cubicBezTo>
                          <a:pt x="5208" y="18977"/>
                          <a:pt x="2949" y="18823"/>
                          <a:pt x="8314" y="16200"/>
                        </a:cubicBezTo>
                        <a:cubicBezTo>
                          <a:pt x="12408" y="14349"/>
                          <a:pt x="21302" y="5246"/>
                          <a:pt x="17773" y="8023"/>
                        </a:cubicBezTo>
                        <a:cubicBezTo>
                          <a:pt x="11278" y="12806"/>
                          <a:pt x="4784" y="8177"/>
                          <a:pt x="126" y="0"/>
                        </a:cubicBezTo>
                        <a:cubicBezTo>
                          <a:pt x="126" y="7251"/>
                          <a:pt x="-298" y="14349"/>
                          <a:pt x="408" y="21600"/>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74" name="Freeform: Shape 689"/>
                  <p:cNvSpPr/>
                  <p:nvPr/>
                </p:nvSpPr>
                <p:spPr>
                  <a:xfrm>
                    <a:off x="397837" y="764642"/>
                    <a:ext cx="13102" cy="17226"/>
                  </a:xfrm>
                  <a:custGeom>
                    <a:avLst/>
                    <a:gdLst/>
                    <a:ahLst/>
                    <a:cxnLst>
                      <a:cxn ang="0">
                        <a:pos x="wd2" y="hd2"/>
                      </a:cxn>
                      <a:cxn ang="5400000">
                        <a:pos x="wd2" y="hd2"/>
                      </a:cxn>
                      <a:cxn ang="10800000">
                        <a:pos x="wd2" y="hd2"/>
                      </a:cxn>
                      <a:cxn ang="16200000">
                        <a:pos x="wd2" y="hd2"/>
                      </a:cxn>
                    </a:cxnLst>
                    <a:rect l="0" t="0" r="r" b="b"/>
                    <a:pathLst>
                      <a:path w="21600" h="20866" fill="norm" stroke="1" extrusionOk="0">
                        <a:moveTo>
                          <a:pt x="0" y="20271"/>
                        </a:moveTo>
                        <a:cubicBezTo>
                          <a:pt x="6750" y="21600"/>
                          <a:pt x="13050" y="20603"/>
                          <a:pt x="19350" y="18277"/>
                        </a:cubicBezTo>
                        <a:cubicBezTo>
                          <a:pt x="19800" y="12628"/>
                          <a:pt x="20700" y="6314"/>
                          <a:pt x="21600" y="0"/>
                        </a:cubicBezTo>
                        <a:cubicBezTo>
                          <a:pt x="20700" y="1329"/>
                          <a:pt x="19350" y="2991"/>
                          <a:pt x="18000" y="4320"/>
                        </a:cubicBezTo>
                        <a:cubicBezTo>
                          <a:pt x="12150" y="9969"/>
                          <a:pt x="3150" y="13625"/>
                          <a:pt x="0" y="20271"/>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75" name="Freeform: Shape 690"/>
                  <p:cNvSpPr/>
                  <p:nvPr/>
                </p:nvSpPr>
                <p:spPr>
                  <a:xfrm>
                    <a:off x="93971" y="840741"/>
                    <a:ext cx="15916" cy="23416"/>
                  </a:xfrm>
                  <a:custGeom>
                    <a:avLst/>
                    <a:gdLst/>
                    <a:ahLst/>
                    <a:cxnLst>
                      <a:cxn ang="0">
                        <a:pos x="wd2" y="hd2"/>
                      </a:cxn>
                      <a:cxn ang="5400000">
                        <a:pos x="wd2" y="hd2"/>
                      </a:cxn>
                      <a:cxn ang="10800000">
                        <a:pos x="wd2" y="hd2"/>
                      </a:cxn>
                      <a:cxn ang="16200000">
                        <a:pos x="wd2" y="hd2"/>
                      </a:cxn>
                    </a:cxnLst>
                    <a:rect l="0" t="0" r="r" b="b"/>
                    <a:pathLst>
                      <a:path w="21269" h="21600" fill="norm" stroke="1" extrusionOk="0">
                        <a:moveTo>
                          <a:pt x="4062" y="18805"/>
                        </a:moveTo>
                        <a:cubicBezTo>
                          <a:pt x="9188" y="18551"/>
                          <a:pt x="14313" y="19567"/>
                          <a:pt x="18706" y="21600"/>
                        </a:cubicBezTo>
                        <a:lnTo>
                          <a:pt x="21269" y="0"/>
                        </a:lnTo>
                        <a:cubicBezTo>
                          <a:pt x="19438" y="1271"/>
                          <a:pt x="17242" y="4066"/>
                          <a:pt x="16144" y="4828"/>
                        </a:cubicBezTo>
                        <a:cubicBezTo>
                          <a:pt x="11018" y="8640"/>
                          <a:pt x="5893" y="12452"/>
                          <a:pt x="1133" y="16264"/>
                        </a:cubicBezTo>
                        <a:cubicBezTo>
                          <a:pt x="401" y="16518"/>
                          <a:pt x="35" y="17026"/>
                          <a:pt x="35" y="17280"/>
                        </a:cubicBezTo>
                        <a:cubicBezTo>
                          <a:pt x="-331" y="18551"/>
                          <a:pt x="2232" y="18805"/>
                          <a:pt x="4062" y="18805"/>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76" name="Freeform: Shape 691"/>
                  <p:cNvSpPr/>
                  <p:nvPr/>
                </p:nvSpPr>
                <p:spPr>
                  <a:xfrm>
                    <a:off x="97021" y="877257"/>
                    <a:ext cx="10079" cy="10315"/>
                  </a:xfrm>
                  <a:custGeom>
                    <a:avLst/>
                    <a:gdLst/>
                    <a:ahLst/>
                    <a:cxnLst>
                      <a:cxn ang="0">
                        <a:pos x="wd2" y="hd2"/>
                      </a:cxn>
                      <a:cxn ang="5400000">
                        <a:pos x="wd2" y="hd2"/>
                      </a:cxn>
                      <a:cxn ang="10800000">
                        <a:pos x="wd2" y="hd2"/>
                      </a:cxn>
                      <a:cxn ang="16200000">
                        <a:pos x="wd2" y="hd2"/>
                      </a:cxn>
                    </a:cxnLst>
                    <a:rect l="0" t="0" r="r" b="b"/>
                    <a:pathLst>
                      <a:path w="21121" h="21600" fill="norm" stroke="1" extrusionOk="0">
                        <a:moveTo>
                          <a:pt x="20553" y="10800"/>
                        </a:moveTo>
                        <a:lnTo>
                          <a:pt x="21121" y="0"/>
                        </a:lnTo>
                        <a:cubicBezTo>
                          <a:pt x="16574" y="3979"/>
                          <a:pt x="10321" y="6821"/>
                          <a:pt x="4068" y="7389"/>
                        </a:cubicBezTo>
                        <a:cubicBezTo>
                          <a:pt x="2363" y="7958"/>
                          <a:pt x="658" y="7958"/>
                          <a:pt x="89" y="9663"/>
                        </a:cubicBezTo>
                        <a:cubicBezTo>
                          <a:pt x="-479" y="11937"/>
                          <a:pt x="1795" y="13074"/>
                          <a:pt x="2932" y="14211"/>
                        </a:cubicBezTo>
                        <a:lnTo>
                          <a:pt x="17142" y="21600"/>
                        </a:lnTo>
                        <a:cubicBezTo>
                          <a:pt x="18847" y="18189"/>
                          <a:pt x="19984" y="14779"/>
                          <a:pt x="20553" y="10800"/>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77" name="Freeform: Shape 692"/>
                  <p:cNvSpPr/>
                  <p:nvPr/>
                </p:nvSpPr>
                <p:spPr>
                  <a:xfrm>
                    <a:off x="102639" y="668473"/>
                    <a:ext cx="26482" cy="819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325" y="13985"/>
                        </a:moveTo>
                        <a:cubicBezTo>
                          <a:pt x="8775" y="16475"/>
                          <a:pt x="10125" y="19037"/>
                          <a:pt x="11475" y="21600"/>
                        </a:cubicBezTo>
                        <a:lnTo>
                          <a:pt x="14625" y="7468"/>
                        </a:lnTo>
                        <a:cubicBezTo>
                          <a:pt x="15075" y="5345"/>
                          <a:pt x="17775" y="2782"/>
                          <a:pt x="21600" y="439"/>
                        </a:cubicBezTo>
                        <a:cubicBezTo>
                          <a:pt x="19350" y="439"/>
                          <a:pt x="16875" y="732"/>
                          <a:pt x="14850" y="732"/>
                        </a:cubicBezTo>
                        <a:cubicBezTo>
                          <a:pt x="9900" y="879"/>
                          <a:pt x="4725" y="659"/>
                          <a:pt x="0" y="0"/>
                        </a:cubicBezTo>
                        <a:cubicBezTo>
                          <a:pt x="6075" y="4247"/>
                          <a:pt x="8100" y="9153"/>
                          <a:pt x="8325" y="13985"/>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78" name="Freeform: Shape 693"/>
                  <p:cNvSpPr/>
                  <p:nvPr/>
                </p:nvSpPr>
                <p:spPr>
                  <a:xfrm>
                    <a:off x="186822" y="152782"/>
                    <a:ext cx="73034" cy="64520"/>
                  </a:xfrm>
                  <a:custGeom>
                    <a:avLst/>
                    <a:gdLst/>
                    <a:ahLst/>
                    <a:cxnLst>
                      <a:cxn ang="0">
                        <a:pos x="wd2" y="hd2"/>
                      </a:cxn>
                      <a:cxn ang="5400000">
                        <a:pos x="wd2" y="hd2"/>
                      </a:cxn>
                      <a:cxn ang="10800000">
                        <a:pos x="wd2" y="hd2"/>
                      </a:cxn>
                      <a:cxn ang="16200000">
                        <a:pos x="wd2" y="hd2"/>
                      </a:cxn>
                    </a:cxnLst>
                    <a:rect l="0" t="0" r="r" b="b"/>
                    <a:pathLst>
                      <a:path w="21600" h="17805" fill="norm" stroke="1" extrusionOk="0">
                        <a:moveTo>
                          <a:pt x="2217" y="0"/>
                        </a:moveTo>
                        <a:lnTo>
                          <a:pt x="0" y="14247"/>
                        </a:lnTo>
                        <a:cubicBezTo>
                          <a:pt x="0" y="14247"/>
                          <a:pt x="12566" y="21600"/>
                          <a:pt x="21600" y="15166"/>
                        </a:cubicBezTo>
                        <a:lnTo>
                          <a:pt x="18725" y="1226"/>
                        </a:lnTo>
                        <a:close/>
                      </a:path>
                    </a:pathLst>
                  </a:custGeom>
                  <a:solidFill>
                    <a:srgbClr val="93544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79" name="Freeform: Shape 694"/>
                  <p:cNvSpPr/>
                  <p:nvPr/>
                </p:nvSpPr>
                <p:spPr>
                  <a:xfrm>
                    <a:off x="186822" y="152782"/>
                    <a:ext cx="64393" cy="535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4141"/>
                        </a:moveTo>
                        <a:lnTo>
                          <a:pt x="21228" y="1791"/>
                        </a:lnTo>
                        <a:lnTo>
                          <a:pt x="2514" y="0"/>
                        </a:lnTo>
                        <a:lnTo>
                          <a:pt x="0" y="20817"/>
                        </a:lnTo>
                        <a:cubicBezTo>
                          <a:pt x="0" y="20817"/>
                          <a:pt x="466" y="21152"/>
                          <a:pt x="1117" y="21600"/>
                        </a:cubicBezTo>
                        <a:cubicBezTo>
                          <a:pt x="5028" y="11639"/>
                          <a:pt x="15641" y="4477"/>
                          <a:pt x="21600" y="4141"/>
                        </a:cubicBezTo>
                        <a:close/>
                      </a:path>
                    </a:pathLst>
                  </a:custGeom>
                  <a:solidFill>
                    <a:srgbClr val="60352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80" name="Freeform: Shape 695"/>
                  <p:cNvSpPr/>
                  <p:nvPr/>
                </p:nvSpPr>
                <p:spPr>
                  <a:xfrm>
                    <a:off x="159408" y="22261"/>
                    <a:ext cx="131445" cy="140703"/>
                  </a:xfrm>
                  <a:custGeom>
                    <a:avLst/>
                    <a:gdLst/>
                    <a:ahLst/>
                    <a:cxnLst>
                      <a:cxn ang="0">
                        <a:pos x="wd2" y="hd2"/>
                      </a:cxn>
                      <a:cxn ang="5400000">
                        <a:pos x="wd2" y="hd2"/>
                      </a:cxn>
                      <a:cxn ang="10800000">
                        <a:pos x="wd2" y="hd2"/>
                      </a:cxn>
                      <a:cxn ang="16200000">
                        <a:pos x="wd2" y="hd2"/>
                      </a:cxn>
                    </a:cxnLst>
                    <a:rect l="0" t="0" r="r" b="b"/>
                    <a:pathLst>
                      <a:path w="19368" h="18706" fill="norm" stroke="1" extrusionOk="0">
                        <a:moveTo>
                          <a:pt x="14811" y="3375"/>
                        </a:moveTo>
                        <a:lnTo>
                          <a:pt x="15794" y="5742"/>
                        </a:lnTo>
                        <a:cubicBezTo>
                          <a:pt x="15876" y="5964"/>
                          <a:pt x="17639" y="7924"/>
                          <a:pt x="19073" y="9404"/>
                        </a:cubicBezTo>
                        <a:cubicBezTo>
                          <a:pt x="20139" y="10476"/>
                          <a:pt x="17967" y="11623"/>
                          <a:pt x="18090" y="11919"/>
                        </a:cubicBezTo>
                        <a:cubicBezTo>
                          <a:pt x="18090" y="11919"/>
                          <a:pt x="18868" y="15839"/>
                          <a:pt x="18418" y="16912"/>
                        </a:cubicBezTo>
                        <a:cubicBezTo>
                          <a:pt x="17885" y="18132"/>
                          <a:pt x="12352" y="19316"/>
                          <a:pt x="8417" y="18354"/>
                        </a:cubicBezTo>
                        <a:cubicBezTo>
                          <a:pt x="8007" y="18280"/>
                          <a:pt x="5261" y="17948"/>
                          <a:pt x="4031" y="16653"/>
                        </a:cubicBezTo>
                        <a:cubicBezTo>
                          <a:pt x="875" y="13361"/>
                          <a:pt x="-1461" y="6963"/>
                          <a:pt x="1080" y="3560"/>
                        </a:cubicBezTo>
                        <a:cubicBezTo>
                          <a:pt x="3662" y="157"/>
                          <a:pt x="12679" y="-2284"/>
                          <a:pt x="14811" y="3375"/>
                        </a:cubicBezTo>
                        <a:close/>
                      </a:path>
                    </a:pathLst>
                  </a:custGeom>
                  <a:solidFill>
                    <a:srgbClr val="93544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81" name="Freeform: Shape 696"/>
                  <p:cNvSpPr/>
                  <p:nvPr/>
                </p:nvSpPr>
                <p:spPr>
                  <a:xfrm>
                    <a:off x="130636" y="0"/>
                    <a:ext cx="134394" cy="164557"/>
                  </a:xfrm>
                  <a:custGeom>
                    <a:avLst/>
                    <a:gdLst/>
                    <a:ahLst/>
                    <a:cxnLst>
                      <a:cxn ang="0">
                        <a:pos x="wd2" y="hd2"/>
                      </a:cxn>
                      <a:cxn ang="5400000">
                        <a:pos x="wd2" y="hd2"/>
                      </a:cxn>
                      <a:cxn ang="10800000">
                        <a:pos x="wd2" y="hd2"/>
                      </a:cxn>
                      <a:cxn ang="16200000">
                        <a:pos x="wd2" y="hd2"/>
                      </a:cxn>
                    </a:cxnLst>
                    <a:rect l="0" t="0" r="r" b="b"/>
                    <a:pathLst>
                      <a:path w="20462" h="20735" fill="norm" stroke="1" extrusionOk="0">
                        <a:moveTo>
                          <a:pt x="13873" y="8490"/>
                        </a:moveTo>
                        <a:cubicBezTo>
                          <a:pt x="12687" y="6982"/>
                          <a:pt x="18744" y="5825"/>
                          <a:pt x="19337" y="5544"/>
                        </a:cubicBezTo>
                        <a:cubicBezTo>
                          <a:pt x="19930" y="5229"/>
                          <a:pt x="20819" y="4317"/>
                          <a:pt x="20311" y="2844"/>
                        </a:cubicBezTo>
                        <a:cubicBezTo>
                          <a:pt x="19591" y="986"/>
                          <a:pt x="18193" y="530"/>
                          <a:pt x="16499" y="144"/>
                        </a:cubicBezTo>
                        <a:cubicBezTo>
                          <a:pt x="13831" y="-452"/>
                          <a:pt x="8452" y="951"/>
                          <a:pt x="5868" y="1722"/>
                        </a:cubicBezTo>
                        <a:cubicBezTo>
                          <a:pt x="3285" y="2458"/>
                          <a:pt x="2099" y="3370"/>
                          <a:pt x="2607" y="5369"/>
                        </a:cubicBezTo>
                        <a:cubicBezTo>
                          <a:pt x="2650" y="5684"/>
                          <a:pt x="617" y="5860"/>
                          <a:pt x="108" y="7858"/>
                        </a:cubicBezTo>
                        <a:cubicBezTo>
                          <a:pt x="-781" y="11400"/>
                          <a:pt x="4090" y="14801"/>
                          <a:pt x="4174" y="14977"/>
                        </a:cubicBezTo>
                        <a:cubicBezTo>
                          <a:pt x="4428" y="15362"/>
                          <a:pt x="4555" y="19395"/>
                          <a:pt x="5233" y="19816"/>
                        </a:cubicBezTo>
                        <a:cubicBezTo>
                          <a:pt x="6843" y="20903"/>
                          <a:pt x="12306" y="21148"/>
                          <a:pt x="13153" y="19886"/>
                        </a:cubicBezTo>
                        <a:cubicBezTo>
                          <a:pt x="13746" y="19079"/>
                          <a:pt x="10527" y="12312"/>
                          <a:pt x="13280" y="11716"/>
                        </a:cubicBezTo>
                        <a:cubicBezTo>
                          <a:pt x="14932" y="11295"/>
                          <a:pt x="14466" y="9226"/>
                          <a:pt x="13873" y="8490"/>
                        </a:cubicBezTo>
                        <a:close/>
                      </a:path>
                    </a:pathLst>
                  </a:custGeom>
                  <a:solidFill>
                    <a:srgbClr val="00000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82" name="Freeform: Shape 697"/>
                  <p:cNvSpPr/>
                  <p:nvPr/>
                </p:nvSpPr>
                <p:spPr>
                  <a:xfrm>
                    <a:off x="192984" y="83780"/>
                    <a:ext cx="33563" cy="29907"/>
                  </a:xfrm>
                  <a:custGeom>
                    <a:avLst/>
                    <a:gdLst/>
                    <a:ahLst/>
                    <a:cxnLst>
                      <a:cxn ang="0">
                        <a:pos x="wd2" y="hd2"/>
                      </a:cxn>
                      <a:cxn ang="5400000">
                        <a:pos x="wd2" y="hd2"/>
                      </a:cxn>
                      <a:cxn ang="10800000">
                        <a:pos x="wd2" y="hd2"/>
                      </a:cxn>
                      <a:cxn ang="16200000">
                        <a:pos x="wd2" y="hd2"/>
                      </a:cxn>
                    </a:cxnLst>
                    <a:rect l="0" t="0" r="r" b="b"/>
                    <a:pathLst>
                      <a:path w="16493" h="20517" fill="norm" stroke="1" extrusionOk="0">
                        <a:moveTo>
                          <a:pt x="10311" y="20376"/>
                        </a:moveTo>
                        <a:cubicBezTo>
                          <a:pt x="11261" y="20565"/>
                          <a:pt x="12212" y="20565"/>
                          <a:pt x="13163" y="20376"/>
                        </a:cubicBezTo>
                        <a:cubicBezTo>
                          <a:pt x="13843" y="19997"/>
                          <a:pt x="14522" y="19428"/>
                          <a:pt x="15201" y="18670"/>
                        </a:cubicBezTo>
                        <a:cubicBezTo>
                          <a:pt x="15609" y="18102"/>
                          <a:pt x="16152" y="17533"/>
                          <a:pt x="16424" y="16586"/>
                        </a:cubicBezTo>
                        <a:cubicBezTo>
                          <a:pt x="17103" y="12228"/>
                          <a:pt x="12620" y="4649"/>
                          <a:pt x="10311" y="2376"/>
                        </a:cubicBezTo>
                        <a:cubicBezTo>
                          <a:pt x="8137" y="291"/>
                          <a:pt x="4605" y="-1035"/>
                          <a:pt x="2160" y="1049"/>
                        </a:cubicBezTo>
                        <a:cubicBezTo>
                          <a:pt x="-4497" y="6923"/>
                          <a:pt x="5963" y="19239"/>
                          <a:pt x="10311" y="20376"/>
                        </a:cubicBezTo>
                        <a:close/>
                      </a:path>
                    </a:pathLst>
                  </a:custGeom>
                  <a:solidFill>
                    <a:srgbClr val="93544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83" name="Freeform: Shape 698"/>
                  <p:cNvSpPr/>
                  <p:nvPr/>
                </p:nvSpPr>
                <p:spPr>
                  <a:xfrm>
                    <a:off x="0" y="188463"/>
                    <a:ext cx="424921" cy="345039"/>
                  </a:xfrm>
                  <a:custGeom>
                    <a:avLst/>
                    <a:gdLst/>
                    <a:ahLst/>
                    <a:cxnLst>
                      <a:cxn ang="0">
                        <a:pos x="wd2" y="hd2"/>
                      </a:cxn>
                      <a:cxn ang="5400000">
                        <a:pos x="wd2" y="hd2"/>
                      </a:cxn>
                      <a:cxn ang="10800000">
                        <a:pos x="wd2" y="hd2"/>
                      </a:cxn>
                      <a:cxn ang="16200000">
                        <a:pos x="wd2" y="hd2"/>
                      </a:cxn>
                    </a:cxnLst>
                    <a:rect l="0" t="0" r="r" b="b"/>
                    <a:pathLst>
                      <a:path w="21067" h="21510" fill="norm" stroke="1" extrusionOk="0">
                        <a:moveTo>
                          <a:pt x="21037" y="14811"/>
                        </a:moveTo>
                        <a:cubicBezTo>
                          <a:pt x="20926" y="13821"/>
                          <a:pt x="20553" y="12988"/>
                          <a:pt x="20250" y="12068"/>
                        </a:cubicBezTo>
                        <a:cubicBezTo>
                          <a:pt x="19946" y="11147"/>
                          <a:pt x="19739" y="10175"/>
                          <a:pt x="19545" y="9185"/>
                        </a:cubicBezTo>
                        <a:cubicBezTo>
                          <a:pt x="18938" y="6025"/>
                          <a:pt x="18399" y="1893"/>
                          <a:pt x="15678" y="538"/>
                        </a:cubicBezTo>
                        <a:cubicBezTo>
                          <a:pt x="15015" y="191"/>
                          <a:pt x="14283" y="52"/>
                          <a:pt x="13565" y="17"/>
                        </a:cubicBezTo>
                        <a:cubicBezTo>
                          <a:pt x="13510" y="17"/>
                          <a:pt x="12764" y="17"/>
                          <a:pt x="12695" y="0"/>
                        </a:cubicBezTo>
                        <a:cubicBezTo>
                          <a:pt x="12612" y="0"/>
                          <a:pt x="12585" y="313"/>
                          <a:pt x="12571" y="382"/>
                        </a:cubicBezTo>
                        <a:cubicBezTo>
                          <a:pt x="12488" y="816"/>
                          <a:pt x="12198" y="1024"/>
                          <a:pt x="11866" y="1146"/>
                        </a:cubicBezTo>
                        <a:cubicBezTo>
                          <a:pt x="11300" y="1389"/>
                          <a:pt x="10610" y="1354"/>
                          <a:pt x="10057" y="1024"/>
                        </a:cubicBezTo>
                        <a:cubicBezTo>
                          <a:pt x="9892" y="903"/>
                          <a:pt x="9740" y="747"/>
                          <a:pt x="9629" y="556"/>
                        </a:cubicBezTo>
                        <a:cubicBezTo>
                          <a:pt x="9588" y="486"/>
                          <a:pt x="9422" y="87"/>
                          <a:pt x="9367" y="104"/>
                        </a:cubicBezTo>
                        <a:cubicBezTo>
                          <a:pt x="8179" y="156"/>
                          <a:pt x="5237" y="469"/>
                          <a:pt x="4284" y="1771"/>
                        </a:cubicBezTo>
                        <a:cubicBezTo>
                          <a:pt x="2959" y="3577"/>
                          <a:pt x="307" y="11894"/>
                          <a:pt x="17" y="14967"/>
                        </a:cubicBezTo>
                        <a:cubicBezTo>
                          <a:pt x="-287" y="18197"/>
                          <a:pt x="3649" y="17381"/>
                          <a:pt x="3649" y="17381"/>
                        </a:cubicBezTo>
                        <a:cubicBezTo>
                          <a:pt x="4188" y="17381"/>
                          <a:pt x="4726" y="17381"/>
                          <a:pt x="5251" y="17381"/>
                        </a:cubicBezTo>
                        <a:cubicBezTo>
                          <a:pt x="5237" y="17572"/>
                          <a:pt x="5237" y="17780"/>
                          <a:pt x="5196" y="17988"/>
                        </a:cubicBezTo>
                        <a:cubicBezTo>
                          <a:pt x="5127" y="18388"/>
                          <a:pt x="4947" y="18752"/>
                          <a:pt x="4795" y="19100"/>
                        </a:cubicBezTo>
                        <a:cubicBezTo>
                          <a:pt x="4492" y="19846"/>
                          <a:pt x="4063" y="20610"/>
                          <a:pt x="4119" y="21478"/>
                        </a:cubicBezTo>
                        <a:cubicBezTo>
                          <a:pt x="4795" y="21600"/>
                          <a:pt x="5486" y="21340"/>
                          <a:pt x="6176" y="21166"/>
                        </a:cubicBezTo>
                        <a:cubicBezTo>
                          <a:pt x="8068" y="20697"/>
                          <a:pt x="10043" y="21010"/>
                          <a:pt x="11977" y="21201"/>
                        </a:cubicBezTo>
                        <a:cubicBezTo>
                          <a:pt x="13910" y="21374"/>
                          <a:pt x="15927" y="21426"/>
                          <a:pt x="17708" y="20454"/>
                        </a:cubicBezTo>
                        <a:cubicBezTo>
                          <a:pt x="17764" y="20419"/>
                          <a:pt x="17819" y="20385"/>
                          <a:pt x="17847" y="20332"/>
                        </a:cubicBezTo>
                        <a:cubicBezTo>
                          <a:pt x="17888" y="20228"/>
                          <a:pt x="17860" y="20089"/>
                          <a:pt x="17833" y="19985"/>
                        </a:cubicBezTo>
                        <a:cubicBezTo>
                          <a:pt x="17529" y="19117"/>
                          <a:pt x="17239" y="18249"/>
                          <a:pt x="16963" y="17381"/>
                        </a:cubicBezTo>
                        <a:cubicBezTo>
                          <a:pt x="17708" y="17363"/>
                          <a:pt x="18137" y="17363"/>
                          <a:pt x="18275" y="17363"/>
                        </a:cubicBezTo>
                        <a:cubicBezTo>
                          <a:pt x="19614" y="17277"/>
                          <a:pt x="21313" y="17068"/>
                          <a:pt x="21037" y="14811"/>
                        </a:cubicBezTo>
                        <a:close/>
                      </a:path>
                    </a:pathLst>
                  </a:custGeom>
                  <a:solidFill>
                    <a:srgbClr val="F5AD2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84" name="Freeform: Shape 699"/>
                  <p:cNvSpPr/>
                  <p:nvPr/>
                </p:nvSpPr>
                <p:spPr>
                  <a:xfrm>
                    <a:off x="313375" y="390836"/>
                    <a:ext cx="75543" cy="220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21600"/>
                          <a:pt x="12150" y="4050"/>
                          <a:pt x="21600" y="0"/>
                        </a:cubicBezTo>
                        <a:cubicBezTo>
                          <a:pt x="21600" y="0"/>
                          <a:pt x="11753" y="1350"/>
                          <a:pt x="0" y="10530"/>
                        </a:cubicBezTo>
                        <a:close/>
                      </a:path>
                    </a:pathLst>
                  </a:custGeom>
                  <a:solidFill>
                    <a:srgbClr val="F35C3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85" name="Freeform: Shape 700"/>
                  <p:cNvSpPr/>
                  <p:nvPr/>
                </p:nvSpPr>
                <p:spPr>
                  <a:xfrm>
                    <a:off x="27376" y="390836"/>
                    <a:ext cx="75543" cy="220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21600"/>
                          <a:pt x="9450" y="4050"/>
                          <a:pt x="0" y="0"/>
                        </a:cubicBezTo>
                        <a:cubicBezTo>
                          <a:pt x="0" y="0"/>
                          <a:pt x="9847" y="1350"/>
                          <a:pt x="21600" y="10530"/>
                        </a:cubicBezTo>
                        <a:close/>
                      </a:path>
                    </a:pathLst>
                  </a:custGeom>
                  <a:solidFill>
                    <a:srgbClr val="F35C3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86" name="Freeform: Shape 701"/>
                  <p:cNvSpPr/>
                  <p:nvPr/>
                </p:nvSpPr>
                <p:spPr>
                  <a:xfrm>
                    <a:off x="179574" y="192644"/>
                    <a:ext cx="83069" cy="287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578" y="3115"/>
                          <a:pt x="1228" y="5815"/>
                          <a:pt x="2095" y="8308"/>
                        </a:cubicBezTo>
                        <a:cubicBezTo>
                          <a:pt x="2890" y="10592"/>
                          <a:pt x="3829" y="12669"/>
                          <a:pt x="4768" y="14123"/>
                        </a:cubicBezTo>
                        <a:cubicBezTo>
                          <a:pt x="5779" y="15785"/>
                          <a:pt x="6863" y="17031"/>
                          <a:pt x="8019" y="17446"/>
                        </a:cubicBezTo>
                        <a:cubicBezTo>
                          <a:pt x="8524" y="17862"/>
                          <a:pt x="9102" y="17862"/>
                          <a:pt x="9680" y="18069"/>
                        </a:cubicBezTo>
                        <a:cubicBezTo>
                          <a:pt x="10258" y="18277"/>
                          <a:pt x="10836" y="18069"/>
                          <a:pt x="11414" y="18069"/>
                        </a:cubicBezTo>
                        <a:cubicBezTo>
                          <a:pt x="12498" y="18277"/>
                          <a:pt x="13581" y="17862"/>
                          <a:pt x="14593" y="17238"/>
                        </a:cubicBezTo>
                        <a:cubicBezTo>
                          <a:pt x="15676" y="16615"/>
                          <a:pt x="16688" y="15577"/>
                          <a:pt x="17627" y="14123"/>
                        </a:cubicBezTo>
                        <a:cubicBezTo>
                          <a:pt x="18566" y="12877"/>
                          <a:pt x="19433" y="10800"/>
                          <a:pt x="20083" y="8308"/>
                        </a:cubicBezTo>
                        <a:lnTo>
                          <a:pt x="20516" y="6438"/>
                        </a:lnTo>
                        <a:lnTo>
                          <a:pt x="20950" y="4362"/>
                        </a:lnTo>
                        <a:cubicBezTo>
                          <a:pt x="21094" y="3738"/>
                          <a:pt x="21167" y="3115"/>
                          <a:pt x="21239" y="2285"/>
                        </a:cubicBezTo>
                        <a:lnTo>
                          <a:pt x="21600" y="0"/>
                        </a:lnTo>
                        <a:lnTo>
                          <a:pt x="21456" y="2285"/>
                        </a:lnTo>
                        <a:cubicBezTo>
                          <a:pt x="21383" y="3115"/>
                          <a:pt x="21311" y="4154"/>
                          <a:pt x="21239" y="4777"/>
                        </a:cubicBezTo>
                        <a:lnTo>
                          <a:pt x="20950" y="7062"/>
                        </a:lnTo>
                        <a:lnTo>
                          <a:pt x="20516" y="9346"/>
                        </a:lnTo>
                        <a:cubicBezTo>
                          <a:pt x="19938" y="12254"/>
                          <a:pt x="19072" y="14746"/>
                          <a:pt x="18132" y="16408"/>
                        </a:cubicBezTo>
                        <a:cubicBezTo>
                          <a:pt x="17121" y="18485"/>
                          <a:pt x="15965" y="19523"/>
                          <a:pt x="14882" y="20354"/>
                        </a:cubicBezTo>
                        <a:cubicBezTo>
                          <a:pt x="13726" y="21185"/>
                          <a:pt x="12570" y="21600"/>
                          <a:pt x="11414" y="21600"/>
                        </a:cubicBezTo>
                        <a:cubicBezTo>
                          <a:pt x="10836" y="21600"/>
                          <a:pt x="10186" y="21600"/>
                          <a:pt x="9608" y="21600"/>
                        </a:cubicBezTo>
                        <a:cubicBezTo>
                          <a:pt x="8958" y="21392"/>
                          <a:pt x="8380" y="21185"/>
                          <a:pt x="7730" y="20769"/>
                        </a:cubicBezTo>
                        <a:cubicBezTo>
                          <a:pt x="7441" y="20562"/>
                          <a:pt x="7080" y="20354"/>
                          <a:pt x="6863" y="19938"/>
                        </a:cubicBezTo>
                        <a:lnTo>
                          <a:pt x="5996" y="19108"/>
                        </a:lnTo>
                        <a:cubicBezTo>
                          <a:pt x="5635" y="18692"/>
                          <a:pt x="5418" y="18485"/>
                          <a:pt x="5057" y="17862"/>
                        </a:cubicBezTo>
                        <a:cubicBezTo>
                          <a:pt x="4840" y="17446"/>
                          <a:pt x="4551" y="17238"/>
                          <a:pt x="4262" y="16615"/>
                        </a:cubicBezTo>
                        <a:cubicBezTo>
                          <a:pt x="3251" y="14746"/>
                          <a:pt x="2384" y="12254"/>
                          <a:pt x="1589" y="9346"/>
                        </a:cubicBezTo>
                        <a:cubicBezTo>
                          <a:pt x="867" y="6438"/>
                          <a:pt x="289" y="3323"/>
                          <a:pt x="0" y="0"/>
                        </a:cubicBezTo>
                        <a:close/>
                      </a:path>
                    </a:pathLst>
                  </a:custGeom>
                  <a:solidFill>
                    <a:srgbClr val="F35C3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87" name="Freeform: Shape 733"/>
                  <p:cNvSpPr/>
                  <p:nvPr/>
                </p:nvSpPr>
                <p:spPr>
                  <a:xfrm>
                    <a:off x="78388" y="263447"/>
                    <a:ext cx="272341" cy="184255"/>
                  </a:xfrm>
                  <a:prstGeom prst="rect">
                    <a:avLst/>
                  </a:prstGeom>
                  <a:solidFill>
                    <a:srgbClr val="404C8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88" name="Freeform: Shape 734"/>
                  <p:cNvSpPr/>
                  <p:nvPr/>
                </p:nvSpPr>
                <p:spPr>
                  <a:xfrm>
                    <a:off x="69189" y="447979"/>
                    <a:ext cx="286835" cy="10873"/>
                  </a:xfrm>
                  <a:prstGeom prst="rect">
                    <a:avLst/>
                  </a:prstGeom>
                  <a:solidFill>
                    <a:srgbClr val="404C8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89" name="Freeform: Shape 735"/>
                  <p:cNvSpPr/>
                  <p:nvPr/>
                </p:nvSpPr>
                <p:spPr>
                  <a:xfrm>
                    <a:off x="199923" y="353762"/>
                    <a:ext cx="29549" cy="295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901"/>
                        </a:moveTo>
                        <a:cubicBezTo>
                          <a:pt x="0" y="16755"/>
                          <a:pt x="4845" y="21600"/>
                          <a:pt x="10699" y="21600"/>
                        </a:cubicBezTo>
                        <a:cubicBezTo>
                          <a:pt x="16755" y="21600"/>
                          <a:pt x="21600" y="16755"/>
                          <a:pt x="21600" y="10901"/>
                        </a:cubicBezTo>
                        <a:cubicBezTo>
                          <a:pt x="21600" y="4845"/>
                          <a:pt x="16755" y="0"/>
                          <a:pt x="10699" y="0"/>
                        </a:cubicBezTo>
                        <a:cubicBezTo>
                          <a:pt x="4845" y="0"/>
                          <a:pt x="0" y="4845"/>
                          <a:pt x="0" y="10901"/>
                        </a:cubicBezTo>
                        <a:close/>
                      </a:path>
                    </a:pathLst>
                  </a:custGeom>
                  <a:solidFill>
                    <a:srgbClr val="BBC4C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895" name="Group 9"/>
                <p:cNvGrpSpPr/>
                <p:nvPr/>
              </p:nvGrpSpPr>
              <p:grpSpPr>
                <a:xfrm>
                  <a:off x="677923" y="860506"/>
                  <a:ext cx="1804082" cy="592905"/>
                  <a:chOff x="0" y="0"/>
                  <a:chExt cx="1804080" cy="592904"/>
                </a:xfrm>
              </p:grpSpPr>
              <p:sp>
                <p:nvSpPr>
                  <p:cNvPr id="891" name="Freeform: Shape 591"/>
                  <p:cNvSpPr/>
                  <p:nvPr/>
                </p:nvSpPr>
                <p:spPr>
                  <a:xfrm>
                    <a:off x="861703" y="185927"/>
                    <a:ext cx="41960" cy="348440"/>
                  </a:xfrm>
                  <a:custGeom>
                    <a:avLst/>
                    <a:gdLst/>
                    <a:ahLst/>
                    <a:cxnLst>
                      <a:cxn ang="0">
                        <a:pos x="wd2" y="hd2"/>
                      </a:cxn>
                      <a:cxn ang="5400000">
                        <a:pos x="wd2" y="hd2"/>
                      </a:cxn>
                      <a:cxn ang="10800000">
                        <a:pos x="wd2" y="hd2"/>
                      </a:cxn>
                      <a:cxn ang="16200000">
                        <a:pos x="wd2" y="hd2"/>
                      </a:cxn>
                    </a:cxnLst>
                    <a:rect l="0" t="0" r="r" b="b"/>
                    <a:pathLst>
                      <a:path w="18490" h="21600" fill="norm" stroke="1" extrusionOk="0">
                        <a:moveTo>
                          <a:pt x="85" y="0"/>
                        </a:moveTo>
                        <a:cubicBezTo>
                          <a:pt x="85" y="0"/>
                          <a:pt x="-891" y="6181"/>
                          <a:pt x="3746" y="12069"/>
                        </a:cubicBezTo>
                        <a:cubicBezTo>
                          <a:pt x="8140" y="17957"/>
                          <a:pt x="5333" y="19701"/>
                          <a:pt x="13997" y="21479"/>
                        </a:cubicBezTo>
                        <a:cubicBezTo>
                          <a:pt x="14241" y="21514"/>
                          <a:pt x="14729" y="21600"/>
                          <a:pt x="15095" y="21600"/>
                        </a:cubicBezTo>
                        <a:cubicBezTo>
                          <a:pt x="19977" y="21531"/>
                          <a:pt x="20709" y="13329"/>
                          <a:pt x="9726" y="5439"/>
                        </a:cubicBezTo>
                        <a:cubicBezTo>
                          <a:pt x="6309" y="3022"/>
                          <a:pt x="2404" y="1088"/>
                          <a:pt x="85" y="0"/>
                        </a:cubicBezTo>
                        <a:close/>
                      </a:path>
                    </a:pathLst>
                  </a:custGeom>
                  <a:solidFill>
                    <a:srgbClr val="95BFE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92" name="Freeform: Shape 660"/>
                  <p:cNvSpPr/>
                  <p:nvPr/>
                </p:nvSpPr>
                <p:spPr>
                  <a:xfrm>
                    <a:off x="880576" y="471368"/>
                    <a:ext cx="57145" cy="574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52"/>
                        </a:moveTo>
                        <a:cubicBezTo>
                          <a:pt x="21600" y="16904"/>
                          <a:pt x="16882" y="21600"/>
                          <a:pt x="10800" y="21600"/>
                        </a:cubicBezTo>
                        <a:cubicBezTo>
                          <a:pt x="4823" y="21600"/>
                          <a:pt x="0" y="16904"/>
                          <a:pt x="0" y="10852"/>
                        </a:cubicBezTo>
                        <a:cubicBezTo>
                          <a:pt x="0" y="4904"/>
                          <a:pt x="4823" y="0"/>
                          <a:pt x="10800" y="0"/>
                        </a:cubicBezTo>
                        <a:cubicBezTo>
                          <a:pt x="16882" y="0"/>
                          <a:pt x="21600" y="4904"/>
                          <a:pt x="21600" y="10852"/>
                        </a:cubicBezTo>
                        <a:close/>
                      </a:path>
                    </a:pathLst>
                  </a:custGeom>
                  <a:solidFill>
                    <a:srgbClr val="92999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93" name="Freeform: Shape 736"/>
                  <p:cNvSpPr/>
                  <p:nvPr/>
                </p:nvSpPr>
                <p:spPr>
                  <a:xfrm>
                    <a:off x="-1" y="0"/>
                    <a:ext cx="1804082" cy="554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33" y="21600"/>
                        </a:moveTo>
                        <a:lnTo>
                          <a:pt x="330" y="21600"/>
                        </a:lnTo>
                        <a:cubicBezTo>
                          <a:pt x="150" y="21600"/>
                          <a:pt x="0" y="16848"/>
                          <a:pt x="0" y="10800"/>
                        </a:cubicBezTo>
                        <a:cubicBezTo>
                          <a:pt x="0" y="4860"/>
                          <a:pt x="150" y="0"/>
                          <a:pt x="330" y="0"/>
                        </a:cubicBezTo>
                        <a:lnTo>
                          <a:pt x="21460" y="0"/>
                        </a:lnTo>
                        <a:cubicBezTo>
                          <a:pt x="21537" y="0"/>
                          <a:pt x="21600" y="2052"/>
                          <a:pt x="21600" y="4536"/>
                        </a:cubicBezTo>
                        <a:lnTo>
                          <a:pt x="21600" y="19548"/>
                        </a:lnTo>
                        <a:cubicBezTo>
                          <a:pt x="21600" y="20736"/>
                          <a:pt x="21570" y="21600"/>
                          <a:pt x="21533" y="21600"/>
                        </a:cubicBezTo>
                        <a:close/>
                      </a:path>
                    </a:pathLst>
                  </a:custGeom>
                  <a:solidFill>
                    <a:srgbClr val="CB442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94" name="Freeform: Shape 737"/>
                  <p:cNvSpPr/>
                  <p:nvPr/>
                </p:nvSpPr>
                <p:spPr>
                  <a:xfrm>
                    <a:off x="596807" y="42648"/>
                    <a:ext cx="609909" cy="5502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847" y="19544"/>
                        </a:moveTo>
                        <a:lnTo>
                          <a:pt x="11496" y="15793"/>
                        </a:lnTo>
                        <a:lnTo>
                          <a:pt x="11496" y="0"/>
                        </a:lnTo>
                        <a:lnTo>
                          <a:pt x="9907" y="0"/>
                        </a:lnTo>
                        <a:lnTo>
                          <a:pt x="9907" y="15804"/>
                        </a:lnTo>
                        <a:lnTo>
                          <a:pt x="2763" y="19456"/>
                        </a:lnTo>
                        <a:lnTo>
                          <a:pt x="0" y="20145"/>
                        </a:lnTo>
                        <a:lnTo>
                          <a:pt x="0" y="20703"/>
                        </a:lnTo>
                        <a:lnTo>
                          <a:pt x="3345" y="20703"/>
                        </a:lnTo>
                        <a:lnTo>
                          <a:pt x="9907" y="17346"/>
                        </a:lnTo>
                        <a:lnTo>
                          <a:pt x="9907" y="19949"/>
                        </a:lnTo>
                        <a:lnTo>
                          <a:pt x="10154" y="21600"/>
                        </a:lnTo>
                        <a:lnTo>
                          <a:pt x="11308" y="21600"/>
                        </a:lnTo>
                        <a:lnTo>
                          <a:pt x="11496" y="19949"/>
                        </a:lnTo>
                        <a:lnTo>
                          <a:pt x="11496" y="17346"/>
                        </a:lnTo>
                        <a:lnTo>
                          <a:pt x="18255" y="20802"/>
                        </a:lnTo>
                        <a:lnTo>
                          <a:pt x="21600" y="20802"/>
                        </a:lnTo>
                        <a:lnTo>
                          <a:pt x="21600" y="20233"/>
                        </a:lnTo>
                        <a:close/>
                      </a:path>
                    </a:pathLst>
                  </a:custGeom>
                  <a:solidFill>
                    <a:srgbClr val="CB442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937" name="Group 1053"/>
                <p:cNvGrpSpPr/>
                <p:nvPr/>
              </p:nvGrpSpPr>
              <p:grpSpPr>
                <a:xfrm>
                  <a:off x="2051890" y="485053"/>
                  <a:ext cx="755417" cy="924873"/>
                  <a:chOff x="0" y="26"/>
                  <a:chExt cx="755416" cy="924871"/>
                </a:xfrm>
              </p:grpSpPr>
              <p:sp>
                <p:nvSpPr>
                  <p:cNvPr id="896" name="Freeform: Shape 730"/>
                  <p:cNvSpPr/>
                  <p:nvPr/>
                </p:nvSpPr>
                <p:spPr>
                  <a:xfrm>
                    <a:off x="-1" y="179794"/>
                    <a:ext cx="410324" cy="1954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156" y="0"/>
                        </a:moveTo>
                        <a:lnTo>
                          <a:pt x="14151" y="18831"/>
                        </a:lnTo>
                        <a:lnTo>
                          <a:pt x="21600" y="18831"/>
                        </a:lnTo>
                        <a:lnTo>
                          <a:pt x="21600" y="21600"/>
                        </a:lnTo>
                        <a:lnTo>
                          <a:pt x="2214" y="21600"/>
                        </a:lnTo>
                        <a:lnTo>
                          <a:pt x="0" y="0"/>
                        </a:lnTo>
                        <a:close/>
                      </a:path>
                    </a:pathLst>
                  </a:custGeom>
                  <a:solidFill>
                    <a:srgbClr val="404C8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97" name="Freeform: Shape 731"/>
                  <p:cNvSpPr/>
                  <p:nvPr/>
                </p:nvSpPr>
                <p:spPr>
                  <a:xfrm>
                    <a:off x="216589" y="179794"/>
                    <a:ext cx="193734" cy="1767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128" y="21600"/>
                        </a:moveTo>
                        <a:lnTo>
                          <a:pt x="0" y="0"/>
                        </a:lnTo>
                        <a:lnTo>
                          <a:pt x="1614" y="0"/>
                        </a:lnTo>
                        <a:lnTo>
                          <a:pt x="5834" y="20818"/>
                        </a:lnTo>
                        <a:lnTo>
                          <a:pt x="21600" y="20818"/>
                        </a:lnTo>
                        <a:lnTo>
                          <a:pt x="21600" y="21600"/>
                        </a:lnTo>
                        <a:close/>
                      </a:path>
                    </a:pathLst>
                  </a:custGeom>
                  <a:solidFill>
                    <a:srgbClr val="BBC4C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98" name="Freeform: Shape 732"/>
                  <p:cNvSpPr/>
                  <p:nvPr/>
                </p:nvSpPr>
                <p:spPr>
                  <a:xfrm>
                    <a:off x="111500" y="262862"/>
                    <a:ext cx="29828" cy="2982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16800"/>
                          <a:pt x="5000" y="21600"/>
                          <a:pt x="10800" y="21600"/>
                        </a:cubicBezTo>
                        <a:cubicBezTo>
                          <a:pt x="16600" y="21600"/>
                          <a:pt x="21600" y="16800"/>
                          <a:pt x="21600" y="10800"/>
                        </a:cubicBezTo>
                        <a:cubicBezTo>
                          <a:pt x="21600" y="5000"/>
                          <a:pt x="16600" y="0"/>
                          <a:pt x="10800" y="0"/>
                        </a:cubicBezTo>
                        <a:cubicBezTo>
                          <a:pt x="5000" y="0"/>
                          <a:pt x="0" y="5000"/>
                          <a:pt x="0" y="10800"/>
                        </a:cubicBezTo>
                        <a:close/>
                      </a:path>
                    </a:pathLst>
                  </a:custGeom>
                  <a:solidFill>
                    <a:srgbClr val="BBC4C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899" name="Freeform: Shape 753"/>
                  <p:cNvSpPr/>
                  <p:nvPr/>
                </p:nvSpPr>
                <p:spPr>
                  <a:xfrm>
                    <a:off x="505655" y="579524"/>
                    <a:ext cx="47110" cy="101188"/>
                  </a:xfrm>
                  <a:prstGeom prst="rect">
                    <a:avLst/>
                  </a:prstGeom>
                  <a:solidFill>
                    <a:srgbClr val="BBC4C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00" name="Freeform: Shape 754"/>
                  <p:cNvSpPr/>
                  <p:nvPr/>
                </p:nvSpPr>
                <p:spPr>
                  <a:xfrm>
                    <a:off x="491160" y="655687"/>
                    <a:ext cx="76379" cy="71855"/>
                  </a:xfrm>
                  <a:custGeom>
                    <a:avLst/>
                    <a:gdLst/>
                    <a:ahLst/>
                    <a:cxnLst>
                      <a:cxn ang="0">
                        <a:pos x="wd2" y="hd2"/>
                      </a:cxn>
                      <a:cxn ang="5400000">
                        <a:pos x="wd2" y="hd2"/>
                      </a:cxn>
                      <a:cxn ang="10800000">
                        <a:pos x="wd2" y="hd2"/>
                      </a:cxn>
                      <a:cxn ang="16200000">
                        <a:pos x="wd2" y="hd2"/>
                      </a:cxn>
                    </a:cxnLst>
                    <a:rect l="0" t="0" r="r" b="b"/>
                    <a:pathLst>
                      <a:path w="21600" h="21253" fill="norm" stroke="1" extrusionOk="0">
                        <a:moveTo>
                          <a:pt x="0" y="3513"/>
                        </a:moveTo>
                        <a:cubicBezTo>
                          <a:pt x="0" y="1296"/>
                          <a:pt x="1964" y="-347"/>
                          <a:pt x="4084" y="64"/>
                        </a:cubicBezTo>
                        <a:cubicBezTo>
                          <a:pt x="5969" y="474"/>
                          <a:pt x="8090" y="803"/>
                          <a:pt x="10447" y="803"/>
                        </a:cubicBezTo>
                        <a:cubicBezTo>
                          <a:pt x="13196" y="803"/>
                          <a:pt x="15552" y="474"/>
                          <a:pt x="17516" y="64"/>
                        </a:cubicBezTo>
                        <a:cubicBezTo>
                          <a:pt x="19636" y="-347"/>
                          <a:pt x="21600" y="1296"/>
                          <a:pt x="21600" y="3513"/>
                        </a:cubicBezTo>
                        <a:lnTo>
                          <a:pt x="21600" y="21253"/>
                        </a:lnTo>
                        <a:cubicBezTo>
                          <a:pt x="14138" y="18871"/>
                          <a:pt x="6833" y="15915"/>
                          <a:pt x="0" y="12219"/>
                        </a:cubicBezTo>
                        <a:close/>
                      </a:path>
                    </a:pathLst>
                  </a:custGeom>
                  <a:solidFill>
                    <a:srgbClr val="92999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01" name="Freeform: Shape 755"/>
                  <p:cNvSpPr/>
                  <p:nvPr/>
                </p:nvSpPr>
                <p:spPr>
                  <a:xfrm>
                    <a:off x="491160" y="697156"/>
                    <a:ext cx="76379" cy="53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6833" y="5010"/>
                          <a:pt x="14138" y="8907"/>
                          <a:pt x="21600" y="12247"/>
                        </a:cubicBezTo>
                        <a:lnTo>
                          <a:pt x="21600" y="21600"/>
                        </a:lnTo>
                        <a:cubicBezTo>
                          <a:pt x="14295" y="18260"/>
                          <a:pt x="6912" y="14586"/>
                          <a:pt x="0" y="10132"/>
                        </a:cubicBezTo>
                        <a:close/>
                      </a:path>
                    </a:pathLst>
                  </a:custGeom>
                  <a:solidFill>
                    <a:srgbClr val="BBC4C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02" name="Freeform: Shape 756"/>
                  <p:cNvSpPr/>
                  <p:nvPr/>
                </p:nvSpPr>
                <p:spPr>
                  <a:xfrm>
                    <a:off x="470532" y="722523"/>
                    <a:ext cx="116519" cy="671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991" y="9193"/>
                        </a:moveTo>
                        <a:lnTo>
                          <a:pt x="17991" y="10621"/>
                        </a:lnTo>
                        <a:lnTo>
                          <a:pt x="18404" y="10621"/>
                        </a:lnTo>
                        <a:cubicBezTo>
                          <a:pt x="20105" y="10621"/>
                          <a:pt x="21600" y="13031"/>
                          <a:pt x="21600" y="16155"/>
                        </a:cubicBezTo>
                        <a:cubicBezTo>
                          <a:pt x="21600" y="19101"/>
                          <a:pt x="20105" y="21600"/>
                          <a:pt x="18404" y="21600"/>
                        </a:cubicBezTo>
                        <a:lnTo>
                          <a:pt x="3145" y="21600"/>
                        </a:lnTo>
                        <a:cubicBezTo>
                          <a:pt x="1392" y="21600"/>
                          <a:pt x="0" y="19101"/>
                          <a:pt x="0" y="16155"/>
                        </a:cubicBezTo>
                        <a:cubicBezTo>
                          <a:pt x="0" y="13031"/>
                          <a:pt x="1392" y="10621"/>
                          <a:pt x="3145" y="10621"/>
                        </a:cubicBezTo>
                        <a:lnTo>
                          <a:pt x="3815" y="10621"/>
                        </a:lnTo>
                        <a:lnTo>
                          <a:pt x="3815" y="0"/>
                        </a:lnTo>
                        <a:cubicBezTo>
                          <a:pt x="8351" y="3570"/>
                          <a:pt x="13197" y="6516"/>
                          <a:pt x="17991" y="9193"/>
                        </a:cubicBezTo>
                        <a:close/>
                      </a:path>
                    </a:pathLst>
                  </a:custGeom>
                  <a:solidFill>
                    <a:srgbClr val="92999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03" name="Freeform: Shape 757"/>
                  <p:cNvSpPr/>
                  <p:nvPr/>
                </p:nvSpPr>
                <p:spPr>
                  <a:xfrm>
                    <a:off x="556945" y="762810"/>
                    <a:ext cx="168367" cy="94630"/>
                  </a:xfrm>
                  <a:custGeom>
                    <a:avLst/>
                    <a:gdLst/>
                    <a:ahLst/>
                    <a:cxnLst>
                      <a:cxn ang="0">
                        <a:pos x="wd2" y="hd2"/>
                      </a:cxn>
                      <a:cxn ang="5400000">
                        <a:pos x="wd2" y="hd2"/>
                      </a:cxn>
                      <a:cxn ang="10800000">
                        <a:pos x="wd2" y="hd2"/>
                      </a:cxn>
                      <a:cxn ang="16200000">
                        <a:pos x="wd2" y="hd2"/>
                      </a:cxn>
                    </a:cxnLst>
                    <a:rect l="0" t="0" r="r" b="b"/>
                    <a:pathLst>
                      <a:path w="21600" h="21255" fill="norm" stroke="1" extrusionOk="0">
                        <a:moveTo>
                          <a:pt x="19851" y="21255"/>
                        </a:moveTo>
                        <a:lnTo>
                          <a:pt x="21600" y="19757"/>
                        </a:lnTo>
                        <a:cubicBezTo>
                          <a:pt x="20993" y="17572"/>
                          <a:pt x="20243" y="15449"/>
                          <a:pt x="19386" y="13576"/>
                        </a:cubicBezTo>
                        <a:cubicBezTo>
                          <a:pt x="16816" y="8020"/>
                          <a:pt x="13960" y="5398"/>
                          <a:pt x="12889" y="4400"/>
                        </a:cubicBezTo>
                        <a:cubicBezTo>
                          <a:pt x="8069" y="-95"/>
                          <a:pt x="3213" y="-345"/>
                          <a:pt x="0" y="217"/>
                        </a:cubicBezTo>
                        <a:lnTo>
                          <a:pt x="214" y="3650"/>
                        </a:lnTo>
                        <a:cubicBezTo>
                          <a:pt x="3142" y="3151"/>
                          <a:pt x="7605" y="3338"/>
                          <a:pt x="11960" y="7396"/>
                        </a:cubicBezTo>
                        <a:cubicBezTo>
                          <a:pt x="12960" y="8332"/>
                          <a:pt x="15566" y="10705"/>
                          <a:pt x="17816" y="15699"/>
                        </a:cubicBezTo>
                        <a:cubicBezTo>
                          <a:pt x="18601" y="17447"/>
                          <a:pt x="19279" y="19257"/>
                          <a:pt x="19851" y="21255"/>
                        </a:cubicBezTo>
                        <a:close/>
                      </a:path>
                    </a:pathLst>
                  </a:custGeom>
                  <a:solidFill>
                    <a:srgbClr val="92999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04" name="Freeform: Shape 758"/>
                  <p:cNvSpPr/>
                  <p:nvPr/>
                </p:nvSpPr>
                <p:spPr>
                  <a:xfrm>
                    <a:off x="697714" y="844895"/>
                    <a:ext cx="57703" cy="574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748"/>
                        </a:moveTo>
                        <a:cubicBezTo>
                          <a:pt x="0" y="16696"/>
                          <a:pt x="4881" y="21600"/>
                          <a:pt x="10800" y="21600"/>
                        </a:cubicBezTo>
                        <a:cubicBezTo>
                          <a:pt x="16719" y="21600"/>
                          <a:pt x="21600" y="16696"/>
                          <a:pt x="21600" y="10748"/>
                        </a:cubicBezTo>
                        <a:cubicBezTo>
                          <a:pt x="21600" y="4800"/>
                          <a:pt x="16719" y="0"/>
                          <a:pt x="10800" y="0"/>
                        </a:cubicBezTo>
                        <a:cubicBezTo>
                          <a:pt x="4881" y="0"/>
                          <a:pt x="0" y="4800"/>
                          <a:pt x="0" y="10748"/>
                        </a:cubicBezTo>
                        <a:close/>
                      </a:path>
                    </a:pathLst>
                  </a:custGeom>
                  <a:solidFill>
                    <a:srgbClr val="92999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05" name="Freeform: Shape 759"/>
                  <p:cNvSpPr/>
                  <p:nvPr/>
                </p:nvSpPr>
                <p:spPr>
                  <a:xfrm>
                    <a:off x="327254" y="765036"/>
                    <a:ext cx="168367" cy="94634"/>
                  </a:xfrm>
                  <a:custGeom>
                    <a:avLst/>
                    <a:gdLst/>
                    <a:ahLst/>
                    <a:cxnLst>
                      <a:cxn ang="0">
                        <a:pos x="wd2" y="hd2"/>
                      </a:cxn>
                      <a:cxn ang="5400000">
                        <a:pos x="wd2" y="hd2"/>
                      </a:cxn>
                      <a:cxn ang="10800000">
                        <a:pos x="wd2" y="hd2"/>
                      </a:cxn>
                      <a:cxn ang="16200000">
                        <a:pos x="wd2" y="hd2"/>
                      </a:cxn>
                    </a:cxnLst>
                    <a:rect l="0" t="0" r="r" b="b"/>
                    <a:pathLst>
                      <a:path w="21600" h="21256" fill="norm" stroke="1" extrusionOk="0">
                        <a:moveTo>
                          <a:pt x="1749" y="21256"/>
                        </a:moveTo>
                        <a:lnTo>
                          <a:pt x="0" y="19758"/>
                        </a:lnTo>
                        <a:cubicBezTo>
                          <a:pt x="643" y="17510"/>
                          <a:pt x="1357" y="15450"/>
                          <a:pt x="2249" y="13515"/>
                        </a:cubicBezTo>
                        <a:cubicBezTo>
                          <a:pt x="4784" y="8021"/>
                          <a:pt x="7640" y="5337"/>
                          <a:pt x="8747" y="4338"/>
                        </a:cubicBezTo>
                        <a:cubicBezTo>
                          <a:pt x="13567" y="-94"/>
                          <a:pt x="18387" y="-344"/>
                          <a:pt x="21600" y="218"/>
                        </a:cubicBezTo>
                        <a:lnTo>
                          <a:pt x="21386" y="3651"/>
                        </a:lnTo>
                        <a:cubicBezTo>
                          <a:pt x="18458" y="3090"/>
                          <a:pt x="14031" y="3339"/>
                          <a:pt x="9640" y="7397"/>
                        </a:cubicBezTo>
                        <a:cubicBezTo>
                          <a:pt x="8676" y="8333"/>
                          <a:pt x="6069" y="10706"/>
                          <a:pt x="3784" y="15700"/>
                        </a:cubicBezTo>
                        <a:cubicBezTo>
                          <a:pt x="2999" y="17385"/>
                          <a:pt x="2321" y="19258"/>
                          <a:pt x="1749" y="21256"/>
                        </a:cubicBezTo>
                        <a:close/>
                      </a:path>
                    </a:pathLst>
                  </a:custGeom>
                  <a:solidFill>
                    <a:srgbClr val="92999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06" name="Freeform: Shape 760"/>
                  <p:cNvSpPr/>
                  <p:nvPr/>
                </p:nvSpPr>
                <p:spPr>
                  <a:xfrm>
                    <a:off x="297148" y="846847"/>
                    <a:ext cx="57703" cy="574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52"/>
                        </a:moveTo>
                        <a:cubicBezTo>
                          <a:pt x="21600" y="16904"/>
                          <a:pt x="16719" y="21600"/>
                          <a:pt x="10800" y="21600"/>
                        </a:cubicBezTo>
                        <a:cubicBezTo>
                          <a:pt x="4881" y="21600"/>
                          <a:pt x="0" y="16904"/>
                          <a:pt x="0" y="10852"/>
                        </a:cubicBezTo>
                        <a:cubicBezTo>
                          <a:pt x="0" y="4904"/>
                          <a:pt x="4881" y="0"/>
                          <a:pt x="10800" y="0"/>
                        </a:cubicBezTo>
                        <a:cubicBezTo>
                          <a:pt x="16719" y="0"/>
                          <a:pt x="21600" y="4904"/>
                          <a:pt x="21600" y="10852"/>
                        </a:cubicBezTo>
                        <a:close/>
                      </a:path>
                    </a:pathLst>
                  </a:custGeom>
                  <a:solidFill>
                    <a:srgbClr val="92999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07" name="Freeform: Shape 761"/>
                  <p:cNvSpPr/>
                  <p:nvPr/>
                </p:nvSpPr>
                <p:spPr>
                  <a:xfrm>
                    <a:off x="499801" y="843502"/>
                    <a:ext cx="57703" cy="574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748"/>
                        </a:moveTo>
                        <a:cubicBezTo>
                          <a:pt x="0" y="16800"/>
                          <a:pt x="4881" y="21600"/>
                          <a:pt x="10800" y="21600"/>
                        </a:cubicBezTo>
                        <a:cubicBezTo>
                          <a:pt x="16719" y="21600"/>
                          <a:pt x="21600" y="16800"/>
                          <a:pt x="21600" y="10748"/>
                        </a:cubicBezTo>
                        <a:cubicBezTo>
                          <a:pt x="21600" y="4800"/>
                          <a:pt x="16719" y="0"/>
                          <a:pt x="10800" y="0"/>
                        </a:cubicBezTo>
                        <a:cubicBezTo>
                          <a:pt x="4881" y="0"/>
                          <a:pt x="0" y="4800"/>
                          <a:pt x="0" y="10748"/>
                        </a:cubicBezTo>
                        <a:close/>
                      </a:path>
                    </a:pathLst>
                  </a:custGeom>
                  <a:solidFill>
                    <a:srgbClr val="92999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08" name="Freeform: Shape 762"/>
                  <p:cNvSpPr/>
                  <p:nvPr/>
                </p:nvSpPr>
                <p:spPr>
                  <a:xfrm>
                    <a:off x="519034" y="771305"/>
                    <a:ext cx="19235" cy="78051"/>
                  </a:xfrm>
                  <a:prstGeom prst="rect">
                    <a:avLst/>
                  </a:prstGeom>
                  <a:solidFill>
                    <a:srgbClr val="92999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09" name="Freeform: Shape 763"/>
                  <p:cNvSpPr/>
                  <p:nvPr/>
                </p:nvSpPr>
                <p:spPr>
                  <a:xfrm>
                    <a:off x="692696" y="418127"/>
                    <a:ext cx="23485" cy="69689"/>
                  </a:xfrm>
                  <a:custGeom>
                    <a:avLst/>
                    <a:gdLst/>
                    <a:ahLst/>
                    <a:cxnLst>
                      <a:cxn ang="0">
                        <a:pos x="wd2" y="hd2"/>
                      </a:cxn>
                      <a:cxn ang="5400000">
                        <a:pos x="wd2" y="hd2"/>
                      </a:cxn>
                      <a:cxn ang="10800000">
                        <a:pos x="wd2" y="hd2"/>
                      </a:cxn>
                      <a:cxn ang="16200000">
                        <a:pos x="wd2" y="hd2"/>
                      </a:cxn>
                    </a:cxnLst>
                    <a:rect l="0" t="0" r="r" b="b"/>
                    <a:pathLst>
                      <a:path w="19383" h="21600" fill="norm" stroke="1" extrusionOk="0">
                        <a:moveTo>
                          <a:pt x="0" y="602"/>
                        </a:moveTo>
                        <a:lnTo>
                          <a:pt x="15688" y="0"/>
                        </a:lnTo>
                        <a:cubicBezTo>
                          <a:pt x="15916" y="775"/>
                          <a:pt x="21600" y="10499"/>
                          <a:pt x="18417" y="21600"/>
                        </a:cubicBezTo>
                        <a:cubicBezTo>
                          <a:pt x="13415" y="19018"/>
                          <a:pt x="8413" y="16437"/>
                          <a:pt x="3638" y="13855"/>
                        </a:cubicBezTo>
                        <a:cubicBezTo>
                          <a:pt x="3411" y="6368"/>
                          <a:pt x="227" y="688"/>
                          <a:pt x="0" y="602"/>
                        </a:cubicBezTo>
                        <a:close/>
                      </a:path>
                    </a:pathLst>
                  </a:custGeom>
                  <a:solidFill>
                    <a:srgbClr val="BBC4C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10" name="Freeform: Shape 764"/>
                  <p:cNvSpPr/>
                  <p:nvPr/>
                </p:nvSpPr>
                <p:spPr>
                  <a:xfrm>
                    <a:off x="676251" y="463005"/>
                    <a:ext cx="38747" cy="997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31" y="15884"/>
                        </a:moveTo>
                        <a:cubicBezTo>
                          <a:pt x="8177" y="12094"/>
                          <a:pt x="10491" y="7762"/>
                          <a:pt x="11109" y="3791"/>
                        </a:cubicBezTo>
                        <a:cubicBezTo>
                          <a:pt x="11417" y="2467"/>
                          <a:pt x="11571" y="1203"/>
                          <a:pt x="11571" y="0"/>
                        </a:cubicBezTo>
                        <a:cubicBezTo>
                          <a:pt x="14811" y="1805"/>
                          <a:pt x="18206" y="3610"/>
                          <a:pt x="21600" y="5415"/>
                        </a:cubicBezTo>
                        <a:cubicBezTo>
                          <a:pt x="21446" y="5957"/>
                          <a:pt x="21291" y="6498"/>
                          <a:pt x="21137" y="6979"/>
                        </a:cubicBezTo>
                        <a:cubicBezTo>
                          <a:pt x="19440" y="11071"/>
                          <a:pt x="16046" y="15222"/>
                          <a:pt x="9720" y="18892"/>
                        </a:cubicBezTo>
                        <a:cubicBezTo>
                          <a:pt x="8023" y="19855"/>
                          <a:pt x="6017" y="20758"/>
                          <a:pt x="4011" y="21600"/>
                        </a:cubicBezTo>
                        <a:cubicBezTo>
                          <a:pt x="2623" y="20336"/>
                          <a:pt x="1234" y="19013"/>
                          <a:pt x="0" y="17689"/>
                        </a:cubicBezTo>
                        <a:cubicBezTo>
                          <a:pt x="1080" y="17087"/>
                          <a:pt x="2006" y="16486"/>
                          <a:pt x="2931" y="15884"/>
                        </a:cubicBezTo>
                        <a:close/>
                      </a:path>
                    </a:pathLst>
                  </a:custGeom>
                  <a:solidFill>
                    <a:srgbClr val="92999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11" name="Freeform: Shape 765"/>
                  <p:cNvSpPr/>
                  <p:nvPr/>
                </p:nvSpPr>
                <p:spPr>
                  <a:xfrm>
                    <a:off x="632487" y="544959"/>
                    <a:ext cx="50734" cy="44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531" y="0"/>
                        </a:moveTo>
                        <a:cubicBezTo>
                          <a:pt x="19475" y="2952"/>
                          <a:pt x="20538" y="5903"/>
                          <a:pt x="21600" y="8720"/>
                        </a:cubicBezTo>
                        <a:cubicBezTo>
                          <a:pt x="17115" y="14087"/>
                          <a:pt x="11331" y="18514"/>
                          <a:pt x="3659" y="21600"/>
                        </a:cubicBezTo>
                        <a:lnTo>
                          <a:pt x="0" y="15965"/>
                        </a:lnTo>
                        <a:cubicBezTo>
                          <a:pt x="8498" y="12477"/>
                          <a:pt x="14400" y="6842"/>
                          <a:pt x="18531" y="0"/>
                        </a:cubicBezTo>
                        <a:close/>
                      </a:path>
                    </a:pathLst>
                  </a:custGeom>
                  <a:solidFill>
                    <a:srgbClr val="BBC4C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12" name="Freeform: Shape 766"/>
                  <p:cNvSpPr/>
                  <p:nvPr/>
                </p:nvSpPr>
                <p:spPr>
                  <a:xfrm>
                    <a:off x="667594" y="227383"/>
                    <a:ext cx="76316" cy="217791"/>
                  </a:xfrm>
                  <a:custGeom>
                    <a:avLst/>
                    <a:gdLst/>
                    <a:ahLst/>
                    <a:cxnLst>
                      <a:cxn ang="0">
                        <a:pos x="wd2" y="hd2"/>
                      </a:cxn>
                      <a:cxn ang="5400000">
                        <a:pos x="wd2" y="hd2"/>
                      </a:cxn>
                      <a:cxn ang="10800000">
                        <a:pos x="wd2" y="hd2"/>
                      </a:cxn>
                      <a:cxn ang="16200000">
                        <a:pos x="wd2" y="hd2"/>
                      </a:cxn>
                    </a:cxnLst>
                    <a:rect l="0" t="0" r="r" b="b"/>
                    <a:pathLst>
                      <a:path w="17823" h="20683" fill="norm" stroke="1" extrusionOk="0">
                        <a:moveTo>
                          <a:pt x="7658" y="2281"/>
                        </a:moveTo>
                        <a:cubicBezTo>
                          <a:pt x="7658" y="2281"/>
                          <a:pt x="12328" y="-839"/>
                          <a:pt x="16155" y="219"/>
                        </a:cubicBezTo>
                        <a:cubicBezTo>
                          <a:pt x="19982" y="1276"/>
                          <a:pt x="16479" y="4872"/>
                          <a:pt x="13106" y="7436"/>
                        </a:cubicBezTo>
                        <a:cubicBezTo>
                          <a:pt x="9604" y="10027"/>
                          <a:pt x="7787" y="12380"/>
                          <a:pt x="10706" y="15262"/>
                        </a:cubicBezTo>
                        <a:cubicBezTo>
                          <a:pt x="11874" y="16425"/>
                          <a:pt x="15377" y="20602"/>
                          <a:pt x="9863" y="20682"/>
                        </a:cubicBezTo>
                        <a:cubicBezTo>
                          <a:pt x="4479" y="20761"/>
                          <a:pt x="-1618" y="15024"/>
                          <a:pt x="393" y="10001"/>
                        </a:cubicBezTo>
                        <a:cubicBezTo>
                          <a:pt x="2404" y="5004"/>
                          <a:pt x="7658" y="2281"/>
                          <a:pt x="7658" y="2281"/>
                        </a:cubicBezTo>
                        <a:close/>
                      </a:path>
                    </a:pathLst>
                  </a:custGeom>
                  <a:solidFill>
                    <a:srgbClr val="4484F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13" name="Freeform: Shape 767"/>
                  <p:cNvSpPr/>
                  <p:nvPr/>
                </p:nvSpPr>
                <p:spPr>
                  <a:xfrm>
                    <a:off x="394990" y="547443"/>
                    <a:ext cx="261192" cy="77239"/>
                  </a:xfrm>
                  <a:custGeom>
                    <a:avLst/>
                    <a:gdLst/>
                    <a:ahLst/>
                    <a:cxnLst>
                      <a:cxn ang="0">
                        <a:pos x="wd2" y="hd2"/>
                      </a:cxn>
                      <a:cxn ang="5400000">
                        <a:pos x="wd2" y="hd2"/>
                      </a:cxn>
                      <a:cxn ang="10800000">
                        <a:pos x="wd2" y="hd2"/>
                      </a:cxn>
                      <a:cxn ang="16200000">
                        <a:pos x="wd2" y="hd2"/>
                      </a:cxn>
                    </a:cxnLst>
                    <a:rect l="0" t="0" r="r" b="b"/>
                    <a:pathLst>
                      <a:path w="21600" h="21529" fill="norm" stroke="1" extrusionOk="0">
                        <a:moveTo>
                          <a:pt x="0" y="10923"/>
                        </a:moveTo>
                        <a:cubicBezTo>
                          <a:pt x="0" y="15955"/>
                          <a:pt x="1128" y="20135"/>
                          <a:pt x="2602" y="20523"/>
                        </a:cubicBezTo>
                        <a:cubicBezTo>
                          <a:pt x="5181" y="21142"/>
                          <a:pt x="7968" y="21529"/>
                          <a:pt x="10892" y="21529"/>
                        </a:cubicBezTo>
                        <a:cubicBezTo>
                          <a:pt x="13748" y="21529"/>
                          <a:pt x="16465" y="21142"/>
                          <a:pt x="18998" y="20523"/>
                        </a:cubicBezTo>
                        <a:cubicBezTo>
                          <a:pt x="20472" y="20058"/>
                          <a:pt x="21600" y="15955"/>
                          <a:pt x="21600" y="10923"/>
                        </a:cubicBezTo>
                        <a:cubicBezTo>
                          <a:pt x="21600" y="6045"/>
                          <a:pt x="20518" y="2019"/>
                          <a:pt x="19067" y="1477"/>
                        </a:cubicBezTo>
                        <a:cubicBezTo>
                          <a:pt x="16649" y="548"/>
                          <a:pt x="13955" y="6"/>
                          <a:pt x="11076" y="6"/>
                        </a:cubicBezTo>
                        <a:cubicBezTo>
                          <a:pt x="7968" y="-71"/>
                          <a:pt x="5112" y="548"/>
                          <a:pt x="2533" y="1477"/>
                        </a:cubicBezTo>
                        <a:cubicBezTo>
                          <a:pt x="1082" y="2019"/>
                          <a:pt x="0" y="6045"/>
                          <a:pt x="0" y="10923"/>
                        </a:cubicBezTo>
                        <a:close/>
                      </a:path>
                    </a:pathLst>
                  </a:custGeom>
                  <a:solidFill>
                    <a:srgbClr val="4484F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14" name="Freeform: Shape 768"/>
                  <p:cNvSpPr/>
                  <p:nvPr/>
                </p:nvSpPr>
                <p:spPr>
                  <a:xfrm>
                    <a:off x="213802" y="761270"/>
                    <a:ext cx="82511" cy="1176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436" y="0"/>
                        </a:moveTo>
                        <a:cubicBezTo>
                          <a:pt x="12873" y="153"/>
                          <a:pt x="11055" y="4596"/>
                          <a:pt x="10909" y="5055"/>
                        </a:cubicBezTo>
                        <a:cubicBezTo>
                          <a:pt x="10036" y="7711"/>
                          <a:pt x="9236" y="10366"/>
                          <a:pt x="8000" y="12970"/>
                        </a:cubicBezTo>
                        <a:cubicBezTo>
                          <a:pt x="6691" y="15472"/>
                          <a:pt x="4509" y="17311"/>
                          <a:pt x="1818" y="19251"/>
                        </a:cubicBezTo>
                        <a:cubicBezTo>
                          <a:pt x="1091" y="19762"/>
                          <a:pt x="436" y="20170"/>
                          <a:pt x="0" y="20477"/>
                        </a:cubicBezTo>
                        <a:cubicBezTo>
                          <a:pt x="727" y="20579"/>
                          <a:pt x="1527" y="20681"/>
                          <a:pt x="2327" y="20783"/>
                        </a:cubicBezTo>
                        <a:lnTo>
                          <a:pt x="5455" y="21600"/>
                        </a:lnTo>
                        <a:lnTo>
                          <a:pt x="20800" y="12460"/>
                        </a:lnTo>
                        <a:lnTo>
                          <a:pt x="21600" y="2706"/>
                        </a:lnTo>
                        <a:close/>
                      </a:path>
                    </a:pathLst>
                  </a:custGeom>
                  <a:solidFill>
                    <a:srgbClr val="BA6B5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15" name="Freeform: Shape 769"/>
                  <p:cNvSpPr/>
                  <p:nvPr/>
                </p:nvSpPr>
                <p:spPr>
                  <a:xfrm>
                    <a:off x="189604" y="775523"/>
                    <a:ext cx="127337" cy="116761"/>
                  </a:xfrm>
                  <a:custGeom>
                    <a:avLst/>
                    <a:gdLst/>
                    <a:ahLst/>
                    <a:cxnLst>
                      <a:cxn ang="0">
                        <a:pos x="wd2" y="hd2"/>
                      </a:cxn>
                      <a:cxn ang="5400000">
                        <a:pos x="wd2" y="hd2"/>
                      </a:cxn>
                      <a:cxn ang="10800000">
                        <a:pos x="wd2" y="hd2"/>
                      </a:cxn>
                      <a:cxn ang="16200000">
                        <a:pos x="wd2" y="hd2"/>
                      </a:cxn>
                    </a:cxnLst>
                    <a:rect l="0" t="0" r="r" b="b"/>
                    <a:pathLst>
                      <a:path w="21312" h="21140" fill="norm" stroke="1" extrusionOk="0">
                        <a:moveTo>
                          <a:pt x="177" y="19831"/>
                        </a:moveTo>
                        <a:cubicBezTo>
                          <a:pt x="1387" y="18169"/>
                          <a:pt x="3761" y="15602"/>
                          <a:pt x="6322" y="15602"/>
                        </a:cubicBezTo>
                        <a:lnTo>
                          <a:pt x="8370" y="15602"/>
                        </a:lnTo>
                        <a:cubicBezTo>
                          <a:pt x="9534" y="15602"/>
                          <a:pt x="10605" y="14997"/>
                          <a:pt x="11349" y="14041"/>
                        </a:cubicBezTo>
                        <a:cubicBezTo>
                          <a:pt x="13211" y="11574"/>
                          <a:pt x="16563" y="6388"/>
                          <a:pt x="17867" y="94"/>
                        </a:cubicBezTo>
                        <a:cubicBezTo>
                          <a:pt x="17960" y="-460"/>
                          <a:pt x="20380" y="1604"/>
                          <a:pt x="20520" y="1806"/>
                        </a:cubicBezTo>
                        <a:cubicBezTo>
                          <a:pt x="21172" y="2913"/>
                          <a:pt x="21358" y="4122"/>
                          <a:pt x="21265" y="5381"/>
                        </a:cubicBezTo>
                        <a:cubicBezTo>
                          <a:pt x="21265" y="5381"/>
                          <a:pt x="21265" y="5431"/>
                          <a:pt x="21311" y="5431"/>
                        </a:cubicBezTo>
                        <a:lnTo>
                          <a:pt x="20660" y="21140"/>
                        </a:lnTo>
                        <a:lnTo>
                          <a:pt x="19636" y="21140"/>
                        </a:lnTo>
                        <a:lnTo>
                          <a:pt x="19263" y="11020"/>
                        </a:lnTo>
                        <a:cubicBezTo>
                          <a:pt x="18984" y="11523"/>
                          <a:pt x="18705" y="11926"/>
                          <a:pt x="18425" y="12329"/>
                        </a:cubicBezTo>
                        <a:cubicBezTo>
                          <a:pt x="17448" y="13739"/>
                          <a:pt x="16424" y="15098"/>
                          <a:pt x="15446" y="16457"/>
                        </a:cubicBezTo>
                        <a:cubicBezTo>
                          <a:pt x="15213" y="16709"/>
                          <a:pt x="12374" y="21140"/>
                          <a:pt x="12001" y="21140"/>
                        </a:cubicBezTo>
                        <a:lnTo>
                          <a:pt x="782" y="21140"/>
                        </a:lnTo>
                        <a:cubicBezTo>
                          <a:pt x="130" y="21140"/>
                          <a:pt x="-242" y="20385"/>
                          <a:pt x="177" y="19831"/>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16" name="Freeform: Shape 770"/>
                  <p:cNvSpPr/>
                  <p:nvPr/>
                </p:nvSpPr>
                <p:spPr>
                  <a:xfrm>
                    <a:off x="257566" y="483355"/>
                    <a:ext cx="352820" cy="310251"/>
                  </a:xfrm>
                  <a:custGeom>
                    <a:avLst/>
                    <a:gdLst/>
                    <a:ahLst/>
                    <a:cxnLst>
                      <a:cxn ang="0">
                        <a:pos x="wd2" y="hd2"/>
                      </a:cxn>
                      <a:cxn ang="5400000">
                        <a:pos x="wd2" y="hd2"/>
                      </a:cxn>
                      <a:cxn ang="10800000">
                        <a:pos x="wd2" y="hd2"/>
                      </a:cxn>
                      <a:cxn ang="16200000">
                        <a:pos x="wd2" y="hd2"/>
                      </a:cxn>
                    </a:cxnLst>
                    <a:rect l="0" t="0" r="r" b="b"/>
                    <a:pathLst>
                      <a:path w="21426" h="21600" fill="norm" stroke="1" extrusionOk="0">
                        <a:moveTo>
                          <a:pt x="20957" y="0"/>
                        </a:moveTo>
                        <a:cubicBezTo>
                          <a:pt x="20957" y="0"/>
                          <a:pt x="21600" y="2191"/>
                          <a:pt x="21380" y="4673"/>
                        </a:cubicBezTo>
                        <a:cubicBezTo>
                          <a:pt x="21228" y="6263"/>
                          <a:pt x="20264" y="7620"/>
                          <a:pt x="18877" y="8163"/>
                        </a:cubicBezTo>
                        <a:cubicBezTo>
                          <a:pt x="17084" y="8880"/>
                          <a:pt x="13735" y="9695"/>
                          <a:pt x="7578" y="10102"/>
                        </a:cubicBezTo>
                        <a:cubicBezTo>
                          <a:pt x="7053" y="10141"/>
                          <a:pt x="6614" y="10567"/>
                          <a:pt x="6529" y="11149"/>
                        </a:cubicBezTo>
                        <a:lnTo>
                          <a:pt x="2436" y="21600"/>
                        </a:lnTo>
                        <a:lnTo>
                          <a:pt x="0" y="20727"/>
                        </a:lnTo>
                        <a:lnTo>
                          <a:pt x="1032" y="10393"/>
                        </a:lnTo>
                        <a:cubicBezTo>
                          <a:pt x="1252" y="8415"/>
                          <a:pt x="2283" y="6651"/>
                          <a:pt x="3857" y="5642"/>
                        </a:cubicBezTo>
                        <a:cubicBezTo>
                          <a:pt x="6698" y="3820"/>
                          <a:pt x="11181" y="969"/>
                          <a:pt x="13160" y="0"/>
                        </a:cubicBezTo>
                        <a:close/>
                      </a:path>
                    </a:pathLst>
                  </a:custGeom>
                  <a:solidFill>
                    <a:srgbClr val="2F94C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17" name="Freeform: Shape 771"/>
                  <p:cNvSpPr/>
                  <p:nvPr/>
                </p:nvSpPr>
                <p:spPr>
                  <a:xfrm>
                    <a:off x="249761" y="793883"/>
                    <a:ext cx="82790" cy="1176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467" y="0"/>
                        </a:moveTo>
                        <a:cubicBezTo>
                          <a:pt x="12902" y="153"/>
                          <a:pt x="11017" y="4596"/>
                          <a:pt x="10872" y="5055"/>
                        </a:cubicBezTo>
                        <a:cubicBezTo>
                          <a:pt x="10003" y="7711"/>
                          <a:pt x="9205" y="10366"/>
                          <a:pt x="7973" y="12970"/>
                        </a:cubicBezTo>
                        <a:cubicBezTo>
                          <a:pt x="6741" y="15472"/>
                          <a:pt x="4566" y="17311"/>
                          <a:pt x="1885" y="19200"/>
                        </a:cubicBezTo>
                        <a:cubicBezTo>
                          <a:pt x="1160" y="19711"/>
                          <a:pt x="435" y="20170"/>
                          <a:pt x="0" y="20426"/>
                        </a:cubicBezTo>
                        <a:cubicBezTo>
                          <a:pt x="797" y="20579"/>
                          <a:pt x="1595" y="20681"/>
                          <a:pt x="2319" y="20783"/>
                        </a:cubicBezTo>
                        <a:lnTo>
                          <a:pt x="5436" y="21600"/>
                        </a:lnTo>
                        <a:lnTo>
                          <a:pt x="20803" y="12460"/>
                        </a:lnTo>
                        <a:lnTo>
                          <a:pt x="21600" y="2706"/>
                        </a:lnTo>
                        <a:close/>
                      </a:path>
                    </a:pathLst>
                  </a:custGeom>
                  <a:solidFill>
                    <a:srgbClr val="D28A7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18" name="Freeform: Shape 772"/>
                  <p:cNvSpPr/>
                  <p:nvPr/>
                </p:nvSpPr>
                <p:spPr>
                  <a:xfrm>
                    <a:off x="225562" y="808047"/>
                    <a:ext cx="127338" cy="116851"/>
                  </a:xfrm>
                  <a:custGeom>
                    <a:avLst/>
                    <a:gdLst/>
                    <a:ahLst/>
                    <a:cxnLst>
                      <a:cxn ang="0">
                        <a:pos x="wd2" y="hd2"/>
                      </a:cxn>
                      <a:cxn ang="5400000">
                        <a:pos x="wd2" y="hd2"/>
                      </a:cxn>
                      <a:cxn ang="10800000">
                        <a:pos x="wd2" y="hd2"/>
                      </a:cxn>
                      <a:cxn ang="16200000">
                        <a:pos x="wd2" y="hd2"/>
                      </a:cxn>
                    </a:cxnLst>
                    <a:rect l="0" t="0" r="r" b="b"/>
                    <a:pathLst>
                      <a:path w="21266" h="21107" fill="norm" stroke="1" extrusionOk="0">
                        <a:moveTo>
                          <a:pt x="177" y="19751"/>
                        </a:moveTo>
                        <a:cubicBezTo>
                          <a:pt x="1431" y="18143"/>
                          <a:pt x="3754" y="15581"/>
                          <a:pt x="6355" y="15581"/>
                        </a:cubicBezTo>
                        <a:lnTo>
                          <a:pt x="8353" y="15581"/>
                        </a:lnTo>
                        <a:cubicBezTo>
                          <a:pt x="9514" y="15581"/>
                          <a:pt x="10582" y="14979"/>
                          <a:pt x="11325" y="14024"/>
                        </a:cubicBezTo>
                        <a:cubicBezTo>
                          <a:pt x="13137" y="11563"/>
                          <a:pt x="16574" y="6389"/>
                          <a:pt x="17875" y="110"/>
                        </a:cubicBezTo>
                        <a:cubicBezTo>
                          <a:pt x="17968" y="-493"/>
                          <a:pt x="20384" y="1567"/>
                          <a:pt x="20476" y="1818"/>
                        </a:cubicBezTo>
                        <a:cubicBezTo>
                          <a:pt x="21127" y="2923"/>
                          <a:pt x="21359" y="4128"/>
                          <a:pt x="21220" y="5384"/>
                        </a:cubicBezTo>
                        <a:cubicBezTo>
                          <a:pt x="21266" y="5384"/>
                          <a:pt x="21266" y="5434"/>
                          <a:pt x="21266" y="5434"/>
                        </a:cubicBezTo>
                        <a:lnTo>
                          <a:pt x="20616" y="21107"/>
                        </a:lnTo>
                        <a:lnTo>
                          <a:pt x="19594" y="21107"/>
                        </a:lnTo>
                        <a:lnTo>
                          <a:pt x="19269" y="11010"/>
                        </a:lnTo>
                        <a:cubicBezTo>
                          <a:pt x="18990" y="11462"/>
                          <a:pt x="18711" y="11914"/>
                          <a:pt x="18433" y="12316"/>
                        </a:cubicBezTo>
                        <a:cubicBezTo>
                          <a:pt x="17411" y="13673"/>
                          <a:pt x="16389" y="15079"/>
                          <a:pt x="15413" y="16435"/>
                        </a:cubicBezTo>
                        <a:cubicBezTo>
                          <a:pt x="15227" y="16687"/>
                          <a:pt x="12347" y="21107"/>
                          <a:pt x="12022" y="21107"/>
                        </a:cubicBezTo>
                        <a:lnTo>
                          <a:pt x="781" y="21107"/>
                        </a:lnTo>
                        <a:cubicBezTo>
                          <a:pt x="131" y="21107"/>
                          <a:pt x="-241" y="20303"/>
                          <a:pt x="177" y="19751"/>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19" name="Freeform: Shape 773"/>
                  <p:cNvSpPr/>
                  <p:nvPr/>
                </p:nvSpPr>
                <p:spPr>
                  <a:xfrm>
                    <a:off x="291294" y="477780"/>
                    <a:ext cx="338045" cy="335060"/>
                  </a:xfrm>
                  <a:custGeom>
                    <a:avLst/>
                    <a:gdLst/>
                    <a:ahLst/>
                    <a:cxnLst>
                      <a:cxn ang="0">
                        <a:pos x="wd2" y="hd2"/>
                      </a:cxn>
                      <a:cxn ang="5400000">
                        <a:pos x="wd2" y="hd2"/>
                      </a:cxn>
                      <a:cxn ang="10800000">
                        <a:pos x="wd2" y="hd2"/>
                      </a:cxn>
                      <a:cxn ang="16200000">
                        <a:pos x="wd2" y="hd2"/>
                      </a:cxn>
                    </a:cxnLst>
                    <a:rect l="0" t="0" r="r" b="b"/>
                    <a:pathLst>
                      <a:path w="21418" h="21600" fill="norm" stroke="1" extrusionOk="0">
                        <a:moveTo>
                          <a:pt x="20929" y="0"/>
                        </a:moveTo>
                        <a:cubicBezTo>
                          <a:pt x="20929" y="0"/>
                          <a:pt x="21600" y="2137"/>
                          <a:pt x="21371" y="4561"/>
                        </a:cubicBezTo>
                        <a:cubicBezTo>
                          <a:pt x="21229" y="6105"/>
                          <a:pt x="20206" y="7415"/>
                          <a:pt x="18776" y="7954"/>
                        </a:cubicBezTo>
                        <a:cubicBezTo>
                          <a:pt x="16906" y="8654"/>
                          <a:pt x="13412" y="9444"/>
                          <a:pt x="6988" y="9857"/>
                        </a:cubicBezTo>
                        <a:cubicBezTo>
                          <a:pt x="6424" y="9875"/>
                          <a:pt x="5259" y="9947"/>
                          <a:pt x="5171" y="10504"/>
                        </a:cubicBezTo>
                        <a:cubicBezTo>
                          <a:pt x="5171" y="11940"/>
                          <a:pt x="5082" y="13700"/>
                          <a:pt x="4694" y="15675"/>
                        </a:cubicBezTo>
                        <a:cubicBezTo>
                          <a:pt x="4253" y="18081"/>
                          <a:pt x="3529" y="20092"/>
                          <a:pt x="2841" y="21600"/>
                        </a:cubicBezTo>
                        <a:cubicBezTo>
                          <a:pt x="1888" y="21582"/>
                          <a:pt x="953" y="21564"/>
                          <a:pt x="0" y="21546"/>
                        </a:cubicBezTo>
                        <a:lnTo>
                          <a:pt x="159" y="10127"/>
                        </a:lnTo>
                        <a:cubicBezTo>
                          <a:pt x="371" y="8205"/>
                          <a:pt x="1465" y="6482"/>
                          <a:pt x="3106" y="5494"/>
                        </a:cubicBezTo>
                        <a:cubicBezTo>
                          <a:pt x="6071" y="3717"/>
                          <a:pt x="10729" y="952"/>
                          <a:pt x="12812" y="0"/>
                        </a:cubicBezTo>
                        <a:close/>
                      </a:path>
                    </a:pathLst>
                  </a:custGeom>
                  <a:solidFill>
                    <a:srgbClr val="37A9E7"/>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20" name="Freeform: Shape 774"/>
                  <p:cNvSpPr/>
                  <p:nvPr/>
                </p:nvSpPr>
                <p:spPr>
                  <a:xfrm>
                    <a:off x="276729" y="245142"/>
                    <a:ext cx="247720" cy="149658"/>
                  </a:xfrm>
                  <a:custGeom>
                    <a:avLst/>
                    <a:gdLst/>
                    <a:ahLst/>
                    <a:cxnLst>
                      <a:cxn ang="0">
                        <a:pos x="wd2" y="hd2"/>
                      </a:cxn>
                      <a:cxn ang="5400000">
                        <a:pos x="wd2" y="hd2"/>
                      </a:cxn>
                      <a:cxn ang="10800000">
                        <a:pos x="wd2" y="hd2"/>
                      </a:cxn>
                      <a:cxn ang="16200000">
                        <a:pos x="wd2" y="hd2"/>
                      </a:cxn>
                    </a:cxnLst>
                    <a:rect l="0" t="0" r="r" b="b"/>
                    <a:pathLst>
                      <a:path w="21448" h="21201" fill="norm" stroke="1" extrusionOk="0">
                        <a:moveTo>
                          <a:pt x="21172" y="3925"/>
                        </a:moveTo>
                        <a:cubicBezTo>
                          <a:pt x="21365" y="3176"/>
                          <a:pt x="21582" y="2427"/>
                          <a:pt x="21341" y="1599"/>
                        </a:cubicBezTo>
                        <a:cubicBezTo>
                          <a:pt x="21003" y="298"/>
                          <a:pt x="19726" y="-293"/>
                          <a:pt x="18906" y="141"/>
                        </a:cubicBezTo>
                        <a:cubicBezTo>
                          <a:pt x="18086" y="495"/>
                          <a:pt x="17580" y="1560"/>
                          <a:pt x="17098" y="2545"/>
                        </a:cubicBezTo>
                        <a:cubicBezTo>
                          <a:pt x="16471" y="3806"/>
                          <a:pt x="15652" y="6014"/>
                          <a:pt x="15652" y="6014"/>
                        </a:cubicBezTo>
                        <a:lnTo>
                          <a:pt x="12807" y="13069"/>
                        </a:lnTo>
                        <a:cubicBezTo>
                          <a:pt x="12132" y="14764"/>
                          <a:pt x="10903" y="15592"/>
                          <a:pt x="9697" y="15119"/>
                        </a:cubicBezTo>
                        <a:lnTo>
                          <a:pt x="8564" y="14725"/>
                        </a:lnTo>
                        <a:lnTo>
                          <a:pt x="8468" y="14803"/>
                        </a:lnTo>
                        <a:cubicBezTo>
                          <a:pt x="8130" y="14685"/>
                          <a:pt x="7720" y="14488"/>
                          <a:pt x="7190" y="14212"/>
                        </a:cubicBezTo>
                        <a:cubicBezTo>
                          <a:pt x="6877" y="14054"/>
                          <a:pt x="6539" y="13857"/>
                          <a:pt x="6153" y="13621"/>
                        </a:cubicBezTo>
                        <a:cubicBezTo>
                          <a:pt x="5310" y="12793"/>
                          <a:pt x="3285" y="12084"/>
                          <a:pt x="2344" y="12005"/>
                        </a:cubicBezTo>
                        <a:cubicBezTo>
                          <a:pt x="1718" y="11926"/>
                          <a:pt x="1115" y="11926"/>
                          <a:pt x="512" y="12005"/>
                        </a:cubicBezTo>
                        <a:cubicBezTo>
                          <a:pt x="295" y="12044"/>
                          <a:pt x="54" y="12162"/>
                          <a:pt x="6" y="12557"/>
                        </a:cubicBezTo>
                        <a:cubicBezTo>
                          <a:pt x="-18" y="12754"/>
                          <a:pt x="30" y="12951"/>
                          <a:pt x="127" y="13108"/>
                        </a:cubicBezTo>
                        <a:cubicBezTo>
                          <a:pt x="729" y="14094"/>
                          <a:pt x="1694" y="13581"/>
                          <a:pt x="2465" y="14015"/>
                        </a:cubicBezTo>
                        <a:cubicBezTo>
                          <a:pt x="2561" y="14094"/>
                          <a:pt x="3140" y="14567"/>
                          <a:pt x="3068" y="14646"/>
                        </a:cubicBezTo>
                        <a:cubicBezTo>
                          <a:pt x="2369" y="14527"/>
                          <a:pt x="1718" y="14449"/>
                          <a:pt x="2923" y="15513"/>
                        </a:cubicBezTo>
                        <a:cubicBezTo>
                          <a:pt x="3694" y="16183"/>
                          <a:pt x="4490" y="16735"/>
                          <a:pt x="5310" y="17168"/>
                        </a:cubicBezTo>
                        <a:cubicBezTo>
                          <a:pt x="5310" y="17168"/>
                          <a:pt x="6515" y="18075"/>
                          <a:pt x="7383" y="18784"/>
                        </a:cubicBezTo>
                        <a:cubicBezTo>
                          <a:pt x="6973" y="18469"/>
                          <a:pt x="6949" y="18469"/>
                          <a:pt x="8757" y="19927"/>
                        </a:cubicBezTo>
                        <a:cubicBezTo>
                          <a:pt x="9287" y="20361"/>
                          <a:pt x="9842" y="20795"/>
                          <a:pt x="10420" y="21071"/>
                        </a:cubicBezTo>
                        <a:cubicBezTo>
                          <a:pt x="10951" y="21268"/>
                          <a:pt x="11553" y="21307"/>
                          <a:pt x="12060" y="20716"/>
                        </a:cubicBezTo>
                        <a:cubicBezTo>
                          <a:pt x="12156" y="20676"/>
                          <a:pt x="12277" y="20558"/>
                          <a:pt x="12349" y="20440"/>
                        </a:cubicBezTo>
                        <a:cubicBezTo>
                          <a:pt x="14326" y="18154"/>
                          <a:pt x="16110" y="15592"/>
                          <a:pt x="17653" y="12754"/>
                        </a:cubicBezTo>
                        <a:cubicBezTo>
                          <a:pt x="18303" y="11571"/>
                          <a:pt x="19051" y="10428"/>
                          <a:pt x="19629" y="9206"/>
                        </a:cubicBezTo>
                        <a:cubicBezTo>
                          <a:pt x="20328" y="7669"/>
                          <a:pt x="20666" y="5580"/>
                          <a:pt x="21172" y="3925"/>
                        </a:cubicBezTo>
                        <a:close/>
                      </a:path>
                    </a:pathLst>
                  </a:custGeom>
                  <a:solidFill>
                    <a:srgbClr val="BA6B5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21" name="Freeform: Shape 775"/>
                  <p:cNvSpPr/>
                  <p:nvPr/>
                </p:nvSpPr>
                <p:spPr>
                  <a:xfrm>
                    <a:off x="276729" y="245142"/>
                    <a:ext cx="247720" cy="149658"/>
                  </a:xfrm>
                  <a:custGeom>
                    <a:avLst/>
                    <a:gdLst/>
                    <a:ahLst/>
                    <a:cxnLst>
                      <a:cxn ang="0">
                        <a:pos x="wd2" y="hd2"/>
                      </a:cxn>
                      <a:cxn ang="5400000">
                        <a:pos x="wd2" y="hd2"/>
                      </a:cxn>
                      <a:cxn ang="10800000">
                        <a:pos x="wd2" y="hd2"/>
                      </a:cxn>
                      <a:cxn ang="16200000">
                        <a:pos x="wd2" y="hd2"/>
                      </a:cxn>
                    </a:cxnLst>
                    <a:rect l="0" t="0" r="r" b="b"/>
                    <a:pathLst>
                      <a:path w="21448" h="21201" fill="norm" stroke="1" extrusionOk="0">
                        <a:moveTo>
                          <a:pt x="21172" y="3925"/>
                        </a:moveTo>
                        <a:cubicBezTo>
                          <a:pt x="21365" y="3176"/>
                          <a:pt x="21582" y="2427"/>
                          <a:pt x="21341" y="1599"/>
                        </a:cubicBezTo>
                        <a:cubicBezTo>
                          <a:pt x="21003" y="298"/>
                          <a:pt x="19726" y="-293"/>
                          <a:pt x="18906" y="141"/>
                        </a:cubicBezTo>
                        <a:cubicBezTo>
                          <a:pt x="18086" y="495"/>
                          <a:pt x="17580" y="1560"/>
                          <a:pt x="17098" y="2545"/>
                        </a:cubicBezTo>
                        <a:cubicBezTo>
                          <a:pt x="16471" y="3806"/>
                          <a:pt x="15652" y="6014"/>
                          <a:pt x="15652" y="6014"/>
                        </a:cubicBezTo>
                        <a:lnTo>
                          <a:pt x="12807" y="13069"/>
                        </a:lnTo>
                        <a:cubicBezTo>
                          <a:pt x="12132" y="14764"/>
                          <a:pt x="10903" y="15592"/>
                          <a:pt x="9697" y="15119"/>
                        </a:cubicBezTo>
                        <a:lnTo>
                          <a:pt x="8564" y="14725"/>
                        </a:lnTo>
                        <a:lnTo>
                          <a:pt x="8468" y="14803"/>
                        </a:lnTo>
                        <a:cubicBezTo>
                          <a:pt x="8130" y="14685"/>
                          <a:pt x="7720" y="14488"/>
                          <a:pt x="7190" y="14212"/>
                        </a:cubicBezTo>
                        <a:cubicBezTo>
                          <a:pt x="6877" y="14054"/>
                          <a:pt x="6539" y="13857"/>
                          <a:pt x="6153" y="13621"/>
                        </a:cubicBezTo>
                        <a:cubicBezTo>
                          <a:pt x="5310" y="12793"/>
                          <a:pt x="3285" y="12084"/>
                          <a:pt x="2344" y="12005"/>
                        </a:cubicBezTo>
                        <a:cubicBezTo>
                          <a:pt x="1718" y="11926"/>
                          <a:pt x="1115" y="11926"/>
                          <a:pt x="512" y="12005"/>
                        </a:cubicBezTo>
                        <a:cubicBezTo>
                          <a:pt x="295" y="12044"/>
                          <a:pt x="54" y="12162"/>
                          <a:pt x="6" y="12557"/>
                        </a:cubicBezTo>
                        <a:cubicBezTo>
                          <a:pt x="-18" y="12754"/>
                          <a:pt x="30" y="12951"/>
                          <a:pt x="127" y="13108"/>
                        </a:cubicBezTo>
                        <a:cubicBezTo>
                          <a:pt x="729" y="14094"/>
                          <a:pt x="1694" y="13581"/>
                          <a:pt x="2465" y="14015"/>
                        </a:cubicBezTo>
                        <a:cubicBezTo>
                          <a:pt x="2561" y="14094"/>
                          <a:pt x="3140" y="14567"/>
                          <a:pt x="3068" y="14646"/>
                        </a:cubicBezTo>
                        <a:cubicBezTo>
                          <a:pt x="2369" y="14527"/>
                          <a:pt x="1718" y="14449"/>
                          <a:pt x="2923" y="15513"/>
                        </a:cubicBezTo>
                        <a:cubicBezTo>
                          <a:pt x="3694" y="16183"/>
                          <a:pt x="4490" y="16735"/>
                          <a:pt x="5310" y="17168"/>
                        </a:cubicBezTo>
                        <a:cubicBezTo>
                          <a:pt x="5310" y="17168"/>
                          <a:pt x="6515" y="18075"/>
                          <a:pt x="7383" y="18784"/>
                        </a:cubicBezTo>
                        <a:cubicBezTo>
                          <a:pt x="6973" y="18469"/>
                          <a:pt x="6949" y="18469"/>
                          <a:pt x="8757" y="19927"/>
                        </a:cubicBezTo>
                        <a:cubicBezTo>
                          <a:pt x="9287" y="20361"/>
                          <a:pt x="9842" y="20795"/>
                          <a:pt x="10420" y="21071"/>
                        </a:cubicBezTo>
                        <a:cubicBezTo>
                          <a:pt x="10951" y="21268"/>
                          <a:pt x="11553" y="21307"/>
                          <a:pt x="12060" y="20716"/>
                        </a:cubicBezTo>
                        <a:cubicBezTo>
                          <a:pt x="12156" y="20676"/>
                          <a:pt x="12277" y="20558"/>
                          <a:pt x="12349" y="20440"/>
                        </a:cubicBezTo>
                        <a:cubicBezTo>
                          <a:pt x="14326" y="18154"/>
                          <a:pt x="16110" y="15592"/>
                          <a:pt x="17653" y="12754"/>
                        </a:cubicBezTo>
                        <a:cubicBezTo>
                          <a:pt x="18303" y="11571"/>
                          <a:pt x="19051" y="10428"/>
                          <a:pt x="19629" y="9206"/>
                        </a:cubicBezTo>
                        <a:cubicBezTo>
                          <a:pt x="20328" y="7669"/>
                          <a:pt x="20666" y="5580"/>
                          <a:pt x="21172" y="3925"/>
                        </a:cubicBezTo>
                        <a:close/>
                      </a:path>
                    </a:pathLst>
                  </a:custGeom>
                  <a:solidFill>
                    <a:srgbClr val="272F5D">
                      <a:alpha val="38000"/>
                    </a:srgbClr>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22" name="Freeform: Shape 776"/>
                  <p:cNvSpPr/>
                  <p:nvPr/>
                </p:nvSpPr>
                <p:spPr>
                  <a:xfrm>
                    <a:off x="444134" y="210679"/>
                    <a:ext cx="134850" cy="124693"/>
                  </a:xfrm>
                  <a:custGeom>
                    <a:avLst/>
                    <a:gdLst/>
                    <a:ahLst/>
                    <a:cxnLst>
                      <a:cxn ang="0">
                        <a:pos x="wd2" y="hd2"/>
                      </a:cxn>
                      <a:cxn ang="5400000">
                        <a:pos x="wd2" y="hd2"/>
                      </a:cxn>
                      <a:cxn ang="10800000">
                        <a:pos x="wd2" y="hd2"/>
                      </a:cxn>
                      <a:cxn ang="16200000">
                        <a:pos x="wd2" y="hd2"/>
                      </a:cxn>
                    </a:cxnLst>
                    <a:rect l="0" t="0" r="r" b="b"/>
                    <a:pathLst>
                      <a:path w="21239" h="20430" fill="norm" stroke="1" extrusionOk="0">
                        <a:moveTo>
                          <a:pt x="18915" y="2379"/>
                        </a:moveTo>
                        <a:cubicBezTo>
                          <a:pt x="20229" y="3746"/>
                          <a:pt x="21193" y="5842"/>
                          <a:pt x="21237" y="7847"/>
                        </a:cubicBezTo>
                        <a:cubicBezTo>
                          <a:pt x="21412" y="14227"/>
                          <a:pt x="12606" y="17781"/>
                          <a:pt x="7523" y="20287"/>
                        </a:cubicBezTo>
                        <a:cubicBezTo>
                          <a:pt x="6735" y="20652"/>
                          <a:pt x="5990" y="20287"/>
                          <a:pt x="5771" y="19513"/>
                        </a:cubicBezTo>
                        <a:cubicBezTo>
                          <a:pt x="5376" y="17508"/>
                          <a:pt x="4150" y="14181"/>
                          <a:pt x="601" y="12176"/>
                        </a:cubicBezTo>
                        <a:cubicBezTo>
                          <a:pt x="-144" y="11766"/>
                          <a:pt x="-188" y="10627"/>
                          <a:pt x="425" y="9989"/>
                        </a:cubicBezTo>
                        <a:lnTo>
                          <a:pt x="7216" y="2834"/>
                        </a:lnTo>
                        <a:cubicBezTo>
                          <a:pt x="10634" y="-720"/>
                          <a:pt x="15716" y="-948"/>
                          <a:pt x="18827" y="2242"/>
                        </a:cubicBezTo>
                        <a:cubicBezTo>
                          <a:pt x="18827" y="2287"/>
                          <a:pt x="18915" y="2333"/>
                          <a:pt x="18915" y="2379"/>
                        </a:cubicBezTo>
                        <a:close/>
                      </a:path>
                    </a:pathLst>
                  </a:custGeom>
                  <a:solidFill>
                    <a:srgbClr val="13B5A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23" name="Freeform: Shape 777"/>
                  <p:cNvSpPr/>
                  <p:nvPr/>
                </p:nvSpPr>
                <p:spPr>
                  <a:xfrm>
                    <a:off x="444438" y="272619"/>
                    <a:ext cx="47280" cy="62753"/>
                  </a:xfrm>
                  <a:custGeom>
                    <a:avLst/>
                    <a:gdLst/>
                    <a:ahLst/>
                    <a:cxnLst>
                      <a:cxn ang="0">
                        <a:pos x="wd2" y="hd2"/>
                      </a:cxn>
                      <a:cxn ang="5400000">
                        <a:pos x="wd2" y="hd2"/>
                      </a:cxn>
                      <a:cxn ang="10800000">
                        <a:pos x="wd2" y="hd2"/>
                      </a:cxn>
                      <a:cxn ang="16200000">
                        <a:pos x="wd2" y="hd2"/>
                      </a:cxn>
                    </a:cxnLst>
                    <a:rect l="0" t="0" r="r" b="b"/>
                    <a:pathLst>
                      <a:path w="21058" h="21144" fill="norm" stroke="1" extrusionOk="0">
                        <a:moveTo>
                          <a:pt x="5506" y="1964"/>
                        </a:moveTo>
                        <a:cubicBezTo>
                          <a:pt x="8221" y="3553"/>
                          <a:pt x="10443" y="5704"/>
                          <a:pt x="12418" y="7948"/>
                        </a:cubicBezTo>
                        <a:cubicBezTo>
                          <a:pt x="15874" y="11875"/>
                          <a:pt x="18836" y="16270"/>
                          <a:pt x="21058" y="20852"/>
                        </a:cubicBezTo>
                        <a:cubicBezTo>
                          <a:pt x="18960" y="21600"/>
                          <a:pt x="16738" y="20852"/>
                          <a:pt x="16244" y="19262"/>
                        </a:cubicBezTo>
                        <a:cubicBezTo>
                          <a:pt x="15133" y="15148"/>
                          <a:pt x="11677" y="8322"/>
                          <a:pt x="1680" y="4208"/>
                        </a:cubicBezTo>
                        <a:cubicBezTo>
                          <a:pt x="-172" y="3460"/>
                          <a:pt x="-542" y="1496"/>
                          <a:pt x="816" y="0"/>
                        </a:cubicBezTo>
                        <a:cubicBezTo>
                          <a:pt x="2544" y="468"/>
                          <a:pt x="4025" y="1122"/>
                          <a:pt x="5506" y="1964"/>
                        </a:cubicBezTo>
                        <a:close/>
                      </a:path>
                    </a:pathLst>
                  </a:custGeom>
                  <a:solidFill>
                    <a:srgbClr val="178B7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24" name="Freeform: Shape 778"/>
                  <p:cNvSpPr/>
                  <p:nvPr/>
                </p:nvSpPr>
                <p:spPr>
                  <a:xfrm>
                    <a:off x="442489" y="182568"/>
                    <a:ext cx="193011" cy="404632"/>
                  </a:xfrm>
                  <a:custGeom>
                    <a:avLst/>
                    <a:gdLst/>
                    <a:ahLst/>
                    <a:cxnLst>
                      <a:cxn ang="0">
                        <a:pos x="wd2" y="hd2"/>
                      </a:cxn>
                      <a:cxn ang="5400000">
                        <a:pos x="wd2" y="hd2"/>
                      </a:cxn>
                      <a:cxn ang="10800000">
                        <a:pos x="wd2" y="hd2"/>
                      </a:cxn>
                      <a:cxn ang="16200000">
                        <a:pos x="wd2" y="hd2"/>
                      </a:cxn>
                    </a:cxnLst>
                    <a:rect l="0" t="0" r="r" b="b"/>
                    <a:pathLst>
                      <a:path w="21275" h="21490" fill="norm" stroke="1" extrusionOk="0">
                        <a:moveTo>
                          <a:pt x="12659" y="1"/>
                        </a:moveTo>
                        <a:cubicBezTo>
                          <a:pt x="9161" y="89"/>
                          <a:pt x="7014" y="1480"/>
                          <a:pt x="6768" y="1643"/>
                        </a:cubicBezTo>
                        <a:cubicBezTo>
                          <a:pt x="5786" y="2294"/>
                          <a:pt x="6001" y="2590"/>
                          <a:pt x="5111" y="3773"/>
                        </a:cubicBezTo>
                        <a:cubicBezTo>
                          <a:pt x="3393" y="6140"/>
                          <a:pt x="1706" y="6096"/>
                          <a:pt x="1153" y="7531"/>
                        </a:cubicBezTo>
                        <a:cubicBezTo>
                          <a:pt x="448" y="9351"/>
                          <a:pt x="3148" y="9469"/>
                          <a:pt x="2687" y="11688"/>
                        </a:cubicBezTo>
                        <a:cubicBezTo>
                          <a:pt x="2197" y="14203"/>
                          <a:pt x="693" y="15520"/>
                          <a:pt x="693" y="15520"/>
                        </a:cubicBezTo>
                        <a:cubicBezTo>
                          <a:pt x="386" y="15786"/>
                          <a:pt x="-258" y="16423"/>
                          <a:pt x="110" y="17029"/>
                        </a:cubicBezTo>
                        <a:cubicBezTo>
                          <a:pt x="202" y="17221"/>
                          <a:pt x="908" y="17429"/>
                          <a:pt x="1215" y="17591"/>
                        </a:cubicBezTo>
                        <a:cubicBezTo>
                          <a:pt x="2964" y="18375"/>
                          <a:pt x="4099" y="19455"/>
                          <a:pt x="5878" y="20180"/>
                        </a:cubicBezTo>
                        <a:cubicBezTo>
                          <a:pt x="9315" y="21571"/>
                          <a:pt x="14561" y="20639"/>
                          <a:pt x="18519" y="21408"/>
                        </a:cubicBezTo>
                        <a:cubicBezTo>
                          <a:pt x="18765" y="21453"/>
                          <a:pt x="19041" y="21512"/>
                          <a:pt x="19317" y="21482"/>
                        </a:cubicBezTo>
                        <a:cubicBezTo>
                          <a:pt x="21066" y="21246"/>
                          <a:pt x="20820" y="17813"/>
                          <a:pt x="20912" y="17207"/>
                        </a:cubicBezTo>
                        <a:cubicBezTo>
                          <a:pt x="21342" y="13538"/>
                          <a:pt x="21342" y="9854"/>
                          <a:pt x="21158" y="6185"/>
                        </a:cubicBezTo>
                        <a:cubicBezTo>
                          <a:pt x="21066" y="4424"/>
                          <a:pt x="20636" y="2471"/>
                          <a:pt x="17967" y="1051"/>
                        </a:cubicBezTo>
                        <a:cubicBezTo>
                          <a:pt x="17292" y="696"/>
                          <a:pt x="16586" y="444"/>
                          <a:pt x="15819" y="282"/>
                        </a:cubicBezTo>
                        <a:cubicBezTo>
                          <a:pt x="14377" y="-29"/>
                          <a:pt x="13119" y="1"/>
                          <a:pt x="12659" y="1"/>
                        </a:cubicBezTo>
                        <a:close/>
                      </a:path>
                    </a:pathLst>
                  </a:custGeom>
                  <a:solidFill>
                    <a:srgbClr val="13B5A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25" name="Freeform: Shape 779"/>
                  <p:cNvSpPr/>
                  <p:nvPr/>
                </p:nvSpPr>
                <p:spPr>
                  <a:xfrm>
                    <a:off x="508720" y="302745"/>
                    <a:ext cx="104254" cy="82490"/>
                  </a:xfrm>
                  <a:custGeom>
                    <a:avLst/>
                    <a:gdLst/>
                    <a:ahLst/>
                    <a:cxnLst>
                      <a:cxn ang="0">
                        <a:pos x="wd2" y="hd2"/>
                      </a:cxn>
                      <a:cxn ang="5400000">
                        <a:pos x="wd2" y="hd2"/>
                      </a:cxn>
                      <a:cxn ang="10800000">
                        <a:pos x="wd2" y="hd2"/>
                      </a:cxn>
                      <a:cxn ang="16200000">
                        <a:pos x="wd2" y="hd2"/>
                      </a:cxn>
                    </a:cxnLst>
                    <a:rect l="0" t="0" r="r" b="b"/>
                    <a:pathLst>
                      <a:path w="21600" h="21379" fill="norm" stroke="1" extrusionOk="0">
                        <a:moveTo>
                          <a:pt x="21600" y="571"/>
                        </a:moveTo>
                        <a:cubicBezTo>
                          <a:pt x="21542" y="-5"/>
                          <a:pt x="20966" y="-221"/>
                          <a:pt x="20678" y="283"/>
                        </a:cubicBezTo>
                        <a:cubicBezTo>
                          <a:pt x="17510" y="5179"/>
                          <a:pt x="12499" y="9427"/>
                          <a:pt x="9043" y="12739"/>
                        </a:cubicBezTo>
                        <a:cubicBezTo>
                          <a:pt x="8986" y="12739"/>
                          <a:pt x="8986" y="12739"/>
                          <a:pt x="8986" y="12739"/>
                        </a:cubicBezTo>
                        <a:cubicBezTo>
                          <a:pt x="8986" y="12739"/>
                          <a:pt x="8986" y="12811"/>
                          <a:pt x="8928" y="12811"/>
                        </a:cubicBezTo>
                        <a:cubicBezTo>
                          <a:pt x="8813" y="12883"/>
                          <a:pt x="8755" y="12955"/>
                          <a:pt x="8698" y="12955"/>
                        </a:cubicBezTo>
                        <a:cubicBezTo>
                          <a:pt x="8640" y="13027"/>
                          <a:pt x="8640" y="13027"/>
                          <a:pt x="8640" y="13027"/>
                        </a:cubicBezTo>
                        <a:cubicBezTo>
                          <a:pt x="8525" y="13099"/>
                          <a:pt x="8410" y="13099"/>
                          <a:pt x="8352" y="13171"/>
                        </a:cubicBezTo>
                        <a:cubicBezTo>
                          <a:pt x="8294" y="13171"/>
                          <a:pt x="8294" y="13171"/>
                          <a:pt x="8237" y="13171"/>
                        </a:cubicBezTo>
                        <a:cubicBezTo>
                          <a:pt x="8122" y="13171"/>
                          <a:pt x="8064" y="13171"/>
                          <a:pt x="7949" y="13171"/>
                        </a:cubicBezTo>
                        <a:lnTo>
                          <a:pt x="7891" y="13171"/>
                        </a:lnTo>
                        <a:cubicBezTo>
                          <a:pt x="7776" y="13171"/>
                          <a:pt x="7718" y="13171"/>
                          <a:pt x="7661" y="13099"/>
                        </a:cubicBezTo>
                        <a:cubicBezTo>
                          <a:pt x="7603" y="13099"/>
                          <a:pt x="7603" y="13099"/>
                          <a:pt x="7546" y="13099"/>
                        </a:cubicBezTo>
                        <a:cubicBezTo>
                          <a:pt x="7488" y="13099"/>
                          <a:pt x="7430" y="13027"/>
                          <a:pt x="7315" y="12955"/>
                        </a:cubicBezTo>
                        <a:cubicBezTo>
                          <a:pt x="7258" y="12955"/>
                          <a:pt x="7258" y="12955"/>
                          <a:pt x="7200" y="12883"/>
                        </a:cubicBezTo>
                        <a:cubicBezTo>
                          <a:pt x="7142" y="12811"/>
                          <a:pt x="7085" y="12811"/>
                          <a:pt x="7027" y="12739"/>
                        </a:cubicBezTo>
                        <a:cubicBezTo>
                          <a:pt x="6970" y="12739"/>
                          <a:pt x="6970" y="12595"/>
                          <a:pt x="6854" y="12523"/>
                        </a:cubicBezTo>
                        <a:cubicBezTo>
                          <a:pt x="6854" y="12523"/>
                          <a:pt x="6797" y="12523"/>
                          <a:pt x="6797" y="12451"/>
                        </a:cubicBezTo>
                        <a:cubicBezTo>
                          <a:pt x="6739" y="12307"/>
                          <a:pt x="6682" y="12163"/>
                          <a:pt x="6624" y="12019"/>
                        </a:cubicBezTo>
                        <a:cubicBezTo>
                          <a:pt x="6566" y="11947"/>
                          <a:pt x="6509" y="11803"/>
                          <a:pt x="6451" y="11659"/>
                        </a:cubicBezTo>
                        <a:cubicBezTo>
                          <a:pt x="6221" y="11947"/>
                          <a:pt x="6048" y="12307"/>
                          <a:pt x="5875" y="12595"/>
                        </a:cubicBezTo>
                        <a:cubicBezTo>
                          <a:pt x="4032" y="15619"/>
                          <a:pt x="2074" y="18499"/>
                          <a:pt x="0" y="21307"/>
                        </a:cubicBezTo>
                        <a:cubicBezTo>
                          <a:pt x="173" y="21379"/>
                          <a:pt x="403" y="21379"/>
                          <a:pt x="634" y="21379"/>
                        </a:cubicBezTo>
                        <a:cubicBezTo>
                          <a:pt x="5702" y="21019"/>
                          <a:pt x="10022" y="16555"/>
                          <a:pt x="14054" y="12883"/>
                        </a:cubicBezTo>
                        <a:cubicBezTo>
                          <a:pt x="15379" y="11587"/>
                          <a:pt x="16762" y="10291"/>
                          <a:pt x="17914" y="8779"/>
                        </a:cubicBezTo>
                        <a:cubicBezTo>
                          <a:pt x="19584" y="6691"/>
                          <a:pt x="21600" y="3883"/>
                          <a:pt x="21600" y="571"/>
                        </a:cubicBezTo>
                        <a:close/>
                      </a:path>
                    </a:pathLst>
                  </a:custGeom>
                  <a:solidFill>
                    <a:srgbClr val="272F5D">
                      <a:alpha val="38000"/>
                    </a:srgbClr>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26" name="Freeform: Shape 780"/>
                  <p:cNvSpPr/>
                  <p:nvPr/>
                </p:nvSpPr>
                <p:spPr>
                  <a:xfrm>
                    <a:off x="260632" y="259461"/>
                    <a:ext cx="312979" cy="158325"/>
                  </a:xfrm>
                  <a:custGeom>
                    <a:avLst/>
                    <a:gdLst/>
                    <a:ahLst/>
                    <a:cxnLst>
                      <a:cxn ang="0">
                        <a:pos x="wd2" y="hd2"/>
                      </a:cxn>
                      <a:cxn ang="5400000">
                        <a:pos x="wd2" y="hd2"/>
                      </a:cxn>
                      <a:cxn ang="10800000">
                        <a:pos x="wd2" y="hd2"/>
                      </a:cxn>
                      <a:cxn ang="16200000">
                        <a:pos x="wd2" y="hd2"/>
                      </a:cxn>
                    </a:cxnLst>
                    <a:rect l="0" t="0" r="r" b="b"/>
                    <a:pathLst>
                      <a:path w="21500" h="21226" fill="norm" stroke="1" extrusionOk="0">
                        <a:moveTo>
                          <a:pt x="383" y="10714"/>
                        </a:moveTo>
                        <a:cubicBezTo>
                          <a:pt x="861" y="10528"/>
                          <a:pt x="1339" y="10416"/>
                          <a:pt x="1837" y="10378"/>
                        </a:cubicBezTo>
                        <a:cubicBezTo>
                          <a:pt x="2583" y="10378"/>
                          <a:pt x="4209" y="10751"/>
                          <a:pt x="4917" y="11386"/>
                        </a:cubicBezTo>
                        <a:cubicBezTo>
                          <a:pt x="5988" y="11833"/>
                          <a:pt x="8208" y="12057"/>
                          <a:pt x="9298" y="12206"/>
                        </a:cubicBezTo>
                        <a:cubicBezTo>
                          <a:pt x="10542" y="12393"/>
                          <a:pt x="11709" y="12803"/>
                          <a:pt x="12933" y="13251"/>
                        </a:cubicBezTo>
                        <a:cubicBezTo>
                          <a:pt x="12952" y="13288"/>
                          <a:pt x="12991" y="13288"/>
                          <a:pt x="13010" y="13288"/>
                        </a:cubicBezTo>
                        <a:cubicBezTo>
                          <a:pt x="13603" y="12281"/>
                          <a:pt x="14215" y="11274"/>
                          <a:pt x="14789" y="10229"/>
                        </a:cubicBezTo>
                        <a:cubicBezTo>
                          <a:pt x="16052" y="7954"/>
                          <a:pt x="17161" y="5454"/>
                          <a:pt x="18080" y="2768"/>
                        </a:cubicBezTo>
                        <a:cubicBezTo>
                          <a:pt x="18424" y="1761"/>
                          <a:pt x="18768" y="716"/>
                          <a:pt x="19400" y="231"/>
                        </a:cubicBezTo>
                        <a:cubicBezTo>
                          <a:pt x="20031" y="-291"/>
                          <a:pt x="21064" y="82"/>
                          <a:pt x="21390" y="1239"/>
                        </a:cubicBezTo>
                        <a:cubicBezTo>
                          <a:pt x="21600" y="1985"/>
                          <a:pt x="21466" y="2768"/>
                          <a:pt x="21351" y="3440"/>
                        </a:cubicBezTo>
                        <a:cubicBezTo>
                          <a:pt x="21045" y="5118"/>
                          <a:pt x="20854" y="7133"/>
                          <a:pt x="20376" y="8662"/>
                        </a:cubicBezTo>
                        <a:cubicBezTo>
                          <a:pt x="19974" y="9893"/>
                          <a:pt x="19438" y="11125"/>
                          <a:pt x="18979" y="12318"/>
                        </a:cubicBezTo>
                        <a:cubicBezTo>
                          <a:pt x="17888" y="15191"/>
                          <a:pt x="16607" y="17877"/>
                          <a:pt x="15153" y="20302"/>
                        </a:cubicBezTo>
                        <a:cubicBezTo>
                          <a:pt x="15076" y="20414"/>
                          <a:pt x="14999" y="20563"/>
                          <a:pt x="14904" y="20637"/>
                        </a:cubicBezTo>
                        <a:cubicBezTo>
                          <a:pt x="14540" y="21234"/>
                          <a:pt x="14062" y="21309"/>
                          <a:pt x="13641" y="21160"/>
                        </a:cubicBezTo>
                        <a:cubicBezTo>
                          <a:pt x="13163" y="21011"/>
                          <a:pt x="12723" y="20675"/>
                          <a:pt x="12283" y="20376"/>
                        </a:cubicBezTo>
                        <a:cubicBezTo>
                          <a:pt x="9528" y="18287"/>
                          <a:pt x="6907" y="16608"/>
                          <a:pt x="6907" y="16608"/>
                        </a:cubicBezTo>
                        <a:lnTo>
                          <a:pt x="4419" y="14855"/>
                        </a:lnTo>
                        <a:cubicBezTo>
                          <a:pt x="3750" y="14594"/>
                          <a:pt x="3080" y="14184"/>
                          <a:pt x="2449" y="13624"/>
                        </a:cubicBezTo>
                        <a:cubicBezTo>
                          <a:pt x="1454" y="12803"/>
                          <a:pt x="1951" y="12803"/>
                          <a:pt x="2525" y="12841"/>
                        </a:cubicBezTo>
                        <a:cubicBezTo>
                          <a:pt x="2583" y="12729"/>
                          <a:pt x="2085" y="12356"/>
                          <a:pt x="2009" y="12318"/>
                        </a:cubicBezTo>
                        <a:cubicBezTo>
                          <a:pt x="1378" y="11983"/>
                          <a:pt x="650" y="12617"/>
                          <a:pt x="134" y="11796"/>
                        </a:cubicBezTo>
                        <a:cubicBezTo>
                          <a:pt x="57" y="11647"/>
                          <a:pt x="0" y="11460"/>
                          <a:pt x="0" y="11274"/>
                        </a:cubicBezTo>
                        <a:cubicBezTo>
                          <a:pt x="19" y="10901"/>
                          <a:pt x="210" y="10789"/>
                          <a:pt x="383" y="10714"/>
                        </a:cubicBezTo>
                        <a:close/>
                      </a:path>
                    </a:pathLst>
                  </a:custGeom>
                  <a:solidFill>
                    <a:srgbClr val="BA6B5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27" name="Freeform: Shape 781"/>
                  <p:cNvSpPr/>
                  <p:nvPr/>
                </p:nvSpPr>
                <p:spPr>
                  <a:xfrm>
                    <a:off x="435409" y="355964"/>
                    <a:ext cx="33730" cy="214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21600"/>
                          <a:pt x="7967" y="1938"/>
                          <a:pt x="0" y="0"/>
                        </a:cubicBezTo>
                        <a:cubicBezTo>
                          <a:pt x="2833" y="831"/>
                          <a:pt x="5843" y="1662"/>
                          <a:pt x="8675" y="2492"/>
                        </a:cubicBezTo>
                        <a:cubicBezTo>
                          <a:pt x="8852" y="2492"/>
                          <a:pt x="8852" y="2769"/>
                          <a:pt x="9030" y="2769"/>
                        </a:cubicBezTo>
                        <a:cubicBezTo>
                          <a:pt x="10977" y="3600"/>
                          <a:pt x="20538" y="9415"/>
                          <a:pt x="21600" y="21600"/>
                        </a:cubicBezTo>
                        <a:close/>
                      </a:path>
                    </a:pathLst>
                  </a:custGeom>
                  <a:solidFill>
                    <a:srgbClr val="272F5D">
                      <a:alpha val="38000"/>
                    </a:srgbClr>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28" name="Freeform: Shape 782"/>
                  <p:cNvSpPr/>
                  <p:nvPr/>
                </p:nvSpPr>
                <p:spPr>
                  <a:xfrm>
                    <a:off x="493874" y="221728"/>
                    <a:ext cx="129347" cy="131978"/>
                  </a:xfrm>
                  <a:custGeom>
                    <a:avLst/>
                    <a:gdLst/>
                    <a:ahLst/>
                    <a:cxnLst>
                      <a:cxn ang="0">
                        <a:pos x="wd2" y="hd2"/>
                      </a:cxn>
                      <a:cxn ang="5400000">
                        <a:pos x="wd2" y="hd2"/>
                      </a:cxn>
                      <a:cxn ang="10800000">
                        <a:pos x="wd2" y="hd2"/>
                      </a:cxn>
                      <a:cxn ang="16200000">
                        <a:pos x="wd2" y="hd2"/>
                      </a:cxn>
                    </a:cxnLst>
                    <a:rect l="0" t="0" r="r" b="b"/>
                    <a:pathLst>
                      <a:path w="20129" h="20214" fill="norm" stroke="1" extrusionOk="0">
                        <a:moveTo>
                          <a:pt x="16677" y="1259"/>
                        </a:moveTo>
                        <a:cubicBezTo>
                          <a:pt x="18192" y="2282"/>
                          <a:pt x="19534" y="3986"/>
                          <a:pt x="19967" y="5818"/>
                        </a:cubicBezTo>
                        <a:cubicBezTo>
                          <a:pt x="21352" y="11655"/>
                          <a:pt x="13560" y="16597"/>
                          <a:pt x="9102" y="19962"/>
                        </a:cubicBezTo>
                        <a:cubicBezTo>
                          <a:pt x="8409" y="20431"/>
                          <a:pt x="7587" y="20218"/>
                          <a:pt x="7284" y="19536"/>
                        </a:cubicBezTo>
                        <a:cubicBezTo>
                          <a:pt x="6461" y="17832"/>
                          <a:pt x="4600" y="15020"/>
                          <a:pt x="834" y="13870"/>
                        </a:cubicBezTo>
                        <a:cubicBezTo>
                          <a:pt x="55" y="13657"/>
                          <a:pt x="-248" y="12635"/>
                          <a:pt x="228" y="11910"/>
                        </a:cubicBezTo>
                        <a:lnTo>
                          <a:pt x="5423" y="3986"/>
                        </a:lnTo>
                        <a:cubicBezTo>
                          <a:pt x="8020" y="109"/>
                          <a:pt x="12911" y="-1169"/>
                          <a:pt x="16547" y="1174"/>
                        </a:cubicBezTo>
                        <a:cubicBezTo>
                          <a:pt x="16590" y="1217"/>
                          <a:pt x="16590" y="1217"/>
                          <a:pt x="16677" y="1259"/>
                        </a:cubicBezTo>
                        <a:close/>
                      </a:path>
                    </a:pathLst>
                  </a:custGeom>
                  <a:solidFill>
                    <a:srgbClr val="13B5A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29" name="Freeform: Shape 783"/>
                  <p:cNvSpPr/>
                  <p:nvPr/>
                </p:nvSpPr>
                <p:spPr>
                  <a:xfrm>
                    <a:off x="493863" y="300494"/>
                    <a:ext cx="58065" cy="52934"/>
                  </a:xfrm>
                  <a:custGeom>
                    <a:avLst/>
                    <a:gdLst/>
                    <a:ahLst/>
                    <a:cxnLst>
                      <a:cxn ang="0">
                        <a:pos x="wd2" y="hd2"/>
                      </a:cxn>
                      <a:cxn ang="5400000">
                        <a:pos x="wd2" y="hd2"/>
                      </a:cxn>
                      <a:cxn ang="10800000">
                        <a:pos x="wd2" y="hd2"/>
                      </a:cxn>
                      <a:cxn ang="16200000">
                        <a:pos x="wd2" y="hd2"/>
                      </a:cxn>
                    </a:cxnLst>
                    <a:rect l="0" t="0" r="r" b="b"/>
                    <a:pathLst>
                      <a:path w="21126" h="21037" fill="norm" stroke="1" extrusionOk="0">
                        <a:moveTo>
                          <a:pt x="4472" y="1322"/>
                        </a:moveTo>
                        <a:cubicBezTo>
                          <a:pt x="7096" y="2755"/>
                          <a:pt x="9216" y="4739"/>
                          <a:pt x="11335" y="6943"/>
                        </a:cubicBezTo>
                        <a:cubicBezTo>
                          <a:pt x="14969" y="11020"/>
                          <a:pt x="18300" y="15539"/>
                          <a:pt x="21126" y="20388"/>
                        </a:cubicBezTo>
                        <a:cubicBezTo>
                          <a:pt x="19612" y="21600"/>
                          <a:pt x="17694" y="21049"/>
                          <a:pt x="16988" y="19286"/>
                        </a:cubicBezTo>
                        <a:cubicBezTo>
                          <a:pt x="15070" y="14878"/>
                          <a:pt x="10730" y="7604"/>
                          <a:pt x="1948" y="4629"/>
                        </a:cubicBezTo>
                        <a:cubicBezTo>
                          <a:pt x="233" y="4078"/>
                          <a:pt x="-474" y="1873"/>
                          <a:pt x="333" y="0"/>
                        </a:cubicBezTo>
                        <a:cubicBezTo>
                          <a:pt x="1747" y="220"/>
                          <a:pt x="3160" y="661"/>
                          <a:pt x="4472" y="1322"/>
                        </a:cubicBezTo>
                        <a:close/>
                      </a:path>
                    </a:pathLst>
                  </a:custGeom>
                  <a:solidFill>
                    <a:srgbClr val="178B7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30" name="Freeform: Shape 784"/>
                  <p:cNvSpPr/>
                  <p:nvPr/>
                </p:nvSpPr>
                <p:spPr>
                  <a:xfrm>
                    <a:off x="488607" y="172723"/>
                    <a:ext cx="75587" cy="63714"/>
                  </a:xfrm>
                  <a:custGeom>
                    <a:avLst/>
                    <a:gdLst/>
                    <a:ahLst/>
                    <a:cxnLst>
                      <a:cxn ang="0">
                        <a:pos x="wd2" y="hd2"/>
                      </a:cxn>
                      <a:cxn ang="5400000">
                        <a:pos x="wd2" y="hd2"/>
                      </a:cxn>
                      <a:cxn ang="10800000">
                        <a:pos x="wd2" y="hd2"/>
                      </a:cxn>
                      <a:cxn ang="16200000">
                        <a:pos x="wd2" y="hd2"/>
                      </a:cxn>
                    </a:cxnLst>
                    <a:rect l="0" t="0" r="r" b="b"/>
                    <a:pathLst>
                      <a:path w="21533" h="18998" fill="norm" stroke="1" extrusionOk="0">
                        <a:moveTo>
                          <a:pt x="4680" y="16831"/>
                        </a:moveTo>
                        <a:lnTo>
                          <a:pt x="487" y="18982"/>
                        </a:lnTo>
                        <a:cubicBezTo>
                          <a:pt x="249" y="19065"/>
                          <a:pt x="-67" y="18817"/>
                          <a:pt x="12" y="18568"/>
                        </a:cubicBezTo>
                        <a:cubicBezTo>
                          <a:pt x="329" y="16665"/>
                          <a:pt x="1753" y="11037"/>
                          <a:pt x="7370" y="6568"/>
                        </a:cubicBezTo>
                        <a:cubicBezTo>
                          <a:pt x="7370" y="6568"/>
                          <a:pt x="16786" y="-2535"/>
                          <a:pt x="21533" y="693"/>
                        </a:cubicBezTo>
                        <a:cubicBezTo>
                          <a:pt x="21533" y="693"/>
                          <a:pt x="12909" y="18486"/>
                          <a:pt x="4680" y="16831"/>
                        </a:cubicBezTo>
                        <a:close/>
                      </a:path>
                    </a:pathLst>
                  </a:custGeom>
                  <a:solidFill>
                    <a:srgbClr val="178B7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31" name="Freeform: Shape 785"/>
                  <p:cNvSpPr/>
                  <p:nvPr/>
                </p:nvSpPr>
                <p:spPr>
                  <a:xfrm>
                    <a:off x="488372" y="141327"/>
                    <a:ext cx="73034" cy="903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170" y="0"/>
                        </a:moveTo>
                        <a:lnTo>
                          <a:pt x="21600" y="9438"/>
                        </a:lnTo>
                        <a:cubicBezTo>
                          <a:pt x="21600" y="9438"/>
                          <a:pt x="17001" y="21600"/>
                          <a:pt x="6488" y="21600"/>
                        </a:cubicBezTo>
                        <a:lnTo>
                          <a:pt x="0" y="9703"/>
                        </a:lnTo>
                        <a:close/>
                      </a:path>
                    </a:pathLst>
                  </a:custGeom>
                  <a:solidFill>
                    <a:srgbClr val="BA6B5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32" name="Freeform: Shape 786"/>
                  <p:cNvSpPr/>
                  <p:nvPr/>
                </p:nvSpPr>
                <p:spPr>
                  <a:xfrm>
                    <a:off x="488372" y="141327"/>
                    <a:ext cx="44044" cy="864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36"/>
                        </a:moveTo>
                        <a:lnTo>
                          <a:pt x="18475" y="0"/>
                        </a:lnTo>
                        <a:lnTo>
                          <a:pt x="0" y="10140"/>
                        </a:lnTo>
                        <a:lnTo>
                          <a:pt x="9917" y="21600"/>
                        </a:lnTo>
                        <a:cubicBezTo>
                          <a:pt x="10868" y="17850"/>
                          <a:pt x="14128" y="8126"/>
                          <a:pt x="21600" y="1736"/>
                        </a:cubicBezTo>
                        <a:close/>
                      </a:path>
                    </a:pathLst>
                  </a:custGeom>
                  <a:solidFill>
                    <a:srgbClr val="272F5D">
                      <a:alpha val="38000"/>
                    </a:srgbClr>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33" name="Freeform: Shape 787"/>
                  <p:cNvSpPr/>
                  <p:nvPr/>
                </p:nvSpPr>
                <p:spPr>
                  <a:xfrm>
                    <a:off x="410993" y="82231"/>
                    <a:ext cx="122782" cy="134798"/>
                  </a:xfrm>
                  <a:custGeom>
                    <a:avLst/>
                    <a:gdLst/>
                    <a:ahLst/>
                    <a:cxnLst>
                      <a:cxn ang="0">
                        <a:pos x="wd2" y="hd2"/>
                      </a:cxn>
                      <a:cxn ang="5400000">
                        <a:pos x="wd2" y="hd2"/>
                      </a:cxn>
                      <a:cxn ang="10800000">
                        <a:pos x="wd2" y="hd2"/>
                      </a:cxn>
                      <a:cxn ang="16200000">
                        <a:pos x="wd2" y="hd2"/>
                      </a:cxn>
                    </a:cxnLst>
                    <a:rect l="0" t="0" r="r" b="b"/>
                    <a:pathLst>
                      <a:path w="21144" h="21274" fill="norm" stroke="1" extrusionOk="0">
                        <a:moveTo>
                          <a:pt x="20096" y="4039"/>
                        </a:moveTo>
                        <a:cubicBezTo>
                          <a:pt x="18803" y="2239"/>
                          <a:pt x="16313" y="746"/>
                          <a:pt x="11571" y="1273"/>
                        </a:cubicBezTo>
                        <a:cubicBezTo>
                          <a:pt x="1082" y="2546"/>
                          <a:pt x="2232" y="0"/>
                          <a:pt x="2232" y="0"/>
                        </a:cubicBezTo>
                        <a:cubicBezTo>
                          <a:pt x="1705" y="1185"/>
                          <a:pt x="939" y="2195"/>
                          <a:pt x="508" y="3424"/>
                        </a:cubicBezTo>
                        <a:cubicBezTo>
                          <a:pt x="77" y="4741"/>
                          <a:pt x="-67" y="6102"/>
                          <a:pt x="29" y="7420"/>
                        </a:cubicBezTo>
                        <a:cubicBezTo>
                          <a:pt x="220" y="9088"/>
                          <a:pt x="939" y="10624"/>
                          <a:pt x="1513" y="12205"/>
                        </a:cubicBezTo>
                        <a:cubicBezTo>
                          <a:pt x="1561" y="12468"/>
                          <a:pt x="1705" y="12732"/>
                          <a:pt x="1801" y="13039"/>
                        </a:cubicBezTo>
                        <a:cubicBezTo>
                          <a:pt x="1753" y="13566"/>
                          <a:pt x="1513" y="13873"/>
                          <a:pt x="1178" y="14224"/>
                        </a:cubicBezTo>
                        <a:cubicBezTo>
                          <a:pt x="987" y="14444"/>
                          <a:pt x="747" y="14707"/>
                          <a:pt x="747" y="15015"/>
                        </a:cubicBezTo>
                        <a:cubicBezTo>
                          <a:pt x="699" y="15410"/>
                          <a:pt x="987" y="15805"/>
                          <a:pt x="1418" y="15937"/>
                        </a:cubicBezTo>
                        <a:cubicBezTo>
                          <a:pt x="1897" y="16068"/>
                          <a:pt x="2663" y="15980"/>
                          <a:pt x="3094" y="15761"/>
                        </a:cubicBezTo>
                        <a:cubicBezTo>
                          <a:pt x="3094" y="15717"/>
                          <a:pt x="3190" y="15673"/>
                          <a:pt x="3190" y="15673"/>
                        </a:cubicBezTo>
                        <a:cubicBezTo>
                          <a:pt x="3429" y="15980"/>
                          <a:pt x="3621" y="16288"/>
                          <a:pt x="3860" y="16551"/>
                        </a:cubicBezTo>
                        <a:cubicBezTo>
                          <a:pt x="4914" y="17868"/>
                          <a:pt x="6590" y="18790"/>
                          <a:pt x="7500" y="20195"/>
                        </a:cubicBezTo>
                        <a:cubicBezTo>
                          <a:pt x="7692" y="20502"/>
                          <a:pt x="7931" y="20854"/>
                          <a:pt x="8266" y="21029"/>
                        </a:cubicBezTo>
                        <a:cubicBezTo>
                          <a:pt x="9368" y="21600"/>
                          <a:pt x="11092" y="21073"/>
                          <a:pt x="12146" y="20459"/>
                        </a:cubicBezTo>
                        <a:cubicBezTo>
                          <a:pt x="16408" y="18044"/>
                          <a:pt x="18085" y="14224"/>
                          <a:pt x="20144" y="10756"/>
                        </a:cubicBezTo>
                        <a:cubicBezTo>
                          <a:pt x="21437" y="8473"/>
                          <a:pt x="21533" y="5971"/>
                          <a:pt x="20096" y="4039"/>
                        </a:cubicBezTo>
                        <a:close/>
                      </a:path>
                    </a:pathLst>
                  </a:custGeom>
                  <a:solidFill>
                    <a:srgbClr val="BA6B5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34" name="Freeform: Shape 788"/>
                  <p:cNvSpPr/>
                  <p:nvPr/>
                </p:nvSpPr>
                <p:spPr>
                  <a:xfrm>
                    <a:off x="353518" y="26"/>
                    <a:ext cx="227546" cy="164717"/>
                  </a:xfrm>
                  <a:custGeom>
                    <a:avLst/>
                    <a:gdLst/>
                    <a:ahLst/>
                    <a:cxnLst>
                      <a:cxn ang="0">
                        <a:pos x="wd2" y="hd2"/>
                      </a:cxn>
                      <a:cxn ang="5400000">
                        <a:pos x="wd2" y="hd2"/>
                      </a:cxn>
                      <a:cxn ang="10800000">
                        <a:pos x="wd2" y="hd2"/>
                      </a:cxn>
                      <a:cxn ang="16200000">
                        <a:pos x="wd2" y="hd2"/>
                      </a:cxn>
                    </a:cxnLst>
                    <a:rect l="0" t="0" r="r" b="b"/>
                    <a:pathLst>
                      <a:path w="21295" h="21416" fill="norm" stroke="1" extrusionOk="0">
                        <a:moveTo>
                          <a:pt x="21178" y="11720"/>
                        </a:moveTo>
                        <a:cubicBezTo>
                          <a:pt x="21308" y="11358"/>
                          <a:pt x="21308" y="10960"/>
                          <a:pt x="21282" y="10562"/>
                        </a:cubicBezTo>
                        <a:cubicBezTo>
                          <a:pt x="21178" y="9549"/>
                          <a:pt x="20813" y="8644"/>
                          <a:pt x="20292" y="7993"/>
                        </a:cubicBezTo>
                        <a:cubicBezTo>
                          <a:pt x="19823" y="7378"/>
                          <a:pt x="19171" y="6980"/>
                          <a:pt x="18859" y="6184"/>
                        </a:cubicBezTo>
                        <a:cubicBezTo>
                          <a:pt x="18416" y="5135"/>
                          <a:pt x="18729" y="3760"/>
                          <a:pt x="18468" y="2566"/>
                        </a:cubicBezTo>
                        <a:cubicBezTo>
                          <a:pt x="18181" y="1227"/>
                          <a:pt x="17113" y="142"/>
                          <a:pt x="16123" y="33"/>
                        </a:cubicBezTo>
                        <a:cubicBezTo>
                          <a:pt x="15524" y="-75"/>
                          <a:pt x="15159" y="323"/>
                          <a:pt x="14612" y="612"/>
                        </a:cubicBezTo>
                        <a:cubicBezTo>
                          <a:pt x="13101" y="1444"/>
                          <a:pt x="11381" y="612"/>
                          <a:pt x="9870" y="214"/>
                        </a:cubicBezTo>
                        <a:cubicBezTo>
                          <a:pt x="8437" y="-148"/>
                          <a:pt x="6769" y="-184"/>
                          <a:pt x="5675" y="1191"/>
                        </a:cubicBezTo>
                        <a:cubicBezTo>
                          <a:pt x="4971" y="2059"/>
                          <a:pt x="4632" y="3398"/>
                          <a:pt x="4450" y="4664"/>
                        </a:cubicBezTo>
                        <a:cubicBezTo>
                          <a:pt x="4346" y="5388"/>
                          <a:pt x="4268" y="6111"/>
                          <a:pt x="3981" y="6690"/>
                        </a:cubicBezTo>
                        <a:cubicBezTo>
                          <a:pt x="3668" y="7305"/>
                          <a:pt x="3095" y="7595"/>
                          <a:pt x="2600" y="7993"/>
                        </a:cubicBezTo>
                        <a:cubicBezTo>
                          <a:pt x="1662" y="8680"/>
                          <a:pt x="776" y="9657"/>
                          <a:pt x="333" y="10996"/>
                        </a:cubicBezTo>
                        <a:cubicBezTo>
                          <a:pt x="-292" y="12841"/>
                          <a:pt x="-5" y="15157"/>
                          <a:pt x="933" y="16712"/>
                        </a:cubicBezTo>
                        <a:cubicBezTo>
                          <a:pt x="1271" y="17328"/>
                          <a:pt x="1949" y="18087"/>
                          <a:pt x="2704" y="18666"/>
                        </a:cubicBezTo>
                        <a:cubicBezTo>
                          <a:pt x="2756" y="19281"/>
                          <a:pt x="2626" y="19933"/>
                          <a:pt x="2027" y="20367"/>
                        </a:cubicBezTo>
                        <a:cubicBezTo>
                          <a:pt x="1714" y="20620"/>
                          <a:pt x="1792" y="21235"/>
                          <a:pt x="2131" y="21344"/>
                        </a:cubicBezTo>
                        <a:cubicBezTo>
                          <a:pt x="2392" y="21380"/>
                          <a:pt x="2626" y="21416"/>
                          <a:pt x="2887" y="21416"/>
                        </a:cubicBezTo>
                        <a:cubicBezTo>
                          <a:pt x="3069" y="21416"/>
                          <a:pt x="4033" y="21344"/>
                          <a:pt x="4737" y="20584"/>
                        </a:cubicBezTo>
                        <a:cubicBezTo>
                          <a:pt x="5154" y="20113"/>
                          <a:pt x="5310" y="19607"/>
                          <a:pt x="5623" y="18594"/>
                        </a:cubicBezTo>
                        <a:cubicBezTo>
                          <a:pt x="5623" y="18558"/>
                          <a:pt x="5623" y="18522"/>
                          <a:pt x="5649" y="18485"/>
                        </a:cubicBezTo>
                        <a:cubicBezTo>
                          <a:pt x="5909" y="17834"/>
                          <a:pt x="6039" y="16930"/>
                          <a:pt x="6144" y="16314"/>
                        </a:cubicBezTo>
                        <a:cubicBezTo>
                          <a:pt x="6144" y="16314"/>
                          <a:pt x="6144" y="16278"/>
                          <a:pt x="6144" y="16242"/>
                        </a:cubicBezTo>
                        <a:cubicBezTo>
                          <a:pt x="6326" y="15193"/>
                          <a:pt x="6482" y="14035"/>
                          <a:pt x="6378" y="13131"/>
                        </a:cubicBezTo>
                        <a:cubicBezTo>
                          <a:pt x="6378" y="12588"/>
                          <a:pt x="6326" y="12190"/>
                          <a:pt x="6248" y="12118"/>
                        </a:cubicBezTo>
                        <a:cubicBezTo>
                          <a:pt x="7681" y="13239"/>
                          <a:pt x="9531" y="13384"/>
                          <a:pt x="11042" y="12371"/>
                        </a:cubicBezTo>
                        <a:cubicBezTo>
                          <a:pt x="11068" y="13167"/>
                          <a:pt x="11511" y="13890"/>
                          <a:pt x="12058" y="13999"/>
                        </a:cubicBezTo>
                        <a:cubicBezTo>
                          <a:pt x="12371" y="14107"/>
                          <a:pt x="12710" y="13999"/>
                          <a:pt x="13022" y="13999"/>
                        </a:cubicBezTo>
                        <a:cubicBezTo>
                          <a:pt x="13335" y="13963"/>
                          <a:pt x="13674" y="14107"/>
                          <a:pt x="13856" y="14469"/>
                        </a:cubicBezTo>
                        <a:cubicBezTo>
                          <a:pt x="13934" y="14650"/>
                          <a:pt x="13960" y="14867"/>
                          <a:pt x="14012" y="15084"/>
                        </a:cubicBezTo>
                        <a:cubicBezTo>
                          <a:pt x="14143" y="15591"/>
                          <a:pt x="14481" y="15953"/>
                          <a:pt x="14872" y="16061"/>
                        </a:cubicBezTo>
                        <a:cubicBezTo>
                          <a:pt x="15159" y="16097"/>
                          <a:pt x="15472" y="16025"/>
                          <a:pt x="15706" y="16242"/>
                        </a:cubicBezTo>
                        <a:cubicBezTo>
                          <a:pt x="15888" y="16459"/>
                          <a:pt x="15967" y="16785"/>
                          <a:pt x="16019" y="17110"/>
                        </a:cubicBezTo>
                        <a:cubicBezTo>
                          <a:pt x="16097" y="17653"/>
                          <a:pt x="16175" y="18196"/>
                          <a:pt x="16331" y="18702"/>
                        </a:cubicBezTo>
                        <a:cubicBezTo>
                          <a:pt x="16514" y="19173"/>
                          <a:pt x="16826" y="19643"/>
                          <a:pt x="17217" y="19752"/>
                        </a:cubicBezTo>
                        <a:cubicBezTo>
                          <a:pt x="17556" y="19824"/>
                          <a:pt x="17947" y="19607"/>
                          <a:pt x="18286" y="19390"/>
                        </a:cubicBezTo>
                        <a:cubicBezTo>
                          <a:pt x="18885" y="18992"/>
                          <a:pt x="19510" y="18594"/>
                          <a:pt x="19953" y="17943"/>
                        </a:cubicBezTo>
                        <a:cubicBezTo>
                          <a:pt x="20266" y="17472"/>
                          <a:pt x="20448" y="16893"/>
                          <a:pt x="20631" y="16314"/>
                        </a:cubicBezTo>
                        <a:cubicBezTo>
                          <a:pt x="20891" y="15338"/>
                          <a:pt x="21074" y="14144"/>
                          <a:pt x="20605" y="13275"/>
                        </a:cubicBezTo>
                        <a:lnTo>
                          <a:pt x="20605" y="13239"/>
                        </a:lnTo>
                        <a:cubicBezTo>
                          <a:pt x="20605" y="13203"/>
                          <a:pt x="20605" y="13131"/>
                          <a:pt x="20631" y="13094"/>
                        </a:cubicBezTo>
                        <a:cubicBezTo>
                          <a:pt x="20735" y="12588"/>
                          <a:pt x="21047" y="12226"/>
                          <a:pt x="21178" y="11720"/>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35" name="Freeform: Shape 789"/>
                  <p:cNvSpPr/>
                  <p:nvPr/>
                </p:nvSpPr>
                <p:spPr>
                  <a:xfrm>
                    <a:off x="486913" y="94941"/>
                    <a:ext cx="26110" cy="39921"/>
                  </a:xfrm>
                  <a:custGeom>
                    <a:avLst/>
                    <a:gdLst/>
                    <a:ahLst/>
                    <a:cxnLst>
                      <a:cxn ang="0">
                        <a:pos x="wd2" y="hd2"/>
                      </a:cxn>
                      <a:cxn ang="5400000">
                        <a:pos x="wd2" y="hd2"/>
                      </a:cxn>
                      <a:cxn ang="10800000">
                        <a:pos x="wd2" y="hd2"/>
                      </a:cxn>
                      <a:cxn ang="16200000">
                        <a:pos x="wd2" y="hd2"/>
                      </a:cxn>
                    </a:cxnLst>
                    <a:rect l="0" t="0" r="r" b="b"/>
                    <a:pathLst>
                      <a:path w="20244" h="21047" fill="norm" stroke="1" extrusionOk="0">
                        <a:moveTo>
                          <a:pt x="2617" y="4145"/>
                        </a:moveTo>
                        <a:cubicBezTo>
                          <a:pt x="3686" y="2978"/>
                          <a:pt x="5183" y="2248"/>
                          <a:pt x="6680" y="1518"/>
                        </a:cubicBezTo>
                        <a:cubicBezTo>
                          <a:pt x="8177" y="789"/>
                          <a:pt x="9674" y="205"/>
                          <a:pt x="11171" y="59"/>
                        </a:cubicBezTo>
                        <a:cubicBezTo>
                          <a:pt x="15235" y="-379"/>
                          <a:pt x="18870" y="1664"/>
                          <a:pt x="19940" y="4291"/>
                        </a:cubicBezTo>
                        <a:cubicBezTo>
                          <a:pt x="20795" y="6772"/>
                          <a:pt x="19726" y="9545"/>
                          <a:pt x="18229" y="11880"/>
                        </a:cubicBezTo>
                        <a:cubicBezTo>
                          <a:pt x="16518" y="14362"/>
                          <a:pt x="14379" y="16551"/>
                          <a:pt x="13096" y="19032"/>
                        </a:cubicBezTo>
                        <a:cubicBezTo>
                          <a:pt x="12668" y="19470"/>
                          <a:pt x="12454" y="20053"/>
                          <a:pt x="12027" y="20491"/>
                        </a:cubicBezTo>
                        <a:cubicBezTo>
                          <a:pt x="11385" y="20929"/>
                          <a:pt x="10530" y="21221"/>
                          <a:pt x="9674" y="20929"/>
                        </a:cubicBezTo>
                        <a:cubicBezTo>
                          <a:pt x="9246" y="20783"/>
                          <a:pt x="8819" y="20345"/>
                          <a:pt x="8605" y="20053"/>
                        </a:cubicBezTo>
                        <a:cubicBezTo>
                          <a:pt x="6466" y="17426"/>
                          <a:pt x="1975" y="15383"/>
                          <a:pt x="478" y="12756"/>
                        </a:cubicBezTo>
                        <a:cubicBezTo>
                          <a:pt x="-805" y="10421"/>
                          <a:pt x="692" y="6043"/>
                          <a:pt x="2617" y="4145"/>
                        </a:cubicBezTo>
                        <a:close/>
                      </a:path>
                    </a:pathLst>
                  </a:custGeom>
                  <a:solidFill>
                    <a:srgbClr val="BA6B5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36" name="Freeform: Shape 790"/>
                  <p:cNvSpPr/>
                  <p:nvPr/>
                </p:nvSpPr>
                <p:spPr>
                  <a:xfrm>
                    <a:off x="497568" y="174759"/>
                    <a:ext cx="80562" cy="72799"/>
                  </a:xfrm>
                  <a:custGeom>
                    <a:avLst/>
                    <a:gdLst/>
                    <a:ahLst/>
                    <a:cxnLst>
                      <a:cxn ang="0">
                        <a:pos x="wd2" y="hd2"/>
                      </a:cxn>
                      <a:cxn ang="5400000">
                        <a:pos x="wd2" y="hd2"/>
                      </a:cxn>
                      <a:cxn ang="10800000">
                        <a:pos x="wd2" y="hd2"/>
                      </a:cxn>
                      <a:cxn ang="16200000">
                        <a:pos x="wd2" y="hd2"/>
                      </a:cxn>
                    </a:cxnLst>
                    <a:rect l="0" t="0" r="r" b="b"/>
                    <a:pathLst>
                      <a:path w="21453" h="20152" fill="norm" stroke="1" extrusionOk="0">
                        <a:moveTo>
                          <a:pt x="1998" y="15071"/>
                        </a:moveTo>
                        <a:cubicBezTo>
                          <a:pt x="1702" y="15148"/>
                          <a:pt x="593" y="17761"/>
                          <a:pt x="75" y="19222"/>
                        </a:cubicBezTo>
                        <a:cubicBezTo>
                          <a:pt x="-147" y="19683"/>
                          <a:pt x="149" y="20221"/>
                          <a:pt x="667" y="20144"/>
                        </a:cubicBezTo>
                        <a:cubicBezTo>
                          <a:pt x="3404" y="20144"/>
                          <a:pt x="11319" y="19375"/>
                          <a:pt x="16793" y="11458"/>
                        </a:cubicBezTo>
                        <a:cubicBezTo>
                          <a:pt x="16793" y="11458"/>
                          <a:pt x="21305" y="5923"/>
                          <a:pt x="21453" y="2849"/>
                        </a:cubicBezTo>
                        <a:cubicBezTo>
                          <a:pt x="21453" y="2849"/>
                          <a:pt x="18790" y="-1379"/>
                          <a:pt x="15091" y="466"/>
                        </a:cubicBezTo>
                        <a:cubicBezTo>
                          <a:pt x="12058" y="2080"/>
                          <a:pt x="10135" y="13303"/>
                          <a:pt x="1998" y="15071"/>
                        </a:cubicBezTo>
                        <a:close/>
                      </a:path>
                    </a:pathLst>
                  </a:custGeom>
                  <a:solidFill>
                    <a:srgbClr val="178B7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968" name="Group 8"/>
                <p:cNvGrpSpPr/>
                <p:nvPr/>
              </p:nvGrpSpPr>
              <p:grpSpPr>
                <a:xfrm>
                  <a:off x="362934" y="478016"/>
                  <a:ext cx="576563" cy="917972"/>
                  <a:chOff x="0" y="0"/>
                  <a:chExt cx="576561" cy="917970"/>
                </a:xfrm>
              </p:grpSpPr>
              <p:sp>
                <p:nvSpPr>
                  <p:cNvPr id="938" name="Freeform: Shape 649"/>
                  <p:cNvSpPr/>
                  <p:nvPr/>
                </p:nvSpPr>
                <p:spPr>
                  <a:xfrm>
                    <a:off x="190954" y="62245"/>
                    <a:ext cx="158363" cy="350096"/>
                  </a:xfrm>
                  <a:custGeom>
                    <a:avLst/>
                    <a:gdLst/>
                    <a:ahLst/>
                    <a:cxnLst>
                      <a:cxn ang="0">
                        <a:pos x="wd2" y="hd2"/>
                      </a:cxn>
                      <a:cxn ang="5400000">
                        <a:pos x="wd2" y="hd2"/>
                      </a:cxn>
                      <a:cxn ang="10800000">
                        <a:pos x="wd2" y="hd2"/>
                      </a:cxn>
                      <a:cxn ang="16200000">
                        <a:pos x="wd2" y="hd2"/>
                      </a:cxn>
                    </a:cxnLst>
                    <a:rect l="0" t="0" r="r" b="b"/>
                    <a:pathLst>
                      <a:path w="21268" h="20868" fill="norm" stroke="1" extrusionOk="0">
                        <a:moveTo>
                          <a:pt x="20515" y="18526"/>
                        </a:moveTo>
                        <a:cubicBezTo>
                          <a:pt x="19805" y="17945"/>
                          <a:pt x="18684" y="17563"/>
                          <a:pt x="17675" y="17082"/>
                        </a:cubicBezTo>
                        <a:cubicBezTo>
                          <a:pt x="14424" y="13014"/>
                          <a:pt x="10276" y="9378"/>
                          <a:pt x="9454" y="8647"/>
                        </a:cubicBezTo>
                        <a:cubicBezTo>
                          <a:pt x="9379" y="8581"/>
                          <a:pt x="9416" y="8498"/>
                          <a:pt x="9566" y="8448"/>
                        </a:cubicBezTo>
                        <a:cubicBezTo>
                          <a:pt x="13004" y="7402"/>
                          <a:pt x="21076" y="2289"/>
                          <a:pt x="21076" y="2289"/>
                        </a:cubicBezTo>
                        <a:cubicBezTo>
                          <a:pt x="21487" y="-650"/>
                          <a:pt x="12219" y="81"/>
                          <a:pt x="12219" y="81"/>
                        </a:cubicBezTo>
                        <a:cubicBezTo>
                          <a:pt x="8034" y="1724"/>
                          <a:pt x="2353" y="6522"/>
                          <a:pt x="485" y="8149"/>
                        </a:cubicBezTo>
                        <a:cubicBezTo>
                          <a:pt x="-1" y="8548"/>
                          <a:pt x="-113" y="9013"/>
                          <a:pt x="111" y="9461"/>
                        </a:cubicBezTo>
                        <a:cubicBezTo>
                          <a:pt x="1756" y="12566"/>
                          <a:pt x="11920" y="17513"/>
                          <a:pt x="14050" y="18493"/>
                        </a:cubicBezTo>
                        <a:lnTo>
                          <a:pt x="12294" y="20186"/>
                        </a:lnTo>
                        <a:cubicBezTo>
                          <a:pt x="12070" y="20386"/>
                          <a:pt x="12144" y="20651"/>
                          <a:pt x="12518" y="20784"/>
                        </a:cubicBezTo>
                        <a:cubicBezTo>
                          <a:pt x="12929" y="20950"/>
                          <a:pt x="13639" y="20933"/>
                          <a:pt x="14648" y="20153"/>
                        </a:cubicBezTo>
                        <a:lnTo>
                          <a:pt x="16255" y="20601"/>
                        </a:lnTo>
                        <a:cubicBezTo>
                          <a:pt x="16928" y="20535"/>
                          <a:pt x="17825" y="20402"/>
                          <a:pt x="18759" y="20153"/>
                        </a:cubicBezTo>
                        <a:cubicBezTo>
                          <a:pt x="19992" y="19838"/>
                          <a:pt x="20777" y="19472"/>
                          <a:pt x="21263" y="19207"/>
                        </a:cubicBezTo>
                        <a:cubicBezTo>
                          <a:pt x="21338" y="19157"/>
                          <a:pt x="20627" y="18609"/>
                          <a:pt x="20515" y="18526"/>
                        </a:cubicBezTo>
                        <a:close/>
                      </a:path>
                    </a:pathLst>
                  </a:custGeom>
                  <a:solidFill>
                    <a:srgbClr val="D28A7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39" name="Freeform: Shape 650"/>
                  <p:cNvSpPr/>
                  <p:nvPr/>
                </p:nvSpPr>
                <p:spPr>
                  <a:xfrm>
                    <a:off x="221607" y="200216"/>
                    <a:ext cx="41535" cy="9727"/>
                  </a:xfrm>
                  <a:custGeom>
                    <a:avLst/>
                    <a:gdLst/>
                    <a:ahLst/>
                    <a:cxnLst>
                      <a:cxn ang="0">
                        <a:pos x="wd2" y="hd2"/>
                      </a:cxn>
                      <a:cxn ang="5400000">
                        <a:pos x="wd2" y="hd2"/>
                      </a:cxn>
                      <a:cxn ang="10800000">
                        <a:pos x="wd2" y="hd2"/>
                      </a:cxn>
                      <a:cxn ang="16200000">
                        <a:pos x="wd2" y="hd2"/>
                      </a:cxn>
                    </a:cxnLst>
                    <a:rect l="0" t="0" r="r" b="b"/>
                    <a:pathLst>
                      <a:path w="21600" h="16494" fill="norm" stroke="1" extrusionOk="0">
                        <a:moveTo>
                          <a:pt x="21024" y="6383"/>
                        </a:moveTo>
                        <a:cubicBezTo>
                          <a:pt x="21312" y="5924"/>
                          <a:pt x="21456" y="5464"/>
                          <a:pt x="21600" y="5005"/>
                        </a:cubicBezTo>
                        <a:cubicBezTo>
                          <a:pt x="18720" y="1788"/>
                          <a:pt x="10080" y="-5106"/>
                          <a:pt x="0" y="6383"/>
                        </a:cubicBezTo>
                        <a:cubicBezTo>
                          <a:pt x="0" y="6383"/>
                          <a:pt x="15696" y="5005"/>
                          <a:pt x="21312" y="16494"/>
                        </a:cubicBezTo>
                        <a:cubicBezTo>
                          <a:pt x="21024" y="14656"/>
                          <a:pt x="20880" y="13277"/>
                          <a:pt x="20592" y="11898"/>
                        </a:cubicBezTo>
                        <a:cubicBezTo>
                          <a:pt x="20304" y="10060"/>
                          <a:pt x="20448" y="7762"/>
                          <a:pt x="21024" y="6383"/>
                        </a:cubicBezTo>
                        <a:close/>
                      </a:path>
                    </a:pathLst>
                  </a:custGeom>
                  <a:solidFill>
                    <a:srgbClr val="BA6B5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40" name="Freeform: Shape 738"/>
                  <p:cNvSpPr/>
                  <p:nvPr/>
                </p:nvSpPr>
                <p:spPr>
                  <a:xfrm>
                    <a:off x="202651" y="586536"/>
                    <a:ext cx="47389" cy="101187"/>
                  </a:xfrm>
                  <a:prstGeom prst="rect">
                    <a:avLst/>
                  </a:prstGeom>
                  <a:solidFill>
                    <a:srgbClr val="BBC4C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41" name="Freeform: Shape 739"/>
                  <p:cNvSpPr/>
                  <p:nvPr/>
                </p:nvSpPr>
                <p:spPr>
                  <a:xfrm>
                    <a:off x="187877" y="662699"/>
                    <a:ext cx="76379" cy="71855"/>
                  </a:xfrm>
                  <a:custGeom>
                    <a:avLst/>
                    <a:gdLst/>
                    <a:ahLst/>
                    <a:cxnLst>
                      <a:cxn ang="0">
                        <a:pos x="wd2" y="hd2"/>
                      </a:cxn>
                      <a:cxn ang="5400000">
                        <a:pos x="wd2" y="hd2"/>
                      </a:cxn>
                      <a:cxn ang="10800000">
                        <a:pos x="wd2" y="hd2"/>
                      </a:cxn>
                      <a:cxn ang="16200000">
                        <a:pos x="wd2" y="hd2"/>
                      </a:cxn>
                    </a:cxnLst>
                    <a:rect l="0" t="0" r="r" b="b"/>
                    <a:pathLst>
                      <a:path w="21600" h="21253" fill="norm" stroke="1" extrusionOk="0">
                        <a:moveTo>
                          <a:pt x="21600" y="3513"/>
                        </a:moveTo>
                        <a:cubicBezTo>
                          <a:pt x="21600" y="1296"/>
                          <a:pt x="19636" y="-347"/>
                          <a:pt x="17516" y="64"/>
                        </a:cubicBezTo>
                        <a:cubicBezTo>
                          <a:pt x="15631" y="474"/>
                          <a:pt x="13510" y="803"/>
                          <a:pt x="11075" y="803"/>
                        </a:cubicBezTo>
                        <a:cubicBezTo>
                          <a:pt x="8483" y="803"/>
                          <a:pt x="6127" y="474"/>
                          <a:pt x="4084" y="64"/>
                        </a:cubicBezTo>
                        <a:cubicBezTo>
                          <a:pt x="1964" y="-347"/>
                          <a:pt x="0" y="1296"/>
                          <a:pt x="0" y="3513"/>
                        </a:cubicBezTo>
                        <a:lnTo>
                          <a:pt x="0" y="21253"/>
                        </a:lnTo>
                        <a:cubicBezTo>
                          <a:pt x="7462" y="18871"/>
                          <a:pt x="14845" y="15915"/>
                          <a:pt x="21600" y="12219"/>
                        </a:cubicBezTo>
                        <a:close/>
                      </a:path>
                    </a:pathLst>
                  </a:custGeom>
                  <a:solidFill>
                    <a:srgbClr val="92999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42" name="Freeform: Shape 740"/>
                  <p:cNvSpPr/>
                  <p:nvPr/>
                </p:nvSpPr>
                <p:spPr>
                  <a:xfrm>
                    <a:off x="187877" y="704168"/>
                    <a:ext cx="76379" cy="53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14845" y="5010"/>
                          <a:pt x="7462" y="8907"/>
                          <a:pt x="0" y="12247"/>
                        </a:cubicBezTo>
                        <a:lnTo>
                          <a:pt x="0" y="21600"/>
                        </a:lnTo>
                        <a:cubicBezTo>
                          <a:pt x="7383" y="18260"/>
                          <a:pt x="14688" y="14586"/>
                          <a:pt x="21600" y="10132"/>
                        </a:cubicBezTo>
                        <a:close/>
                      </a:path>
                    </a:pathLst>
                  </a:custGeom>
                  <a:solidFill>
                    <a:srgbClr val="BBC4C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43" name="Freeform: Shape 741"/>
                  <p:cNvSpPr/>
                  <p:nvPr/>
                </p:nvSpPr>
                <p:spPr>
                  <a:xfrm>
                    <a:off x="168644" y="729535"/>
                    <a:ext cx="116241" cy="671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566" y="9193"/>
                        </a:moveTo>
                        <a:lnTo>
                          <a:pt x="3566" y="10621"/>
                        </a:lnTo>
                        <a:lnTo>
                          <a:pt x="3204" y="10621"/>
                        </a:lnTo>
                        <a:cubicBezTo>
                          <a:pt x="1447" y="10621"/>
                          <a:pt x="0" y="13031"/>
                          <a:pt x="0" y="16155"/>
                        </a:cubicBezTo>
                        <a:cubicBezTo>
                          <a:pt x="0" y="19101"/>
                          <a:pt x="1447" y="21600"/>
                          <a:pt x="3204" y="21600"/>
                        </a:cubicBezTo>
                        <a:lnTo>
                          <a:pt x="18448" y="21600"/>
                        </a:lnTo>
                        <a:cubicBezTo>
                          <a:pt x="20205" y="21600"/>
                          <a:pt x="21600" y="19101"/>
                          <a:pt x="21600" y="16155"/>
                        </a:cubicBezTo>
                        <a:cubicBezTo>
                          <a:pt x="21600" y="13031"/>
                          <a:pt x="20205" y="10621"/>
                          <a:pt x="18448" y="10621"/>
                        </a:cubicBezTo>
                        <a:lnTo>
                          <a:pt x="17776" y="10621"/>
                        </a:lnTo>
                        <a:lnTo>
                          <a:pt x="17776" y="0"/>
                        </a:lnTo>
                        <a:cubicBezTo>
                          <a:pt x="13229" y="3570"/>
                          <a:pt x="8423" y="6516"/>
                          <a:pt x="3566" y="9193"/>
                        </a:cubicBezTo>
                        <a:close/>
                      </a:path>
                    </a:pathLst>
                  </a:custGeom>
                  <a:solidFill>
                    <a:srgbClr val="92999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44" name="Freeform: Shape 742"/>
                  <p:cNvSpPr/>
                  <p:nvPr/>
                </p:nvSpPr>
                <p:spPr>
                  <a:xfrm>
                    <a:off x="30105" y="769821"/>
                    <a:ext cx="168367" cy="94631"/>
                  </a:xfrm>
                  <a:custGeom>
                    <a:avLst/>
                    <a:gdLst/>
                    <a:ahLst/>
                    <a:cxnLst>
                      <a:cxn ang="0">
                        <a:pos x="wd2" y="hd2"/>
                      </a:cxn>
                      <a:cxn ang="5400000">
                        <a:pos x="wd2" y="hd2"/>
                      </a:cxn>
                      <a:cxn ang="10800000">
                        <a:pos x="wd2" y="hd2"/>
                      </a:cxn>
                      <a:cxn ang="16200000">
                        <a:pos x="wd2" y="hd2"/>
                      </a:cxn>
                    </a:cxnLst>
                    <a:rect l="0" t="0" r="r" b="b"/>
                    <a:pathLst>
                      <a:path w="21600" h="21255" fill="norm" stroke="1" extrusionOk="0">
                        <a:moveTo>
                          <a:pt x="1749" y="21255"/>
                        </a:moveTo>
                        <a:lnTo>
                          <a:pt x="0" y="19757"/>
                        </a:lnTo>
                        <a:cubicBezTo>
                          <a:pt x="643" y="17572"/>
                          <a:pt x="1392" y="15449"/>
                          <a:pt x="2249" y="13576"/>
                        </a:cubicBezTo>
                        <a:cubicBezTo>
                          <a:pt x="4784" y="8020"/>
                          <a:pt x="7640" y="5398"/>
                          <a:pt x="8747" y="4400"/>
                        </a:cubicBezTo>
                        <a:cubicBezTo>
                          <a:pt x="13531" y="-95"/>
                          <a:pt x="18387" y="-345"/>
                          <a:pt x="21600" y="217"/>
                        </a:cubicBezTo>
                        <a:lnTo>
                          <a:pt x="21386" y="3650"/>
                        </a:lnTo>
                        <a:cubicBezTo>
                          <a:pt x="18458" y="3151"/>
                          <a:pt x="14031" y="3338"/>
                          <a:pt x="9640" y="7396"/>
                        </a:cubicBezTo>
                        <a:cubicBezTo>
                          <a:pt x="8676" y="8332"/>
                          <a:pt x="6069" y="10705"/>
                          <a:pt x="3784" y="15699"/>
                        </a:cubicBezTo>
                        <a:cubicBezTo>
                          <a:pt x="2999" y="17447"/>
                          <a:pt x="2321" y="19257"/>
                          <a:pt x="1749" y="21255"/>
                        </a:cubicBezTo>
                        <a:close/>
                      </a:path>
                    </a:pathLst>
                  </a:custGeom>
                  <a:solidFill>
                    <a:srgbClr val="92999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45" name="Freeform: Shape 743"/>
                  <p:cNvSpPr/>
                  <p:nvPr/>
                </p:nvSpPr>
                <p:spPr>
                  <a:xfrm>
                    <a:off x="0" y="851906"/>
                    <a:ext cx="57423" cy="574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48"/>
                        </a:moveTo>
                        <a:cubicBezTo>
                          <a:pt x="21600" y="16696"/>
                          <a:pt x="16800" y="21600"/>
                          <a:pt x="10852" y="21600"/>
                        </a:cubicBezTo>
                        <a:cubicBezTo>
                          <a:pt x="4904" y="21600"/>
                          <a:pt x="0" y="16696"/>
                          <a:pt x="0" y="10748"/>
                        </a:cubicBezTo>
                        <a:cubicBezTo>
                          <a:pt x="0" y="4800"/>
                          <a:pt x="4904" y="0"/>
                          <a:pt x="10852" y="0"/>
                        </a:cubicBezTo>
                        <a:cubicBezTo>
                          <a:pt x="16800" y="0"/>
                          <a:pt x="21600" y="4800"/>
                          <a:pt x="21600" y="10748"/>
                        </a:cubicBezTo>
                        <a:close/>
                      </a:path>
                    </a:pathLst>
                  </a:custGeom>
                  <a:solidFill>
                    <a:srgbClr val="92999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46" name="Freeform: Shape 744"/>
                  <p:cNvSpPr/>
                  <p:nvPr/>
                </p:nvSpPr>
                <p:spPr>
                  <a:xfrm>
                    <a:off x="259796" y="772048"/>
                    <a:ext cx="168367" cy="94634"/>
                  </a:xfrm>
                  <a:custGeom>
                    <a:avLst/>
                    <a:gdLst/>
                    <a:ahLst/>
                    <a:cxnLst>
                      <a:cxn ang="0">
                        <a:pos x="wd2" y="hd2"/>
                      </a:cxn>
                      <a:cxn ang="5400000">
                        <a:pos x="wd2" y="hd2"/>
                      </a:cxn>
                      <a:cxn ang="10800000">
                        <a:pos x="wd2" y="hd2"/>
                      </a:cxn>
                      <a:cxn ang="16200000">
                        <a:pos x="wd2" y="hd2"/>
                      </a:cxn>
                    </a:cxnLst>
                    <a:rect l="0" t="0" r="r" b="b"/>
                    <a:pathLst>
                      <a:path w="21600" h="21256" fill="norm" stroke="1" extrusionOk="0">
                        <a:moveTo>
                          <a:pt x="19815" y="21256"/>
                        </a:moveTo>
                        <a:lnTo>
                          <a:pt x="21600" y="19758"/>
                        </a:lnTo>
                        <a:cubicBezTo>
                          <a:pt x="20993" y="17510"/>
                          <a:pt x="20208" y="15450"/>
                          <a:pt x="19351" y="13515"/>
                        </a:cubicBezTo>
                        <a:cubicBezTo>
                          <a:pt x="16816" y="8021"/>
                          <a:pt x="13960" y="5337"/>
                          <a:pt x="12889" y="4338"/>
                        </a:cubicBezTo>
                        <a:cubicBezTo>
                          <a:pt x="8069" y="-94"/>
                          <a:pt x="3213" y="-344"/>
                          <a:pt x="0" y="218"/>
                        </a:cubicBezTo>
                        <a:lnTo>
                          <a:pt x="214" y="3651"/>
                        </a:lnTo>
                        <a:cubicBezTo>
                          <a:pt x="3142" y="3090"/>
                          <a:pt x="7605" y="3339"/>
                          <a:pt x="11960" y="7397"/>
                        </a:cubicBezTo>
                        <a:cubicBezTo>
                          <a:pt x="12960" y="8333"/>
                          <a:pt x="15566" y="10706"/>
                          <a:pt x="17816" y="15700"/>
                        </a:cubicBezTo>
                        <a:cubicBezTo>
                          <a:pt x="18601" y="17385"/>
                          <a:pt x="19279" y="19258"/>
                          <a:pt x="19815" y="21256"/>
                        </a:cubicBezTo>
                        <a:close/>
                      </a:path>
                    </a:pathLst>
                  </a:custGeom>
                  <a:solidFill>
                    <a:srgbClr val="92999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47" name="Freeform: Shape 745"/>
                  <p:cNvSpPr/>
                  <p:nvPr/>
                </p:nvSpPr>
                <p:spPr>
                  <a:xfrm>
                    <a:off x="400287" y="853858"/>
                    <a:ext cx="57703" cy="574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52"/>
                        </a:moveTo>
                        <a:cubicBezTo>
                          <a:pt x="0" y="16904"/>
                          <a:pt x="4881" y="21600"/>
                          <a:pt x="10800" y="21600"/>
                        </a:cubicBezTo>
                        <a:cubicBezTo>
                          <a:pt x="16719" y="21600"/>
                          <a:pt x="21600" y="16904"/>
                          <a:pt x="21600" y="10852"/>
                        </a:cubicBezTo>
                        <a:cubicBezTo>
                          <a:pt x="21600" y="4904"/>
                          <a:pt x="16719" y="0"/>
                          <a:pt x="10800" y="0"/>
                        </a:cubicBezTo>
                        <a:cubicBezTo>
                          <a:pt x="4881" y="0"/>
                          <a:pt x="0" y="4904"/>
                          <a:pt x="0" y="10852"/>
                        </a:cubicBezTo>
                        <a:close/>
                      </a:path>
                    </a:pathLst>
                  </a:custGeom>
                  <a:solidFill>
                    <a:srgbClr val="92999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48" name="Freeform: Shape 746"/>
                  <p:cNvSpPr/>
                  <p:nvPr/>
                </p:nvSpPr>
                <p:spPr>
                  <a:xfrm>
                    <a:off x="198192" y="850513"/>
                    <a:ext cx="57424" cy="574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48"/>
                        </a:moveTo>
                        <a:cubicBezTo>
                          <a:pt x="21600" y="16800"/>
                          <a:pt x="16800" y="21600"/>
                          <a:pt x="10748" y="21600"/>
                        </a:cubicBezTo>
                        <a:cubicBezTo>
                          <a:pt x="4800" y="21600"/>
                          <a:pt x="0" y="16800"/>
                          <a:pt x="0" y="10748"/>
                        </a:cubicBezTo>
                        <a:cubicBezTo>
                          <a:pt x="0" y="4800"/>
                          <a:pt x="4800" y="0"/>
                          <a:pt x="10748" y="0"/>
                        </a:cubicBezTo>
                        <a:cubicBezTo>
                          <a:pt x="16800" y="0"/>
                          <a:pt x="21600" y="4800"/>
                          <a:pt x="21600" y="10748"/>
                        </a:cubicBezTo>
                        <a:close/>
                      </a:path>
                    </a:pathLst>
                  </a:custGeom>
                  <a:solidFill>
                    <a:srgbClr val="92999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49" name="Freeform: Shape 747"/>
                  <p:cNvSpPr/>
                  <p:nvPr/>
                </p:nvSpPr>
                <p:spPr>
                  <a:xfrm>
                    <a:off x="217146" y="778317"/>
                    <a:ext cx="19514" cy="78051"/>
                  </a:xfrm>
                  <a:prstGeom prst="rect">
                    <a:avLst/>
                  </a:prstGeom>
                  <a:solidFill>
                    <a:srgbClr val="92999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50" name="Freeform: Shape 748"/>
                  <p:cNvSpPr/>
                  <p:nvPr/>
                </p:nvSpPr>
                <p:spPr>
                  <a:xfrm>
                    <a:off x="38928" y="425138"/>
                    <a:ext cx="23513" cy="69689"/>
                  </a:xfrm>
                  <a:custGeom>
                    <a:avLst/>
                    <a:gdLst/>
                    <a:ahLst/>
                    <a:cxnLst>
                      <a:cxn ang="0">
                        <a:pos x="wd2" y="hd2"/>
                      </a:cxn>
                      <a:cxn ang="5400000">
                        <a:pos x="wd2" y="hd2"/>
                      </a:cxn>
                      <a:cxn ang="10800000">
                        <a:pos x="wd2" y="hd2"/>
                      </a:cxn>
                      <a:cxn ang="16200000">
                        <a:pos x="wd2" y="hd2"/>
                      </a:cxn>
                    </a:cxnLst>
                    <a:rect l="0" t="0" r="r" b="b"/>
                    <a:pathLst>
                      <a:path w="19406" h="21600" fill="norm" stroke="1" extrusionOk="0">
                        <a:moveTo>
                          <a:pt x="19406" y="602"/>
                        </a:moveTo>
                        <a:lnTo>
                          <a:pt x="3945" y="0"/>
                        </a:lnTo>
                        <a:cubicBezTo>
                          <a:pt x="3263" y="775"/>
                          <a:pt x="-2194" y="10499"/>
                          <a:pt x="989" y="21600"/>
                        </a:cubicBezTo>
                        <a:cubicBezTo>
                          <a:pt x="5991" y="19018"/>
                          <a:pt x="10993" y="16437"/>
                          <a:pt x="15995" y="13855"/>
                        </a:cubicBezTo>
                        <a:cubicBezTo>
                          <a:pt x="15995" y="6368"/>
                          <a:pt x="19179" y="688"/>
                          <a:pt x="19406" y="602"/>
                        </a:cubicBezTo>
                        <a:close/>
                      </a:path>
                    </a:pathLst>
                  </a:custGeom>
                  <a:solidFill>
                    <a:srgbClr val="BBC4C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51" name="Freeform: Shape 749"/>
                  <p:cNvSpPr/>
                  <p:nvPr/>
                </p:nvSpPr>
                <p:spPr>
                  <a:xfrm>
                    <a:off x="40418" y="470017"/>
                    <a:ext cx="38748" cy="997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669" y="15884"/>
                        </a:moveTo>
                        <a:cubicBezTo>
                          <a:pt x="13423" y="12094"/>
                          <a:pt x="11109" y="7762"/>
                          <a:pt x="10337" y="3791"/>
                        </a:cubicBezTo>
                        <a:cubicBezTo>
                          <a:pt x="10183" y="2467"/>
                          <a:pt x="10183" y="1203"/>
                          <a:pt x="10183" y="0"/>
                        </a:cubicBezTo>
                        <a:cubicBezTo>
                          <a:pt x="6789" y="1805"/>
                          <a:pt x="3394" y="3610"/>
                          <a:pt x="0" y="5415"/>
                        </a:cubicBezTo>
                        <a:cubicBezTo>
                          <a:pt x="309" y="5957"/>
                          <a:pt x="463" y="6498"/>
                          <a:pt x="617" y="6979"/>
                        </a:cubicBezTo>
                        <a:cubicBezTo>
                          <a:pt x="2160" y="11071"/>
                          <a:pt x="5554" y="15222"/>
                          <a:pt x="12034" y="18892"/>
                        </a:cubicBezTo>
                        <a:cubicBezTo>
                          <a:pt x="13577" y="19855"/>
                          <a:pt x="15429" y="20758"/>
                          <a:pt x="17589" y="21600"/>
                        </a:cubicBezTo>
                        <a:cubicBezTo>
                          <a:pt x="18977" y="20336"/>
                          <a:pt x="20366" y="19013"/>
                          <a:pt x="21600" y="17689"/>
                        </a:cubicBezTo>
                        <a:cubicBezTo>
                          <a:pt x="20674" y="17087"/>
                          <a:pt x="19594" y="16486"/>
                          <a:pt x="18669" y="15884"/>
                        </a:cubicBezTo>
                        <a:close/>
                      </a:path>
                    </a:pathLst>
                  </a:custGeom>
                  <a:solidFill>
                    <a:srgbClr val="92999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52" name="Freeform: Shape 750"/>
                  <p:cNvSpPr/>
                  <p:nvPr/>
                </p:nvSpPr>
                <p:spPr>
                  <a:xfrm>
                    <a:off x="72195" y="551970"/>
                    <a:ext cx="50734" cy="446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069" y="0"/>
                        </a:moveTo>
                        <a:cubicBezTo>
                          <a:pt x="2125" y="2952"/>
                          <a:pt x="1062" y="5903"/>
                          <a:pt x="0" y="8720"/>
                        </a:cubicBezTo>
                        <a:cubicBezTo>
                          <a:pt x="4485" y="14087"/>
                          <a:pt x="10387" y="18514"/>
                          <a:pt x="17941" y="21600"/>
                        </a:cubicBezTo>
                        <a:lnTo>
                          <a:pt x="21600" y="15965"/>
                        </a:lnTo>
                        <a:cubicBezTo>
                          <a:pt x="13102" y="12477"/>
                          <a:pt x="7200" y="6842"/>
                          <a:pt x="3069" y="0"/>
                        </a:cubicBezTo>
                        <a:close/>
                      </a:path>
                    </a:pathLst>
                  </a:custGeom>
                  <a:solidFill>
                    <a:srgbClr val="BBC4C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53" name="Freeform: Shape 751"/>
                  <p:cNvSpPr/>
                  <p:nvPr/>
                </p:nvSpPr>
                <p:spPr>
                  <a:xfrm>
                    <a:off x="11451" y="234395"/>
                    <a:ext cx="76385" cy="217791"/>
                  </a:xfrm>
                  <a:custGeom>
                    <a:avLst/>
                    <a:gdLst/>
                    <a:ahLst/>
                    <a:cxnLst>
                      <a:cxn ang="0">
                        <a:pos x="wd2" y="hd2"/>
                      </a:cxn>
                      <a:cxn ang="5400000">
                        <a:pos x="wd2" y="hd2"/>
                      </a:cxn>
                      <a:cxn ang="10800000">
                        <a:pos x="wd2" y="hd2"/>
                      </a:cxn>
                      <a:cxn ang="16200000">
                        <a:pos x="wd2" y="hd2"/>
                      </a:cxn>
                    </a:cxnLst>
                    <a:rect l="0" t="0" r="r" b="b"/>
                    <a:pathLst>
                      <a:path w="17839" h="20683" fill="norm" stroke="1" extrusionOk="0">
                        <a:moveTo>
                          <a:pt x="10178" y="2281"/>
                        </a:moveTo>
                        <a:cubicBezTo>
                          <a:pt x="10178" y="2281"/>
                          <a:pt x="5508" y="-839"/>
                          <a:pt x="1681" y="219"/>
                        </a:cubicBezTo>
                        <a:cubicBezTo>
                          <a:pt x="-2146" y="1276"/>
                          <a:pt x="1292" y="4872"/>
                          <a:pt x="4730" y="7436"/>
                        </a:cubicBezTo>
                        <a:cubicBezTo>
                          <a:pt x="8232" y="10027"/>
                          <a:pt x="10113" y="12380"/>
                          <a:pt x="7130" y="15262"/>
                        </a:cubicBezTo>
                        <a:cubicBezTo>
                          <a:pt x="5962" y="16425"/>
                          <a:pt x="2459" y="20602"/>
                          <a:pt x="7973" y="20682"/>
                        </a:cubicBezTo>
                        <a:cubicBezTo>
                          <a:pt x="13422" y="20761"/>
                          <a:pt x="19454" y="15024"/>
                          <a:pt x="17443" y="10001"/>
                        </a:cubicBezTo>
                        <a:cubicBezTo>
                          <a:pt x="15432" y="5004"/>
                          <a:pt x="10178" y="2281"/>
                          <a:pt x="10178" y="2281"/>
                        </a:cubicBezTo>
                        <a:close/>
                      </a:path>
                    </a:pathLst>
                  </a:custGeom>
                  <a:solidFill>
                    <a:srgbClr val="4484F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54" name="Freeform: Shape 752"/>
                  <p:cNvSpPr/>
                  <p:nvPr/>
                </p:nvSpPr>
                <p:spPr>
                  <a:xfrm>
                    <a:off x="99234" y="554455"/>
                    <a:ext cx="261191" cy="77239"/>
                  </a:xfrm>
                  <a:custGeom>
                    <a:avLst/>
                    <a:gdLst/>
                    <a:ahLst/>
                    <a:cxnLst>
                      <a:cxn ang="0">
                        <a:pos x="wd2" y="hd2"/>
                      </a:cxn>
                      <a:cxn ang="5400000">
                        <a:pos x="wd2" y="hd2"/>
                      </a:cxn>
                      <a:cxn ang="10800000">
                        <a:pos x="wd2" y="hd2"/>
                      </a:cxn>
                      <a:cxn ang="16200000">
                        <a:pos x="wd2" y="hd2"/>
                      </a:cxn>
                    </a:cxnLst>
                    <a:rect l="0" t="0" r="r" b="b"/>
                    <a:pathLst>
                      <a:path w="21600" h="21529" fill="norm" stroke="1" extrusionOk="0">
                        <a:moveTo>
                          <a:pt x="21600" y="10923"/>
                        </a:moveTo>
                        <a:cubicBezTo>
                          <a:pt x="21600" y="15955"/>
                          <a:pt x="20472" y="20135"/>
                          <a:pt x="18998" y="20523"/>
                        </a:cubicBezTo>
                        <a:cubicBezTo>
                          <a:pt x="16419" y="21142"/>
                          <a:pt x="13655" y="21529"/>
                          <a:pt x="10708" y="21529"/>
                        </a:cubicBezTo>
                        <a:cubicBezTo>
                          <a:pt x="7852" y="21529"/>
                          <a:pt x="5135" y="21142"/>
                          <a:pt x="2625" y="20523"/>
                        </a:cubicBezTo>
                        <a:cubicBezTo>
                          <a:pt x="1151" y="20058"/>
                          <a:pt x="0" y="15955"/>
                          <a:pt x="0" y="10923"/>
                        </a:cubicBezTo>
                        <a:cubicBezTo>
                          <a:pt x="0" y="6045"/>
                          <a:pt x="1105" y="2019"/>
                          <a:pt x="2533" y="1477"/>
                        </a:cubicBezTo>
                        <a:cubicBezTo>
                          <a:pt x="4974" y="548"/>
                          <a:pt x="7645" y="6"/>
                          <a:pt x="10547" y="6"/>
                        </a:cubicBezTo>
                        <a:cubicBezTo>
                          <a:pt x="13632" y="-71"/>
                          <a:pt x="16488" y="548"/>
                          <a:pt x="19067" y="1477"/>
                        </a:cubicBezTo>
                        <a:cubicBezTo>
                          <a:pt x="20518" y="2019"/>
                          <a:pt x="21600" y="6045"/>
                          <a:pt x="21600" y="10923"/>
                        </a:cubicBezTo>
                        <a:close/>
                      </a:path>
                    </a:pathLst>
                  </a:custGeom>
                  <a:solidFill>
                    <a:srgbClr val="4484F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55" name="Freeform: Shape 791"/>
                  <p:cNvSpPr/>
                  <p:nvPr/>
                </p:nvSpPr>
                <p:spPr>
                  <a:xfrm>
                    <a:off x="337071" y="33214"/>
                    <a:ext cx="49465" cy="112063"/>
                  </a:xfrm>
                  <a:custGeom>
                    <a:avLst/>
                    <a:gdLst/>
                    <a:ahLst/>
                    <a:cxnLst>
                      <a:cxn ang="0">
                        <a:pos x="wd2" y="hd2"/>
                      </a:cxn>
                      <a:cxn ang="5400000">
                        <a:pos x="wd2" y="hd2"/>
                      </a:cxn>
                      <a:cxn ang="10800000">
                        <a:pos x="wd2" y="hd2"/>
                      </a:cxn>
                      <a:cxn ang="16200000">
                        <a:pos x="wd2" y="hd2"/>
                      </a:cxn>
                    </a:cxnLst>
                    <a:rect l="0" t="0" r="r" b="b"/>
                    <a:pathLst>
                      <a:path w="11304" h="21494" fill="norm" stroke="1" extrusionOk="0">
                        <a:moveTo>
                          <a:pt x="5117" y="0"/>
                        </a:moveTo>
                        <a:cubicBezTo>
                          <a:pt x="5117" y="0"/>
                          <a:pt x="13668" y="4907"/>
                          <a:pt x="9804" y="11467"/>
                        </a:cubicBezTo>
                        <a:cubicBezTo>
                          <a:pt x="9804" y="11467"/>
                          <a:pt x="15505" y="21600"/>
                          <a:pt x="4673" y="21493"/>
                        </a:cubicBezTo>
                        <a:cubicBezTo>
                          <a:pt x="-6095" y="21333"/>
                          <a:pt x="5117" y="0"/>
                          <a:pt x="5117" y="0"/>
                        </a:cubicBezTo>
                        <a:close/>
                      </a:path>
                    </a:pathLst>
                  </a:custGeom>
                  <a:solidFill>
                    <a:srgbClr val="00000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56" name="Freeform: Shape 792"/>
                  <p:cNvSpPr/>
                  <p:nvPr/>
                </p:nvSpPr>
                <p:spPr>
                  <a:xfrm>
                    <a:off x="470532" y="755180"/>
                    <a:ext cx="81954" cy="1170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153" y="0"/>
                        </a:moveTo>
                        <a:cubicBezTo>
                          <a:pt x="8713" y="154"/>
                          <a:pt x="10617" y="4618"/>
                          <a:pt x="10763" y="5028"/>
                        </a:cubicBezTo>
                        <a:cubicBezTo>
                          <a:pt x="11569" y="7696"/>
                          <a:pt x="12374" y="10364"/>
                          <a:pt x="13692" y="12929"/>
                        </a:cubicBezTo>
                        <a:cubicBezTo>
                          <a:pt x="14937" y="15443"/>
                          <a:pt x="17134" y="17342"/>
                          <a:pt x="19769" y="19189"/>
                        </a:cubicBezTo>
                        <a:cubicBezTo>
                          <a:pt x="20502" y="19753"/>
                          <a:pt x="21161" y="20112"/>
                          <a:pt x="21600" y="20420"/>
                        </a:cubicBezTo>
                        <a:cubicBezTo>
                          <a:pt x="20868" y="20574"/>
                          <a:pt x="20062" y="20625"/>
                          <a:pt x="19330" y="20779"/>
                        </a:cubicBezTo>
                        <a:lnTo>
                          <a:pt x="16182" y="21600"/>
                        </a:lnTo>
                        <a:lnTo>
                          <a:pt x="805" y="12467"/>
                        </a:lnTo>
                        <a:lnTo>
                          <a:pt x="0" y="2719"/>
                        </a:lnTo>
                        <a:close/>
                      </a:path>
                    </a:pathLst>
                  </a:custGeom>
                  <a:solidFill>
                    <a:srgbClr val="60352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57" name="Freeform: Shape 793"/>
                  <p:cNvSpPr/>
                  <p:nvPr/>
                </p:nvSpPr>
                <p:spPr>
                  <a:xfrm>
                    <a:off x="450328" y="769344"/>
                    <a:ext cx="126234" cy="116014"/>
                  </a:xfrm>
                  <a:custGeom>
                    <a:avLst/>
                    <a:gdLst/>
                    <a:ahLst/>
                    <a:cxnLst>
                      <a:cxn ang="0">
                        <a:pos x="wd2" y="hd2"/>
                      </a:cxn>
                      <a:cxn ang="5400000">
                        <a:pos x="wd2" y="hd2"/>
                      </a:cxn>
                      <a:cxn ang="10800000">
                        <a:pos x="wd2" y="hd2"/>
                      </a:cxn>
                      <a:cxn ang="16200000">
                        <a:pos x="wd2" y="hd2"/>
                      </a:cxn>
                    </a:cxnLst>
                    <a:rect l="0" t="0" r="r" b="b"/>
                    <a:pathLst>
                      <a:path w="21311" h="21104" fill="norm" stroke="1" extrusionOk="0">
                        <a:moveTo>
                          <a:pt x="21153" y="19789"/>
                        </a:moveTo>
                        <a:cubicBezTo>
                          <a:pt x="19932" y="18170"/>
                          <a:pt x="17538" y="15540"/>
                          <a:pt x="15002" y="15540"/>
                        </a:cubicBezTo>
                        <a:lnTo>
                          <a:pt x="12936" y="15540"/>
                        </a:lnTo>
                        <a:cubicBezTo>
                          <a:pt x="11809" y="15540"/>
                          <a:pt x="10682" y="14983"/>
                          <a:pt x="9978" y="14022"/>
                        </a:cubicBezTo>
                        <a:cubicBezTo>
                          <a:pt x="8099" y="11594"/>
                          <a:pt x="4719" y="6384"/>
                          <a:pt x="3404" y="111"/>
                        </a:cubicBezTo>
                        <a:cubicBezTo>
                          <a:pt x="3310" y="-496"/>
                          <a:pt x="868" y="1578"/>
                          <a:pt x="774" y="1831"/>
                        </a:cubicBezTo>
                        <a:cubicBezTo>
                          <a:pt x="117" y="2893"/>
                          <a:pt x="-71" y="4158"/>
                          <a:pt x="23" y="5423"/>
                        </a:cubicBezTo>
                        <a:lnTo>
                          <a:pt x="633" y="21104"/>
                        </a:lnTo>
                        <a:lnTo>
                          <a:pt x="1619" y="21104"/>
                        </a:lnTo>
                        <a:lnTo>
                          <a:pt x="1995" y="11037"/>
                        </a:lnTo>
                        <a:cubicBezTo>
                          <a:pt x="2277" y="11493"/>
                          <a:pt x="2606" y="11948"/>
                          <a:pt x="2887" y="12302"/>
                        </a:cubicBezTo>
                        <a:cubicBezTo>
                          <a:pt x="3873" y="13719"/>
                          <a:pt x="4859" y="15084"/>
                          <a:pt x="5846" y="16450"/>
                        </a:cubicBezTo>
                        <a:cubicBezTo>
                          <a:pt x="6033" y="16703"/>
                          <a:pt x="8945" y="21104"/>
                          <a:pt x="9273" y="21104"/>
                        </a:cubicBezTo>
                        <a:lnTo>
                          <a:pt x="20543" y="21104"/>
                        </a:lnTo>
                        <a:cubicBezTo>
                          <a:pt x="21200" y="21104"/>
                          <a:pt x="21529" y="20345"/>
                          <a:pt x="21153" y="19789"/>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58" name="Freeform: Shape 794"/>
                  <p:cNvSpPr/>
                  <p:nvPr/>
                </p:nvSpPr>
                <p:spPr>
                  <a:xfrm>
                    <a:off x="158968" y="479216"/>
                    <a:ext cx="358116" cy="319172"/>
                  </a:xfrm>
                  <a:custGeom>
                    <a:avLst/>
                    <a:gdLst/>
                    <a:ahLst/>
                    <a:cxnLst>
                      <a:cxn ang="0">
                        <a:pos x="wd2" y="hd2"/>
                      </a:cxn>
                      <a:cxn ang="5400000">
                        <a:pos x="wd2" y="hd2"/>
                      </a:cxn>
                      <a:cxn ang="10800000">
                        <a:pos x="wd2" y="hd2"/>
                      </a:cxn>
                      <a:cxn ang="16200000">
                        <a:pos x="wd2" y="hd2"/>
                      </a:cxn>
                    </a:cxnLst>
                    <a:rect l="0" t="0" r="r" b="b"/>
                    <a:pathLst>
                      <a:path w="21428" h="21600" fill="norm" stroke="1" extrusionOk="0">
                        <a:moveTo>
                          <a:pt x="461" y="0"/>
                        </a:moveTo>
                        <a:cubicBezTo>
                          <a:pt x="461" y="0"/>
                          <a:pt x="-172" y="2111"/>
                          <a:pt x="45" y="4505"/>
                        </a:cubicBezTo>
                        <a:cubicBezTo>
                          <a:pt x="178" y="6050"/>
                          <a:pt x="1145" y="7370"/>
                          <a:pt x="2495" y="7879"/>
                        </a:cubicBezTo>
                        <a:cubicBezTo>
                          <a:pt x="4245" y="8576"/>
                          <a:pt x="7511" y="9349"/>
                          <a:pt x="13545" y="9763"/>
                        </a:cubicBezTo>
                        <a:cubicBezTo>
                          <a:pt x="14078" y="9801"/>
                          <a:pt x="14495" y="10216"/>
                          <a:pt x="14578" y="10743"/>
                        </a:cubicBezTo>
                        <a:lnTo>
                          <a:pt x="16511" y="21600"/>
                        </a:lnTo>
                        <a:lnTo>
                          <a:pt x="21428" y="19414"/>
                        </a:lnTo>
                        <a:lnTo>
                          <a:pt x="19961" y="10027"/>
                        </a:lnTo>
                        <a:cubicBezTo>
                          <a:pt x="19745" y="8142"/>
                          <a:pt x="18728" y="6427"/>
                          <a:pt x="17178" y="5447"/>
                        </a:cubicBezTo>
                        <a:cubicBezTo>
                          <a:pt x="14411" y="3694"/>
                          <a:pt x="10028" y="942"/>
                          <a:pt x="8095" y="0"/>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59" name="Freeform: Shape 795"/>
                  <p:cNvSpPr/>
                  <p:nvPr/>
                </p:nvSpPr>
                <p:spPr>
                  <a:xfrm>
                    <a:off x="434852" y="787793"/>
                    <a:ext cx="81954" cy="1165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153" y="0"/>
                        </a:moveTo>
                        <a:cubicBezTo>
                          <a:pt x="8713" y="103"/>
                          <a:pt x="10544" y="4537"/>
                          <a:pt x="10690" y="5000"/>
                        </a:cubicBezTo>
                        <a:cubicBezTo>
                          <a:pt x="11569" y="7681"/>
                          <a:pt x="12374" y="10362"/>
                          <a:pt x="13692" y="12939"/>
                        </a:cubicBezTo>
                        <a:cubicBezTo>
                          <a:pt x="14937" y="15517"/>
                          <a:pt x="17134" y="17321"/>
                          <a:pt x="19769" y="19229"/>
                        </a:cubicBezTo>
                        <a:cubicBezTo>
                          <a:pt x="20502" y="19744"/>
                          <a:pt x="21161" y="20208"/>
                          <a:pt x="21600" y="20466"/>
                        </a:cubicBezTo>
                        <a:cubicBezTo>
                          <a:pt x="20795" y="20569"/>
                          <a:pt x="20062" y="20672"/>
                          <a:pt x="19257" y="20775"/>
                        </a:cubicBezTo>
                        <a:lnTo>
                          <a:pt x="16182" y="21600"/>
                        </a:lnTo>
                        <a:lnTo>
                          <a:pt x="732" y="12475"/>
                        </a:lnTo>
                        <a:lnTo>
                          <a:pt x="0" y="2681"/>
                        </a:lnTo>
                        <a:close/>
                      </a:path>
                    </a:pathLst>
                  </a:custGeom>
                  <a:solidFill>
                    <a:srgbClr val="93544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60" name="Freeform: Shape 796"/>
                  <p:cNvSpPr/>
                  <p:nvPr/>
                </p:nvSpPr>
                <p:spPr>
                  <a:xfrm>
                    <a:off x="414385" y="801689"/>
                    <a:ext cx="126348" cy="116282"/>
                  </a:xfrm>
                  <a:custGeom>
                    <a:avLst/>
                    <a:gdLst/>
                    <a:ahLst/>
                    <a:cxnLst>
                      <a:cxn ang="0">
                        <a:pos x="wd2" y="hd2"/>
                      </a:cxn>
                      <a:cxn ang="5400000">
                        <a:pos x="wd2" y="hd2"/>
                      </a:cxn>
                      <a:cxn ang="10800000">
                        <a:pos x="wd2" y="hd2"/>
                      </a:cxn>
                      <a:cxn ang="16200000">
                        <a:pos x="wd2" y="hd2"/>
                      </a:cxn>
                    </a:cxnLst>
                    <a:rect l="0" t="0" r="r" b="b"/>
                    <a:pathLst>
                      <a:path w="21284" h="21103" fill="norm" stroke="1" extrusionOk="0">
                        <a:moveTo>
                          <a:pt x="21104" y="19740"/>
                        </a:moveTo>
                        <a:cubicBezTo>
                          <a:pt x="19886" y="18075"/>
                          <a:pt x="17543" y="15552"/>
                          <a:pt x="14966" y="15552"/>
                        </a:cubicBezTo>
                        <a:lnTo>
                          <a:pt x="12952" y="15552"/>
                        </a:lnTo>
                        <a:cubicBezTo>
                          <a:pt x="11780" y="15552"/>
                          <a:pt x="10703" y="14996"/>
                          <a:pt x="9953" y="13987"/>
                        </a:cubicBezTo>
                        <a:cubicBezTo>
                          <a:pt x="8126" y="11565"/>
                          <a:pt x="4705" y="6367"/>
                          <a:pt x="3440" y="109"/>
                        </a:cubicBezTo>
                        <a:cubicBezTo>
                          <a:pt x="3346" y="-497"/>
                          <a:pt x="910" y="1623"/>
                          <a:pt x="769" y="1774"/>
                        </a:cubicBezTo>
                        <a:cubicBezTo>
                          <a:pt x="160" y="2884"/>
                          <a:pt x="-74" y="4146"/>
                          <a:pt x="20" y="5357"/>
                        </a:cubicBezTo>
                        <a:cubicBezTo>
                          <a:pt x="20" y="5408"/>
                          <a:pt x="20" y="5408"/>
                          <a:pt x="20" y="5408"/>
                        </a:cubicBezTo>
                        <a:lnTo>
                          <a:pt x="676" y="21103"/>
                        </a:lnTo>
                        <a:lnTo>
                          <a:pt x="1660" y="21103"/>
                        </a:lnTo>
                        <a:lnTo>
                          <a:pt x="2034" y="11010"/>
                        </a:lnTo>
                        <a:cubicBezTo>
                          <a:pt x="2316" y="11464"/>
                          <a:pt x="2597" y="11867"/>
                          <a:pt x="2878" y="12271"/>
                        </a:cubicBezTo>
                        <a:cubicBezTo>
                          <a:pt x="3909" y="13634"/>
                          <a:pt x="4846" y="15047"/>
                          <a:pt x="5877" y="16410"/>
                        </a:cubicBezTo>
                        <a:cubicBezTo>
                          <a:pt x="6064" y="16662"/>
                          <a:pt x="8922" y="21103"/>
                          <a:pt x="9297" y="21103"/>
                        </a:cubicBezTo>
                        <a:lnTo>
                          <a:pt x="20542" y="21103"/>
                        </a:lnTo>
                        <a:cubicBezTo>
                          <a:pt x="21151" y="21103"/>
                          <a:pt x="21526" y="20296"/>
                          <a:pt x="21104" y="19740"/>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61" name="Freeform: Shape 797"/>
                  <p:cNvSpPr/>
                  <p:nvPr/>
                </p:nvSpPr>
                <p:spPr>
                  <a:xfrm>
                    <a:off x="139837" y="473920"/>
                    <a:ext cx="353274" cy="339520"/>
                  </a:xfrm>
                  <a:custGeom>
                    <a:avLst/>
                    <a:gdLst/>
                    <a:ahLst/>
                    <a:cxnLst>
                      <a:cxn ang="0">
                        <a:pos x="wd2" y="hd2"/>
                      </a:cxn>
                      <a:cxn ang="5400000">
                        <a:pos x="wd2" y="hd2"/>
                      </a:cxn>
                      <a:cxn ang="10800000">
                        <a:pos x="wd2" y="hd2"/>
                      </a:cxn>
                      <a:cxn ang="16200000">
                        <a:pos x="wd2" y="hd2"/>
                      </a:cxn>
                    </a:cxnLst>
                    <a:rect l="0" t="0" r="r" b="b"/>
                    <a:pathLst>
                      <a:path w="21437" h="21600" fill="norm" stroke="1" extrusionOk="0">
                        <a:moveTo>
                          <a:pt x="479" y="0"/>
                        </a:moveTo>
                        <a:cubicBezTo>
                          <a:pt x="479" y="0"/>
                          <a:pt x="-163" y="2073"/>
                          <a:pt x="40" y="4465"/>
                        </a:cubicBezTo>
                        <a:cubicBezTo>
                          <a:pt x="175" y="5971"/>
                          <a:pt x="1172" y="7265"/>
                          <a:pt x="2524" y="7797"/>
                        </a:cubicBezTo>
                        <a:cubicBezTo>
                          <a:pt x="4299" y="8452"/>
                          <a:pt x="7629" y="9232"/>
                          <a:pt x="13747" y="9639"/>
                        </a:cubicBezTo>
                        <a:cubicBezTo>
                          <a:pt x="14271" y="9675"/>
                          <a:pt x="14693" y="10082"/>
                          <a:pt x="14778" y="10614"/>
                        </a:cubicBezTo>
                        <a:lnTo>
                          <a:pt x="16502" y="21600"/>
                        </a:lnTo>
                        <a:lnTo>
                          <a:pt x="21437" y="20377"/>
                        </a:lnTo>
                        <a:lnTo>
                          <a:pt x="20237" y="9923"/>
                        </a:lnTo>
                        <a:cubicBezTo>
                          <a:pt x="20017" y="8027"/>
                          <a:pt x="18986" y="6344"/>
                          <a:pt x="17414" y="5369"/>
                        </a:cubicBezTo>
                        <a:cubicBezTo>
                          <a:pt x="14609" y="3632"/>
                          <a:pt x="10164" y="921"/>
                          <a:pt x="8203" y="0"/>
                        </a:cubicBezTo>
                        <a:close/>
                      </a:path>
                    </a:pathLst>
                  </a:custGeom>
                  <a:solidFill>
                    <a:srgbClr val="404C8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62" name="Freeform: Shape 798"/>
                  <p:cNvSpPr/>
                  <p:nvPr/>
                </p:nvSpPr>
                <p:spPr>
                  <a:xfrm>
                    <a:off x="228251" y="121021"/>
                    <a:ext cx="98725" cy="114567"/>
                  </a:xfrm>
                  <a:custGeom>
                    <a:avLst/>
                    <a:gdLst/>
                    <a:ahLst/>
                    <a:cxnLst>
                      <a:cxn ang="0">
                        <a:pos x="wd2" y="hd2"/>
                      </a:cxn>
                      <a:cxn ang="5400000">
                        <a:pos x="wd2" y="hd2"/>
                      </a:cxn>
                      <a:cxn ang="10800000">
                        <a:pos x="wd2" y="hd2"/>
                      </a:cxn>
                      <a:cxn ang="16200000">
                        <a:pos x="wd2" y="hd2"/>
                      </a:cxn>
                    </a:cxnLst>
                    <a:rect l="0" t="0" r="r" b="b"/>
                    <a:pathLst>
                      <a:path w="21310" h="21600" fill="norm" stroke="1" extrusionOk="0">
                        <a:moveTo>
                          <a:pt x="17230" y="21600"/>
                        </a:moveTo>
                        <a:cubicBezTo>
                          <a:pt x="16870" y="21023"/>
                          <a:pt x="14530" y="17196"/>
                          <a:pt x="16450" y="12897"/>
                        </a:cubicBezTo>
                        <a:cubicBezTo>
                          <a:pt x="17770" y="9751"/>
                          <a:pt x="20410" y="8231"/>
                          <a:pt x="21310" y="7812"/>
                        </a:cubicBezTo>
                        <a:cubicBezTo>
                          <a:pt x="18370" y="5190"/>
                          <a:pt x="15490" y="2621"/>
                          <a:pt x="12550" y="0"/>
                        </a:cubicBezTo>
                        <a:cubicBezTo>
                          <a:pt x="9610" y="3513"/>
                          <a:pt x="2950" y="8336"/>
                          <a:pt x="10" y="11796"/>
                        </a:cubicBezTo>
                        <a:cubicBezTo>
                          <a:pt x="-290" y="13893"/>
                          <a:pt x="6250" y="19188"/>
                          <a:pt x="17230" y="21600"/>
                        </a:cubicBezTo>
                        <a:close/>
                      </a:path>
                    </a:pathLst>
                  </a:custGeom>
                  <a:solidFill>
                    <a:srgbClr val="93544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63" name="Freeform: Shape 799"/>
                  <p:cNvSpPr/>
                  <p:nvPr/>
                </p:nvSpPr>
                <p:spPr>
                  <a:xfrm>
                    <a:off x="228575" y="122136"/>
                    <a:ext cx="98679" cy="613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4172"/>
                        </a:moveTo>
                        <a:cubicBezTo>
                          <a:pt x="18801" y="9578"/>
                          <a:pt x="15941" y="4887"/>
                          <a:pt x="13143" y="195"/>
                        </a:cubicBezTo>
                        <a:cubicBezTo>
                          <a:pt x="12899" y="195"/>
                          <a:pt x="12777" y="98"/>
                          <a:pt x="12534" y="0"/>
                        </a:cubicBezTo>
                        <a:cubicBezTo>
                          <a:pt x="9857" y="5669"/>
                          <a:pt x="3225" y="15638"/>
                          <a:pt x="0" y="21600"/>
                        </a:cubicBezTo>
                        <a:cubicBezTo>
                          <a:pt x="2251" y="20232"/>
                          <a:pt x="7423" y="21209"/>
                          <a:pt x="9796" y="20329"/>
                        </a:cubicBezTo>
                        <a:cubicBezTo>
                          <a:pt x="14055" y="18766"/>
                          <a:pt x="16915" y="13683"/>
                          <a:pt x="21296" y="14367"/>
                        </a:cubicBezTo>
                        <a:cubicBezTo>
                          <a:pt x="21417" y="14270"/>
                          <a:pt x="21539" y="14172"/>
                          <a:pt x="21600" y="14172"/>
                        </a:cubicBezTo>
                        <a:close/>
                      </a:path>
                    </a:pathLst>
                  </a:custGeom>
                  <a:solidFill>
                    <a:srgbClr val="60352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64" name="Freeform: Shape 800"/>
                  <p:cNvSpPr/>
                  <p:nvPr/>
                </p:nvSpPr>
                <p:spPr>
                  <a:xfrm>
                    <a:off x="276813" y="34608"/>
                    <a:ext cx="98303" cy="135626"/>
                  </a:xfrm>
                  <a:custGeom>
                    <a:avLst/>
                    <a:gdLst/>
                    <a:ahLst/>
                    <a:cxnLst>
                      <a:cxn ang="0">
                        <a:pos x="wd2" y="hd2"/>
                      </a:cxn>
                      <a:cxn ang="5400000">
                        <a:pos x="wd2" y="hd2"/>
                      </a:cxn>
                      <a:cxn ang="10800000">
                        <a:pos x="wd2" y="hd2"/>
                      </a:cxn>
                      <a:cxn ang="16200000">
                        <a:pos x="wd2" y="hd2"/>
                      </a:cxn>
                    </a:cxnLst>
                    <a:rect l="0" t="0" r="r" b="b"/>
                    <a:pathLst>
                      <a:path w="19841" h="21404" fill="norm" stroke="1" extrusionOk="0">
                        <a:moveTo>
                          <a:pt x="13799" y="0"/>
                        </a:moveTo>
                        <a:cubicBezTo>
                          <a:pt x="14641" y="922"/>
                          <a:pt x="15651" y="1624"/>
                          <a:pt x="16380" y="2546"/>
                        </a:cubicBezTo>
                        <a:cubicBezTo>
                          <a:pt x="17166" y="3600"/>
                          <a:pt x="18007" y="4829"/>
                          <a:pt x="17839" y="7595"/>
                        </a:cubicBezTo>
                        <a:cubicBezTo>
                          <a:pt x="17670" y="9176"/>
                          <a:pt x="18736" y="9702"/>
                          <a:pt x="19297" y="11327"/>
                        </a:cubicBezTo>
                        <a:cubicBezTo>
                          <a:pt x="21205" y="16551"/>
                          <a:pt x="17502" y="13785"/>
                          <a:pt x="17278" y="15322"/>
                        </a:cubicBezTo>
                        <a:cubicBezTo>
                          <a:pt x="16492" y="21380"/>
                          <a:pt x="13407" y="21600"/>
                          <a:pt x="12284" y="21337"/>
                        </a:cubicBezTo>
                        <a:cubicBezTo>
                          <a:pt x="7908" y="20415"/>
                          <a:pt x="5215" y="17561"/>
                          <a:pt x="2354" y="15015"/>
                        </a:cubicBezTo>
                        <a:cubicBezTo>
                          <a:pt x="503" y="13346"/>
                          <a:pt x="-395" y="11107"/>
                          <a:pt x="166" y="8956"/>
                        </a:cubicBezTo>
                        <a:cubicBezTo>
                          <a:pt x="615" y="6980"/>
                          <a:pt x="2242" y="4873"/>
                          <a:pt x="6394" y="3951"/>
                        </a:cubicBezTo>
                        <a:cubicBezTo>
                          <a:pt x="15595" y="1976"/>
                          <a:pt x="13799" y="0"/>
                          <a:pt x="13799" y="0"/>
                        </a:cubicBezTo>
                        <a:close/>
                      </a:path>
                    </a:pathLst>
                  </a:custGeom>
                  <a:solidFill>
                    <a:srgbClr val="93544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65" name="Freeform: Shape 801"/>
                  <p:cNvSpPr/>
                  <p:nvPr/>
                </p:nvSpPr>
                <p:spPr>
                  <a:xfrm>
                    <a:off x="122126" y="176555"/>
                    <a:ext cx="219231" cy="331374"/>
                  </a:xfrm>
                  <a:custGeom>
                    <a:avLst/>
                    <a:gdLst/>
                    <a:ahLst/>
                    <a:cxnLst>
                      <a:cxn ang="0">
                        <a:pos x="wd2" y="hd2"/>
                      </a:cxn>
                      <a:cxn ang="5400000">
                        <a:pos x="wd2" y="hd2"/>
                      </a:cxn>
                      <a:cxn ang="10800000">
                        <a:pos x="wd2" y="hd2"/>
                      </a:cxn>
                      <a:cxn ang="16200000">
                        <a:pos x="wd2" y="hd2"/>
                      </a:cxn>
                    </a:cxnLst>
                    <a:rect l="0" t="0" r="r" b="b"/>
                    <a:pathLst>
                      <a:path w="21262" h="21274" fill="norm" stroke="1" extrusionOk="0">
                        <a:moveTo>
                          <a:pt x="17682" y="15284"/>
                        </a:moveTo>
                        <a:cubicBezTo>
                          <a:pt x="17898" y="13889"/>
                          <a:pt x="18816" y="12673"/>
                          <a:pt x="19869" y="11475"/>
                        </a:cubicBezTo>
                        <a:cubicBezTo>
                          <a:pt x="21381" y="9741"/>
                          <a:pt x="21543" y="8507"/>
                          <a:pt x="20922" y="6594"/>
                        </a:cubicBezTo>
                        <a:cubicBezTo>
                          <a:pt x="20679" y="5843"/>
                          <a:pt x="19788" y="4019"/>
                          <a:pt x="18573" y="3751"/>
                        </a:cubicBezTo>
                        <a:cubicBezTo>
                          <a:pt x="12606" y="2428"/>
                          <a:pt x="11553" y="-326"/>
                          <a:pt x="9960" y="32"/>
                        </a:cubicBezTo>
                        <a:cubicBezTo>
                          <a:pt x="5613" y="944"/>
                          <a:pt x="807" y="4430"/>
                          <a:pt x="2832" y="14694"/>
                        </a:cubicBezTo>
                        <a:cubicBezTo>
                          <a:pt x="3021" y="15606"/>
                          <a:pt x="510" y="18109"/>
                          <a:pt x="24" y="18896"/>
                        </a:cubicBezTo>
                        <a:cubicBezTo>
                          <a:pt x="-57" y="19039"/>
                          <a:pt x="78" y="19218"/>
                          <a:pt x="294" y="19289"/>
                        </a:cubicBezTo>
                        <a:lnTo>
                          <a:pt x="7800" y="20720"/>
                        </a:lnTo>
                        <a:cubicBezTo>
                          <a:pt x="8097" y="20809"/>
                          <a:pt x="8448" y="20755"/>
                          <a:pt x="8637" y="20595"/>
                        </a:cubicBezTo>
                        <a:lnTo>
                          <a:pt x="9258" y="20094"/>
                        </a:lnTo>
                        <a:cubicBezTo>
                          <a:pt x="9420" y="19969"/>
                          <a:pt x="9717" y="19987"/>
                          <a:pt x="9825" y="20112"/>
                        </a:cubicBezTo>
                        <a:lnTo>
                          <a:pt x="10392" y="20738"/>
                        </a:lnTo>
                        <a:cubicBezTo>
                          <a:pt x="10527" y="20881"/>
                          <a:pt x="10743" y="20952"/>
                          <a:pt x="10986" y="20970"/>
                        </a:cubicBezTo>
                        <a:lnTo>
                          <a:pt x="17736" y="21274"/>
                        </a:lnTo>
                        <a:cubicBezTo>
                          <a:pt x="18060" y="21274"/>
                          <a:pt x="18303" y="21059"/>
                          <a:pt x="18195" y="20845"/>
                        </a:cubicBezTo>
                        <a:cubicBezTo>
                          <a:pt x="17277" y="19361"/>
                          <a:pt x="17439" y="16929"/>
                          <a:pt x="17682" y="15284"/>
                        </a:cubicBezTo>
                        <a:close/>
                      </a:path>
                    </a:pathLst>
                  </a:custGeom>
                  <a:solidFill>
                    <a:srgbClr val="F35C3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66" name="Freeform: Shape 802"/>
                  <p:cNvSpPr/>
                  <p:nvPr/>
                </p:nvSpPr>
                <p:spPr>
                  <a:xfrm>
                    <a:off x="239165" y="176726"/>
                    <a:ext cx="239816" cy="206966"/>
                  </a:xfrm>
                  <a:custGeom>
                    <a:avLst/>
                    <a:gdLst/>
                    <a:ahLst/>
                    <a:cxnLst>
                      <a:cxn ang="0">
                        <a:pos x="wd2" y="hd2"/>
                      </a:cxn>
                      <a:cxn ang="5400000">
                        <a:pos x="wd2" y="hd2"/>
                      </a:cxn>
                      <a:cxn ang="10800000">
                        <a:pos x="wd2" y="hd2"/>
                      </a:cxn>
                      <a:cxn ang="16200000">
                        <a:pos x="wd2" y="hd2"/>
                      </a:cxn>
                    </a:cxnLst>
                    <a:rect l="0" t="0" r="r" b="b"/>
                    <a:pathLst>
                      <a:path w="19855" h="20721" fill="norm" stroke="1" extrusionOk="0">
                        <a:moveTo>
                          <a:pt x="6962" y="9453"/>
                        </a:moveTo>
                        <a:cubicBezTo>
                          <a:pt x="4864" y="8310"/>
                          <a:pt x="2651" y="7975"/>
                          <a:pt x="1084" y="10345"/>
                        </a:cubicBezTo>
                        <a:cubicBezTo>
                          <a:pt x="-1383" y="14107"/>
                          <a:pt x="692" y="18176"/>
                          <a:pt x="3988" y="16978"/>
                        </a:cubicBezTo>
                        <a:cubicBezTo>
                          <a:pt x="4334" y="16866"/>
                          <a:pt x="5832" y="18065"/>
                          <a:pt x="6201" y="18260"/>
                        </a:cubicBezTo>
                        <a:cubicBezTo>
                          <a:pt x="9175" y="19849"/>
                          <a:pt x="12310" y="20824"/>
                          <a:pt x="15560" y="20713"/>
                        </a:cubicBezTo>
                        <a:cubicBezTo>
                          <a:pt x="16413" y="20685"/>
                          <a:pt x="17312" y="20573"/>
                          <a:pt x="18096" y="20211"/>
                        </a:cubicBezTo>
                        <a:cubicBezTo>
                          <a:pt x="18765" y="19876"/>
                          <a:pt x="19364" y="19319"/>
                          <a:pt x="19641" y="18539"/>
                        </a:cubicBezTo>
                        <a:cubicBezTo>
                          <a:pt x="20217" y="17006"/>
                          <a:pt x="19502" y="15110"/>
                          <a:pt x="19018" y="13661"/>
                        </a:cubicBezTo>
                        <a:cubicBezTo>
                          <a:pt x="18511" y="12184"/>
                          <a:pt x="17912" y="10763"/>
                          <a:pt x="17289" y="9369"/>
                        </a:cubicBezTo>
                        <a:cubicBezTo>
                          <a:pt x="16137" y="6777"/>
                          <a:pt x="14892" y="4269"/>
                          <a:pt x="13463" y="1900"/>
                        </a:cubicBezTo>
                        <a:cubicBezTo>
                          <a:pt x="13209" y="1454"/>
                          <a:pt x="12909" y="868"/>
                          <a:pt x="12518" y="562"/>
                        </a:cubicBezTo>
                        <a:cubicBezTo>
                          <a:pt x="11688" y="-135"/>
                          <a:pt x="9106" y="-776"/>
                          <a:pt x="8115" y="2513"/>
                        </a:cubicBezTo>
                        <a:cubicBezTo>
                          <a:pt x="8115" y="2513"/>
                          <a:pt x="6778" y="5857"/>
                          <a:pt x="10719" y="3098"/>
                        </a:cubicBezTo>
                        <a:cubicBezTo>
                          <a:pt x="10420" y="3321"/>
                          <a:pt x="12218" y="8449"/>
                          <a:pt x="12379" y="8979"/>
                        </a:cubicBezTo>
                        <a:cubicBezTo>
                          <a:pt x="13071" y="11209"/>
                          <a:pt x="13555" y="13578"/>
                          <a:pt x="14592" y="15612"/>
                        </a:cubicBezTo>
                        <a:cubicBezTo>
                          <a:pt x="14754" y="15947"/>
                          <a:pt x="14915" y="16281"/>
                          <a:pt x="15145" y="16560"/>
                        </a:cubicBezTo>
                        <a:cubicBezTo>
                          <a:pt x="13947" y="14943"/>
                          <a:pt x="12241" y="13550"/>
                          <a:pt x="10789" y="12323"/>
                        </a:cubicBezTo>
                        <a:cubicBezTo>
                          <a:pt x="9728" y="11404"/>
                          <a:pt x="8391" y="10233"/>
                          <a:pt x="6962" y="9453"/>
                        </a:cubicBezTo>
                        <a:close/>
                      </a:path>
                    </a:pathLst>
                  </a:custGeom>
                  <a:solidFill>
                    <a:srgbClr val="93544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67" name="Freeform: Shape 803"/>
                  <p:cNvSpPr/>
                  <p:nvPr/>
                </p:nvSpPr>
                <p:spPr>
                  <a:xfrm>
                    <a:off x="108863" y="-1"/>
                    <a:ext cx="254704" cy="205208"/>
                  </a:xfrm>
                  <a:custGeom>
                    <a:avLst/>
                    <a:gdLst/>
                    <a:ahLst/>
                    <a:cxnLst>
                      <a:cxn ang="0">
                        <a:pos x="wd2" y="hd2"/>
                      </a:cxn>
                      <a:cxn ang="5400000">
                        <a:pos x="wd2" y="hd2"/>
                      </a:cxn>
                      <a:cxn ang="10800000">
                        <a:pos x="wd2" y="hd2"/>
                      </a:cxn>
                      <a:cxn ang="16200000">
                        <a:pos x="wd2" y="hd2"/>
                      </a:cxn>
                    </a:cxnLst>
                    <a:rect l="0" t="0" r="r" b="b"/>
                    <a:pathLst>
                      <a:path w="18710" h="18197" fill="norm" stroke="1" extrusionOk="0">
                        <a:moveTo>
                          <a:pt x="18684" y="3855"/>
                        </a:moveTo>
                        <a:cubicBezTo>
                          <a:pt x="18684" y="3855"/>
                          <a:pt x="19114" y="7631"/>
                          <a:pt x="16475" y="6644"/>
                        </a:cubicBezTo>
                        <a:cubicBezTo>
                          <a:pt x="16475" y="6644"/>
                          <a:pt x="16475" y="9014"/>
                          <a:pt x="14757" y="7854"/>
                        </a:cubicBezTo>
                        <a:cubicBezTo>
                          <a:pt x="13059" y="6693"/>
                          <a:pt x="13489" y="8076"/>
                          <a:pt x="13714" y="9187"/>
                        </a:cubicBezTo>
                        <a:cubicBezTo>
                          <a:pt x="13939" y="10297"/>
                          <a:pt x="14655" y="9804"/>
                          <a:pt x="14655" y="9804"/>
                        </a:cubicBezTo>
                        <a:cubicBezTo>
                          <a:pt x="14655" y="9804"/>
                          <a:pt x="16864" y="14223"/>
                          <a:pt x="11321" y="13828"/>
                        </a:cubicBezTo>
                        <a:cubicBezTo>
                          <a:pt x="11321" y="13828"/>
                          <a:pt x="11341" y="18740"/>
                          <a:pt x="4428" y="18148"/>
                        </a:cubicBezTo>
                        <a:cubicBezTo>
                          <a:pt x="-2486" y="17555"/>
                          <a:pt x="-563" y="9261"/>
                          <a:pt x="5123" y="8199"/>
                        </a:cubicBezTo>
                        <a:cubicBezTo>
                          <a:pt x="5123" y="8199"/>
                          <a:pt x="5512" y="4003"/>
                          <a:pt x="8764" y="4003"/>
                        </a:cubicBezTo>
                        <a:cubicBezTo>
                          <a:pt x="8764" y="4003"/>
                          <a:pt x="8662" y="769"/>
                          <a:pt x="12016" y="1238"/>
                        </a:cubicBezTo>
                        <a:cubicBezTo>
                          <a:pt x="12016" y="1238"/>
                          <a:pt x="16721" y="-2860"/>
                          <a:pt x="18684" y="3855"/>
                        </a:cubicBezTo>
                        <a:close/>
                      </a:path>
                    </a:pathLst>
                  </a:custGeom>
                  <a:solidFill>
                    <a:srgbClr val="00000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972" name="Group 1049"/>
                <p:cNvGrpSpPr/>
                <p:nvPr/>
              </p:nvGrpSpPr>
              <p:grpSpPr>
                <a:xfrm>
                  <a:off x="419520" y="297985"/>
                  <a:ext cx="196521" cy="178124"/>
                  <a:chOff x="0" y="0"/>
                  <a:chExt cx="196519" cy="178122"/>
                </a:xfrm>
              </p:grpSpPr>
              <p:sp>
                <p:nvSpPr>
                  <p:cNvPr id="969" name="Freeform: Shape 804"/>
                  <p:cNvSpPr/>
                  <p:nvPr/>
                </p:nvSpPr>
                <p:spPr>
                  <a:xfrm>
                    <a:off x="-1" y="-1"/>
                    <a:ext cx="196521" cy="1781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929" y="0"/>
                        </a:moveTo>
                        <a:lnTo>
                          <a:pt x="3671" y="0"/>
                        </a:lnTo>
                        <a:cubicBezTo>
                          <a:pt x="1652" y="0"/>
                          <a:pt x="0" y="1789"/>
                          <a:pt x="0" y="4016"/>
                        </a:cubicBezTo>
                        <a:lnTo>
                          <a:pt x="0" y="13365"/>
                        </a:lnTo>
                        <a:cubicBezTo>
                          <a:pt x="0" y="15592"/>
                          <a:pt x="1652" y="17415"/>
                          <a:pt x="3671" y="17415"/>
                        </a:cubicBezTo>
                        <a:lnTo>
                          <a:pt x="17072" y="17415"/>
                        </a:lnTo>
                        <a:lnTo>
                          <a:pt x="21600" y="21600"/>
                        </a:lnTo>
                        <a:lnTo>
                          <a:pt x="21600" y="4016"/>
                        </a:lnTo>
                        <a:cubicBezTo>
                          <a:pt x="21600" y="1789"/>
                          <a:pt x="19948" y="0"/>
                          <a:pt x="17929" y="0"/>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70" name="Freeform: Shape 805"/>
                  <p:cNvSpPr/>
                  <p:nvPr/>
                </p:nvSpPr>
                <p:spPr>
                  <a:xfrm>
                    <a:off x="86970" y="18397"/>
                    <a:ext cx="22859" cy="819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696" y="21600"/>
                        </a:moveTo>
                        <a:lnTo>
                          <a:pt x="3904" y="21600"/>
                        </a:lnTo>
                        <a:lnTo>
                          <a:pt x="0" y="0"/>
                        </a:lnTo>
                        <a:lnTo>
                          <a:pt x="21600" y="0"/>
                        </a:ln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71" name="Freeform: Shape 806"/>
                  <p:cNvSpPr/>
                  <p:nvPr/>
                </p:nvSpPr>
                <p:spPr>
                  <a:xfrm>
                    <a:off x="88642" y="108154"/>
                    <a:ext cx="19235" cy="192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663"/>
                          <a:pt x="16971" y="21600"/>
                          <a:pt x="11109" y="21600"/>
                        </a:cubicBezTo>
                        <a:cubicBezTo>
                          <a:pt x="4937" y="21600"/>
                          <a:pt x="0" y="16663"/>
                          <a:pt x="0" y="10800"/>
                        </a:cubicBezTo>
                        <a:cubicBezTo>
                          <a:pt x="0" y="4629"/>
                          <a:pt x="4937" y="0"/>
                          <a:pt x="11109" y="0"/>
                        </a:cubicBezTo>
                        <a:cubicBezTo>
                          <a:pt x="16971" y="0"/>
                          <a:pt x="21600" y="4629"/>
                          <a:pt x="21600" y="1080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975" name="Group 1"/>
                <p:cNvGrpSpPr/>
                <p:nvPr/>
              </p:nvGrpSpPr>
              <p:grpSpPr>
                <a:xfrm>
                  <a:off x="2553922" y="289623"/>
                  <a:ext cx="278473" cy="178123"/>
                  <a:chOff x="0" y="0"/>
                  <a:chExt cx="278472" cy="178122"/>
                </a:xfrm>
              </p:grpSpPr>
              <p:sp>
                <p:nvSpPr>
                  <p:cNvPr id="973" name="Freeform: Shape 807"/>
                  <p:cNvSpPr/>
                  <p:nvPr/>
                </p:nvSpPr>
                <p:spPr>
                  <a:xfrm>
                    <a:off x="0" y="-1"/>
                    <a:ext cx="278473" cy="1781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50" y="0"/>
                        </a:moveTo>
                        <a:lnTo>
                          <a:pt x="17950" y="0"/>
                        </a:lnTo>
                        <a:cubicBezTo>
                          <a:pt x="19958" y="0"/>
                          <a:pt x="21600" y="2565"/>
                          <a:pt x="21600" y="5737"/>
                        </a:cubicBezTo>
                        <a:lnTo>
                          <a:pt x="21600" y="11711"/>
                        </a:lnTo>
                        <a:cubicBezTo>
                          <a:pt x="21600" y="14884"/>
                          <a:pt x="19958" y="17449"/>
                          <a:pt x="17950" y="17449"/>
                        </a:cubicBezTo>
                        <a:lnTo>
                          <a:pt x="3197" y="17449"/>
                        </a:lnTo>
                        <a:lnTo>
                          <a:pt x="0" y="21600"/>
                        </a:lnTo>
                        <a:lnTo>
                          <a:pt x="0" y="5737"/>
                        </a:lnTo>
                        <a:cubicBezTo>
                          <a:pt x="0" y="2565"/>
                          <a:pt x="1642" y="0"/>
                          <a:pt x="3650" y="0"/>
                        </a:cubicBezTo>
                        <a:close/>
                      </a:path>
                    </a:pathLst>
                  </a:custGeom>
                  <a:solidFill>
                    <a:srgbClr val="272F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74" name="Freeform: Shape 1051"/>
                  <p:cNvSpPr/>
                  <p:nvPr/>
                </p:nvSpPr>
                <p:spPr>
                  <a:xfrm>
                    <a:off x="40697" y="39024"/>
                    <a:ext cx="197357" cy="610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9529"/>
                        </a:moveTo>
                        <a:lnTo>
                          <a:pt x="21600" y="19529"/>
                        </a:lnTo>
                        <a:lnTo>
                          <a:pt x="21600" y="21600"/>
                        </a:lnTo>
                        <a:lnTo>
                          <a:pt x="0" y="21600"/>
                        </a:lnTo>
                        <a:close/>
                        <a:moveTo>
                          <a:pt x="0" y="12921"/>
                        </a:moveTo>
                        <a:lnTo>
                          <a:pt x="21600" y="12921"/>
                        </a:lnTo>
                        <a:lnTo>
                          <a:pt x="21600" y="14992"/>
                        </a:lnTo>
                        <a:lnTo>
                          <a:pt x="0" y="14992"/>
                        </a:lnTo>
                        <a:close/>
                        <a:moveTo>
                          <a:pt x="0" y="6608"/>
                        </a:moveTo>
                        <a:lnTo>
                          <a:pt x="21600" y="6608"/>
                        </a:lnTo>
                        <a:lnTo>
                          <a:pt x="21600" y="8581"/>
                        </a:lnTo>
                        <a:lnTo>
                          <a:pt x="0" y="8581"/>
                        </a:lnTo>
                        <a:close/>
                        <a:moveTo>
                          <a:pt x="0" y="0"/>
                        </a:moveTo>
                        <a:lnTo>
                          <a:pt x="21600" y="0"/>
                        </a:lnTo>
                        <a:lnTo>
                          <a:pt x="21600" y="2071"/>
                        </a:lnTo>
                        <a:lnTo>
                          <a:pt x="0" y="2071"/>
                        </a:ln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sp>
            <p:nvSpPr>
              <p:cNvPr id="977" name="TextBox 67"/>
              <p:cNvSpPr txBox="1"/>
              <p:nvPr/>
            </p:nvSpPr>
            <p:spPr>
              <a:xfrm>
                <a:off x="406160" y="2741333"/>
                <a:ext cx="5679611" cy="6750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lnSpc>
                    <a:spcPct val="80000"/>
                  </a:lnSpc>
                  <a:defRPr b="1" i="1" spc="-30" sz="3500">
                    <a:solidFill>
                      <a:srgbClr val="FFFFFF"/>
                    </a:solidFill>
                    <a:latin typeface="+mn-lt"/>
                    <a:ea typeface="+mn-ea"/>
                    <a:cs typeface="+mn-cs"/>
                    <a:sym typeface="TH Sarabun New"/>
                  </a:defRPr>
                </a:lvl1pPr>
              </a:lstStyle>
              <a:p>
                <a:pPr/>
                <a:r>
                  <a:t>รวบรวมความรู้ที่เรียนรู้มาสร้างเป็นความรู้ใหม่</a:t>
                </a:r>
              </a:p>
            </p:txBody>
          </p:sp>
          <p:sp>
            <p:nvSpPr>
              <p:cNvPr id="978" name="TextBox 67"/>
              <p:cNvSpPr txBox="1"/>
              <p:nvPr/>
            </p:nvSpPr>
            <p:spPr>
              <a:xfrm>
                <a:off x="51956" y="3149952"/>
                <a:ext cx="5087394" cy="10159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lgn="ctr">
                  <a:defRPr spc="-45" sz="5200">
                    <a:solidFill>
                      <a:srgbClr val="FFFFFF"/>
                    </a:solidFill>
                    <a:latin typeface="Poppins Bold"/>
                    <a:ea typeface="Poppins Bold"/>
                    <a:cs typeface="Poppins Bold"/>
                    <a:sym typeface="Poppins Bold"/>
                  </a:defRPr>
                </a:lvl1pPr>
              </a:lstStyle>
              <a:p>
                <a:pPr/>
                <a:r>
                  <a:t>Combination </a:t>
                </a:r>
              </a:p>
            </p:txBody>
          </p:sp>
        </p:grpSp>
        <p:grpSp>
          <p:nvGrpSpPr>
            <p:cNvPr id="982" name="Group"/>
            <p:cNvGrpSpPr/>
            <p:nvPr/>
          </p:nvGrpSpPr>
          <p:grpSpPr>
            <a:xfrm>
              <a:off x="0" y="4796009"/>
              <a:ext cx="6246294" cy="1256219"/>
              <a:chOff x="0" y="0"/>
              <a:chExt cx="6246293" cy="1256218"/>
            </a:xfrm>
          </p:grpSpPr>
          <p:sp>
            <p:nvSpPr>
              <p:cNvPr id="980" name="TextBox 67"/>
              <p:cNvSpPr txBox="1"/>
              <p:nvPr/>
            </p:nvSpPr>
            <p:spPr>
              <a:xfrm>
                <a:off x="0" y="0"/>
                <a:ext cx="6246294" cy="76707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lgn="ctr">
                  <a:defRPr spc="-33" sz="3800">
                    <a:solidFill>
                      <a:srgbClr val="FF2600"/>
                    </a:solidFill>
                    <a:latin typeface="Poppins Bold"/>
                    <a:ea typeface="Poppins Bold"/>
                    <a:cs typeface="Poppins Bold"/>
                    <a:sym typeface="Poppins Bold"/>
                  </a:defRPr>
                </a:lvl1pPr>
              </a:lstStyle>
              <a:p>
                <a:pPr/>
                <a:r>
                  <a:t>Explicit  Knowledge</a:t>
                </a:r>
              </a:p>
            </p:txBody>
          </p:sp>
          <p:sp>
            <p:nvSpPr>
              <p:cNvPr id="981" name="(ความรู้ที่มีอยู่ชัดแจ้ง)"/>
              <p:cNvSpPr txBox="1"/>
              <p:nvPr/>
            </p:nvSpPr>
            <p:spPr>
              <a:xfrm>
                <a:off x="1874229" y="630869"/>
                <a:ext cx="2497837" cy="6253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914216">
                  <a:lnSpc>
                    <a:spcPct val="90000"/>
                  </a:lnSpc>
                  <a:defRPr b="1" sz="3200">
                    <a:solidFill>
                      <a:srgbClr val="EA4025"/>
                    </a:solidFill>
                    <a:latin typeface="+mn-lt"/>
                    <a:ea typeface="+mn-ea"/>
                    <a:cs typeface="+mn-cs"/>
                    <a:sym typeface="TH Sarabun New"/>
                  </a:defRPr>
                </a:lvl1pPr>
              </a:lstStyle>
              <a:p>
                <a:pPr/>
                <a:r>
                  <a:t>(ความรู้ที่มีอยู่ชัดแจ้ง)</a:t>
                </a:r>
              </a:p>
            </p:txBody>
          </p:sp>
        </p:grpSp>
      </p:grpSp>
      <p:grpSp>
        <p:nvGrpSpPr>
          <p:cNvPr id="1185" name="Group"/>
          <p:cNvGrpSpPr/>
          <p:nvPr/>
        </p:nvGrpSpPr>
        <p:grpSpPr>
          <a:xfrm>
            <a:off x="1442766" y="1955397"/>
            <a:ext cx="13851597" cy="8428671"/>
            <a:chOff x="0" y="0"/>
            <a:chExt cx="13851595" cy="8428669"/>
          </a:xfrm>
        </p:grpSpPr>
        <p:pic>
          <p:nvPicPr>
            <p:cNvPr id="984" name="Line Line" descr="Line Line"/>
            <p:cNvPicPr>
              <a:picLocks noChangeAspect="0"/>
            </p:cNvPicPr>
            <p:nvPr/>
          </p:nvPicPr>
          <p:blipFill>
            <a:blip r:embed="rId7">
              <a:extLst/>
            </a:blip>
            <a:stretch>
              <a:fillRect/>
            </a:stretch>
          </p:blipFill>
          <p:spPr>
            <a:xfrm>
              <a:off x="283264" y="211295"/>
              <a:ext cx="8082916" cy="563574"/>
            </a:xfrm>
            <a:prstGeom prst="rect">
              <a:avLst/>
            </a:prstGeom>
            <a:effectLst/>
          </p:spPr>
        </p:pic>
        <p:pic>
          <p:nvPicPr>
            <p:cNvPr id="986" name="Line Line" descr="Line Line"/>
            <p:cNvPicPr>
              <a:picLocks noChangeAspect="0"/>
            </p:cNvPicPr>
            <p:nvPr/>
          </p:nvPicPr>
          <p:blipFill>
            <a:blip r:embed="rId8">
              <a:extLst/>
            </a:blip>
            <a:stretch>
              <a:fillRect/>
            </a:stretch>
          </p:blipFill>
          <p:spPr>
            <a:xfrm rot="5400000">
              <a:off x="-976054" y="1743854"/>
              <a:ext cx="2754744" cy="127001"/>
            </a:xfrm>
            <a:prstGeom prst="rect">
              <a:avLst/>
            </a:prstGeom>
            <a:effectLst/>
          </p:spPr>
        </p:pic>
        <p:grpSp>
          <p:nvGrpSpPr>
            <p:cNvPr id="1178" name="Group"/>
            <p:cNvGrpSpPr/>
            <p:nvPr/>
          </p:nvGrpSpPr>
          <p:grpSpPr>
            <a:xfrm>
              <a:off x="1636793" y="1275396"/>
              <a:ext cx="9014074" cy="4278781"/>
              <a:chOff x="0" y="0"/>
              <a:chExt cx="9014073" cy="4278779"/>
            </a:xfrm>
          </p:grpSpPr>
          <p:sp>
            <p:nvSpPr>
              <p:cNvPr id="988" name="Rectangle: Rounded Corners 56"/>
              <p:cNvSpPr/>
              <p:nvPr/>
            </p:nvSpPr>
            <p:spPr>
              <a:xfrm>
                <a:off x="0" y="0"/>
                <a:ext cx="9014074" cy="4278780"/>
              </a:xfrm>
              <a:prstGeom prst="roundRect">
                <a:avLst>
                  <a:gd name="adj" fmla="val 13325"/>
                </a:avLst>
              </a:prstGeom>
              <a:solidFill>
                <a:srgbClr val="EF295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nvGrpSpPr>
              <p:cNvPr id="1174" name="Group"/>
              <p:cNvGrpSpPr/>
              <p:nvPr/>
            </p:nvGrpSpPr>
            <p:grpSpPr>
              <a:xfrm>
                <a:off x="442712" y="864849"/>
                <a:ext cx="3575323" cy="2814315"/>
                <a:chOff x="0" y="0"/>
                <a:chExt cx="3575322" cy="2814314"/>
              </a:xfrm>
            </p:grpSpPr>
            <p:sp>
              <p:nvSpPr>
                <p:cNvPr id="989" name="Freeform: Shape 74"/>
                <p:cNvSpPr/>
                <p:nvPr/>
              </p:nvSpPr>
              <p:spPr>
                <a:xfrm flipH="1">
                  <a:off x="-1" y="2450204"/>
                  <a:ext cx="3575324" cy="364111"/>
                </a:xfrm>
                <a:custGeom>
                  <a:avLst/>
                  <a:gdLst/>
                  <a:ahLst/>
                  <a:cxnLst>
                    <a:cxn ang="0">
                      <a:pos x="wd2" y="hd2"/>
                    </a:cxn>
                    <a:cxn ang="5400000">
                      <a:pos x="wd2" y="hd2"/>
                    </a:cxn>
                    <a:cxn ang="10800000">
                      <a:pos x="wd2" y="hd2"/>
                    </a:cxn>
                    <a:cxn ang="16200000">
                      <a:pos x="wd2" y="hd2"/>
                    </a:cxn>
                  </a:cxnLst>
                  <a:rect l="0" t="0" r="r" b="b"/>
                  <a:pathLst>
                    <a:path w="21600" h="21267" fill="norm" stroke="1" extrusionOk="0">
                      <a:moveTo>
                        <a:pt x="21600" y="9390"/>
                      </a:moveTo>
                      <a:cubicBezTo>
                        <a:pt x="21600" y="4202"/>
                        <a:pt x="16767" y="0"/>
                        <a:pt x="10799" y="0"/>
                      </a:cubicBezTo>
                      <a:cubicBezTo>
                        <a:pt x="4836" y="0"/>
                        <a:pt x="0" y="4202"/>
                        <a:pt x="0" y="9390"/>
                      </a:cubicBezTo>
                      <a:cubicBezTo>
                        <a:pt x="0" y="14325"/>
                        <a:pt x="4398" y="18357"/>
                        <a:pt x="9978" y="18724"/>
                      </a:cubicBezTo>
                      <a:cubicBezTo>
                        <a:pt x="10153" y="19908"/>
                        <a:pt x="10504" y="20867"/>
                        <a:pt x="10918" y="21177"/>
                      </a:cubicBezTo>
                      <a:cubicBezTo>
                        <a:pt x="11505" y="21600"/>
                        <a:pt x="11996" y="20500"/>
                        <a:pt x="12025" y="18696"/>
                      </a:cubicBezTo>
                      <a:cubicBezTo>
                        <a:pt x="17413" y="18160"/>
                        <a:pt x="21600" y="14212"/>
                        <a:pt x="21600" y="9390"/>
                      </a:cubicBezTo>
                      <a:close/>
                    </a:path>
                  </a:pathLst>
                </a:custGeom>
                <a:solidFill>
                  <a:srgbClr val="F2F2F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nvGrpSpPr>
                <p:cNvPr id="1173" name="Group"/>
                <p:cNvGrpSpPr/>
                <p:nvPr/>
              </p:nvGrpSpPr>
              <p:grpSpPr>
                <a:xfrm>
                  <a:off x="327942" y="-1"/>
                  <a:ext cx="2919438" cy="2760767"/>
                  <a:chOff x="0" y="0"/>
                  <a:chExt cx="2919436" cy="2760765"/>
                </a:xfrm>
              </p:grpSpPr>
              <p:grpSp>
                <p:nvGrpSpPr>
                  <p:cNvPr id="996" name="Group 792"/>
                  <p:cNvGrpSpPr/>
                  <p:nvPr/>
                </p:nvGrpSpPr>
                <p:grpSpPr>
                  <a:xfrm flipH="1">
                    <a:off x="13160" y="-1"/>
                    <a:ext cx="191141" cy="951979"/>
                    <a:chOff x="0" y="0"/>
                    <a:chExt cx="191139" cy="951977"/>
                  </a:xfrm>
                </p:grpSpPr>
                <p:sp>
                  <p:nvSpPr>
                    <p:cNvPr id="990" name="Freeform: Shape 173"/>
                    <p:cNvSpPr/>
                    <p:nvPr/>
                  </p:nvSpPr>
                  <p:spPr>
                    <a:xfrm>
                      <a:off x="32139" y="901232"/>
                      <a:ext cx="121112" cy="507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572"/>
                            <a:pt x="0" y="1287"/>
                            <a:pt x="0" y="1860"/>
                          </a:cubicBezTo>
                          <a:cubicBezTo>
                            <a:pt x="0" y="12731"/>
                            <a:pt x="5054" y="21600"/>
                            <a:pt x="11311" y="21600"/>
                          </a:cubicBezTo>
                          <a:cubicBezTo>
                            <a:pt x="15824" y="21600"/>
                            <a:pt x="19735" y="17023"/>
                            <a:pt x="21600" y="10299"/>
                          </a:cubicBezTo>
                          <a:cubicBezTo>
                            <a:pt x="15162" y="4434"/>
                            <a:pt x="4874" y="1144"/>
                            <a:pt x="0" y="0"/>
                          </a:cubicBezTo>
                          <a:close/>
                        </a:path>
                      </a:pathLst>
                    </a:custGeom>
                    <a:solidFill>
                      <a:srgbClr val="FCF17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91" name="Freeform: Shape 174"/>
                    <p:cNvSpPr/>
                    <p:nvPr/>
                  </p:nvSpPr>
                  <p:spPr>
                    <a:xfrm>
                      <a:off x="32139" y="859282"/>
                      <a:ext cx="126863" cy="659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5098"/>
                          </a:moveTo>
                          <a:cubicBezTo>
                            <a:pt x="21600" y="6722"/>
                            <a:pt x="16774" y="0"/>
                            <a:pt x="10800" y="0"/>
                          </a:cubicBezTo>
                          <a:cubicBezTo>
                            <a:pt x="5170" y="0"/>
                            <a:pt x="574" y="5951"/>
                            <a:pt x="0" y="13665"/>
                          </a:cubicBezTo>
                          <a:cubicBezTo>
                            <a:pt x="4653" y="14547"/>
                            <a:pt x="14477" y="17082"/>
                            <a:pt x="20623" y="21600"/>
                          </a:cubicBezTo>
                          <a:cubicBezTo>
                            <a:pt x="21255" y="19616"/>
                            <a:pt x="21600" y="17412"/>
                            <a:pt x="21600" y="15098"/>
                          </a:cubicBezTo>
                          <a:close/>
                        </a:path>
                      </a:pathLst>
                    </a:custGeom>
                    <a:solidFill>
                      <a:srgbClr val="EDC46A"/>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92" name="Freeform: Shape 175"/>
                    <p:cNvSpPr/>
                    <p:nvPr/>
                  </p:nvSpPr>
                  <p:spPr>
                    <a:xfrm>
                      <a:off x="42210" y="911804"/>
                      <a:ext cx="17942" cy="19441"/>
                    </a:xfrm>
                    <a:custGeom>
                      <a:avLst/>
                      <a:gdLst/>
                      <a:ahLst/>
                      <a:cxnLst>
                        <a:cxn ang="0">
                          <a:pos x="wd2" y="hd2"/>
                        </a:cxn>
                        <a:cxn ang="5400000">
                          <a:pos x="wd2" y="hd2"/>
                        </a:cxn>
                        <a:cxn ang="10800000">
                          <a:pos x="wd2" y="hd2"/>
                        </a:cxn>
                        <a:cxn ang="16200000">
                          <a:pos x="wd2" y="hd2"/>
                        </a:cxn>
                      </a:cxnLst>
                      <a:rect l="0" t="0" r="r" b="b"/>
                      <a:pathLst>
                        <a:path w="19133" h="18851" fill="norm" stroke="1" extrusionOk="0">
                          <a:moveTo>
                            <a:pt x="15309" y="5399"/>
                          </a:moveTo>
                          <a:cubicBezTo>
                            <a:pt x="19558" y="10235"/>
                            <a:pt x="20266" y="15716"/>
                            <a:pt x="17433" y="17972"/>
                          </a:cubicBezTo>
                          <a:cubicBezTo>
                            <a:pt x="14246" y="20229"/>
                            <a:pt x="8581" y="17972"/>
                            <a:pt x="3977" y="13136"/>
                          </a:cubicBezTo>
                          <a:cubicBezTo>
                            <a:pt x="-272" y="8623"/>
                            <a:pt x="-1334" y="2820"/>
                            <a:pt x="1853" y="886"/>
                          </a:cubicBezTo>
                          <a:cubicBezTo>
                            <a:pt x="4686" y="-1371"/>
                            <a:pt x="11059" y="886"/>
                            <a:pt x="15309" y="5399"/>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93" name="Freeform: Shape 176"/>
                    <p:cNvSpPr/>
                    <p:nvPr/>
                  </p:nvSpPr>
                  <p:spPr>
                    <a:xfrm>
                      <a:off x="61942" y="932017"/>
                      <a:ext cx="7855" cy="6090"/>
                    </a:xfrm>
                    <a:custGeom>
                      <a:avLst/>
                      <a:gdLst/>
                      <a:ahLst/>
                      <a:cxnLst>
                        <a:cxn ang="0">
                          <a:pos x="wd2" y="hd2"/>
                        </a:cxn>
                        <a:cxn ang="5400000">
                          <a:pos x="wd2" y="hd2"/>
                        </a:cxn>
                        <a:cxn ang="10800000">
                          <a:pos x="wd2" y="hd2"/>
                        </a:cxn>
                        <a:cxn ang="16200000">
                          <a:pos x="wd2" y="hd2"/>
                        </a:cxn>
                      </a:cxnLst>
                      <a:rect l="0" t="0" r="r" b="b"/>
                      <a:pathLst>
                        <a:path w="19380" h="19543" fill="norm" stroke="1" extrusionOk="0">
                          <a:moveTo>
                            <a:pt x="13517" y="3085"/>
                          </a:moveTo>
                          <a:cubicBezTo>
                            <a:pt x="19117" y="6171"/>
                            <a:pt x="19917" y="12342"/>
                            <a:pt x="19117" y="16457"/>
                          </a:cubicBezTo>
                          <a:cubicBezTo>
                            <a:pt x="17517" y="20571"/>
                            <a:pt x="12717" y="20571"/>
                            <a:pt x="7117" y="16457"/>
                          </a:cubicBezTo>
                          <a:cubicBezTo>
                            <a:pt x="2317" y="13371"/>
                            <a:pt x="-1683" y="6171"/>
                            <a:pt x="717" y="3085"/>
                          </a:cubicBezTo>
                          <a:cubicBezTo>
                            <a:pt x="2317" y="-1029"/>
                            <a:pt x="7917" y="-1029"/>
                            <a:pt x="13517" y="3085"/>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94" name="Freeform: Shape 177"/>
                    <p:cNvSpPr/>
                    <p:nvPr/>
                  </p:nvSpPr>
                  <p:spPr>
                    <a:xfrm>
                      <a:off x="-1" y="-1"/>
                      <a:ext cx="159341" cy="9039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42" y="17713"/>
                          </a:moveTo>
                          <a:lnTo>
                            <a:pt x="13042" y="0"/>
                          </a:lnTo>
                          <a:lnTo>
                            <a:pt x="11624" y="0"/>
                          </a:lnTo>
                          <a:lnTo>
                            <a:pt x="11624" y="17422"/>
                          </a:lnTo>
                          <a:cubicBezTo>
                            <a:pt x="5125" y="17632"/>
                            <a:pt x="0" y="19402"/>
                            <a:pt x="0" y="21560"/>
                          </a:cubicBezTo>
                          <a:cubicBezTo>
                            <a:pt x="0" y="21576"/>
                            <a:pt x="0" y="21584"/>
                            <a:pt x="0" y="21600"/>
                          </a:cubicBezTo>
                          <a:lnTo>
                            <a:pt x="21600" y="21600"/>
                          </a:lnTo>
                          <a:cubicBezTo>
                            <a:pt x="21554" y="18101"/>
                            <a:pt x="13042" y="17713"/>
                            <a:pt x="13042" y="17713"/>
                          </a:cubicBezTo>
                          <a:close/>
                        </a:path>
                      </a:pathLst>
                    </a:custGeom>
                    <a:solidFill>
                      <a:srgbClr val="1AC1B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95" name="Freeform: Shape 178"/>
                    <p:cNvSpPr/>
                    <p:nvPr/>
                  </p:nvSpPr>
                  <p:spPr>
                    <a:xfrm>
                      <a:off x="96415" y="-1"/>
                      <a:ext cx="94725" cy="9039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560"/>
                          </a:moveTo>
                          <a:cubicBezTo>
                            <a:pt x="21600" y="19402"/>
                            <a:pt x="12991" y="17632"/>
                            <a:pt x="2075" y="17422"/>
                          </a:cubicBezTo>
                          <a:lnTo>
                            <a:pt x="2075" y="0"/>
                          </a:lnTo>
                          <a:lnTo>
                            <a:pt x="0" y="0"/>
                          </a:lnTo>
                          <a:lnTo>
                            <a:pt x="0" y="17713"/>
                          </a:lnTo>
                          <a:cubicBezTo>
                            <a:pt x="0" y="17713"/>
                            <a:pt x="14298" y="18101"/>
                            <a:pt x="14374" y="21600"/>
                          </a:cubicBezTo>
                          <a:lnTo>
                            <a:pt x="21600" y="21600"/>
                          </a:lnTo>
                          <a:cubicBezTo>
                            <a:pt x="21600" y="21584"/>
                            <a:pt x="21600" y="21576"/>
                            <a:pt x="21600" y="21560"/>
                          </a:cubicBezTo>
                          <a:close/>
                        </a:path>
                      </a:pathLst>
                    </a:custGeom>
                    <a:solidFill>
                      <a:srgbClr val="02A8A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1003" name="Group 789"/>
                  <p:cNvGrpSpPr/>
                  <p:nvPr/>
                </p:nvGrpSpPr>
                <p:grpSpPr>
                  <a:xfrm flipH="1">
                    <a:off x="449384" y="58397"/>
                    <a:ext cx="175453" cy="873847"/>
                    <a:chOff x="0" y="0"/>
                    <a:chExt cx="175452" cy="873845"/>
                  </a:xfrm>
                </p:grpSpPr>
                <p:sp>
                  <p:nvSpPr>
                    <p:cNvPr id="997" name="Freeform: Shape 179"/>
                    <p:cNvSpPr/>
                    <p:nvPr/>
                  </p:nvSpPr>
                  <p:spPr>
                    <a:xfrm>
                      <a:off x="29190" y="827265"/>
                      <a:ext cx="111172" cy="465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0" y="0"/>
                          </a:moveTo>
                          <a:cubicBezTo>
                            <a:pt x="60" y="572"/>
                            <a:pt x="0" y="1287"/>
                            <a:pt x="0" y="1860"/>
                          </a:cubicBezTo>
                          <a:cubicBezTo>
                            <a:pt x="0" y="12731"/>
                            <a:pt x="5054" y="21600"/>
                            <a:pt x="11372" y="21600"/>
                          </a:cubicBezTo>
                          <a:cubicBezTo>
                            <a:pt x="15884" y="21600"/>
                            <a:pt x="19795" y="17023"/>
                            <a:pt x="21600" y="10299"/>
                          </a:cubicBezTo>
                          <a:cubicBezTo>
                            <a:pt x="15222" y="4434"/>
                            <a:pt x="4934" y="1144"/>
                            <a:pt x="60" y="0"/>
                          </a:cubicBezTo>
                          <a:close/>
                        </a:path>
                      </a:pathLst>
                    </a:custGeom>
                    <a:solidFill>
                      <a:srgbClr val="FCF17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98" name="Freeform: Shape 180"/>
                    <p:cNvSpPr/>
                    <p:nvPr/>
                  </p:nvSpPr>
                  <p:spPr>
                    <a:xfrm>
                      <a:off x="29500" y="788758"/>
                      <a:ext cx="116452" cy="605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5098"/>
                          </a:moveTo>
                          <a:cubicBezTo>
                            <a:pt x="21600" y="6722"/>
                            <a:pt x="16774" y="0"/>
                            <a:pt x="10800" y="0"/>
                          </a:cubicBezTo>
                          <a:cubicBezTo>
                            <a:pt x="5170" y="0"/>
                            <a:pt x="517" y="5951"/>
                            <a:pt x="0" y="13665"/>
                          </a:cubicBezTo>
                          <a:cubicBezTo>
                            <a:pt x="4653" y="14547"/>
                            <a:pt x="14477" y="17082"/>
                            <a:pt x="20566" y="21600"/>
                          </a:cubicBezTo>
                          <a:cubicBezTo>
                            <a:pt x="21198" y="19616"/>
                            <a:pt x="21600" y="17412"/>
                            <a:pt x="21600" y="15098"/>
                          </a:cubicBezTo>
                          <a:close/>
                        </a:path>
                      </a:pathLst>
                    </a:custGeom>
                    <a:solidFill>
                      <a:srgbClr val="EDC46A"/>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999" name="Freeform: Shape 181"/>
                    <p:cNvSpPr/>
                    <p:nvPr/>
                  </p:nvSpPr>
                  <p:spPr>
                    <a:xfrm>
                      <a:off x="39056" y="836969"/>
                      <a:ext cx="16367" cy="17846"/>
                    </a:xfrm>
                    <a:custGeom>
                      <a:avLst/>
                      <a:gdLst/>
                      <a:ahLst/>
                      <a:cxnLst>
                        <a:cxn ang="0">
                          <a:pos x="wd2" y="hd2"/>
                        </a:cxn>
                        <a:cxn ang="5400000">
                          <a:pos x="wd2" y="hd2"/>
                        </a:cxn>
                        <a:cxn ang="10800000">
                          <a:pos x="wd2" y="hd2"/>
                        </a:cxn>
                        <a:cxn ang="16200000">
                          <a:pos x="wd2" y="hd2"/>
                        </a:cxn>
                      </a:cxnLst>
                      <a:rect l="0" t="0" r="r" b="b"/>
                      <a:pathLst>
                        <a:path w="19014" h="18851" fill="norm" stroke="1" extrusionOk="0">
                          <a:moveTo>
                            <a:pt x="14955" y="5399"/>
                          </a:moveTo>
                          <a:cubicBezTo>
                            <a:pt x="19204" y="10235"/>
                            <a:pt x="20266" y="15716"/>
                            <a:pt x="17433" y="17972"/>
                          </a:cubicBezTo>
                          <a:cubicBezTo>
                            <a:pt x="14246" y="20229"/>
                            <a:pt x="8227" y="17972"/>
                            <a:pt x="3977" y="13136"/>
                          </a:cubicBezTo>
                          <a:cubicBezTo>
                            <a:pt x="-272" y="8623"/>
                            <a:pt x="-1334" y="2820"/>
                            <a:pt x="1853" y="886"/>
                          </a:cubicBezTo>
                          <a:cubicBezTo>
                            <a:pt x="4686" y="-1371"/>
                            <a:pt x="10705" y="886"/>
                            <a:pt x="14955" y="5399"/>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00" name="Freeform: Shape 182"/>
                    <p:cNvSpPr/>
                    <p:nvPr/>
                  </p:nvSpPr>
                  <p:spPr>
                    <a:xfrm>
                      <a:off x="56825" y="855523"/>
                      <a:ext cx="7624" cy="5591"/>
                    </a:xfrm>
                    <a:custGeom>
                      <a:avLst/>
                      <a:gdLst/>
                      <a:ahLst/>
                      <a:cxnLst>
                        <a:cxn ang="0">
                          <a:pos x="wd2" y="hd2"/>
                        </a:cxn>
                        <a:cxn ang="5400000">
                          <a:pos x="wd2" y="hd2"/>
                        </a:cxn>
                        <a:cxn ang="10800000">
                          <a:pos x="wd2" y="hd2"/>
                        </a:cxn>
                        <a:cxn ang="16200000">
                          <a:pos x="wd2" y="hd2"/>
                        </a:cxn>
                      </a:cxnLst>
                      <a:rect l="0" t="0" r="r" b="b"/>
                      <a:pathLst>
                        <a:path w="19014" h="19543" fill="norm" stroke="1" extrusionOk="0">
                          <a:moveTo>
                            <a:pt x="12668" y="3085"/>
                          </a:moveTo>
                          <a:cubicBezTo>
                            <a:pt x="17137" y="6171"/>
                            <a:pt x="20116" y="13371"/>
                            <a:pt x="18626" y="16457"/>
                          </a:cubicBezTo>
                          <a:cubicBezTo>
                            <a:pt x="17137" y="20571"/>
                            <a:pt x="11923" y="20571"/>
                            <a:pt x="6709" y="16457"/>
                          </a:cubicBezTo>
                          <a:cubicBezTo>
                            <a:pt x="1495" y="13371"/>
                            <a:pt x="-1484" y="6171"/>
                            <a:pt x="750" y="3085"/>
                          </a:cubicBezTo>
                          <a:cubicBezTo>
                            <a:pt x="2240" y="-1029"/>
                            <a:pt x="7454" y="-1029"/>
                            <a:pt x="12668" y="3085"/>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01" name="Freeform: Shape 183"/>
                    <p:cNvSpPr/>
                    <p:nvPr/>
                  </p:nvSpPr>
                  <p:spPr>
                    <a:xfrm>
                      <a:off x="-1" y="-1"/>
                      <a:ext cx="146263" cy="8297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42" y="17713"/>
                          </a:moveTo>
                          <a:lnTo>
                            <a:pt x="13042" y="0"/>
                          </a:lnTo>
                          <a:lnTo>
                            <a:pt x="11624" y="0"/>
                          </a:lnTo>
                          <a:lnTo>
                            <a:pt x="11624" y="17422"/>
                          </a:lnTo>
                          <a:cubicBezTo>
                            <a:pt x="5080" y="17632"/>
                            <a:pt x="0" y="19402"/>
                            <a:pt x="0" y="21560"/>
                          </a:cubicBezTo>
                          <a:cubicBezTo>
                            <a:pt x="0" y="21576"/>
                            <a:pt x="0" y="21584"/>
                            <a:pt x="0" y="21600"/>
                          </a:cubicBezTo>
                          <a:lnTo>
                            <a:pt x="21600" y="21600"/>
                          </a:lnTo>
                          <a:cubicBezTo>
                            <a:pt x="21508" y="18101"/>
                            <a:pt x="13042" y="17713"/>
                            <a:pt x="13042" y="17713"/>
                          </a:cubicBezTo>
                          <a:close/>
                        </a:path>
                      </a:pathLst>
                    </a:custGeom>
                    <a:solidFill>
                      <a:srgbClr val="1AC1B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02" name="Freeform: Shape 184"/>
                    <p:cNvSpPr/>
                    <p:nvPr/>
                  </p:nvSpPr>
                  <p:spPr>
                    <a:xfrm>
                      <a:off x="88502" y="-1"/>
                      <a:ext cx="86951" cy="8297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560"/>
                          </a:moveTo>
                          <a:cubicBezTo>
                            <a:pt x="21600" y="19402"/>
                            <a:pt x="12991" y="17632"/>
                            <a:pt x="1999" y="17422"/>
                          </a:cubicBezTo>
                          <a:lnTo>
                            <a:pt x="1999" y="0"/>
                          </a:lnTo>
                          <a:lnTo>
                            <a:pt x="0" y="0"/>
                          </a:lnTo>
                          <a:lnTo>
                            <a:pt x="0" y="17713"/>
                          </a:lnTo>
                          <a:cubicBezTo>
                            <a:pt x="0" y="17713"/>
                            <a:pt x="14221" y="18101"/>
                            <a:pt x="14374" y="21600"/>
                          </a:cubicBezTo>
                          <a:lnTo>
                            <a:pt x="21600" y="21600"/>
                          </a:lnTo>
                          <a:cubicBezTo>
                            <a:pt x="21600" y="21584"/>
                            <a:pt x="21600" y="21576"/>
                            <a:pt x="21600" y="21560"/>
                          </a:cubicBezTo>
                          <a:close/>
                        </a:path>
                      </a:pathLst>
                    </a:custGeom>
                    <a:solidFill>
                      <a:srgbClr val="02A8A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1021" name="Group 790"/>
                  <p:cNvGrpSpPr/>
                  <p:nvPr/>
                </p:nvGrpSpPr>
                <p:grpSpPr>
                  <a:xfrm flipH="1">
                    <a:off x="546400" y="93845"/>
                    <a:ext cx="401055" cy="401128"/>
                    <a:chOff x="0" y="0"/>
                    <a:chExt cx="401054" cy="401127"/>
                  </a:xfrm>
                </p:grpSpPr>
                <p:sp>
                  <p:nvSpPr>
                    <p:cNvPr id="1004" name="Freeform: Shape 185"/>
                    <p:cNvSpPr/>
                    <p:nvPr/>
                  </p:nvSpPr>
                  <p:spPr>
                    <a:xfrm>
                      <a:off x="28443" y="28506"/>
                      <a:ext cx="301954" cy="206446"/>
                    </a:xfrm>
                    <a:custGeom>
                      <a:avLst/>
                      <a:gdLst/>
                      <a:ahLst/>
                      <a:cxnLst>
                        <a:cxn ang="0">
                          <a:pos x="wd2" y="hd2"/>
                        </a:cxn>
                        <a:cxn ang="5400000">
                          <a:pos x="wd2" y="hd2"/>
                        </a:cxn>
                        <a:cxn ang="10800000">
                          <a:pos x="wd2" y="hd2"/>
                        </a:cxn>
                        <a:cxn ang="16200000">
                          <a:pos x="wd2" y="hd2"/>
                        </a:cxn>
                      </a:cxnLst>
                      <a:rect l="0" t="0" r="r" b="b"/>
                      <a:pathLst>
                        <a:path w="21183" h="21296" fill="norm" stroke="1" extrusionOk="0">
                          <a:moveTo>
                            <a:pt x="21125" y="6019"/>
                          </a:moveTo>
                          <a:cubicBezTo>
                            <a:pt x="21154" y="6061"/>
                            <a:pt x="21183" y="6061"/>
                            <a:pt x="21183" y="6061"/>
                          </a:cubicBezTo>
                          <a:cubicBezTo>
                            <a:pt x="20605" y="5128"/>
                            <a:pt x="19999" y="4237"/>
                            <a:pt x="19277" y="3473"/>
                          </a:cubicBezTo>
                          <a:cubicBezTo>
                            <a:pt x="16909" y="884"/>
                            <a:pt x="14079" y="-219"/>
                            <a:pt x="11336" y="35"/>
                          </a:cubicBezTo>
                          <a:cubicBezTo>
                            <a:pt x="7928" y="290"/>
                            <a:pt x="4579" y="2794"/>
                            <a:pt x="2384" y="7122"/>
                          </a:cubicBezTo>
                          <a:cubicBezTo>
                            <a:pt x="247" y="11324"/>
                            <a:pt x="-417" y="16501"/>
                            <a:pt x="247" y="21296"/>
                          </a:cubicBezTo>
                          <a:cubicBezTo>
                            <a:pt x="247" y="17349"/>
                            <a:pt x="1113" y="13360"/>
                            <a:pt x="2846" y="9966"/>
                          </a:cubicBezTo>
                          <a:cubicBezTo>
                            <a:pt x="7149" y="1436"/>
                            <a:pt x="15350" y="-304"/>
                            <a:pt x="21125" y="6019"/>
                          </a:cubicBezTo>
                          <a:close/>
                        </a:path>
                      </a:pathLst>
                    </a:custGeom>
                    <a:solidFill>
                      <a:srgbClr val="E6E6E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05" name="Freeform: Shape 186"/>
                    <p:cNvSpPr/>
                    <p:nvPr/>
                  </p:nvSpPr>
                  <p:spPr>
                    <a:xfrm>
                      <a:off x="31554" y="50067"/>
                      <a:ext cx="340595" cy="322201"/>
                    </a:xfrm>
                    <a:custGeom>
                      <a:avLst/>
                      <a:gdLst/>
                      <a:ahLst/>
                      <a:cxnLst>
                        <a:cxn ang="0">
                          <a:pos x="wd2" y="hd2"/>
                        </a:cxn>
                        <a:cxn ang="5400000">
                          <a:pos x="wd2" y="hd2"/>
                        </a:cxn>
                        <a:cxn ang="10800000">
                          <a:pos x="wd2" y="hd2"/>
                        </a:cxn>
                        <a:cxn ang="16200000">
                          <a:pos x="wd2" y="hd2"/>
                        </a:cxn>
                      </a:cxnLst>
                      <a:rect l="0" t="0" r="r" b="b"/>
                      <a:pathLst>
                        <a:path w="20682" h="18847" fill="norm" stroke="1" extrusionOk="0">
                          <a:moveTo>
                            <a:pt x="4000" y="16869"/>
                          </a:moveTo>
                          <a:cubicBezTo>
                            <a:pt x="8625" y="20168"/>
                            <a:pt x="15200" y="19253"/>
                            <a:pt x="18625" y="14774"/>
                          </a:cubicBezTo>
                          <a:cubicBezTo>
                            <a:pt x="21600" y="10921"/>
                            <a:pt x="21275" y="5672"/>
                            <a:pt x="18125" y="2180"/>
                          </a:cubicBezTo>
                          <a:cubicBezTo>
                            <a:pt x="18125" y="2180"/>
                            <a:pt x="18100" y="2180"/>
                            <a:pt x="18075" y="2156"/>
                          </a:cubicBezTo>
                          <a:cubicBezTo>
                            <a:pt x="13075" y="-1432"/>
                            <a:pt x="5975" y="-445"/>
                            <a:pt x="2250" y="4395"/>
                          </a:cubicBezTo>
                          <a:cubicBezTo>
                            <a:pt x="750" y="6322"/>
                            <a:pt x="0" y="8585"/>
                            <a:pt x="0" y="10801"/>
                          </a:cubicBezTo>
                          <a:cubicBezTo>
                            <a:pt x="500" y="13137"/>
                            <a:pt x="1850" y="15328"/>
                            <a:pt x="4000" y="16869"/>
                          </a:cubicBezTo>
                          <a:close/>
                        </a:path>
                      </a:pathLst>
                    </a:custGeom>
                    <a:solidFill>
                      <a:srgbClr val="FAFAFA"/>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06" name="Freeform: Shape 187"/>
                    <p:cNvSpPr/>
                    <p:nvPr/>
                  </p:nvSpPr>
                  <p:spPr>
                    <a:xfrm>
                      <a:off x="132130" y="132726"/>
                      <a:ext cx="72547" cy="692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112" y="21089"/>
                          </a:moveTo>
                          <a:cubicBezTo>
                            <a:pt x="21356" y="20705"/>
                            <a:pt x="21600" y="20322"/>
                            <a:pt x="21600" y="19938"/>
                          </a:cubicBezTo>
                          <a:cubicBezTo>
                            <a:pt x="21112" y="17127"/>
                            <a:pt x="18061" y="10608"/>
                            <a:pt x="488" y="256"/>
                          </a:cubicBezTo>
                          <a:cubicBezTo>
                            <a:pt x="366" y="128"/>
                            <a:pt x="122" y="128"/>
                            <a:pt x="0" y="0"/>
                          </a:cubicBezTo>
                          <a:cubicBezTo>
                            <a:pt x="122" y="128"/>
                            <a:pt x="122" y="383"/>
                            <a:pt x="244" y="511"/>
                          </a:cubicBezTo>
                          <a:cubicBezTo>
                            <a:pt x="10983" y="18533"/>
                            <a:pt x="17329" y="21344"/>
                            <a:pt x="20014" y="21600"/>
                          </a:cubicBezTo>
                          <a:cubicBezTo>
                            <a:pt x="20380" y="21600"/>
                            <a:pt x="20746" y="21344"/>
                            <a:pt x="21112" y="21089"/>
                          </a:cubicBezTo>
                          <a:close/>
                        </a:path>
                      </a:pathLst>
                    </a:custGeom>
                    <a:solidFill>
                      <a:srgbClr val="D77F5A"/>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07" name="Freeform: Shape 188"/>
                    <p:cNvSpPr/>
                    <p:nvPr/>
                  </p:nvSpPr>
                  <p:spPr>
                    <a:xfrm>
                      <a:off x="196184" y="126131"/>
                      <a:ext cx="109892" cy="79967"/>
                    </a:xfrm>
                    <a:custGeom>
                      <a:avLst/>
                      <a:gdLst/>
                      <a:ahLst/>
                      <a:cxnLst>
                        <a:cxn ang="0">
                          <a:pos x="wd2" y="hd2"/>
                        </a:cxn>
                        <a:cxn ang="5400000">
                          <a:pos x="wd2" y="hd2"/>
                        </a:cxn>
                        <a:cxn ang="10800000">
                          <a:pos x="wd2" y="hd2"/>
                        </a:cxn>
                        <a:cxn ang="16200000">
                          <a:pos x="wd2" y="hd2"/>
                        </a:cxn>
                      </a:cxnLst>
                      <a:rect l="0" t="0" r="r" b="b"/>
                      <a:pathLst>
                        <a:path w="21568" h="21600" fill="norm" stroke="1" extrusionOk="0">
                          <a:moveTo>
                            <a:pt x="210" y="21046"/>
                          </a:moveTo>
                          <a:cubicBezTo>
                            <a:pt x="371" y="21378"/>
                            <a:pt x="693" y="21600"/>
                            <a:pt x="1016" y="21600"/>
                          </a:cubicBezTo>
                          <a:cubicBezTo>
                            <a:pt x="3272" y="21489"/>
                            <a:pt x="9156" y="18831"/>
                            <a:pt x="21246" y="554"/>
                          </a:cubicBezTo>
                          <a:cubicBezTo>
                            <a:pt x="21326" y="443"/>
                            <a:pt x="21407" y="222"/>
                            <a:pt x="21568" y="0"/>
                          </a:cubicBezTo>
                          <a:cubicBezTo>
                            <a:pt x="21407" y="111"/>
                            <a:pt x="21246" y="222"/>
                            <a:pt x="21084" y="332"/>
                          </a:cubicBezTo>
                          <a:cubicBezTo>
                            <a:pt x="4562" y="10191"/>
                            <a:pt x="855" y="16948"/>
                            <a:pt x="49" y="19938"/>
                          </a:cubicBezTo>
                          <a:cubicBezTo>
                            <a:pt x="-32" y="20271"/>
                            <a:pt x="-32" y="20714"/>
                            <a:pt x="210" y="21046"/>
                          </a:cubicBezTo>
                          <a:close/>
                        </a:path>
                      </a:pathLst>
                    </a:custGeom>
                    <a:solidFill>
                      <a:srgbClr val="EDC46A"/>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08" name="Freeform: Shape 189"/>
                    <p:cNvSpPr/>
                    <p:nvPr/>
                  </p:nvSpPr>
                  <p:spPr>
                    <a:xfrm>
                      <a:off x="186693" y="186773"/>
                      <a:ext cx="27409" cy="27408"/>
                    </a:xfrm>
                    <a:custGeom>
                      <a:avLst/>
                      <a:gdLst/>
                      <a:ahLst/>
                      <a:cxnLst>
                        <a:cxn ang="0">
                          <a:pos x="wd2" y="hd2"/>
                        </a:cxn>
                        <a:cxn ang="5400000">
                          <a:pos x="wd2" y="hd2"/>
                        </a:cxn>
                        <a:cxn ang="10800000">
                          <a:pos x="wd2" y="hd2"/>
                        </a:cxn>
                        <a:cxn ang="16200000">
                          <a:pos x="wd2" y="hd2"/>
                        </a:cxn>
                      </a:cxnLst>
                      <a:rect l="0" t="0" r="r" b="b"/>
                      <a:pathLst>
                        <a:path w="19184" h="19184" fill="norm" stroke="1" extrusionOk="0">
                          <a:moveTo>
                            <a:pt x="16944" y="15597"/>
                          </a:moveTo>
                          <a:cubicBezTo>
                            <a:pt x="13534" y="19861"/>
                            <a:pt x="7566" y="20429"/>
                            <a:pt x="3587" y="16734"/>
                          </a:cubicBezTo>
                          <a:cubicBezTo>
                            <a:pt x="-677" y="13324"/>
                            <a:pt x="-1245" y="7640"/>
                            <a:pt x="2450" y="3376"/>
                          </a:cubicBezTo>
                          <a:cubicBezTo>
                            <a:pt x="5860" y="-603"/>
                            <a:pt x="11829" y="-1171"/>
                            <a:pt x="15808" y="2240"/>
                          </a:cubicBezTo>
                          <a:cubicBezTo>
                            <a:pt x="19787" y="5650"/>
                            <a:pt x="20355" y="11618"/>
                            <a:pt x="16944" y="15597"/>
                          </a:cubicBezTo>
                          <a:close/>
                        </a:path>
                      </a:pathLst>
                    </a:custGeom>
                    <a:solidFill>
                      <a:srgbClr val="173B47"/>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09" name="Freeform: Shape 190"/>
                    <p:cNvSpPr/>
                    <p:nvPr/>
                  </p:nvSpPr>
                  <p:spPr>
                    <a:xfrm>
                      <a:off x="182579" y="182289"/>
                      <a:ext cx="36083" cy="36587"/>
                    </a:xfrm>
                    <a:custGeom>
                      <a:avLst/>
                      <a:gdLst/>
                      <a:ahLst/>
                      <a:cxnLst>
                        <a:cxn ang="0">
                          <a:pos x="wd2" y="hd2"/>
                        </a:cxn>
                        <a:cxn ang="5400000">
                          <a:pos x="wd2" y="hd2"/>
                        </a:cxn>
                        <a:cxn ang="10800000">
                          <a:pos x="wd2" y="hd2"/>
                        </a:cxn>
                        <a:cxn ang="16200000">
                          <a:pos x="wd2" y="hd2"/>
                        </a:cxn>
                      </a:cxnLst>
                      <a:rect l="0" t="0" r="r" b="b"/>
                      <a:pathLst>
                        <a:path w="19316" h="20408" fill="norm" stroke="1" extrusionOk="0">
                          <a:moveTo>
                            <a:pt x="9732" y="4947"/>
                          </a:moveTo>
                          <a:cubicBezTo>
                            <a:pt x="8205" y="4947"/>
                            <a:pt x="6896" y="5629"/>
                            <a:pt x="5805" y="6766"/>
                          </a:cubicBezTo>
                          <a:cubicBezTo>
                            <a:pt x="4059" y="9040"/>
                            <a:pt x="4278" y="12223"/>
                            <a:pt x="6459" y="14042"/>
                          </a:cubicBezTo>
                          <a:cubicBezTo>
                            <a:pt x="8641" y="15861"/>
                            <a:pt x="11696" y="15633"/>
                            <a:pt x="13441" y="13360"/>
                          </a:cubicBezTo>
                          <a:cubicBezTo>
                            <a:pt x="15187" y="11313"/>
                            <a:pt x="14968" y="8130"/>
                            <a:pt x="12787" y="6311"/>
                          </a:cubicBezTo>
                          <a:cubicBezTo>
                            <a:pt x="11914" y="5402"/>
                            <a:pt x="10605" y="4947"/>
                            <a:pt x="9732" y="4947"/>
                          </a:cubicBezTo>
                          <a:close/>
                          <a:moveTo>
                            <a:pt x="9732" y="20408"/>
                          </a:moveTo>
                          <a:cubicBezTo>
                            <a:pt x="7332" y="20408"/>
                            <a:pt x="5150" y="19499"/>
                            <a:pt x="3405" y="17907"/>
                          </a:cubicBezTo>
                          <a:cubicBezTo>
                            <a:pt x="-522" y="14269"/>
                            <a:pt x="-1177" y="7903"/>
                            <a:pt x="2096" y="3583"/>
                          </a:cubicBezTo>
                          <a:cubicBezTo>
                            <a:pt x="5587" y="-737"/>
                            <a:pt x="11696" y="-1192"/>
                            <a:pt x="15841" y="2446"/>
                          </a:cubicBezTo>
                          <a:cubicBezTo>
                            <a:pt x="19987" y="6084"/>
                            <a:pt x="20423" y="12450"/>
                            <a:pt x="17150" y="16770"/>
                          </a:cubicBezTo>
                          <a:cubicBezTo>
                            <a:pt x="14968" y="19044"/>
                            <a:pt x="12350" y="20408"/>
                            <a:pt x="9732" y="20408"/>
                          </a:cubicBezTo>
                          <a:close/>
                        </a:path>
                      </a:pathLst>
                    </a:custGeom>
                    <a:solidFill>
                      <a:srgbClr val="CCCCC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10" name="Freeform: Shape 192"/>
                    <p:cNvSpPr/>
                    <p:nvPr/>
                  </p:nvSpPr>
                  <p:spPr>
                    <a:xfrm>
                      <a:off x="0" y="0"/>
                      <a:ext cx="401055" cy="401128"/>
                    </a:xfrm>
                    <a:custGeom>
                      <a:avLst/>
                      <a:gdLst/>
                      <a:ahLst/>
                      <a:cxnLst>
                        <a:cxn ang="0">
                          <a:pos x="wd2" y="hd2"/>
                        </a:cxn>
                        <a:cxn ang="5400000">
                          <a:pos x="wd2" y="hd2"/>
                        </a:cxn>
                        <a:cxn ang="10800000">
                          <a:pos x="wd2" y="hd2"/>
                        </a:cxn>
                        <a:cxn ang="16200000">
                          <a:pos x="wd2" y="hd2"/>
                        </a:cxn>
                      </a:cxnLst>
                      <a:rect l="0" t="0" r="r" b="b"/>
                      <a:pathLst>
                        <a:path w="20954" h="21362" fill="norm" stroke="1" extrusionOk="0">
                          <a:moveTo>
                            <a:pt x="16793" y="17214"/>
                          </a:moveTo>
                          <a:cubicBezTo>
                            <a:pt x="13265" y="20767"/>
                            <a:pt x="7564" y="20723"/>
                            <a:pt x="4078" y="17105"/>
                          </a:cubicBezTo>
                          <a:cubicBezTo>
                            <a:pt x="2465" y="15460"/>
                            <a:pt x="1604" y="13311"/>
                            <a:pt x="1497" y="11140"/>
                          </a:cubicBezTo>
                          <a:cubicBezTo>
                            <a:pt x="1368" y="8618"/>
                            <a:pt x="2250" y="6052"/>
                            <a:pt x="4164" y="4145"/>
                          </a:cubicBezTo>
                          <a:cubicBezTo>
                            <a:pt x="6122" y="2171"/>
                            <a:pt x="8747" y="1294"/>
                            <a:pt x="11307" y="1535"/>
                          </a:cubicBezTo>
                          <a:cubicBezTo>
                            <a:pt x="13351" y="1754"/>
                            <a:pt x="15330" y="2631"/>
                            <a:pt x="16879" y="4232"/>
                          </a:cubicBezTo>
                          <a:cubicBezTo>
                            <a:pt x="17352" y="4715"/>
                            <a:pt x="17761" y="5241"/>
                            <a:pt x="18084" y="5789"/>
                          </a:cubicBezTo>
                          <a:cubicBezTo>
                            <a:pt x="20300" y="9342"/>
                            <a:pt x="19870" y="14122"/>
                            <a:pt x="16793" y="17214"/>
                          </a:cubicBezTo>
                          <a:close/>
                          <a:moveTo>
                            <a:pt x="17933" y="3158"/>
                          </a:moveTo>
                          <a:cubicBezTo>
                            <a:pt x="17697" y="2917"/>
                            <a:pt x="17438" y="2697"/>
                            <a:pt x="17180" y="2478"/>
                          </a:cubicBezTo>
                          <a:cubicBezTo>
                            <a:pt x="16707" y="2061"/>
                            <a:pt x="16191" y="1689"/>
                            <a:pt x="15653" y="1382"/>
                          </a:cubicBezTo>
                          <a:cubicBezTo>
                            <a:pt x="14728" y="855"/>
                            <a:pt x="13760" y="482"/>
                            <a:pt x="12748" y="263"/>
                          </a:cubicBezTo>
                          <a:cubicBezTo>
                            <a:pt x="12082" y="88"/>
                            <a:pt x="11372" y="22"/>
                            <a:pt x="10662" y="0"/>
                          </a:cubicBezTo>
                          <a:cubicBezTo>
                            <a:pt x="10662" y="132"/>
                            <a:pt x="10619" y="241"/>
                            <a:pt x="10554" y="329"/>
                          </a:cubicBezTo>
                          <a:cubicBezTo>
                            <a:pt x="10489" y="439"/>
                            <a:pt x="10339" y="548"/>
                            <a:pt x="10210" y="570"/>
                          </a:cubicBezTo>
                          <a:cubicBezTo>
                            <a:pt x="9220" y="636"/>
                            <a:pt x="8274" y="811"/>
                            <a:pt x="7327" y="1118"/>
                          </a:cubicBezTo>
                          <a:cubicBezTo>
                            <a:pt x="6725" y="1316"/>
                            <a:pt x="6122" y="1579"/>
                            <a:pt x="5563" y="1886"/>
                          </a:cubicBezTo>
                          <a:cubicBezTo>
                            <a:pt x="5434" y="1952"/>
                            <a:pt x="5305" y="2017"/>
                            <a:pt x="5197" y="2105"/>
                          </a:cubicBezTo>
                          <a:cubicBezTo>
                            <a:pt x="5154" y="2127"/>
                            <a:pt x="5089" y="2149"/>
                            <a:pt x="5046" y="2193"/>
                          </a:cubicBezTo>
                          <a:lnTo>
                            <a:pt x="5025" y="2193"/>
                          </a:lnTo>
                          <a:cubicBezTo>
                            <a:pt x="5003" y="2237"/>
                            <a:pt x="4982" y="2237"/>
                            <a:pt x="4960" y="2259"/>
                          </a:cubicBezTo>
                          <a:cubicBezTo>
                            <a:pt x="4724" y="2412"/>
                            <a:pt x="4530" y="2566"/>
                            <a:pt x="4315" y="2741"/>
                          </a:cubicBezTo>
                          <a:cubicBezTo>
                            <a:pt x="4100" y="2895"/>
                            <a:pt x="3906" y="3048"/>
                            <a:pt x="3734" y="3245"/>
                          </a:cubicBezTo>
                          <a:cubicBezTo>
                            <a:pt x="3627" y="3333"/>
                            <a:pt x="3562" y="3399"/>
                            <a:pt x="3454" y="3509"/>
                          </a:cubicBezTo>
                          <a:cubicBezTo>
                            <a:pt x="3433" y="3552"/>
                            <a:pt x="3368" y="3596"/>
                            <a:pt x="3325" y="3640"/>
                          </a:cubicBezTo>
                          <a:cubicBezTo>
                            <a:pt x="3325" y="3662"/>
                            <a:pt x="3304" y="3684"/>
                            <a:pt x="3304" y="3684"/>
                          </a:cubicBezTo>
                          <a:cubicBezTo>
                            <a:pt x="2723" y="4320"/>
                            <a:pt x="2228" y="5022"/>
                            <a:pt x="1841" y="5789"/>
                          </a:cubicBezTo>
                          <a:cubicBezTo>
                            <a:pt x="1712" y="6009"/>
                            <a:pt x="1604" y="6228"/>
                            <a:pt x="1497" y="6447"/>
                          </a:cubicBezTo>
                          <a:cubicBezTo>
                            <a:pt x="1346" y="6820"/>
                            <a:pt x="1195" y="7193"/>
                            <a:pt x="1088" y="7587"/>
                          </a:cubicBezTo>
                          <a:cubicBezTo>
                            <a:pt x="980" y="7851"/>
                            <a:pt x="937" y="8136"/>
                            <a:pt x="851" y="8399"/>
                          </a:cubicBezTo>
                          <a:cubicBezTo>
                            <a:pt x="851" y="8443"/>
                            <a:pt x="830" y="8486"/>
                            <a:pt x="830" y="8530"/>
                          </a:cubicBezTo>
                          <a:cubicBezTo>
                            <a:pt x="808" y="8640"/>
                            <a:pt x="787" y="8750"/>
                            <a:pt x="765" y="8859"/>
                          </a:cubicBezTo>
                          <a:cubicBezTo>
                            <a:pt x="722" y="9188"/>
                            <a:pt x="486" y="9408"/>
                            <a:pt x="163" y="9386"/>
                          </a:cubicBezTo>
                          <a:cubicBezTo>
                            <a:pt x="141" y="9386"/>
                            <a:pt x="120" y="9386"/>
                            <a:pt x="77" y="9386"/>
                          </a:cubicBezTo>
                          <a:cubicBezTo>
                            <a:pt x="-289" y="12456"/>
                            <a:pt x="658" y="15657"/>
                            <a:pt x="2917" y="18069"/>
                          </a:cubicBezTo>
                          <a:cubicBezTo>
                            <a:pt x="2960" y="18113"/>
                            <a:pt x="2981" y="18135"/>
                            <a:pt x="3024" y="18179"/>
                          </a:cubicBezTo>
                          <a:cubicBezTo>
                            <a:pt x="4810" y="20043"/>
                            <a:pt x="7133" y="21074"/>
                            <a:pt x="9500" y="21315"/>
                          </a:cubicBezTo>
                          <a:cubicBezTo>
                            <a:pt x="12469" y="21600"/>
                            <a:pt x="15567" y="20591"/>
                            <a:pt x="17847" y="18289"/>
                          </a:cubicBezTo>
                          <a:cubicBezTo>
                            <a:pt x="19525" y="16600"/>
                            <a:pt x="20515" y="14451"/>
                            <a:pt x="20838" y="12236"/>
                          </a:cubicBezTo>
                          <a:cubicBezTo>
                            <a:pt x="21311" y="9035"/>
                            <a:pt x="20343" y="5658"/>
                            <a:pt x="17933" y="3158"/>
                          </a:cubicBezTo>
                          <a:close/>
                        </a:path>
                      </a:pathLst>
                    </a:custGeom>
                    <a:solidFill>
                      <a:srgbClr val="1B8E5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11" name="Freeform: Shape 193"/>
                    <p:cNvSpPr/>
                    <p:nvPr/>
                  </p:nvSpPr>
                  <p:spPr>
                    <a:xfrm>
                      <a:off x="32340" y="106512"/>
                      <a:ext cx="4201" cy="42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7200" y="14400"/>
                            <a:pt x="7200" y="14400"/>
                            <a:pt x="14400" y="10800"/>
                          </a:cubicBezTo>
                          <a:cubicBezTo>
                            <a:pt x="14400" y="7200"/>
                            <a:pt x="14400" y="3600"/>
                            <a:pt x="21600" y="0"/>
                          </a:cubicBezTo>
                          <a:close/>
                        </a:path>
                      </a:pathLst>
                    </a:custGeom>
                    <a:solidFill>
                      <a:srgbClr val="2FCCD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12" name="Freeform: Shape 194"/>
                    <p:cNvSpPr/>
                    <p:nvPr/>
                  </p:nvSpPr>
                  <p:spPr>
                    <a:xfrm>
                      <a:off x="138068" y="18509"/>
                      <a:ext cx="4201" cy="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7200" y="21600"/>
                          </a:lnTo>
                          <a:cubicBezTo>
                            <a:pt x="14400" y="0"/>
                            <a:pt x="18000" y="0"/>
                            <a:pt x="21600" y="0"/>
                          </a:cubicBezTo>
                          <a:cubicBezTo>
                            <a:pt x="14400" y="0"/>
                            <a:pt x="7200" y="21600"/>
                            <a:pt x="0" y="21600"/>
                          </a:cubicBezTo>
                          <a:close/>
                        </a:path>
                      </a:pathLst>
                    </a:custGeom>
                    <a:solidFill>
                      <a:srgbClr val="2FCCD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13" name="Freeform: Shape 195"/>
                    <p:cNvSpPr/>
                    <p:nvPr/>
                  </p:nvSpPr>
                  <p:spPr>
                    <a:xfrm>
                      <a:off x="13585" y="155357"/>
                      <a:ext cx="4201" cy="42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10800" y="18514"/>
                            <a:pt x="10800" y="15429"/>
                            <a:pt x="10800" y="12343"/>
                          </a:cubicBezTo>
                          <a:cubicBezTo>
                            <a:pt x="10800" y="9257"/>
                            <a:pt x="21600" y="3086"/>
                            <a:pt x="21600" y="0"/>
                          </a:cubicBezTo>
                          <a:cubicBezTo>
                            <a:pt x="10800" y="9257"/>
                            <a:pt x="10800" y="15429"/>
                            <a:pt x="0" y="21600"/>
                          </a:cubicBezTo>
                          <a:close/>
                        </a:path>
                      </a:pathLst>
                    </a:custGeom>
                    <a:solidFill>
                      <a:srgbClr val="2FCCD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14" name="Freeform: Shape 196"/>
                    <p:cNvSpPr/>
                    <p:nvPr/>
                  </p:nvSpPr>
                  <p:spPr>
                    <a:xfrm>
                      <a:off x="60506" y="67148"/>
                      <a:ext cx="4202" cy="4201"/>
                    </a:xfrm>
                    <a:custGeom>
                      <a:avLst/>
                      <a:gdLst/>
                      <a:ahLst/>
                      <a:cxnLst>
                        <a:cxn ang="0">
                          <a:pos x="wd2" y="hd2"/>
                        </a:cxn>
                        <a:cxn ang="5400000">
                          <a:pos x="wd2" y="hd2"/>
                        </a:cxn>
                        <a:cxn ang="10800000">
                          <a:pos x="wd2" y="hd2"/>
                        </a:cxn>
                        <a:cxn ang="16200000">
                          <a:pos x="wd2" y="hd2"/>
                        </a:cxn>
                      </a:cxnLst>
                      <a:rect l="0" t="0" r="r" b="b"/>
                      <a:pathLst>
                        <a:path w="9102" h="7442" fill="norm" stroke="1" extrusionOk="0">
                          <a:moveTo>
                            <a:pt x="1851" y="4921"/>
                          </a:moveTo>
                          <a:cubicBezTo>
                            <a:pt x="4551" y="4921"/>
                            <a:pt x="4551" y="2521"/>
                            <a:pt x="7251" y="2521"/>
                          </a:cubicBezTo>
                          <a:cubicBezTo>
                            <a:pt x="15351" y="-7079"/>
                            <a:pt x="-6249" y="14521"/>
                            <a:pt x="1851" y="4921"/>
                          </a:cubicBezTo>
                          <a:close/>
                        </a:path>
                      </a:pathLst>
                    </a:custGeom>
                    <a:solidFill>
                      <a:srgbClr val="2FCCD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15" name="Freeform: Shape 197"/>
                    <p:cNvSpPr/>
                    <p:nvPr/>
                  </p:nvSpPr>
                  <p:spPr>
                    <a:xfrm>
                      <a:off x="93963" y="38912"/>
                      <a:ext cx="4201" cy="42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5400" y="21600"/>
                            <a:pt x="5400" y="10800"/>
                            <a:pt x="10800" y="10800"/>
                          </a:cubicBezTo>
                          <a:lnTo>
                            <a:pt x="21600" y="0"/>
                          </a:lnTo>
                          <a:cubicBezTo>
                            <a:pt x="16200" y="0"/>
                            <a:pt x="10800" y="10800"/>
                            <a:pt x="0" y="21600"/>
                          </a:cubicBezTo>
                          <a:close/>
                        </a:path>
                      </a:pathLst>
                    </a:custGeom>
                    <a:solidFill>
                      <a:srgbClr val="2FCCD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16" name="Freeform: Shape 198"/>
                    <p:cNvSpPr/>
                    <p:nvPr/>
                  </p:nvSpPr>
                  <p:spPr>
                    <a:xfrm>
                      <a:off x="1051" y="0"/>
                      <a:ext cx="202389" cy="176036"/>
                    </a:xfrm>
                    <a:custGeom>
                      <a:avLst/>
                      <a:gdLst/>
                      <a:ahLst/>
                      <a:cxnLst>
                        <a:cxn ang="0">
                          <a:pos x="wd2" y="hd2"/>
                        </a:cxn>
                        <a:cxn ang="5400000">
                          <a:pos x="wd2" y="hd2"/>
                        </a:cxn>
                        <a:cxn ang="10800000">
                          <a:pos x="wd2" y="hd2"/>
                        </a:cxn>
                        <a:cxn ang="16200000">
                          <a:pos x="wd2" y="hd2"/>
                        </a:cxn>
                      </a:cxnLst>
                      <a:rect l="0" t="0" r="r" b="b"/>
                      <a:pathLst>
                        <a:path w="21600" h="21553" fill="norm" stroke="1" extrusionOk="0">
                          <a:moveTo>
                            <a:pt x="1405" y="20341"/>
                          </a:moveTo>
                          <a:cubicBezTo>
                            <a:pt x="1449" y="20090"/>
                            <a:pt x="1493" y="19838"/>
                            <a:pt x="1537" y="19586"/>
                          </a:cubicBezTo>
                          <a:cubicBezTo>
                            <a:pt x="1537" y="19485"/>
                            <a:pt x="1580" y="19385"/>
                            <a:pt x="1580" y="19284"/>
                          </a:cubicBezTo>
                          <a:cubicBezTo>
                            <a:pt x="1580" y="19334"/>
                            <a:pt x="1580" y="19385"/>
                            <a:pt x="1537" y="19435"/>
                          </a:cubicBezTo>
                          <a:cubicBezTo>
                            <a:pt x="1580" y="19334"/>
                            <a:pt x="1580" y="19234"/>
                            <a:pt x="1624" y="19083"/>
                          </a:cubicBezTo>
                          <a:cubicBezTo>
                            <a:pt x="1624" y="19133"/>
                            <a:pt x="1580" y="19234"/>
                            <a:pt x="1580" y="19284"/>
                          </a:cubicBezTo>
                          <a:cubicBezTo>
                            <a:pt x="1756" y="18680"/>
                            <a:pt x="1844" y="18025"/>
                            <a:pt x="2063" y="17421"/>
                          </a:cubicBezTo>
                          <a:cubicBezTo>
                            <a:pt x="2283" y="16515"/>
                            <a:pt x="2590" y="15659"/>
                            <a:pt x="2898" y="14803"/>
                          </a:cubicBezTo>
                          <a:cubicBezTo>
                            <a:pt x="3117" y="14299"/>
                            <a:pt x="3337" y="13796"/>
                            <a:pt x="3600" y="13292"/>
                          </a:cubicBezTo>
                          <a:cubicBezTo>
                            <a:pt x="3556" y="13343"/>
                            <a:pt x="3556" y="13343"/>
                            <a:pt x="3512" y="13443"/>
                          </a:cubicBezTo>
                          <a:lnTo>
                            <a:pt x="3644" y="13141"/>
                          </a:lnTo>
                          <a:cubicBezTo>
                            <a:pt x="3600" y="13192"/>
                            <a:pt x="3600" y="13242"/>
                            <a:pt x="3600" y="13292"/>
                          </a:cubicBezTo>
                          <a:cubicBezTo>
                            <a:pt x="4390" y="11530"/>
                            <a:pt x="5400" y="9919"/>
                            <a:pt x="6585" y="8459"/>
                          </a:cubicBezTo>
                          <a:cubicBezTo>
                            <a:pt x="6541" y="8459"/>
                            <a:pt x="6541" y="8509"/>
                            <a:pt x="6498" y="8509"/>
                          </a:cubicBezTo>
                          <a:cubicBezTo>
                            <a:pt x="6366" y="8710"/>
                            <a:pt x="6717" y="8257"/>
                            <a:pt x="6585" y="8459"/>
                          </a:cubicBezTo>
                          <a:lnTo>
                            <a:pt x="6629" y="8358"/>
                          </a:lnTo>
                          <a:cubicBezTo>
                            <a:pt x="6717" y="8257"/>
                            <a:pt x="6849" y="8157"/>
                            <a:pt x="6893" y="8056"/>
                          </a:cubicBezTo>
                          <a:cubicBezTo>
                            <a:pt x="7112" y="7804"/>
                            <a:pt x="7244" y="7653"/>
                            <a:pt x="7463" y="7452"/>
                          </a:cubicBezTo>
                          <a:cubicBezTo>
                            <a:pt x="7815" y="6999"/>
                            <a:pt x="8210" y="6646"/>
                            <a:pt x="8649" y="6294"/>
                          </a:cubicBezTo>
                          <a:cubicBezTo>
                            <a:pt x="9088" y="5891"/>
                            <a:pt x="9483" y="5538"/>
                            <a:pt x="9966" y="5186"/>
                          </a:cubicBezTo>
                          <a:cubicBezTo>
                            <a:pt x="10010" y="5136"/>
                            <a:pt x="10054" y="5136"/>
                            <a:pt x="10098" y="5035"/>
                          </a:cubicBezTo>
                          <a:lnTo>
                            <a:pt x="10141" y="5035"/>
                          </a:lnTo>
                          <a:cubicBezTo>
                            <a:pt x="10098" y="5035"/>
                            <a:pt x="10098" y="5085"/>
                            <a:pt x="10054" y="5085"/>
                          </a:cubicBezTo>
                          <a:cubicBezTo>
                            <a:pt x="10141" y="5035"/>
                            <a:pt x="10185" y="4985"/>
                            <a:pt x="10229" y="4985"/>
                          </a:cubicBezTo>
                          <a:cubicBezTo>
                            <a:pt x="10273" y="4934"/>
                            <a:pt x="10273" y="4934"/>
                            <a:pt x="10229" y="4985"/>
                          </a:cubicBezTo>
                          <a:lnTo>
                            <a:pt x="10141" y="5035"/>
                          </a:lnTo>
                          <a:cubicBezTo>
                            <a:pt x="10229" y="4934"/>
                            <a:pt x="10361" y="4884"/>
                            <a:pt x="10449" y="4834"/>
                          </a:cubicBezTo>
                          <a:cubicBezTo>
                            <a:pt x="10668" y="4632"/>
                            <a:pt x="10932" y="4481"/>
                            <a:pt x="11195" y="4330"/>
                          </a:cubicBezTo>
                          <a:cubicBezTo>
                            <a:pt x="12337" y="3625"/>
                            <a:pt x="13566" y="3021"/>
                            <a:pt x="14795" y="2568"/>
                          </a:cubicBezTo>
                          <a:lnTo>
                            <a:pt x="14707" y="2568"/>
                          </a:lnTo>
                          <a:cubicBezTo>
                            <a:pt x="14795" y="2568"/>
                            <a:pt x="14883" y="2517"/>
                            <a:pt x="14971" y="2517"/>
                          </a:cubicBezTo>
                          <a:cubicBezTo>
                            <a:pt x="14927" y="2517"/>
                            <a:pt x="14883" y="2517"/>
                            <a:pt x="14795" y="2568"/>
                          </a:cubicBezTo>
                          <a:cubicBezTo>
                            <a:pt x="16727" y="1863"/>
                            <a:pt x="18659" y="1460"/>
                            <a:pt x="20678" y="1309"/>
                          </a:cubicBezTo>
                          <a:cubicBezTo>
                            <a:pt x="20941" y="1259"/>
                            <a:pt x="21249" y="1007"/>
                            <a:pt x="21380" y="755"/>
                          </a:cubicBezTo>
                          <a:cubicBezTo>
                            <a:pt x="21512" y="554"/>
                            <a:pt x="21600" y="302"/>
                            <a:pt x="21600" y="0"/>
                          </a:cubicBezTo>
                          <a:cubicBezTo>
                            <a:pt x="21249" y="0"/>
                            <a:pt x="20854" y="0"/>
                            <a:pt x="20459" y="0"/>
                          </a:cubicBezTo>
                          <a:cubicBezTo>
                            <a:pt x="15278" y="201"/>
                            <a:pt x="10141" y="2568"/>
                            <a:pt x="6190" y="7049"/>
                          </a:cubicBezTo>
                          <a:cubicBezTo>
                            <a:pt x="2634" y="11077"/>
                            <a:pt x="571" y="16213"/>
                            <a:pt x="0" y="21550"/>
                          </a:cubicBezTo>
                          <a:cubicBezTo>
                            <a:pt x="88" y="21550"/>
                            <a:pt x="132" y="21550"/>
                            <a:pt x="176" y="21550"/>
                          </a:cubicBezTo>
                          <a:cubicBezTo>
                            <a:pt x="834" y="21600"/>
                            <a:pt x="1317" y="21097"/>
                            <a:pt x="1405" y="20341"/>
                          </a:cubicBezTo>
                          <a:close/>
                        </a:path>
                      </a:pathLst>
                    </a:custGeom>
                    <a:solidFill>
                      <a:srgbClr val="31BC6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17" name="Freeform: Shape 199"/>
                    <p:cNvSpPr/>
                    <p:nvPr/>
                  </p:nvSpPr>
                  <p:spPr>
                    <a:xfrm>
                      <a:off x="333693" y="198265"/>
                      <a:ext cx="22260" cy="45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749" y="21600"/>
                          </a:moveTo>
                          <a:lnTo>
                            <a:pt x="18851" y="21600"/>
                          </a:lnTo>
                          <a:cubicBezTo>
                            <a:pt x="20422" y="21600"/>
                            <a:pt x="21600" y="16200"/>
                            <a:pt x="21600" y="10800"/>
                          </a:cubicBezTo>
                          <a:cubicBezTo>
                            <a:pt x="21600" y="3600"/>
                            <a:pt x="20422" y="0"/>
                            <a:pt x="18851" y="0"/>
                          </a:cubicBezTo>
                          <a:lnTo>
                            <a:pt x="2749" y="0"/>
                          </a:lnTo>
                          <a:cubicBezTo>
                            <a:pt x="1571" y="0"/>
                            <a:pt x="0" y="3600"/>
                            <a:pt x="0" y="10800"/>
                          </a:cubicBezTo>
                          <a:cubicBezTo>
                            <a:pt x="0" y="16200"/>
                            <a:pt x="1571" y="21600"/>
                            <a:pt x="2749" y="21600"/>
                          </a:cubicBezTo>
                          <a:close/>
                        </a:path>
                      </a:pathLst>
                    </a:custGeom>
                    <a:solidFill>
                      <a:srgbClr val="80808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18" name="Freeform: Shape 200"/>
                    <p:cNvSpPr/>
                    <p:nvPr/>
                  </p:nvSpPr>
                  <p:spPr>
                    <a:xfrm>
                      <a:off x="44332" y="198265"/>
                      <a:ext cx="21848" cy="45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800" y="0"/>
                          </a:moveTo>
                          <a:lnTo>
                            <a:pt x="2800" y="0"/>
                          </a:lnTo>
                          <a:cubicBezTo>
                            <a:pt x="1200" y="0"/>
                            <a:pt x="0" y="3600"/>
                            <a:pt x="0" y="10800"/>
                          </a:cubicBezTo>
                          <a:cubicBezTo>
                            <a:pt x="0" y="16200"/>
                            <a:pt x="1200" y="21600"/>
                            <a:pt x="2800" y="21600"/>
                          </a:cubicBezTo>
                          <a:lnTo>
                            <a:pt x="18800" y="21600"/>
                          </a:lnTo>
                          <a:cubicBezTo>
                            <a:pt x="20400" y="21600"/>
                            <a:pt x="21600" y="16200"/>
                            <a:pt x="21600" y="10800"/>
                          </a:cubicBezTo>
                          <a:cubicBezTo>
                            <a:pt x="21600" y="3600"/>
                            <a:pt x="20400" y="0"/>
                            <a:pt x="18800" y="0"/>
                          </a:cubicBezTo>
                          <a:close/>
                        </a:path>
                      </a:pathLst>
                    </a:custGeom>
                    <a:solidFill>
                      <a:srgbClr val="80808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19" name="Freeform: Shape 201"/>
                    <p:cNvSpPr/>
                    <p:nvPr/>
                  </p:nvSpPr>
                  <p:spPr>
                    <a:xfrm>
                      <a:off x="197669" y="44516"/>
                      <a:ext cx="4948" cy="222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8851"/>
                          </a:moveTo>
                          <a:lnTo>
                            <a:pt x="21600" y="2749"/>
                          </a:lnTo>
                          <a:cubicBezTo>
                            <a:pt x="21600" y="1178"/>
                            <a:pt x="16615" y="0"/>
                            <a:pt x="11631" y="0"/>
                          </a:cubicBezTo>
                          <a:cubicBezTo>
                            <a:pt x="4985" y="0"/>
                            <a:pt x="0" y="1178"/>
                            <a:pt x="0" y="2749"/>
                          </a:cubicBezTo>
                          <a:lnTo>
                            <a:pt x="0" y="18851"/>
                          </a:lnTo>
                          <a:cubicBezTo>
                            <a:pt x="0" y="20422"/>
                            <a:pt x="4985" y="21600"/>
                            <a:pt x="11631" y="21600"/>
                          </a:cubicBezTo>
                          <a:cubicBezTo>
                            <a:pt x="16615" y="21600"/>
                            <a:pt x="21600" y="20422"/>
                            <a:pt x="21600" y="18851"/>
                          </a:cubicBezTo>
                          <a:close/>
                        </a:path>
                      </a:pathLst>
                    </a:custGeom>
                    <a:solidFill>
                      <a:srgbClr val="80808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20" name="Freeform: Shape 202"/>
                    <p:cNvSpPr/>
                    <p:nvPr/>
                  </p:nvSpPr>
                  <p:spPr>
                    <a:xfrm>
                      <a:off x="197669" y="334290"/>
                      <a:ext cx="4948" cy="218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800"/>
                          </a:moveTo>
                          <a:lnTo>
                            <a:pt x="0" y="19200"/>
                          </a:lnTo>
                          <a:cubicBezTo>
                            <a:pt x="0" y="20400"/>
                            <a:pt x="4985" y="21600"/>
                            <a:pt x="11631" y="21600"/>
                          </a:cubicBezTo>
                          <a:cubicBezTo>
                            <a:pt x="16615" y="21600"/>
                            <a:pt x="21600" y="20400"/>
                            <a:pt x="21600" y="19200"/>
                          </a:cubicBezTo>
                          <a:lnTo>
                            <a:pt x="21600" y="2800"/>
                          </a:lnTo>
                          <a:cubicBezTo>
                            <a:pt x="21600" y="1200"/>
                            <a:pt x="16615" y="0"/>
                            <a:pt x="11631" y="0"/>
                          </a:cubicBezTo>
                          <a:cubicBezTo>
                            <a:pt x="4985" y="0"/>
                            <a:pt x="0" y="1200"/>
                            <a:pt x="0" y="2800"/>
                          </a:cubicBezTo>
                          <a:close/>
                        </a:path>
                      </a:pathLst>
                    </a:custGeom>
                    <a:solidFill>
                      <a:srgbClr val="80808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1042" name="Group 783"/>
                  <p:cNvGrpSpPr/>
                  <p:nvPr/>
                </p:nvGrpSpPr>
                <p:grpSpPr>
                  <a:xfrm flipH="1">
                    <a:off x="823720" y="702758"/>
                    <a:ext cx="541240" cy="1974194"/>
                    <a:chOff x="0" y="0"/>
                    <a:chExt cx="541238" cy="1974192"/>
                  </a:xfrm>
                </p:grpSpPr>
                <p:sp>
                  <p:nvSpPr>
                    <p:cNvPr id="1022" name="Freeform: Shape 203"/>
                    <p:cNvSpPr/>
                    <p:nvPr/>
                  </p:nvSpPr>
                  <p:spPr>
                    <a:xfrm>
                      <a:off x="24188" y="42591"/>
                      <a:ext cx="231889" cy="450778"/>
                    </a:xfrm>
                    <a:custGeom>
                      <a:avLst/>
                      <a:gdLst/>
                      <a:ahLst/>
                      <a:cxnLst>
                        <a:cxn ang="0">
                          <a:pos x="wd2" y="hd2"/>
                        </a:cxn>
                        <a:cxn ang="5400000">
                          <a:pos x="wd2" y="hd2"/>
                        </a:cxn>
                        <a:cxn ang="10800000">
                          <a:pos x="wd2" y="hd2"/>
                        </a:cxn>
                        <a:cxn ang="16200000">
                          <a:pos x="wd2" y="hd2"/>
                        </a:cxn>
                      </a:cxnLst>
                      <a:rect l="0" t="0" r="r" b="b"/>
                      <a:pathLst>
                        <a:path w="18642" h="19285" fill="norm" stroke="1" extrusionOk="0">
                          <a:moveTo>
                            <a:pt x="9188" y="147"/>
                          </a:moveTo>
                          <a:cubicBezTo>
                            <a:pt x="9188" y="147"/>
                            <a:pt x="6211" y="1574"/>
                            <a:pt x="6807" y="3159"/>
                          </a:cubicBezTo>
                          <a:cubicBezTo>
                            <a:pt x="7369" y="4710"/>
                            <a:pt x="4061" y="4252"/>
                            <a:pt x="4557" y="6542"/>
                          </a:cubicBezTo>
                          <a:cubicBezTo>
                            <a:pt x="4921" y="8251"/>
                            <a:pt x="1713" y="7846"/>
                            <a:pt x="2738" y="10119"/>
                          </a:cubicBezTo>
                          <a:cubicBezTo>
                            <a:pt x="3763" y="12391"/>
                            <a:pt x="-437" y="11140"/>
                            <a:pt x="1216" y="13484"/>
                          </a:cubicBezTo>
                          <a:cubicBezTo>
                            <a:pt x="2176" y="14840"/>
                            <a:pt x="985" y="15580"/>
                            <a:pt x="654" y="15968"/>
                          </a:cubicBezTo>
                          <a:cubicBezTo>
                            <a:pt x="-669" y="17360"/>
                            <a:pt x="-570" y="19791"/>
                            <a:pt x="6608" y="19192"/>
                          </a:cubicBezTo>
                          <a:cubicBezTo>
                            <a:pt x="13819" y="18611"/>
                            <a:pt x="16069" y="19298"/>
                            <a:pt x="17524" y="17871"/>
                          </a:cubicBezTo>
                          <a:cubicBezTo>
                            <a:pt x="19012" y="16444"/>
                            <a:pt x="20931" y="-1809"/>
                            <a:pt x="9188" y="147"/>
                          </a:cubicBezTo>
                          <a:close/>
                        </a:path>
                      </a:pathLst>
                    </a:custGeom>
                    <a:solidFill>
                      <a:srgbClr val="00000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23" name="Freeform: Shape 204"/>
                    <p:cNvSpPr/>
                    <p:nvPr/>
                  </p:nvSpPr>
                  <p:spPr>
                    <a:xfrm>
                      <a:off x="110943" y="1832471"/>
                      <a:ext cx="206248" cy="92376"/>
                    </a:xfrm>
                    <a:custGeom>
                      <a:avLst/>
                      <a:gdLst/>
                      <a:ahLst/>
                      <a:cxnLst>
                        <a:cxn ang="0">
                          <a:pos x="wd2" y="hd2"/>
                        </a:cxn>
                        <a:cxn ang="5400000">
                          <a:pos x="wd2" y="hd2"/>
                        </a:cxn>
                        <a:cxn ang="10800000">
                          <a:pos x="wd2" y="hd2"/>
                        </a:cxn>
                        <a:cxn ang="16200000">
                          <a:pos x="wd2" y="hd2"/>
                        </a:cxn>
                      </a:cxnLst>
                      <a:rect l="0" t="0" r="r" b="b"/>
                      <a:pathLst>
                        <a:path w="17027" h="20344" fill="norm" stroke="1" extrusionOk="0">
                          <a:moveTo>
                            <a:pt x="11830" y="0"/>
                          </a:moveTo>
                          <a:cubicBezTo>
                            <a:pt x="11830" y="0"/>
                            <a:pt x="-4540" y="18166"/>
                            <a:pt x="1234" y="20064"/>
                          </a:cubicBezTo>
                          <a:cubicBezTo>
                            <a:pt x="5717" y="21600"/>
                            <a:pt x="12713" y="16449"/>
                            <a:pt x="15668" y="13918"/>
                          </a:cubicBezTo>
                          <a:cubicBezTo>
                            <a:pt x="16517" y="13285"/>
                            <a:pt x="17060" y="11116"/>
                            <a:pt x="17026" y="8586"/>
                          </a:cubicBezTo>
                          <a:lnTo>
                            <a:pt x="16992" y="5332"/>
                          </a:lnTo>
                          <a:cubicBezTo>
                            <a:pt x="15464" y="8134"/>
                            <a:pt x="13188" y="8586"/>
                            <a:pt x="13188" y="8586"/>
                          </a:cubicBezTo>
                          <a:cubicBezTo>
                            <a:pt x="13596" y="2621"/>
                            <a:pt x="12917" y="452"/>
                            <a:pt x="11830" y="0"/>
                          </a:cubicBezTo>
                          <a:close/>
                        </a:path>
                      </a:pathLst>
                    </a:custGeom>
                    <a:solidFill>
                      <a:srgbClr val="98231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24" name="Freeform: Shape 205"/>
                    <p:cNvSpPr/>
                    <p:nvPr/>
                  </p:nvSpPr>
                  <p:spPr>
                    <a:xfrm>
                      <a:off x="244625" y="1789191"/>
                      <a:ext cx="72135" cy="8202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45" y="11340"/>
                          </a:moveTo>
                          <a:cubicBezTo>
                            <a:pt x="6873" y="11880"/>
                            <a:pt x="9327" y="14472"/>
                            <a:pt x="7855" y="21600"/>
                          </a:cubicBezTo>
                          <a:cubicBezTo>
                            <a:pt x="7855" y="21600"/>
                            <a:pt x="16077" y="21060"/>
                            <a:pt x="21600" y="17712"/>
                          </a:cubicBezTo>
                          <a:lnTo>
                            <a:pt x="20986" y="756"/>
                          </a:lnTo>
                          <a:lnTo>
                            <a:pt x="0" y="0"/>
                          </a:lnTo>
                          <a:close/>
                        </a:path>
                      </a:pathLst>
                    </a:custGeom>
                    <a:solidFill>
                      <a:srgbClr val="A3734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25" name="Freeform: Shape 206"/>
                    <p:cNvSpPr/>
                    <p:nvPr/>
                  </p:nvSpPr>
                  <p:spPr>
                    <a:xfrm>
                      <a:off x="323354" y="1792901"/>
                      <a:ext cx="70487" cy="754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4439"/>
                          </a:moveTo>
                          <a:cubicBezTo>
                            <a:pt x="20595" y="13148"/>
                            <a:pt x="19591" y="11974"/>
                            <a:pt x="18586" y="10800"/>
                          </a:cubicBezTo>
                          <a:lnTo>
                            <a:pt x="19088" y="704"/>
                          </a:lnTo>
                          <a:lnTo>
                            <a:pt x="0" y="0"/>
                          </a:lnTo>
                          <a:lnTo>
                            <a:pt x="1005" y="7161"/>
                          </a:lnTo>
                          <a:cubicBezTo>
                            <a:pt x="1507" y="10917"/>
                            <a:pt x="2386" y="14439"/>
                            <a:pt x="3642" y="17961"/>
                          </a:cubicBezTo>
                          <a:lnTo>
                            <a:pt x="7033" y="21600"/>
                          </a:lnTo>
                          <a:cubicBezTo>
                            <a:pt x="7033" y="21600"/>
                            <a:pt x="13312" y="11387"/>
                            <a:pt x="21600" y="14439"/>
                          </a:cubicBezTo>
                          <a:close/>
                        </a:path>
                      </a:pathLst>
                    </a:custGeom>
                    <a:solidFill>
                      <a:srgbClr val="A3734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26" name="Freeform: Shape 207"/>
                    <p:cNvSpPr/>
                    <p:nvPr/>
                  </p:nvSpPr>
                  <p:spPr>
                    <a:xfrm>
                      <a:off x="335308" y="1841600"/>
                      <a:ext cx="111550" cy="132593"/>
                    </a:xfrm>
                    <a:custGeom>
                      <a:avLst/>
                      <a:gdLst/>
                      <a:ahLst/>
                      <a:cxnLst>
                        <a:cxn ang="0">
                          <a:pos x="wd2" y="hd2"/>
                        </a:cxn>
                        <a:cxn ang="5400000">
                          <a:pos x="wd2" y="hd2"/>
                        </a:cxn>
                        <a:cxn ang="10800000">
                          <a:pos x="wd2" y="hd2"/>
                        </a:cxn>
                        <a:cxn ang="16200000">
                          <a:pos x="wd2" y="hd2"/>
                        </a:cxn>
                      </a:cxnLst>
                      <a:rect l="0" t="0" r="r" b="b"/>
                      <a:pathLst>
                        <a:path w="17358" h="17963" fill="norm" stroke="1" extrusionOk="0">
                          <a:moveTo>
                            <a:pt x="9138" y="270"/>
                          </a:moveTo>
                          <a:cubicBezTo>
                            <a:pt x="4921" y="-1177"/>
                            <a:pt x="1725" y="3666"/>
                            <a:pt x="1725" y="3666"/>
                          </a:cubicBezTo>
                          <a:lnTo>
                            <a:pt x="0" y="1941"/>
                          </a:lnTo>
                          <a:cubicBezTo>
                            <a:pt x="128" y="2219"/>
                            <a:pt x="192" y="2497"/>
                            <a:pt x="320" y="2776"/>
                          </a:cubicBezTo>
                          <a:cubicBezTo>
                            <a:pt x="2301" y="7396"/>
                            <a:pt x="6518" y="15357"/>
                            <a:pt x="12973" y="17528"/>
                          </a:cubicBezTo>
                          <a:cubicBezTo>
                            <a:pt x="21600" y="20423"/>
                            <a:pt x="15976" y="8231"/>
                            <a:pt x="9138" y="270"/>
                          </a:cubicBezTo>
                          <a:close/>
                        </a:path>
                      </a:pathLst>
                    </a:custGeom>
                    <a:solidFill>
                      <a:srgbClr val="98231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27" name="Freeform: Shape 208"/>
                    <p:cNvSpPr/>
                    <p:nvPr/>
                  </p:nvSpPr>
                  <p:spPr>
                    <a:xfrm>
                      <a:off x="239679" y="1761162"/>
                      <a:ext cx="75021" cy="305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168"/>
                          </a:moveTo>
                          <a:lnTo>
                            <a:pt x="1416" y="19584"/>
                          </a:lnTo>
                          <a:lnTo>
                            <a:pt x="21600" y="21600"/>
                          </a:lnTo>
                          <a:lnTo>
                            <a:pt x="21246" y="0"/>
                          </a:lnTo>
                          <a:cubicBezTo>
                            <a:pt x="21246" y="0"/>
                            <a:pt x="0" y="0"/>
                            <a:pt x="0" y="3168"/>
                          </a:cubicBezTo>
                          <a:close/>
                        </a:path>
                      </a:pathLst>
                    </a:custGeom>
                    <a:solidFill>
                      <a:srgbClr val="80512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28" name="Freeform: Shape 209"/>
                    <p:cNvSpPr/>
                    <p:nvPr/>
                  </p:nvSpPr>
                  <p:spPr>
                    <a:xfrm>
                      <a:off x="318820" y="1754154"/>
                      <a:ext cx="68426" cy="408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2376"/>
                          </a:lnTo>
                          <a:lnTo>
                            <a:pt x="1423" y="20304"/>
                          </a:lnTo>
                          <a:lnTo>
                            <a:pt x="21083" y="21600"/>
                          </a:lnTo>
                          <a:close/>
                        </a:path>
                      </a:pathLst>
                    </a:custGeom>
                    <a:solidFill>
                      <a:srgbClr val="80512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29" name="Freeform: Shape 210"/>
                    <p:cNvSpPr/>
                    <p:nvPr/>
                  </p:nvSpPr>
                  <p:spPr>
                    <a:xfrm>
                      <a:off x="18778" y="427747"/>
                      <a:ext cx="223374" cy="334385"/>
                    </a:xfrm>
                    <a:custGeom>
                      <a:avLst/>
                      <a:gdLst/>
                      <a:ahLst/>
                      <a:cxnLst>
                        <a:cxn ang="0">
                          <a:pos x="wd2" y="hd2"/>
                        </a:cxn>
                        <a:cxn ang="5400000">
                          <a:pos x="wd2" y="hd2"/>
                        </a:cxn>
                        <a:cxn ang="10800000">
                          <a:pos x="wd2" y="hd2"/>
                        </a:cxn>
                        <a:cxn ang="16200000">
                          <a:pos x="wd2" y="hd2"/>
                        </a:cxn>
                      </a:cxnLst>
                      <a:rect l="0" t="0" r="r" b="b"/>
                      <a:pathLst>
                        <a:path w="17477" h="16290" fill="norm" stroke="1" extrusionOk="0">
                          <a:moveTo>
                            <a:pt x="5148" y="16203"/>
                          </a:moveTo>
                          <a:cubicBezTo>
                            <a:pt x="5148" y="16203"/>
                            <a:pt x="-4123" y="14779"/>
                            <a:pt x="2219" y="4972"/>
                          </a:cubicBezTo>
                          <a:cubicBezTo>
                            <a:pt x="8013" y="-4013"/>
                            <a:pt x="17477" y="1923"/>
                            <a:pt x="17477" y="1923"/>
                          </a:cubicBezTo>
                          <a:cubicBezTo>
                            <a:pt x="17477" y="1923"/>
                            <a:pt x="12455" y="17587"/>
                            <a:pt x="5148" y="16203"/>
                          </a:cubicBezTo>
                          <a:close/>
                        </a:path>
                      </a:pathLst>
                    </a:custGeom>
                    <a:solidFill>
                      <a:srgbClr val="999999"/>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30" name="Freeform: Shape 211"/>
                    <p:cNvSpPr/>
                    <p:nvPr/>
                  </p:nvSpPr>
                  <p:spPr>
                    <a:xfrm>
                      <a:off x="-1" y="545597"/>
                      <a:ext cx="184204" cy="232715"/>
                    </a:xfrm>
                    <a:custGeom>
                      <a:avLst/>
                      <a:gdLst/>
                      <a:ahLst/>
                      <a:cxnLst>
                        <a:cxn ang="0">
                          <a:pos x="wd2" y="hd2"/>
                        </a:cxn>
                        <a:cxn ang="5400000">
                          <a:pos x="wd2" y="hd2"/>
                        </a:cxn>
                        <a:cxn ang="10800000">
                          <a:pos x="wd2" y="hd2"/>
                        </a:cxn>
                        <a:cxn ang="16200000">
                          <a:pos x="wd2" y="hd2"/>
                        </a:cxn>
                      </a:cxnLst>
                      <a:rect l="0" t="0" r="r" b="b"/>
                      <a:pathLst>
                        <a:path w="14929" h="19800" fill="norm" stroke="1" extrusionOk="0">
                          <a:moveTo>
                            <a:pt x="13182" y="16524"/>
                          </a:moveTo>
                          <a:cubicBezTo>
                            <a:pt x="13182" y="16524"/>
                            <a:pt x="5415" y="21600"/>
                            <a:pt x="1415" y="19114"/>
                          </a:cubicBezTo>
                          <a:cubicBezTo>
                            <a:pt x="-2618" y="16629"/>
                            <a:pt x="3249" y="0"/>
                            <a:pt x="3249" y="0"/>
                          </a:cubicBezTo>
                          <a:lnTo>
                            <a:pt x="8482" y="2241"/>
                          </a:lnTo>
                          <a:cubicBezTo>
                            <a:pt x="8482" y="2241"/>
                            <a:pt x="18982" y="9802"/>
                            <a:pt x="13182" y="16524"/>
                          </a:cubicBezTo>
                          <a:close/>
                        </a:path>
                      </a:pathLst>
                    </a:custGeom>
                    <a:solidFill>
                      <a:srgbClr val="80512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31" name="Freeform: Shape 212"/>
                    <p:cNvSpPr/>
                    <p:nvPr/>
                  </p:nvSpPr>
                  <p:spPr>
                    <a:xfrm>
                      <a:off x="66898" y="880362"/>
                      <a:ext cx="325293" cy="900586"/>
                    </a:xfrm>
                    <a:custGeom>
                      <a:avLst/>
                      <a:gdLst/>
                      <a:ahLst/>
                      <a:cxnLst>
                        <a:cxn ang="0">
                          <a:pos x="wd2" y="hd2"/>
                        </a:cxn>
                        <a:cxn ang="5400000">
                          <a:pos x="wd2" y="hd2"/>
                        </a:cxn>
                        <a:cxn ang="10800000">
                          <a:pos x="wd2" y="hd2"/>
                        </a:cxn>
                        <a:cxn ang="16200000">
                          <a:pos x="wd2" y="hd2"/>
                        </a:cxn>
                      </a:cxnLst>
                      <a:rect l="0" t="0" r="r" b="b"/>
                      <a:pathLst>
                        <a:path w="19986" h="19938" fill="norm" stroke="1" extrusionOk="0">
                          <a:moveTo>
                            <a:pt x="5569" y="4340"/>
                          </a:moveTo>
                          <a:lnTo>
                            <a:pt x="9363" y="4723"/>
                          </a:lnTo>
                          <a:lnTo>
                            <a:pt x="15610" y="19892"/>
                          </a:lnTo>
                          <a:lnTo>
                            <a:pt x="19986" y="19938"/>
                          </a:lnTo>
                          <a:lnTo>
                            <a:pt x="18519" y="1722"/>
                          </a:lnTo>
                          <a:cubicBezTo>
                            <a:pt x="18519" y="1722"/>
                            <a:pt x="4431" y="-1662"/>
                            <a:pt x="81" y="1056"/>
                          </a:cubicBezTo>
                          <a:cubicBezTo>
                            <a:pt x="81" y="1056"/>
                            <a:pt x="-1614" y="7861"/>
                            <a:pt x="10577" y="19829"/>
                          </a:cubicBezTo>
                          <a:lnTo>
                            <a:pt x="15256" y="19883"/>
                          </a:lnTo>
                          <a:lnTo>
                            <a:pt x="8174" y="5270"/>
                          </a:lnTo>
                          <a:close/>
                        </a:path>
                      </a:pathLst>
                    </a:custGeom>
                    <a:solidFill>
                      <a:srgbClr val="1AC1B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32" name="Freeform: Shape 213"/>
                    <p:cNvSpPr/>
                    <p:nvPr/>
                  </p:nvSpPr>
                  <p:spPr>
                    <a:xfrm>
                      <a:off x="157652" y="1076504"/>
                      <a:ext cx="163230" cy="7023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161" y="532"/>
                          </a:moveTo>
                          <a:lnTo>
                            <a:pt x="0" y="0"/>
                          </a:lnTo>
                          <a:lnTo>
                            <a:pt x="5604" y="1292"/>
                          </a:lnTo>
                          <a:lnTo>
                            <a:pt x="20838" y="21587"/>
                          </a:lnTo>
                          <a:lnTo>
                            <a:pt x="21600" y="21600"/>
                          </a:lnTo>
                          <a:close/>
                        </a:path>
                      </a:pathLst>
                    </a:custGeom>
                    <a:solidFill>
                      <a:srgbClr val="02A8A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33" name="Freeform: Shape 214"/>
                    <p:cNvSpPr/>
                    <p:nvPr/>
                  </p:nvSpPr>
                  <p:spPr>
                    <a:xfrm>
                      <a:off x="68206" y="428534"/>
                      <a:ext cx="371279" cy="541090"/>
                    </a:xfrm>
                    <a:custGeom>
                      <a:avLst/>
                      <a:gdLst/>
                      <a:ahLst/>
                      <a:cxnLst>
                        <a:cxn ang="0">
                          <a:pos x="wd2" y="hd2"/>
                        </a:cxn>
                        <a:cxn ang="5400000">
                          <a:pos x="wd2" y="hd2"/>
                        </a:cxn>
                        <a:cxn ang="10800000">
                          <a:pos x="wd2" y="hd2"/>
                        </a:cxn>
                        <a:cxn ang="16200000">
                          <a:pos x="wd2" y="hd2"/>
                        </a:cxn>
                      </a:cxnLst>
                      <a:rect l="0" t="0" r="r" b="b"/>
                      <a:pathLst>
                        <a:path w="17531" h="20577" fill="norm" stroke="1" extrusionOk="0">
                          <a:moveTo>
                            <a:pt x="16526" y="1958"/>
                          </a:moveTo>
                          <a:cubicBezTo>
                            <a:pt x="15982" y="1316"/>
                            <a:pt x="13940" y="752"/>
                            <a:pt x="12949" y="674"/>
                          </a:cubicBezTo>
                          <a:lnTo>
                            <a:pt x="4472" y="0"/>
                          </a:lnTo>
                          <a:cubicBezTo>
                            <a:pt x="4472" y="0"/>
                            <a:pt x="-1730" y="6751"/>
                            <a:pt x="3617" y="10667"/>
                          </a:cubicBezTo>
                          <a:lnTo>
                            <a:pt x="2722" y="15319"/>
                          </a:lnTo>
                          <a:cubicBezTo>
                            <a:pt x="1886" y="15695"/>
                            <a:pt x="98" y="16744"/>
                            <a:pt x="0" y="18984"/>
                          </a:cubicBezTo>
                          <a:cubicBezTo>
                            <a:pt x="0" y="18984"/>
                            <a:pt x="8885" y="21600"/>
                            <a:pt x="14174" y="20128"/>
                          </a:cubicBezTo>
                          <a:lnTo>
                            <a:pt x="13804" y="16619"/>
                          </a:lnTo>
                          <a:cubicBezTo>
                            <a:pt x="13804" y="16619"/>
                            <a:pt x="19870" y="5905"/>
                            <a:pt x="16526" y="1958"/>
                          </a:cubicBezTo>
                          <a:close/>
                        </a:path>
                      </a:pathLst>
                    </a:custGeom>
                    <a:solidFill>
                      <a:srgbClr val="B3B3B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34" name="Freeform: Shape 215"/>
                    <p:cNvSpPr/>
                    <p:nvPr/>
                  </p:nvSpPr>
                  <p:spPr>
                    <a:xfrm>
                      <a:off x="128386" y="575276"/>
                      <a:ext cx="191672" cy="121546"/>
                    </a:xfrm>
                    <a:custGeom>
                      <a:avLst/>
                      <a:gdLst/>
                      <a:ahLst/>
                      <a:cxnLst>
                        <a:cxn ang="0">
                          <a:pos x="wd2" y="hd2"/>
                        </a:cxn>
                        <a:cxn ang="5400000">
                          <a:pos x="wd2" y="hd2"/>
                        </a:cxn>
                        <a:cxn ang="10800000">
                          <a:pos x="wd2" y="hd2"/>
                        </a:cxn>
                        <a:cxn ang="16200000">
                          <a:pos x="wd2" y="hd2"/>
                        </a:cxn>
                      </a:cxnLst>
                      <a:rect l="0" t="0" r="r" b="b"/>
                      <a:pathLst>
                        <a:path w="21600" h="17414" fill="norm" stroke="1" extrusionOk="0">
                          <a:moveTo>
                            <a:pt x="0" y="11241"/>
                          </a:moveTo>
                          <a:lnTo>
                            <a:pt x="10985" y="13066"/>
                          </a:lnTo>
                          <a:cubicBezTo>
                            <a:pt x="14184" y="7004"/>
                            <a:pt x="21600" y="0"/>
                            <a:pt x="21600" y="0"/>
                          </a:cubicBezTo>
                          <a:lnTo>
                            <a:pt x="19653" y="4002"/>
                          </a:lnTo>
                          <a:cubicBezTo>
                            <a:pt x="19653" y="4002"/>
                            <a:pt x="13164" y="21600"/>
                            <a:pt x="11403" y="16480"/>
                          </a:cubicBezTo>
                          <a:close/>
                        </a:path>
                      </a:pathLst>
                    </a:custGeom>
                    <a:solidFill>
                      <a:srgbClr val="999999"/>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35" name="Freeform: Shape 216"/>
                    <p:cNvSpPr/>
                    <p:nvPr/>
                  </p:nvSpPr>
                  <p:spPr>
                    <a:xfrm>
                      <a:off x="43473" y="603305"/>
                      <a:ext cx="360672" cy="228235"/>
                    </a:xfrm>
                    <a:custGeom>
                      <a:avLst/>
                      <a:gdLst/>
                      <a:ahLst/>
                      <a:cxnLst>
                        <a:cxn ang="0">
                          <a:pos x="wd2" y="hd2"/>
                        </a:cxn>
                        <a:cxn ang="5400000">
                          <a:pos x="wd2" y="hd2"/>
                        </a:cxn>
                        <a:cxn ang="10800000">
                          <a:pos x="wd2" y="hd2"/>
                        </a:cxn>
                        <a:cxn ang="16200000">
                          <a:pos x="wd2" y="hd2"/>
                        </a:cxn>
                      </a:cxnLst>
                      <a:rect l="0" t="0" r="r" b="b"/>
                      <a:pathLst>
                        <a:path w="21600" h="18988" fill="norm" stroke="1" extrusionOk="0">
                          <a:moveTo>
                            <a:pt x="21600" y="5443"/>
                          </a:moveTo>
                          <a:cubicBezTo>
                            <a:pt x="21600" y="5443"/>
                            <a:pt x="15288" y="21600"/>
                            <a:pt x="9567" y="18622"/>
                          </a:cubicBezTo>
                          <a:cubicBezTo>
                            <a:pt x="3822" y="15678"/>
                            <a:pt x="0" y="2978"/>
                            <a:pt x="0" y="2978"/>
                          </a:cubicBezTo>
                          <a:cubicBezTo>
                            <a:pt x="0" y="2978"/>
                            <a:pt x="5449" y="2636"/>
                            <a:pt x="11836" y="7599"/>
                          </a:cubicBezTo>
                          <a:lnTo>
                            <a:pt x="15534" y="0"/>
                          </a:lnTo>
                          <a:close/>
                        </a:path>
                      </a:pathLst>
                    </a:custGeom>
                    <a:solidFill>
                      <a:srgbClr val="A3734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36" name="Freeform: Shape 217"/>
                    <p:cNvSpPr/>
                    <p:nvPr/>
                  </p:nvSpPr>
                  <p:spPr>
                    <a:xfrm>
                      <a:off x="228548" y="631583"/>
                      <a:ext cx="118306" cy="108578"/>
                    </a:xfrm>
                    <a:custGeom>
                      <a:avLst/>
                      <a:gdLst/>
                      <a:ahLst/>
                      <a:cxnLst>
                        <a:cxn ang="0">
                          <a:pos x="wd2" y="hd2"/>
                        </a:cxn>
                        <a:cxn ang="5400000">
                          <a:pos x="wd2" y="hd2"/>
                        </a:cxn>
                        <a:cxn ang="10800000">
                          <a:pos x="wd2" y="hd2"/>
                        </a:cxn>
                        <a:cxn ang="16200000">
                          <a:pos x="wd2" y="hd2"/>
                        </a:cxn>
                      </a:cxnLst>
                      <a:rect l="0" t="0" r="r" b="b"/>
                      <a:pathLst>
                        <a:path w="21232" h="20182" fill="norm" stroke="1" extrusionOk="0">
                          <a:moveTo>
                            <a:pt x="0" y="10411"/>
                          </a:moveTo>
                          <a:cubicBezTo>
                            <a:pt x="0" y="10411"/>
                            <a:pt x="5750" y="-504"/>
                            <a:pt x="10395" y="3389"/>
                          </a:cubicBezTo>
                          <a:cubicBezTo>
                            <a:pt x="10395" y="3389"/>
                            <a:pt x="11279" y="-1267"/>
                            <a:pt x="14007" y="336"/>
                          </a:cubicBezTo>
                          <a:cubicBezTo>
                            <a:pt x="16145" y="1633"/>
                            <a:pt x="21305" y="7358"/>
                            <a:pt x="21231" y="10869"/>
                          </a:cubicBezTo>
                          <a:cubicBezTo>
                            <a:pt x="21158" y="12166"/>
                            <a:pt x="19462" y="12777"/>
                            <a:pt x="18725" y="11708"/>
                          </a:cubicBezTo>
                          <a:lnTo>
                            <a:pt x="14154" y="6137"/>
                          </a:lnTo>
                          <a:cubicBezTo>
                            <a:pt x="14154" y="6137"/>
                            <a:pt x="21600" y="20333"/>
                            <a:pt x="13933" y="20180"/>
                          </a:cubicBezTo>
                          <a:cubicBezTo>
                            <a:pt x="6192" y="20104"/>
                            <a:pt x="0" y="10411"/>
                            <a:pt x="0" y="10411"/>
                          </a:cubicBezTo>
                          <a:close/>
                        </a:path>
                      </a:pathLst>
                    </a:custGeom>
                    <a:solidFill>
                      <a:srgbClr val="80512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37" name="Freeform: Shape 218"/>
                    <p:cNvSpPr/>
                    <p:nvPr/>
                  </p:nvSpPr>
                  <p:spPr>
                    <a:xfrm>
                      <a:off x="126059" y="93779"/>
                      <a:ext cx="268433" cy="405225"/>
                    </a:xfrm>
                    <a:custGeom>
                      <a:avLst/>
                      <a:gdLst/>
                      <a:ahLst/>
                      <a:cxnLst>
                        <a:cxn ang="0">
                          <a:pos x="wd2" y="hd2"/>
                        </a:cxn>
                        <a:cxn ang="5400000">
                          <a:pos x="wd2" y="hd2"/>
                        </a:cxn>
                        <a:cxn ang="10800000">
                          <a:pos x="wd2" y="hd2"/>
                        </a:cxn>
                        <a:cxn ang="16200000">
                          <a:pos x="wd2" y="hd2"/>
                        </a:cxn>
                      </a:cxnLst>
                      <a:rect l="0" t="0" r="r" b="b"/>
                      <a:pathLst>
                        <a:path w="13785" h="17073" fill="norm" stroke="1" extrusionOk="0">
                          <a:moveTo>
                            <a:pt x="1620" y="1286"/>
                          </a:moveTo>
                          <a:cubicBezTo>
                            <a:pt x="7516" y="-4006"/>
                            <a:pt x="20451" y="8711"/>
                            <a:pt x="9566" y="9197"/>
                          </a:cubicBezTo>
                          <a:cubicBezTo>
                            <a:pt x="9566" y="9197"/>
                            <a:pt x="9271" y="9926"/>
                            <a:pt x="8615" y="10724"/>
                          </a:cubicBezTo>
                          <a:lnTo>
                            <a:pt x="9503" y="14697"/>
                          </a:lnTo>
                          <a:cubicBezTo>
                            <a:pt x="9503" y="14697"/>
                            <a:pt x="8404" y="15876"/>
                            <a:pt x="7115" y="16709"/>
                          </a:cubicBezTo>
                          <a:cubicBezTo>
                            <a:pt x="5699" y="17594"/>
                            <a:pt x="3670" y="16761"/>
                            <a:pt x="3628" y="15321"/>
                          </a:cubicBezTo>
                          <a:lnTo>
                            <a:pt x="3606" y="14211"/>
                          </a:lnTo>
                          <a:lnTo>
                            <a:pt x="4663" y="14298"/>
                          </a:lnTo>
                          <a:lnTo>
                            <a:pt x="4727" y="13430"/>
                          </a:lnTo>
                          <a:cubicBezTo>
                            <a:pt x="5551" y="13291"/>
                            <a:pt x="7178" y="12806"/>
                            <a:pt x="8024" y="11175"/>
                          </a:cubicBezTo>
                          <a:cubicBezTo>
                            <a:pt x="8024" y="11175"/>
                            <a:pt x="6840" y="12407"/>
                            <a:pt x="4748" y="12840"/>
                          </a:cubicBezTo>
                          <a:cubicBezTo>
                            <a:pt x="4262" y="12892"/>
                            <a:pt x="3712" y="12892"/>
                            <a:pt x="3120" y="12806"/>
                          </a:cubicBezTo>
                          <a:cubicBezTo>
                            <a:pt x="2444" y="12701"/>
                            <a:pt x="1789" y="12476"/>
                            <a:pt x="1472" y="12007"/>
                          </a:cubicBezTo>
                          <a:cubicBezTo>
                            <a:pt x="204" y="10151"/>
                            <a:pt x="-1149" y="3784"/>
                            <a:pt x="1620" y="1286"/>
                          </a:cubicBezTo>
                          <a:close/>
                        </a:path>
                      </a:pathLst>
                    </a:custGeom>
                    <a:solidFill>
                      <a:srgbClr val="A3734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38" name="Freeform: Shape 219"/>
                    <p:cNvSpPr/>
                    <p:nvPr/>
                  </p:nvSpPr>
                  <p:spPr>
                    <a:xfrm>
                      <a:off x="217831" y="359286"/>
                      <a:ext cx="63892" cy="531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16062" y="15618"/>
                            <a:pt x="5400" y="20271"/>
                            <a:pt x="0" y="21600"/>
                          </a:cubicBezTo>
                          <a:lnTo>
                            <a:pt x="138" y="15951"/>
                          </a:lnTo>
                          <a:cubicBezTo>
                            <a:pt x="13846" y="11797"/>
                            <a:pt x="21600" y="0"/>
                            <a:pt x="21600" y="0"/>
                          </a:cubicBezTo>
                          <a:close/>
                        </a:path>
                      </a:pathLst>
                    </a:custGeom>
                    <a:solidFill>
                      <a:srgbClr val="80512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39" name="Freeform: Shape 220"/>
                    <p:cNvSpPr/>
                    <p:nvPr/>
                  </p:nvSpPr>
                  <p:spPr>
                    <a:xfrm>
                      <a:off x="176977" y="409497"/>
                      <a:ext cx="43330" cy="86226"/>
                    </a:xfrm>
                    <a:custGeom>
                      <a:avLst/>
                      <a:gdLst/>
                      <a:ahLst/>
                      <a:cxnLst>
                        <a:cxn ang="0">
                          <a:pos x="wd2" y="hd2"/>
                        </a:cxn>
                        <a:cxn ang="5400000">
                          <a:pos x="wd2" y="hd2"/>
                        </a:cxn>
                        <a:cxn ang="10800000">
                          <a:pos x="wd2" y="hd2"/>
                        </a:cxn>
                        <a:cxn ang="16200000">
                          <a:pos x="wd2" y="hd2"/>
                        </a:cxn>
                      </a:cxnLst>
                      <a:rect l="0" t="0" r="r" b="b"/>
                      <a:pathLst>
                        <a:path w="20838" h="19912" fill="norm" stroke="1" extrusionOk="0">
                          <a:moveTo>
                            <a:pt x="18874" y="5512"/>
                          </a:moveTo>
                          <a:cubicBezTo>
                            <a:pt x="18874" y="5512"/>
                            <a:pt x="14162" y="13565"/>
                            <a:pt x="20838" y="19912"/>
                          </a:cubicBezTo>
                          <a:cubicBezTo>
                            <a:pt x="20838" y="19912"/>
                            <a:pt x="11609" y="18586"/>
                            <a:pt x="6700" y="12238"/>
                          </a:cubicBezTo>
                          <a:cubicBezTo>
                            <a:pt x="5325" y="10344"/>
                            <a:pt x="4933" y="8449"/>
                            <a:pt x="4736" y="6459"/>
                          </a:cubicBezTo>
                          <a:cubicBezTo>
                            <a:pt x="4540" y="4754"/>
                            <a:pt x="416" y="3712"/>
                            <a:pt x="23" y="2196"/>
                          </a:cubicBezTo>
                          <a:cubicBezTo>
                            <a:pt x="-762" y="-741"/>
                            <a:pt x="18678" y="-1688"/>
                            <a:pt x="18874" y="5512"/>
                          </a:cubicBezTo>
                          <a:close/>
                        </a:path>
                      </a:pathLst>
                    </a:custGeom>
                    <a:solidFill>
                      <a:srgbClr val="E6E6E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40" name="Freeform: Shape 221"/>
                    <p:cNvSpPr/>
                    <p:nvPr/>
                  </p:nvSpPr>
                  <p:spPr>
                    <a:xfrm>
                      <a:off x="220717" y="424809"/>
                      <a:ext cx="115426" cy="78124"/>
                    </a:xfrm>
                    <a:custGeom>
                      <a:avLst/>
                      <a:gdLst/>
                      <a:ahLst/>
                      <a:cxnLst>
                        <a:cxn ang="0">
                          <a:pos x="wd2" y="hd2"/>
                        </a:cxn>
                        <a:cxn ang="5400000">
                          <a:pos x="wd2" y="hd2"/>
                        </a:cxn>
                        <a:cxn ang="10800000">
                          <a:pos x="wd2" y="hd2"/>
                        </a:cxn>
                        <a:cxn ang="16200000">
                          <a:pos x="wd2" y="hd2"/>
                        </a:cxn>
                      </a:cxnLst>
                      <a:rect l="0" t="0" r="r" b="b"/>
                      <a:pathLst>
                        <a:path w="21224" h="16266" fill="norm" stroke="1" extrusionOk="0">
                          <a:moveTo>
                            <a:pt x="0" y="14773"/>
                          </a:moveTo>
                          <a:cubicBezTo>
                            <a:pt x="0" y="14773"/>
                            <a:pt x="14652" y="8541"/>
                            <a:pt x="15860" y="88"/>
                          </a:cubicBezTo>
                          <a:cubicBezTo>
                            <a:pt x="15860" y="88"/>
                            <a:pt x="19183" y="-680"/>
                            <a:pt x="20920" y="2308"/>
                          </a:cubicBezTo>
                          <a:cubicBezTo>
                            <a:pt x="21600" y="3418"/>
                            <a:pt x="21071" y="4784"/>
                            <a:pt x="20014" y="5211"/>
                          </a:cubicBezTo>
                          <a:cubicBezTo>
                            <a:pt x="19863" y="5296"/>
                            <a:pt x="19787" y="5382"/>
                            <a:pt x="19712" y="5382"/>
                          </a:cubicBezTo>
                          <a:cubicBezTo>
                            <a:pt x="18579" y="6150"/>
                            <a:pt x="6269" y="20920"/>
                            <a:pt x="0" y="14773"/>
                          </a:cubicBezTo>
                          <a:close/>
                        </a:path>
                      </a:pathLst>
                    </a:custGeom>
                    <a:solidFill>
                      <a:srgbClr val="E6E6E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41" name="Freeform: Shape 222"/>
                    <p:cNvSpPr/>
                    <p:nvPr/>
                  </p:nvSpPr>
                  <p:spPr>
                    <a:xfrm>
                      <a:off x="115795" y="0"/>
                      <a:ext cx="425444" cy="538099"/>
                    </a:xfrm>
                    <a:custGeom>
                      <a:avLst/>
                      <a:gdLst/>
                      <a:ahLst/>
                      <a:cxnLst>
                        <a:cxn ang="0">
                          <a:pos x="wd2" y="hd2"/>
                        </a:cxn>
                        <a:cxn ang="5400000">
                          <a:pos x="wd2" y="hd2"/>
                        </a:cxn>
                        <a:cxn ang="10800000">
                          <a:pos x="wd2" y="hd2"/>
                        </a:cxn>
                        <a:cxn ang="16200000">
                          <a:pos x="wd2" y="hd2"/>
                        </a:cxn>
                      </a:cxnLst>
                      <a:rect l="0" t="0" r="r" b="b"/>
                      <a:pathLst>
                        <a:path w="20778" h="20404" fill="norm" stroke="1" extrusionOk="0">
                          <a:moveTo>
                            <a:pt x="6406" y="6445"/>
                          </a:moveTo>
                          <a:cubicBezTo>
                            <a:pt x="6607" y="8647"/>
                            <a:pt x="7593" y="9568"/>
                            <a:pt x="8136" y="9568"/>
                          </a:cubicBezTo>
                          <a:cubicBezTo>
                            <a:pt x="8659" y="9568"/>
                            <a:pt x="7733" y="8007"/>
                            <a:pt x="9363" y="8038"/>
                          </a:cubicBezTo>
                          <a:cubicBezTo>
                            <a:pt x="10790" y="8069"/>
                            <a:pt x="11032" y="10818"/>
                            <a:pt x="9644" y="10693"/>
                          </a:cubicBezTo>
                          <a:cubicBezTo>
                            <a:pt x="7894" y="10537"/>
                            <a:pt x="9644" y="12099"/>
                            <a:pt x="8136" y="13036"/>
                          </a:cubicBezTo>
                          <a:cubicBezTo>
                            <a:pt x="7351" y="13535"/>
                            <a:pt x="9001" y="13895"/>
                            <a:pt x="8618" y="15035"/>
                          </a:cubicBezTo>
                          <a:cubicBezTo>
                            <a:pt x="8256" y="16159"/>
                            <a:pt x="9403" y="15909"/>
                            <a:pt x="9141" y="17003"/>
                          </a:cubicBezTo>
                          <a:cubicBezTo>
                            <a:pt x="8880" y="18112"/>
                            <a:pt x="10348" y="19189"/>
                            <a:pt x="12399" y="18939"/>
                          </a:cubicBezTo>
                          <a:cubicBezTo>
                            <a:pt x="14813" y="18643"/>
                            <a:pt x="14069" y="20033"/>
                            <a:pt x="15838" y="20298"/>
                          </a:cubicBezTo>
                          <a:cubicBezTo>
                            <a:pt x="19539" y="20876"/>
                            <a:pt x="21128" y="19033"/>
                            <a:pt x="20263" y="16331"/>
                          </a:cubicBezTo>
                          <a:cubicBezTo>
                            <a:pt x="19760" y="14769"/>
                            <a:pt x="21510" y="14676"/>
                            <a:pt x="20404" y="13083"/>
                          </a:cubicBezTo>
                          <a:cubicBezTo>
                            <a:pt x="19298" y="11489"/>
                            <a:pt x="21148" y="10849"/>
                            <a:pt x="19821" y="9225"/>
                          </a:cubicBezTo>
                          <a:cubicBezTo>
                            <a:pt x="18513" y="7601"/>
                            <a:pt x="19640" y="7116"/>
                            <a:pt x="18996" y="5742"/>
                          </a:cubicBezTo>
                          <a:cubicBezTo>
                            <a:pt x="18373" y="4368"/>
                            <a:pt x="16321" y="4086"/>
                            <a:pt x="15637" y="2759"/>
                          </a:cubicBezTo>
                          <a:cubicBezTo>
                            <a:pt x="14974" y="1431"/>
                            <a:pt x="12580" y="-318"/>
                            <a:pt x="10066" y="713"/>
                          </a:cubicBezTo>
                          <a:cubicBezTo>
                            <a:pt x="9001" y="1150"/>
                            <a:pt x="9624" y="-724"/>
                            <a:pt x="6265" y="322"/>
                          </a:cubicBezTo>
                          <a:cubicBezTo>
                            <a:pt x="4395" y="916"/>
                            <a:pt x="4817" y="447"/>
                            <a:pt x="2987" y="479"/>
                          </a:cubicBezTo>
                          <a:cubicBezTo>
                            <a:pt x="1177" y="494"/>
                            <a:pt x="171" y="3384"/>
                            <a:pt x="11" y="5320"/>
                          </a:cubicBezTo>
                          <a:cubicBezTo>
                            <a:pt x="-90" y="6976"/>
                            <a:pt x="533" y="8225"/>
                            <a:pt x="533" y="8225"/>
                          </a:cubicBezTo>
                          <a:cubicBezTo>
                            <a:pt x="533" y="8225"/>
                            <a:pt x="755" y="6195"/>
                            <a:pt x="1680" y="5148"/>
                          </a:cubicBezTo>
                          <a:cubicBezTo>
                            <a:pt x="2484" y="4258"/>
                            <a:pt x="6285" y="4899"/>
                            <a:pt x="6406" y="6445"/>
                          </a:cubicBezTo>
                          <a:close/>
                        </a:path>
                      </a:pathLst>
                    </a:custGeom>
                    <a:solidFill>
                      <a:srgbClr val="00000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1086" name="Group 785"/>
                  <p:cNvGrpSpPr/>
                  <p:nvPr/>
                </p:nvGrpSpPr>
                <p:grpSpPr>
                  <a:xfrm flipH="1">
                    <a:off x="1136747" y="992746"/>
                    <a:ext cx="869864" cy="1768020"/>
                    <a:chOff x="0" y="0"/>
                    <a:chExt cx="869862" cy="1768018"/>
                  </a:xfrm>
                </p:grpSpPr>
                <p:sp>
                  <p:nvSpPr>
                    <p:cNvPr id="1043" name="Freeform: Shape 223"/>
                    <p:cNvSpPr/>
                    <p:nvPr/>
                  </p:nvSpPr>
                  <p:spPr>
                    <a:xfrm>
                      <a:off x="201207" y="1258893"/>
                      <a:ext cx="410135" cy="4187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9455"/>
                          </a:moveTo>
                          <a:lnTo>
                            <a:pt x="10106" y="13742"/>
                          </a:lnTo>
                          <a:lnTo>
                            <a:pt x="10106" y="0"/>
                          </a:lnTo>
                          <a:lnTo>
                            <a:pt x="11386" y="0"/>
                          </a:lnTo>
                          <a:lnTo>
                            <a:pt x="11386" y="13678"/>
                          </a:lnTo>
                          <a:lnTo>
                            <a:pt x="21600" y="19455"/>
                          </a:lnTo>
                          <a:lnTo>
                            <a:pt x="21600" y="20262"/>
                          </a:lnTo>
                          <a:lnTo>
                            <a:pt x="11602" y="16057"/>
                          </a:lnTo>
                          <a:lnTo>
                            <a:pt x="9846" y="21600"/>
                          </a:lnTo>
                          <a:lnTo>
                            <a:pt x="9173" y="21451"/>
                          </a:lnTo>
                          <a:lnTo>
                            <a:pt x="10019" y="15950"/>
                          </a:lnTo>
                          <a:lnTo>
                            <a:pt x="0" y="20262"/>
                          </a:lnTo>
                          <a:close/>
                        </a:path>
                      </a:pathLst>
                    </a:custGeom>
                    <a:solidFill>
                      <a:srgbClr val="B3B3B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44" name="Freeform: Shape 224"/>
                    <p:cNvSpPr/>
                    <p:nvPr/>
                  </p:nvSpPr>
                  <p:spPr>
                    <a:xfrm>
                      <a:off x="407304" y="1293518"/>
                      <a:ext cx="5360" cy="221349"/>
                    </a:xfrm>
                    <a:prstGeom prst="rect">
                      <a:avLst/>
                    </a:prstGeom>
                    <a:solidFill>
                      <a:srgbClr val="F2F2F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45" name="Freeform: Shape 225"/>
                    <p:cNvSpPr/>
                    <p:nvPr/>
                  </p:nvSpPr>
                  <p:spPr>
                    <a:xfrm>
                      <a:off x="322393" y="1250649"/>
                      <a:ext cx="168177" cy="478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18" y="21600"/>
                          </a:moveTo>
                          <a:lnTo>
                            <a:pt x="19329" y="21600"/>
                          </a:lnTo>
                          <a:cubicBezTo>
                            <a:pt x="20597" y="21600"/>
                            <a:pt x="21600" y="18277"/>
                            <a:pt x="21600" y="13846"/>
                          </a:cubicBezTo>
                          <a:lnTo>
                            <a:pt x="21600" y="0"/>
                          </a:lnTo>
                          <a:lnTo>
                            <a:pt x="0" y="0"/>
                          </a:lnTo>
                          <a:lnTo>
                            <a:pt x="0" y="13846"/>
                          </a:lnTo>
                          <a:cubicBezTo>
                            <a:pt x="0" y="18277"/>
                            <a:pt x="1003" y="21600"/>
                            <a:pt x="2218" y="21600"/>
                          </a:cubicBezTo>
                          <a:close/>
                        </a:path>
                      </a:pathLst>
                    </a:custGeom>
                    <a:solidFill>
                      <a:srgbClr val="5F59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46" name="Freeform: Shape 226"/>
                    <p:cNvSpPr/>
                    <p:nvPr/>
                  </p:nvSpPr>
                  <p:spPr>
                    <a:xfrm>
                      <a:off x="420082" y="1525996"/>
                      <a:ext cx="191260" cy="1257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6" y="7624"/>
                          </a:moveTo>
                          <a:lnTo>
                            <a:pt x="0" y="0"/>
                          </a:lnTo>
                          <a:lnTo>
                            <a:pt x="21600" y="18918"/>
                          </a:lnTo>
                          <a:lnTo>
                            <a:pt x="21600" y="21600"/>
                          </a:lnTo>
                          <a:close/>
                        </a:path>
                      </a:pathLst>
                    </a:custGeom>
                    <a:solidFill>
                      <a:srgbClr val="D3D2D7"/>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47" name="Freeform: Shape 227"/>
                    <p:cNvSpPr/>
                    <p:nvPr/>
                  </p:nvSpPr>
                  <p:spPr>
                    <a:xfrm>
                      <a:off x="375565" y="1522698"/>
                      <a:ext cx="38335" cy="1549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199"/>
                          </a:moveTo>
                          <a:lnTo>
                            <a:pt x="12868" y="0"/>
                          </a:lnTo>
                          <a:lnTo>
                            <a:pt x="21600" y="0"/>
                          </a:lnTo>
                          <a:lnTo>
                            <a:pt x="7123" y="21600"/>
                          </a:lnTo>
                          <a:close/>
                        </a:path>
                      </a:pathLst>
                    </a:custGeom>
                    <a:solidFill>
                      <a:srgbClr val="D3D2D7"/>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48" name="Freeform: Shape 228"/>
                    <p:cNvSpPr/>
                    <p:nvPr/>
                  </p:nvSpPr>
                  <p:spPr>
                    <a:xfrm>
                      <a:off x="386284" y="1488898"/>
                      <a:ext cx="40396" cy="391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927" y="21600"/>
                          </a:moveTo>
                          <a:lnTo>
                            <a:pt x="17673" y="21600"/>
                          </a:lnTo>
                          <a:cubicBezTo>
                            <a:pt x="19636" y="21600"/>
                            <a:pt x="21600" y="19800"/>
                            <a:pt x="21600" y="17550"/>
                          </a:cubicBezTo>
                          <a:lnTo>
                            <a:pt x="21600" y="4050"/>
                          </a:lnTo>
                          <a:cubicBezTo>
                            <a:pt x="21600" y="1800"/>
                            <a:pt x="19636" y="0"/>
                            <a:pt x="17673" y="0"/>
                          </a:cubicBezTo>
                          <a:lnTo>
                            <a:pt x="3927" y="0"/>
                          </a:lnTo>
                          <a:cubicBezTo>
                            <a:pt x="1745" y="0"/>
                            <a:pt x="0" y="1800"/>
                            <a:pt x="0" y="4050"/>
                          </a:cubicBezTo>
                          <a:lnTo>
                            <a:pt x="0" y="17550"/>
                          </a:lnTo>
                          <a:cubicBezTo>
                            <a:pt x="0" y="19800"/>
                            <a:pt x="1745" y="21600"/>
                            <a:pt x="3927" y="21600"/>
                          </a:cubicBezTo>
                          <a:close/>
                        </a:path>
                      </a:pathLst>
                    </a:custGeom>
                    <a:solidFill>
                      <a:srgbClr val="5F59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49" name="Freeform: Shape 229"/>
                    <p:cNvSpPr/>
                    <p:nvPr/>
                  </p:nvSpPr>
                  <p:spPr>
                    <a:xfrm>
                      <a:off x="588672" y="1627808"/>
                      <a:ext cx="54410" cy="544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81"/>
                          </a:moveTo>
                          <a:cubicBezTo>
                            <a:pt x="0" y="16890"/>
                            <a:pt x="4872" y="21600"/>
                            <a:pt x="10719" y="21600"/>
                          </a:cubicBezTo>
                          <a:cubicBezTo>
                            <a:pt x="16728" y="21600"/>
                            <a:pt x="21600" y="16890"/>
                            <a:pt x="21600" y="10881"/>
                          </a:cubicBezTo>
                          <a:cubicBezTo>
                            <a:pt x="21600" y="4872"/>
                            <a:pt x="16728" y="0"/>
                            <a:pt x="10719" y="0"/>
                          </a:cubicBezTo>
                          <a:cubicBezTo>
                            <a:pt x="4872" y="0"/>
                            <a:pt x="0" y="4872"/>
                            <a:pt x="0" y="10881"/>
                          </a:cubicBezTo>
                          <a:close/>
                        </a:path>
                      </a:pathLst>
                    </a:custGeom>
                    <a:solidFill>
                      <a:srgbClr val="2D2F2A"/>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50" name="Freeform: Shape 230"/>
                    <p:cNvSpPr/>
                    <p:nvPr/>
                  </p:nvSpPr>
                  <p:spPr>
                    <a:xfrm>
                      <a:off x="350835" y="1667379"/>
                      <a:ext cx="54823" cy="544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81"/>
                          </a:moveTo>
                          <a:cubicBezTo>
                            <a:pt x="0" y="16728"/>
                            <a:pt x="4836" y="21600"/>
                            <a:pt x="10800" y="21600"/>
                          </a:cubicBezTo>
                          <a:cubicBezTo>
                            <a:pt x="16764" y="21600"/>
                            <a:pt x="21600" y="16728"/>
                            <a:pt x="21600" y="10881"/>
                          </a:cubicBezTo>
                          <a:cubicBezTo>
                            <a:pt x="21600" y="4872"/>
                            <a:pt x="16764" y="0"/>
                            <a:pt x="10800" y="0"/>
                          </a:cubicBezTo>
                          <a:cubicBezTo>
                            <a:pt x="4836" y="0"/>
                            <a:pt x="0" y="4872"/>
                            <a:pt x="0" y="10881"/>
                          </a:cubicBezTo>
                          <a:close/>
                        </a:path>
                      </a:pathLst>
                    </a:custGeom>
                    <a:solidFill>
                      <a:srgbClr val="2D2F2A"/>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51" name="Freeform: Shape 231"/>
                    <p:cNvSpPr/>
                    <p:nvPr/>
                  </p:nvSpPr>
                  <p:spPr>
                    <a:xfrm>
                      <a:off x="159988" y="1623685"/>
                      <a:ext cx="54411" cy="548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16603"/>
                            <a:pt x="4872" y="21600"/>
                            <a:pt x="10719" y="21600"/>
                          </a:cubicBezTo>
                          <a:cubicBezTo>
                            <a:pt x="16728" y="21600"/>
                            <a:pt x="21600" y="16603"/>
                            <a:pt x="21600" y="10800"/>
                          </a:cubicBezTo>
                          <a:cubicBezTo>
                            <a:pt x="21600" y="4836"/>
                            <a:pt x="16728" y="0"/>
                            <a:pt x="10719" y="0"/>
                          </a:cubicBezTo>
                          <a:cubicBezTo>
                            <a:pt x="4872" y="0"/>
                            <a:pt x="0" y="4836"/>
                            <a:pt x="0" y="10800"/>
                          </a:cubicBezTo>
                          <a:close/>
                        </a:path>
                      </a:pathLst>
                    </a:custGeom>
                    <a:solidFill>
                      <a:srgbClr val="2D2F2A"/>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52" name="Freeform: Shape 232"/>
                    <p:cNvSpPr/>
                    <p:nvPr/>
                  </p:nvSpPr>
                  <p:spPr>
                    <a:xfrm>
                      <a:off x="218932" y="994264"/>
                      <a:ext cx="30916" cy="1026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232" y="0"/>
                          </a:moveTo>
                          <a:lnTo>
                            <a:pt x="21600" y="21600"/>
                          </a:lnTo>
                          <a:lnTo>
                            <a:pt x="11368" y="21600"/>
                          </a:lnTo>
                          <a:lnTo>
                            <a:pt x="0" y="0"/>
                          </a:lnTo>
                          <a:close/>
                        </a:path>
                      </a:pathLst>
                    </a:custGeom>
                    <a:solidFill>
                      <a:srgbClr val="B3B3B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53" name="Freeform: Shape 233"/>
                    <p:cNvSpPr/>
                    <p:nvPr/>
                  </p:nvSpPr>
                  <p:spPr>
                    <a:xfrm>
                      <a:off x="320332" y="994264"/>
                      <a:ext cx="23084" cy="1026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442" y="0"/>
                          </a:moveTo>
                          <a:lnTo>
                            <a:pt x="21600" y="21600"/>
                          </a:lnTo>
                          <a:lnTo>
                            <a:pt x="15158" y="21600"/>
                          </a:lnTo>
                          <a:lnTo>
                            <a:pt x="0" y="0"/>
                          </a:lnTo>
                          <a:close/>
                        </a:path>
                      </a:pathLst>
                    </a:custGeom>
                    <a:solidFill>
                      <a:srgbClr val="D3D2D7"/>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54" name="Freeform: Shape 234"/>
                    <p:cNvSpPr/>
                    <p:nvPr/>
                  </p:nvSpPr>
                  <p:spPr>
                    <a:xfrm>
                      <a:off x="233771" y="994264"/>
                      <a:ext cx="79555" cy="1026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146" y="0"/>
                          </a:moveTo>
                          <a:lnTo>
                            <a:pt x="21600" y="21600"/>
                          </a:lnTo>
                          <a:lnTo>
                            <a:pt x="4454" y="21600"/>
                          </a:lnTo>
                          <a:lnTo>
                            <a:pt x="0" y="0"/>
                          </a:lnTo>
                          <a:close/>
                        </a:path>
                      </a:pathLst>
                    </a:custGeom>
                    <a:solidFill>
                      <a:srgbClr val="D3D2D7"/>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55" name="Freeform: Shape 235"/>
                    <p:cNvSpPr/>
                    <p:nvPr/>
                  </p:nvSpPr>
                  <p:spPr>
                    <a:xfrm>
                      <a:off x="297249" y="994264"/>
                      <a:ext cx="39160" cy="1026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325" y="0"/>
                          </a:moveTo>
                          <a:lnTo>
                            <a:pt x="12600" y="0"/>
                          </a:lnTo>
                          <a:lnTo>
                            <a:pt x="21600" y="21600"/>
                          </a:lnTo>
                          <a:lnTo>
                            <a:pt x="9000" y="21600"/>
                          </a:lnTo>
                          <a:lnTo>
                            <a:pt x="0" y="0"/>
                          </a:lnTo>
                          <a:close/>
                        </a:path>
                      </a:pathLst>
                    </a:custGeom>
                    <a:solidFill>
                      <a:srgbClr val="F2F2F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56" name="Freeform: Shape 236"/>
                    <p:cNvSpPr/>
                    <p:nvPr/>
                  </p:nvSpPr>
                  <p:spPr>
                    <a:xfrm>
                      <a:off x="165758" y="1080825"/>
                      <a:ext cx="496695" cy="754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916" y="21483"/>
                          </a:moveTo>
                          <a:lnTo>
                            <a:pt x="591" y="4109"/>
                          </a:lnTo>
                          <a:cubicBezTo>
                            <a:pt x="412" y="3757"/>
                            <a:pt x="197" y="3404"/>
                            <a:pt x="0" y="3404"/>
                          </a:cubicBezTo>
                          <a:cubicBezTo>
                            <a:pt x="358" y="1291"/>
                            <a:pt x="824" y="0"/>
                            <a:pt x="1343" y="0"/>
                          </a:cubicBezTo>
                          <a:lnTo>
                            <a:pt x="12501" y="0"/>
                          </a:lnTo>
                          <a:cubicBezTo>
                            <a:pt x="12734" y="0"/>
                            <a:pt x="12985" y="352"/>
                            <a:pt x="13200" y="939"/>
                          </a:cubicBezTo>
                          <a:lnTo>
                            <a:pt x="20973" y="19252"/>
                          </a:lnTo>
                          <a:cubicBezTo>
                            <a:pt x="21206" y="19839"/>
                            <a:pt x="21421" y="20661"/>
                            <a:pt x="21600" y="21600"/>
                          </a:cubicBezTo>
                          <a:cubicBezTo>
                            <a:pt x="21457" y="21483"/>
                            <a:pt x="21313" y="21483"/>
                            <a:pt x="21170" y="21483"/>
                          </a:cubicBezTo>
                          <a:close/>
                        </a:path>
                      </a:pathLst>
                    </a:custGeom>
                    <a:solidFill>
                      <a:srgbClr val="5F59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57" name="Freeform: Shape 237"/>
                    <p:cNvSpPr/>
                    <p:nvPr/>
                  </p:nvSpPr>
                  <p:spPr>
                    <a:xfrm>
                      <a:off x="150508" y="1092779"/>
                      <a:ext cx="199916" cy="1718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44" y="0"/>
                          </a:moveTo>
                          <a:cubicBezTo>
                            <a:pt x="2133" y="0"/>
                            <a:pt x="2667" y="155"/>
                            <a:pt x="3111" y="310"/>
                          </a:cubicBezTo>
                          <a:lnTo>
                            <a:pt x="21289" y="7958"/>
                          </a:lnTo>
                          <a:lnTo>
                            <a:pt x="21600" y="7958"/>
                          </a:lnTo>
                          <a:lnTo>
                            <a:pt x="21600" y="21600"/>
                          </a:lnTo>
                          <a:cubicBezTo>
                            <a:pt x="21467" y="21600"/>
                            <a:pt x="21333" y="21548"/>
                            <a:pt x="21200" y="21548"/>
                          </a:cubicBezTo>
                          <a:lnTo>
                            <a:pt x="14178" y="19223"/>
                          </a:lnTo>
                          <a:lnTo>
                            <a:pt x="3556" y="15761"/>
                          </a:lnTo>
                          <a:cubicBezTo>
                            <a:pt x="1467" y="15037"/>
                            <a:pt x="0" y="12867"/>
                            <a:pt x="0" y="10335"/>
                          </a:cubicBezTo>
                          <a:lnTo>
                            <a:pt x="0" y="4134"/>
                          </a:lnTo>
                          <a:cubicBezTo>
                            <a:pt x="0" y="2480"/>
                            <a:pt x="622" y="982"/>
                            <a:pt x="1644" y="0"/>
                          </a:cubicBezTo>
                          <a:close/>
                        </a:path>
                      </a:pathLst>
                    </a:custGeom>
                    <a:solidFill>
                      <a:srgbClr val="63737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58" name="Freeform: Shape 238"/>
                    <p:cNvSpPr/>
                    <p:nvPr/>
                  </p:nvSpPr>
                  <p:spPr>
                    <a:xfrm>
                      <a:off x="350835" y="1156256"/>
                      <a:ext cx="327284" cy="1096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915" y="0"/>
                          </a:moveTo>
                          <a:cubicBezTo>
                            <a:pt x="20133" y="0"/>
                            <a:pt x="20350" y="0"/>
                            <a:pt x="20568" y="81"/>
                          </a:cubicBezTo>
                          <a:cubicBezTo>
                            <a:pt x="21220" y="1780"/>
                            <a:pt x="21600" y="4126"/>
                            <a:pt x="21600" y="6715"/>
                          </a:cubicBezTo>
                          <a:lnTo>
                            <a:pt x="21600" y="12782"/>
                          </a:lnTo>
                          <a:cubicBezTo>
                            <a:pt x="21600" y="17636"/>
                            <a:pt x="20214" y="21600"/>
                            <a:pt x="18530" y="21600"/>
                          </a:cubicBezTo>
                          <a:lnTo>
                            <a:pt x="598" y="21600"/>
                          </a:lnTo>
                          <a:cubicBezTo>
                            <a:pt x="408" y="21600"/>
                            <a:pt x="217" y="21519"/>
                            <a:pt x="0" y="21357"/>
                          </a:cubicBezTo>
                          <a:lnTo>
                            <a:pt x="0" y="0"/>
                          </a:lnTo>
                          <a:close/>
                        </a:path>
                      </a:pathLst>
                    </a:custGeom>
                    <a:solidFill>
                      <a:srgbClr val="6D7B8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59" name="Freeform: Shape 239"/>
                    <p:cNvSpPr/>
                    <p:nvPr/>
                  </p:nvSpPr>
                  <p:spPr>
                    <a:xfrm>
                      <a:off x="74252" y="589488"/>
                      <a:ext cx="366403" cy="406013"/>
                    </a:xfrm>
                    <a:custGeom>
                      <a:avLst/>
                      <a:gdLst/>
                      <a:ahLst/>
                      <a:cxnLst>
                        <a:cxn ang="0">
                          <a:pos x="wd2" y="hd2"/>
                        </a:cxn>
                        <a:cxn ang="5400000">
                          <a:pos x="wd2" y="hd2"/>
                        </a:cxn>
                        <a:cxn ang="10800000">
                          <a:pos x="wd2" y="hd2"/>
                        </a:cxn>
                        <a:cxn ang="16200000">
                          <a:pos x="wd2" y="hd2"/>
                        </a:cxn>
                      </a:cxnLst>
                      <a:rect l="0" t="0" r="r" b="b"/>
                      <a:pathLst>
                        <a:path w="21334" h="21600" fill="norm" stroke="1" extrusionOk="0">
                          <a:moveTo>
                            <a:pt x="6113" y="18467"/>
                          </a:moveTo>
                          <a:lnTo>
                            <a:pt x="3452" y="3133"/>
                          </a:lnTo>
                          <a:cubicBezTo>
                            <a:pt x="3188" y="1555"/>
                            <a:pt x="1678" y="263"/>
                            <a:pt x="0" y="44"/>
                          </a:cubicBezTo>
                          <a:cubicBezTo>
                            <a:pt x="168" y="22"/>
                            <a:pt x="312" y="0"/>
                            <a:pt x="479" y="0"/>
                          </a:cubicBezTo>
                          <a:lnTo>
                            <a:pt x="14648" y="0"/>
                          </a:lnTo>
                          <a:cubicBezTo>
                            <a:pt x="16542" y="0"/>
                            <a:pt x="18340" y="1402"/>
                            <a:pt x="18627" y="3133"/>
                          </a:cubicBezTo>
                          <a:lnTo>
                            <a:pt x="21288" y="18467"/>
                          </a:lnTo>
                          <a:cubicBezTo>
                            <a:pt x="21600" y="20198"/>
                            <a:pt x="20281" y="21600"/>
                            <a:pt x="18388" y="21600"/>
                          </a:cubicBezTo>
                          <a:lnTo>
                            <a:pt x="4243" y="21600"/>
                          </a:lnTo>
                          <a:cubicBezTo>
                            <a:pt x="4051" y="21600"/>
                            <a:pt x="3884" y="21578"/>
                            <a:pt x="3716" y="21556"/>
                          </a:cubicBezTo>
                          <a:cubicBezTo>
                            <a:pt x="5322" y="21337"/>
                            <a:pt x="6377" y="20023"/>
                            <a:pt x="6113" y="18467"/>
                          </a:cubicBezTo>
                          <a:close/>
                        </a:path>
                      </a:pathLst>
                    </a:custGeom>
                    <a:solidFill>
                      <a:srgbClr val="5F59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60" name="Freeform: Shape 240"/>
                    <p:cNvSpPr/>
                    <p:nvPr/>
                  </p:nvSpPr>
                  <p:spPr>
                    <a:xfrm>
                      <a:off x="31938" y="590312"/>
                      <a:ext cx="147706" cy="404365"/>
                    </a:xfrm>
                    <a:custGeom>
                      <a:avLst/>
                      <a:gdLst/>
                      <a:ahLst/>
                      <a:cxnLst>
                        <a:cxn ang="0">
                          <a:pos x="wd2" y="hd2"/>
                        </a:cxn>
                        <a:cxn ang="5400000">
                          <a:pos x="wd2" y="hd2"/>
                        </a:cxn>
                        <a:cxn ang="10800000">
                          <a:pos x="wd2" y="hd2"/>
                        </a:cxn>
                        <a:cxn ang="16200000">
                          <a:pos x="wd2" y="hd2"/>
                        </a:cxn>
                      </a:cxnLst>
                      <a:rect l="0" t="0" r="r" b="b"/>
                      <a:pathLst>
                        <a:path w="20534" h="21600" fill="norm" stroke="1" extrusionOk="0">
                          <a:moveTo>
                            <a:pt x="6437" y="18499"/>
                          </a:moveTo>
                          <a:lnTo>
                            <a:pt x="95" y="3101"/>
                          </a:lnTo>
                          <a:cubicBezTo>
                            <a:pt x="-534" y="1518"/>
                            <a:pt x="2037" y="220"/>
                            <a:pt x="5866" y="0"/>
                          </a:cubicBezTo>
                          <a:cubicBezTo>
                            <a:pt x="9866" y="220"/>
                            <a:pt x="13466" y="1518"/>
                            <a:pt x="14095" y="3101"/>
                          </a:cubicBezTo>
                          <a:lnTo>
                            <a:pt x="20437" y="18499"/>
                          </a:lnTo>
                          <a:cubicBezTo>
                            <a:pt x="21066" y="20060"/>
                            <a:pt x="18552" y="21380"/>
                            <a:pt x="14723" y="21600"/>
                          </a:cubicBezTo>
                          <a:cubicBezTo>
                            <a:pt x="10723" y="21380"/>
                            <a:pt x="7123" y="20060"/>
                            <a:pt x="6437" y="18499"/>
                          </a:cubicBezTo>
                          <a:close/>
                        </a:path>
                      </a:pathLst>
                    </a:custGeom>
                    <a:solidFill>
                      <a:srgbClr val="63737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61" name="Freeform: Shape 241"/>
                    <p:cNvSpPr/>
                    <p:nvPr/>
                  </p:nvSpPr>
                  <p:spPr>
                    <a:xfrm>
                      <a:off x="437807" y="1604313"/>
                      <a:ext cx="91508" cy="79651"/>
                    </a:xfrm>
                    <a:custGeom>
                      <a:avLst/>
                      <a:gdLst/>
                      <a:ahLst/>
                      <a:cxnLst>
                        <a:cxn ang="0">
                          <a:pos x="wd2" y="hd2"/>
                        </a:cxn>
                        <a:cxn ang="5400000">
                          <a:pos x="wd2" y="hd2"/>
                        </a:cxn>
                        <a:cxn ang="10800000">
                          <a:pos x="wd2" y="hd2"/>
                        </a:cxn>
                        <a:cxn ang="16200000">
                          <a:pos x="wd2" y="hd2"/>
                        </a:cxn>
                      </a:cxnLst>
                      <a:rect l="0" t="0" r="r" b="b"/>
                      <a:pathLst>
                        <a:path w="21600" h="18730" fill="norm" stroke="1" extrusionOk="0">
                          <a:moveTo>
                            <a:pt x="775" y="0"/>
                          </a:moveTo>
                          <a:lnTo>
                            <a:pt x="0" y="10511"/>
                          </a:lnTo>
                          <a:lnTo>
                            <a:pt x="4359" y="18129"/>
                          </a:lnTo>
                          <a:cubicBezTo>
                            <a:pt x="4359" y="18129"/>
                            <a:pt x="6296" y="21600"/>
                            <a:pt x="21213" y="11861"/>
                          </a:cubicBezTo>
                          <a:lnTo>
                            <a:pt x="21600" y="1639"/>
                          </a:lnTo>
                          <a:cubicBezTo>
                            <a:pt x="15304" y="3182"/>
                            <a:pt x="5037" y="964"/>
                            <a:pt x="775" y="0"/>
                          </a:cubicBezTo>
                          <a:close/>
                        </a:path>
                      </a:pathLst>
                    </a:custGeom>
                    <a:solidFill>
                      <a:srgbClr val="F9CC8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62" name="Freeform: Shape 242"/>
                    <p:cNvSpPr/>
                    <p:nvPr/>
                  </p:nvSpPr>
                  <p:spPr>
                    <a:xfrm>
                      <a:off x="441105" y="1566803"/>
                      <a:ext cx="89860" cy="46376"/>
                    </a:xfrm>
                    <a:custGeom>
                      <a:avLst/>
                      <a:gdLst/>
                      <a:ahLst/>
                      <a:cxnLst>
                        <a:cxn ang="0">
                          <a:pos x="wd2" y="hd2"/>
                        </a:cxn>
                        <a:cxn ang="5400000">
                          <a:pos x="wd2" y="hd2"/>
                        </a:cxn>
                        <a:cxn ang="10800000">
                          <a:pos x="wd2" y="hd2"/>
                        </a:cxn>
                        <a:cxn ang="16200000">
                          <a:pos x="wd2" y="hd2"/>
                        </a:cxn>
                      </a:cxnLst>
                      <a:rect l="0" t="0" r="r" b="b"/>
                      <a:pathLst>
                        <a:path w="21600" h="19771" fill="norm" stroke="1" extrusionOk="0">
                          <a:moveTo>
                            <a:pt x="592" y="0"/>
                          </a:moveTo>
                          <a:lnTo>
                            <a:pt x="0" y="15852"/>
                          </a:lnTo>
                          <a:cubicBezTo>
                            <a:pt x="4340" y="17594"/>
                            <a:pt x="14795" y="21600"/>
                            <a:pt x="21205" y="18813"/>
                          </a:cubicBezTo>
                          <a:lnTo>
                            <a:pt x="21600" y="4006"/>
                          </a:lnTo>
                          <a:close/>
                        </a:path>
                      </a:pathLst>
                    </a:custGeom>
                    <a:solidFill>
                      <a:srgbClr val="E8B66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63" name="Freeform: Shape 243"/>
                    <p:cNvSpPr/>
                    <p:nvPr/>
                  </p:nvSpPr>
                  <p:spPr>
                    <a:xfrm>
                      <a:off x="434021" y="1641434"/>
                      <a:ext cx="175254" cy="126585"/>
                    </a:xfrm>
                    <a:custGeom>
                      <a:avLst/>
                      <a:gdLst/>
                      <a:ahLst/>
                      <a:cxnLst>
                        <a:cxn ang="0">
                          <a:pos x="wd2" y="hd2"/>
                        </a:cxn>
                        <a:cxn ang="5400000">
                          <a:pos x="wd2" y="hd2"/>
                        </a:cxn>
                        <a:cxn ang="10800000">
                          <a:pos x="wd2" y="hd2"/>
                        </a:cxn>
                        <a:cxn ang="16200000">
                          <a:pos x="wd2" y="hd2"/>
                        </a:cxn>
                      </a:cxnLst>
                      <a:rect l="0" t="0" r="r" b="b"/>
                      <a:pathLst>
                        <a:path w="18447" h="16763" fill="norm" stroke="1" extrusionOk="0">
                          <a:moveTo>
                            <a:pt x="11306" y="4023"/>
                          </a:moveTo>
                          <a:cubicBezTo>
                            <a:pt x="11523" y="3697"/>
                            <a:pt x="11652" y="3153"/>
                            <a:pt x="11436" y="2119"/>
                          </a:cubicBezTo>
                          <a:cubicBezTo>
                            <a:pt x="11393" y="1902"/>
                            <a:pt x="11263" y="1630"/>
                            <a:pt x="11133" y="1466"/>
                          </a:cubicBezTo>
                          <a:cubicBezTo>
                            <a:pt x="6804" y="-3376"/>
                            <a:pt x="2605" y="5329"/>
                            <a:pt x="2605" y="5329"/>
                          </a:cubicBezTo>
                          <a:lnTo>
                            <a:pt x="355" y="1031"/>
                          </a:lnTo>
                          <a:lnTo>
                            <a:pt x="8" y="5493"/>
                          </a:lnTo>
                          <a:cubicBezTo>
                            <a:pt x="-35" y="6091"/>
                            <a:pt x="95" y="6744"/>
                            <a:pt x="398" y="7288"/>
                          </a:cubicBezTo>
                          <a:cubicBezTo>
                            <a:pt x="1956" y="10008"/>
                            <a:pt x="7583" y="18224"/>
                            <a:pt x="17756" y="16537"/>
                          </a:cubicBezTo>
                          <a:cubicBezTo>
                            <a:pt x="17756" y="16537"/>
                            <a:pt x="21565" y="14960"/>
                            <a:pt x="11306" y="4023"/>
                          </a:cubicBezTo>
                          <a:close/>
                        </a:path>
                      </a:pathLst>
                    </a:custGeom>
                    <a:solidFill>
                      <a:srgbClr val="0D2B3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64" name="Freeform: Shape 244"/>
                    <p:cNvSpPr/>
                    <p:nvPr/>
                  </p:nvSpPr>
                  <p:spPr>
                    <a:xfrm>
                      <a:off x="667400" y="1590297"/>
                      <a:ext cx="90683" cy="531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302"/>
                          </a:moveTo>
                          <a:lnTo>
                            <a:pt x="21600" y="0"/>
                          </a:lnTo>
                          <a:cubicBezTo>
                            <a:pt x="13683" y="4985"/>
                            <a:pt x="4594" y="2658"/>
                            <a:pt x="391" y="1163"/>
                          </a:cubicBezTo>
                          <a:lnTo>
                            <a:pt x="0" y="18443"/>
                          </a:lnTo>
                          <a:lnTo>
                            <a:pt x="15052" y="21600"/>
                          </a:lnTo>
                          <a:cubicBezTo>
                            <a:pt x="15052" y="21600"/>
                            <a:pt x="18179" y="14788"/>
                            <a:pt x="21600" y="10302"/>
                          </a:cubicBezTo>
                          <a:close/>
                        </a:path>
                      </a:pathLst>
                    </a:custGeom>
                    <a:solidFill>
                      <a:srgbClr val="F9CC8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65" name="Freeform: Shape 246"/>
                    <p:cNvSpPr/>
                    <p:nvPr/>
                  </p:nvSpPr>
                  <p:spPr>
                    <a:xfrm>
                      <a:off x="667400" y="1605899"/>
                      <a:ext cx="202463" cy="90333"/>
                    </a:xfrm>
                    <a:custGeom>
                      <a:avLst/>
                      <a:gdLst/>
                      <a:ahLst/>
                      <a:cxnLst>
                        <a:cxn ang="0">
                          <a:pos x="wd2" y="hd2"/>
                        </a:cxn>
                        <a:cxn ang="5400000">
                          <a:pos x="wd2" y="hd2"/>
                        </a:cxn>
                        <a:cxn ang="10800000">
                          <a:pos x="wd2" y="hd2"/>
                        </a:cxn>
                        <a:cxn ang="16200000">
                          <a:pos x="wd2" y="hd2"/>
                        </a:cxn>
                      </a:cxnLst>
                      <a:rect l="0" t="0" r="r" b="b"/>
                      <a:pathLst>
                        <a:path w="21262" h="19980" fill="norm" stroke="1" extrusionOk="0">
                          <a:moveTo>
                            <a:pt x="20736" y="15533"/>
                          </a:moveTo>
                          <a:lnTo>
                            <a:pt x="13003" y="6730"/>
                          </a:lnTo>
                          <a:cubicBezTo>
                            <a:pt x="13046" y="6730"/>
                            <a:pt x="15120" y="6004"/>
                            <a:pt x="13133" y="1194"/>
                          </a:cubicBezTo>
                          <a:cubicBezTo>
                            <a:pt x="12744" y="286"/>
                            <a:pt x="12312" y="-77"/>
                            <a:pt x="11794" y="14"/>
                          </a:cubicBezTo>
                          <a:cubicBezTo>
                            <a:pt x="11102" y="105"/>
                            <a:pt x="10325" y="1012"/>
                            <a:pt x="9547" y="2192"/>
                          </a:cubicBezTo>
                          <a:cubicBezTo>
                            <a:pt x="8035" y="4642"/>
                            <a:pt x="6653" y="8363"/>
                            <a:pt x="6653" y="8363"/>
                          </a:cubicBezTo>
                          <a:lnTo>
                            <a:pt x="0" y="6639"/>
                          </a:lnTo>
                          <a:lnTo>
                            <a:pt x="43" y="10814"/>
                          </a:lnTo>
                          <a:cubicBezTo>
                            <a:pt x="86" y="12720"/>
                            <a:pt x="734" y="14444"/>
                            <a:pt x="1598" y="15079"/>
                          </a:cubicBezTo>
                          <a:cubicBezTo>
                            <a:pt x="4838" y="17076"/>
                            <a:pt x="12917" y="21523"/>
                            <a:pt x="20390" y="19436"/>
                          </a:cubicBezTo>
                          <a:cubicBezTo>
                            <a:pt x="21341" y="19163"/>
                            <a:pt x="21600" y="16441"/>
                            <a:pt x="20736" y="15533"/>
                          </a:cubicBezTo>
                          <a:close/>
                        </a:path>
                      </a:pathLst>
                    </a:custGeom>
                    <a:solidFill>
                      <a:srgbClr val="0D2B3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66" name="Freeform: Shape 247"/>
                    <p:cNvSpPr/>
                    <p:nvPr/>
                  </p:nvSpPr>
                  <p:spPr>
                    <a:xfrm>
                      <a:off x="669049" y="1536301"/>
                      <a:ext cx="89036" cy="61103"/>
                    </a:xfrm>
                    <a:custGeom>
                      <a:avLst/>
                      <a:gdLst/>
                      <a:ahLst/>
                      <a:cxnLst>
                        <a:cxn ang="0">
                          <a:pos x="wd2" y="hd2"/>
                        </a:cxn>
                        <a:cxn ang="5400000">
                          <a:pos x="wd2" y="hd2"/>
                        </a:cxn>
                        <a:cxn ang="10800000">
                          <a:pos x="wd2" y="hd2"/>
                        </a:cxn>
                        <a:cxn ang="16200000">
                          <a:pos x="wd2" y="hd2"/>
                        </a:cxn>
                      </a:cxnLst>
                      <a:rect l="0" t="0" r="r" b="b"/>
                      <a:pathLst>
                        <a:path w="21600" h="20022" fill="norm" stroke="1" extrusionOk="0">
                          <a:moveTo>
                            <a:pt x="21600" y="17575"/>
                          </a:moveTo>
                          <a:lnTo>
                            <a:pt x="21600" y="0"/>
                          </a:lnTo>
                          <a:lnTo>
                            <a:pt x="498" y="1073"/>
                          </a:lnTo>
                          <a:lnTo>
                            <a:pt x="0" y="18514"/>
                          </a:lnTo>
                          <a:cubicBezTo>
                            <a:pt x="4280" y="19722"/>
                            <a:pt x="13537" y="21600"/>
                            <a:pt x="21600" y="17575"/>
                          </a:cubicBezTo>
                          <a:close/>
                        </a:path>
                      </a:pathLst>
                    </a:custGeom>
                    <a:solidFill>
                      <a:srgbClr val="E8B66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67" name="Freeform: Shape 248"/>
                    <p:cNvSpPr/>
                    <p:nvPr/>
                  </p:nvSpPr>
                  <p:spPr>
                    <a:xfrm>
                      <a:off x="386689" y="996607"/>
                      <a:ext cx="433496" cy="588014"/>
                    </a:xfrm>
                    <a:custGeom>
                      <a:avLst/>
                      <a:gdLst/>
                      <a:ahLst/>
                      <a:cxnLst>
                        <a:cxn ang="0">
                          <a:pos x="wd2" y="hd2"/>
                        </a:cxn>
                        <a:cxn ang="5400000">
                          <a:pos x="wd2" y="hd2"/>
                        </a:cxn>
                        <a:cxn ang="10800000">
                          <a:pos x="wd2" y="hd2"/>
                        </a:cxn>
                        <a:cxn ang="16200000">
                          <a:pos x="wd2" y="hd2"/>
                        </a:cxn>
                      </a:cxnLst>
                      <a:rect l="0" t="0" r="r" b="b"/>
                      <a:pathLst>
                        <a:path w="14823" h="20639" fill="norm" stroke="1" extrusionOk="0">
                          <a:moveTo>
                            <a:pt x="5886" y="33"/>
                          </a:moveTo>
                          <a:lnTo>
                            <a:pt x="12687" y="1248"/>
                          </a:lnTo>
                          <a:cubicBezTo>
                            <a:pt x="13997" y="1479"/>
                            <a:pt x="14926" y="2708"/>
                            <a:pt x="14813" y="4067"/>
                          </a:cubicBezTo>
                          <a:lnTo>
                            <a:pt x="13264" y="20115"/>
                          </a:lnTo>
                          <a:cubicBezTo>
                            <a:pt x="13264" y="20115"/>
                            <a:pt x="11969" y="21156"/>
                            <a:pt x="9449" y="20303"/>
                          </a:cubicBezTo>
                          <a:lnTo>
                            <a:pt x="9420" y="5614"/>
                          </a:lnTo>
                          <a:lnTo>
                            <a:pt x="4774" y="4342"/>
                          </a:lnTo>
                          <a:cubicBezTo>
                            <a:pt x="4774" y="4342"/>
                            <a:pt x="-6674" y="-444"/>
                            <a:pt x="5886" y="33"/>
                          </a:cubicBezTo>
                          <a:close/>
                        </a:path>
                      </a:pathLst>
                    </a:custGeom>
                    <a:solidFill>
                      <a:srgbClr val="0D2B3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68" name="Freeform: Shape 249"/>
                    <p:cNvSpPr/>
                    <p:nvPr/>
                  </p:nvSpPr>
                  <p:spPr>
                    <a:xfrm>
                      <a:off x="138142" y="991258"/>
                      <a:ext cx="475782" cy="609148"/>
                    </a:xfrm>
                    <a:custGeom>
                      <a:avLst/>
                      <a:gdLst/>
                      <a:ahLst/>
                      <a:cxnLst>
                        <a:cxn ang="0">
                          <a:pos x="wd2" y="hd2"/>
                        </a:cxn>
                        <a:cxn ang="5400000">
                          <a:pos x="wd2" y="hd2"/>
                        </a:cxn>
                        <a:cxn ang="10800000">
                          <a:pos x="wd2" y="hd2"/>
                        </a:cxn>
                        <a:cxn ang="16200000">
                          <a:pos x="wd2" y="hd2"/>
                        </a:cxn>
                      </a:cxnLst>
                      <a:rect l="0" t="0" r="r" b="b"/>
                      <a:pathLst>
                        <a:path w="20917" h="20688" fill="norm" stroke="1" extrusionOk="0">
                          <a:moveTo>
                            <a:pt x="0" y="130"/>
                          </a:moveTo>
                          <a:cubicBezTo>
                            <a:pt x="0" y="130"/>
                            <a:pt x="0" y="5376"/>
                            <a:pt x="13362" y="5306"/>
                          </a:cubicBezTo>
                          <a:lnTo>
                            <a:pt x="12819" y="20247"/>
                          </a:lnTo>
                          <a:cubicBezTo>
                            <a:pt x="12819" y="20247"/>
                            <a:pt x="16657" y="21170"/>
                            <a:pt x="17979" y="20345"/>
                          </a:cubicBezTo>
                          <a:lnTo>
                            <a:pt x="20894" y="4466"/>
                          </a:lnTo>
                          <a:cubicBezTo>
                            <a:pt x="20894" y="4466"/>
                            <a:pt x="21600" y="1976"/>
                            <a:pt x="15154" y="773"/>
                          </a:cubicBezTo>
                          <a:cubicBezTo>
                            <a:pt x="8691" y="-430"/>
                            <a:pt x="0" y="130"/>
                            <a:pt x="0" y="130"/>
                          </a:cubicBezTo>
                          <a:close/>
                        </a:path>
                      </a:pathLst>
                    </a:custGeom>
                    <a:solidFill>
                      <a:srgbClr val="173B47"/>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69" name="Freeform: Shape 250"/>
                    <p:cNvSpPr/>
                    <p:nvPr/>
                  </p:nvSpPr>
                  <p:spPr>
                    <a:xfrm>
                      <a:off x="88679" y="364563"/>
                      <a:ext cx="474949" cy="437909"/>
                    </a:xfrm>
                    <a:custGeom>
                      <a:avLst/>
                      <a:gdLst/>
                      <a:ahLst/>
                      <a:cxnLst>
                        <a:cxn ang="0">
                          <a:pos x="wd2" y="hd2"/>
                        </a:cxn>
                        <a:cxn ang="5400000">
                          <a:pos x="wd2" y="hd2"/>
                        </a:cxn>
                        <a:cxn ang="10800000">
                          <a:pos x="wd2" y="hd2"/>
                        </a:cxn>
                        <a:cxn ang="16200000">
                          <a:pos x="wd2" y="hd2"/>
                        </a:cxn>
                      </a:cxnLst>
                      <a:rect l="0" t="0" r="r" b="b"/>
                      <a:pathLst>
                        <a:path w="17654" h="15819" fill="norm" stroke="1" extrusionOk="0">
                          <a:moveTo>
                            <a:pt x="1684" y="14648"/>
                          </a:moveTo>
                          <a:lnTo>
                            <a:pt x="0" y="814"/>
                          </a:lnTo>
                          <a:cubicBezTo>
                            <a:pt x="0" y="814"/>
                            <a:pt x="11665" y="-1388"/>
                            <a:pt x="15140" y="1453"/>
                          </a:cubicBezTo>
                          <a:cubicBezTo>
                            <a:pt x="18600" y="4295"/>
                            <a:pt x="21600" y="20212"/>
                            <a:pt x="1684" y="14648"/>
                          </a:cubicBezTo>
                          <a:close/>
                        </a:path>
                      </a:pathLst>
                    </a:custGeom>
                    <a:solidFill>
                      <a:srgbClr val="EF7A7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70" name="Freeform: Shape 251"/>
                    <p:cNvSpPr/>
                    <p:nvPr/>
                  </p:nvSpPr>
                  <p:spPr>
                    <a:xfrm>
                      <a:off x="192289" y="66489"/>
                      <a:ext cx="175743" cy="216817"/>
                    </a:xfrm>
                    <a:custGeom>
                      <a:avLst/>
                      <a:gdLst/>
                      <a:ahLst/>
                      <a:cxnLst>
                        <a:cxn ang="0">
                          <a:pos x="wd2" y="hd2"/>
                        </a:cxn>
                        <a:cxn ang="5400000">
                          <a:pos x="wd2" y="hd2"/>
                        </a:cxn>
                        <a:cxn ang="10800000">
                          <a:pos x="wd2" y="hd2"/>
                        </a:cxn>
                        <a:cxn ang="16200000">
                          <a:pos x="wd2" y="hd2"/>
                        </a:cxn>
                      </a:cxnLst>
                      <a:rect l="0" t="0" r="r" b="b"/>
                      <a:pathLst>
                        <a:path w="11568" h="14978" fill="norm" stroke="1" extrusionOk="0">
                          <a:moveTo>
                            <a:pt x="1398" y="1245"/>
                          </a:moveTo>
                          <a:cubicBezTo>
                            <a:pt x="1398" y="1245"/>
                            <a:pt x="-4097" y="13523"/>
                            <a:pt x="6703" y="14916"/>
                          </a:cubicBezTo>
                          <a:cubicBezTo>
                            <a:pt x="17503" y="16280"/>
                            <a:pt x="7867" y="-5320"/>
                            <a:pt x="1398" y="1245"/>
                          </a:cubicBezTo>
                          <a:close/>
                        </a:path>
                      </a:pathLst>
                    </a:custGeom>
                    <a:solidFill>
                      <a:srgbClr val="173B47"/>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71" name="Freeform: Shape 252"/>
                    <p:cNvSpPr/>
                    <p:nvPr/>
                  </p:nvSpPr>
                  <p:spPr>
                    <a:xfrm>
                      <a:off x="392660" y="121391"/>
                      <a:ext cx="161388" cy="62494"/>
                    </a:xfrm>
                    <a:custGeom>
                      <a:avLst/>
                      <a:gdLst/>
                      <a:ahLst/>
                      <a:cxnLst>
                        <a:cxn ang="0">
                          <a:pos x="wd2" y="hd2"/>
                        </a:cxn>
                        <a:cxn ang="5400000">
                          <a:pos x="wd2" y="hd2"/>
                        </a:cxn>
                        <a:cxn ang="10800000">
                          <a:pos x="wd2" y="hd2"/>
                        </a:cxn>
                        <a:cxn ang="16200000">
                          <a:pos x="wd2" y="hd2"/>
                        </a:cxn>
                      </a:cxnLst>
                      <a:rect l="0" t="0" r="r" b="b"/>
                      <a:pathLst>
                        <a:path w="16119" h="12876" fill="norm" stroke="1" extrusionOk="0">
                          <a:moveTo>
                            <a:pt x="9959" y="1402"/>
                          </a:moveTo>
                          <a:cubicBezTo>
                            <a:pt x="9959" y="1402"/>
                            <a:pt x="12834" y="4862"/>
                            <a:pt x="16119" y="1234"/>
                          </a:cubicBezTo>
                          <a:cubicBezTo>
                            <a:pt x="16119" y="1234"/>
                            <a:pt x="11643" y="19290"/>
                            <a:pt x="3102" y="10431"/>
                          </a:cubicBezTo>
                          <a:cubicBezTo>
                            <a:pt x="-5481" y="1571"/>
                            <a:pt x="6058" y="-2310"/>
                            <a:pt x="9959" y="1402"/>
                          </a:cubicBezTo>
                          <a:close/>
                        </a:path>
                      </a:pathLst>
                    </a:custGeom>
                    <a:solidFill>
                      <a:srgbClr val="0D2B3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72" name="Freeform: Shape 253"/>
                    <p:cNvSpPr/>
                    <p:nvPr/>
                  </p:nvSpPr>
                  <p:spPr>
                    <a:xfrm>
                      <a:off x="207802" y="68613"/>
                      <a:ext cx="244608" cy="391136"/>
                    </a:xfrm>
                    <a:custGeom>
                      <a:avLst/>
                      <a:gdLst/>
                      <a:ahLst/>
                      <a:cxnLst>
                        <a:cxn ang="0">
                          <a:pos x="wd2" y="hd2"/>
                        </a:cxn>
                        <a:cxn ang="5400000">
                          <a:pos x="wd2" y="hd2"/>
                        </a:cxn>
                        <a:cxn ang="10800000">
                          <a:pos x="wd2" y="hd2"/>
                        </a:cxn>
                        <a:cxn ang="16200000">
                          <a:pos x="wd2" y="hd2"/>
                        </a:cxn>
                      </a:cxnLst>
                      <a:rect l="0" t="0" r="r" b="b"/>
                      <a:pathLst>
                        <a:path w="19424" h="17344" fill="norm" stroke="1" extrusionOk="0">
                          <a:moveTo>
                            <a:pt x="18201" y="2550"/>
                          </a:moveTo>
                          <a:cubicBezTo>
                            <a:pt x="14018" y="851"/>
                            <a:pt x="4477" y="-3348"/>
                            <a:pt x="2156" y="5124"/>
                          </a:cubicBezTo>
                          <a:cubicBezTo>
                            <a:pt x="2156" y="5124"/>
                            <a:pt x="-33" y="8064"/>
                            <a:pt x="3921" y="8100"/>
                          </a:cubicBezTo>
                          <a:cubicBezTo>
                            <a:pt x="3921" y="8100"/>
                            <a:pt x="4150" y="8429"/>
                            <a:pt x="4640" y="8904"/>
                          </a:cubicBezTo>
                          <a:lnTo>
                            <a:pt x="0" y="13377"/>
                          </a:lnTo>
                          <a:cubicBezTo>
                            <a:pt x="0" y="13377"/>
                            <a:pt x="4869" y="18252"/>
                            <a:pt x="9803" y="17193"/>
                          </a:cubicBezTo>
                          <a:cubicBezTo>
                            <a:pt x="14737" y="16152"/>
                            <a:pt x="10195" y="13140"/>
                            <a:pt x="10195" y="13140"/>
                          </a:cubicBezTo>
                          <a:cubicBezTo>
                            <a:pt x="10195" y="13140"/>
                            <a:pt x="9770" y="13121"/>
                            <a:pt x="8561" y="13121"/>
                          </a:cubicBezTo>
                          <a:lnTo>
                            <a:pt x="9117" y="12208"/>
                          </a:lnTo>
                          <a:cubicBezTo>
                            <a:pt x="6960" y="11442"/>
                            <a:pt x="5457" y="9324"/>
                            <a:pt x="5457" y="9324"/>
                          </a:cubicBezTo>
                          <a:cubicBezTo>
                            <a:pt x="6666" y="10328"/>
                            <a:pt x="9509" y="11624"/>
                            <a:pt x="9509" y="11624"/>
                          </a:cubicBezTo>
                          <a:cubicBezTo>
                            <a:pt x="10359" y="11898"/>
                            <a:pt x="11339" y="12117"/>
                            <a:pt x="12417" y="12245"/>
                          </a:cubicBezTo>
                          <a:cubicBezTo>
                            <a:pt x="13561" y="12391"/>
                            <a:pt x="14672" y="12081"/>
                            <a:pt x="15195" y="11515"/>
                          </a:cubicBezTo>
                          <a:cubicBezTo>
                            <a:pt x="17123" y="9360"/>
                            <a:pt x="21567" y="3882"/>
                            <a:pt x="18201" y="2550"/>
                          </a:cubicBezTo>
                          <a:close/>
                        </a:path>
                      </a:pathLst>
                    </a:custGeom>
                    <a:solidFill>
                      <a:srgbClr val="F9CC8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73" name="Freeform: Shape 254"/>
                    <p:cNvSpPr/>
                    <p:nvPr/>
                  </p:nvSpPr>
                  <p:spPr>
                    <a:xfrm>
                      <a:off x="276640" y="278693"/>
                      <a:ext cx="50701" cy="647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0"/>
                            <a:pt x="8013" y="15858"/>
                            <a:pt x="19510" y="21600"/>
                          </a:cubicBezTo>
                          <a:lnTo>
                            <a:pt x="21600" y="17225"/>
                          </a:lnTo>
                          <a:cubicBezTo>
                            <a:pt x="21600" y="17225"/>
                            <a:pt x="6445" y="7519"/>
                            <a:pt x="0" y="0"/>
                          </a:cubicBezTo>
                          <a:close/>
                        </a:path>
                      </a:pathLst>
                    </a:custGeom>
                    <a:solidFill>
                      <a:srgbClr val="E8B66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74" name="Freeform: Shape 255"/>
                    <p:cNvSpPr/>
                    <p:nvPr/>
                  </p:nvSpPr>
                  <p:spPr>
                    <a:xfrm>
                      <a:off x="202719" y="35214"/>
                      <a:ext cx="100893" cy="161865"/>
                    </a:xfrm>
                    <a:custGeom>
                      <a:avLst/>
                      <a:gdLst/>
                      <a:ahLst/>
                      <a:cxnLst>
                        <a:cxn ang="0">
                          <a:pos x="wd2" y="hd2"/>
                        </a:cxn>
                        <a:cxn ang="5400000">
                          <a:pos x="wd2" y="hd2"/>
                        </a:cxn>
                        <a:cxn ang="10800000">
                          <a:pos x="wd2" y="hd2"/>
                        </a:cxn>
                        <a:cxn ang="16200000">
                          <a:pos x="wd2" y="hd2"/>
                        </a:cxn>
                      </a:cxnLst>
                      <a:rect l="0" t="0" r="r" b="b"/>
                      <a:pathLst>
                        <a:path w="14828" h="21101" fill="norm" stroke="1" extrusionOk="0">
                          <a:moveTo>
                            <a:pt x="4485" y="19761"/>
                          </a:moveTo>
                          <a:cubicBezTo>
                            <a:pt x="4485" y="19761"/>
                            <a:pt x="6899" y="15473"/>
                            <a:pt x="10398" y="21101"/>
                          </a:cubicBezTo>
                          <a:cubicBezTo>
                            <a:pt x="10398" y="21101"/>
                            <a:pt x="15225" y="15473"/>
                            <a:pt x="14803" y="7648"/>
                          </a:cubicBezTo>
                          <a:cubicBezTo>
                            <a:pt x="14320" y="841"/>
                            <a:pt x="12570" y="-499"/>
                            <a:pt x="9010" y="144"/>
                          </a:cubicBezTo>
                          <a:cubicBezTo>
                            <a:pt x="5451" y="787"/>
                            <a:pt x="-6375" y="10596"/>
                            <a:pt x="4485" y="19761"/>
                          </a:cubicBezTo>
                          <a:close/>
                        </a:path>
                      </a:pathLst>
                    </a:custGeom>
                    <a:solidFill>
                      <a:srgbClr val="173B47"/>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75" name="Freeform: Shape 256"/>
                    <p:cNvSpPr/>
                    <p:nvPr/>
                  </p:nvSpPr>
                  <p:spPr>
                    <a:xfrm>
                      <a:off x="283130" y="0"/>
                      <a:ext cx="208677" cy="142822"/>
                    </a:xfrm>
                    <a:custGeom>
                      <a:avLst/>
                      <a:gdLst/>
                      <a:ahLst/>
                      <a:cxnLst>
                        <a:cxn ang="0">
                          <a:pos x="wd2" y="hd2"/>
                        </a:cxn>
                        <a:cxn ang="5400000">
                          <a:pos x="wd2" y="hd2"/>
                        </a:cxn>
                        <a:cxn ang="10800000">
                          <a:pos x="wd2" y="hd2"/>
                        </a:cxn>
                        <a:cxn ang="16200000">
                          <a:pos x="wd2" y="hd2"/>
                        </a:cxn>
                      </a:cxnLst>
                      <a:rect l="0" t="0" r="r" b="b"/>
                      <a:pathLst>
                        <a:path w="18666" h="13951" fill="norm" stroke="1" extrusionOk="0">
                          <a:moveTo>
                            <a:pt x="562" y="8155"/>
                          </a:moveTo>
                          <a:cubicBezTo>
                            <a:pt x="562" y="8155"/>
                            <a:pt x="10166" y="17510"/>
                            <a:pt x="18666" y="12451"/>
                          </a:cubicBezTo>
                          <a:cubicBezTo>
                            <a:pt x="18666" y="12451"/>
                            <a:pt x="16127" y="10885"/>
                            <a:pt x="13478" y="3217"/>
                          </a:cubicBezTo>
                          <a:cubicBezTo>
                            <a:pt x="10939" y="-4090"/>
                            <a:pt x="-2934" y="2575"/>
                            <a:pt x="562" y="8155"/>
                          </a:cubicBezTo>
                          <a:close/>
                        </a:path>
                      </a:pathLst>
                    </a:custGeom>
                    <a:solidFill>
                      <a:srgbClr val="173B47"/>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76" name="Freeform: Shape 257"/>
                    <p:cNvSpPr/>
                    <p:nvPr/>
                  </p:nvSpPr>
                  <p:spPr>
                    <a:xfrm>
                      <a:off x="125775" y="486439"/>
                      <a:ext cx="31328" cy="1924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294" y="21600"/>
                          </a:lnTo>
                          <a:lnTo>
                            <a:pt x="13465" y="21415"/>
                          </a:lnTo>
                          <a:lnTo>
                            <a:pt x="21600" y="21277"/>
                          </a:lnTo>
                          <a:close/>
                        </a:path>
                      </a:pathLst>
                    </a:custGeom>
                    <a:solidFill>
                      <a:srgbClr val="98231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77" name="Freeform: Shape 258"/>
                    <p:cNvSpPr/>
                    <p:nvPr/>
                  </p:nvSpPr>
                  <p:spPr>
                    <a:xfrm>
                      <a:off x="4178" y="556513"/>
                      <a:ext cx="260096" cy="236607"/>
                    </a:xfrm>
                    <a:custGeom>
                      <a:avLst/>
                      <a:gdLst/>
                      <a:ahLst/>
                      <a:cxnLst>
                        <a:cxn ang="0">
                          <a:pos x="wd2" y="hd2"/>
                        </a:cxn>
                        <a:cxn ang="5400000">
                          <a:pos x="wd2" y="hd2"/>
                        </a:cxn>
                        <a:cxn ang="10800000">
                          <a:pos x="wd2" y="hd2"/>
                        </a:cxn>
                        <a:cxn ang="16200000">
                          <a:pos x="wd2" y="hd2"/>
                        </a:cxn>
                      </a:cxnLst>
                      <a:rect l="0" t="0" r="r" b="b"/>
                      <a:pathLst>
                        <a:path w="21600" h="21563" fill="norm" stroke="1" extrusionOk="0">
                          <a:moveTo>
                            <a:pt x="19652" y="18600"/>
                          </a:moveTo>
                          <a:cubicBezTo>
                            <a:pt x="19652" y="18600"/>
                            <a:pt x="20472" y="18338"/>
                            <a:pt x="21600" y="18150"/>
                          </a:cubicBezTo>
                          <a:cubicBezTo>
                            <a:pt x="21292" y="17963"/>
                            <a:pt x="20951" y="17775"/>
                            <a:pt x="20609" y="17550"/>
                          </a:cubicBezTo>
                          <a:lnTo>
                            <a:pt x="11859" y="10650"/>
                          </a:lnTo>
                          <a:cubicBezTo>
                            <a:pt x="11859" y="10650"/>
                            <a:pt x="10903" y="5775"/>
                            <a:pt x="10492" y="0"/>
                          </a:cubicBezTo>
                          <a:lnTo>
                            <a:pt x="10527" y="75"/>
                          </a:lnTo>
                          <a:lnTo>
                            <a:pt x="0" y="1762"/>
                          </a:lnTo>
                          <a:cubicBezTo>
                            <a:pt x="308" y="4050"/>
                            <a:pt x="820" y="6637"/>
                            <a:pt x="1606" y="9525"/>
                          </a:cubicBezTo>
                          <a:cubicBezTo>
                            <a:pt x="2666" y="13425"/>
                            <a:pt x="5127" y="16650"/>
                            <a:pt x="8442" y="18487"/>
                          </a:cubicBezTo>
                          <a:cubicBezTo>
                            <a:pt x="10527" y="19650"/>
                            <a:pt x="14286" y="21600"/>
                            <a:pt x="19344" y="21563"/>
                          </a:cubicBezTo>
                          <a:cubicBezTo>
                            <a:pt x="18114" y="20775"/>
                            <a:pt x="17772" y="19650"/>
                            <a:pt x="19652" y="18600"/>
                          </a:cubicBezTo>
                          <a:close/>
                        </a:path>
                      </a:pathLst>
                    </a:custGeom>
                    <a:solidFill>
                      <a:srgbClr val="F9CC8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78" name="Freeform: Shape 259"/>
                    <p:cNvSpPr/>
                    <p:nvPr/>
                  </p:nvSpPr>
                  <p:spPr>
                    <a:xfrm>
                      <a:off x="0" y="386688"/>
                      <a:ext cx="129899" cy="175184"/>
                    </a:xfrm>
                    <a:custGeom>
                      <a:avLst/>
                      <a:gdLst/>
                      <a:ahLst/>
                      <a:cxnLst>
                        <a:cxn ang="0">
                          <a:pos x="wd2" y="hd2"/>
                        </a:cxn>
                        <a:cxn ang="5400000">
                          <a:pos x="wd2" y="hd2"/>
                        </a:cxn>
                        <a:cxn ang="10800000">
                          <a:pos x="wd2" y="hd2"/>
                        </a:cxn>
                        <a:cxn ang="16200000">
                          <a:pos x="wd2" y="hd2"/>
                        </a:cxn>
                      </a:cxnLst>
                      <a:rect l="0" t="0" r="r" b="b"/>
                      <a:pathLst>
                        <a:path w="19128" h="21600" fill="norm" stroke="1" extrusionOk="0">
                          <a:moveTo>
                            <a:pt x="19128" y="20890"/>
                          </a:moveTo>
                          <a:cubicBezTo>
                            <a:pt x="18402" y="11814"/>
                            <a:pt x="19249" y="1268"/>
                            <a:pt x="12957" y="0"/>
                          </a:cubicBezTo>
                          <a:cubicBezTo>
                            <a:pt x="12957" y="0"/>
                            <a:pt x="-2351" y="1166"/>
                            <a:pt x="311" y="21600"/>
                          </a:cubicBezTo>
                          <a:lnTo>
                            <a:pt x="18886" y="19470"/>
                          </a:lnTo>
                          <a:close/>
                        </a:path>
                      </a:pathLst>
                    </a:custGeom>
                    <a:solidFill>
                      <a:srgbClr val="EF7A7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nvGrpSpPr>
                    <p:cNvPr id="1081" name="Freeform: Shape 260"/>
                    <p:cNvGrpSpPr/>
                    <p:nvPr/>
                  </p:nvGrpSpPr>
                  <p:grpSpPr>
                    <a:xfrm>
                      <a:off x="130723" y="554618"/>
                      <a:ext cx="1" cy="4202"/>
                      <a:chOff x="0" y="0"/>
                      <a:chExt cx="0" cy="4200"/>
                    </a:xfrm>
                  </p:grpSpPr>
                  <p:sp>
                    <p:nvSpPr>
                      <p:cNvPr id="1079" name="Line"/>
                      <p:cNvSpPr/>
                      <p:nvPr/>
                    </p:nvSpPr>
                    <p:spPr>
                      <a:xfrm flipV="1">
                        <a:off x="-1" y="0"/>
                        <a:ext cx="2" cy="4201"/>
                      </a:xfrm>
                      <a:prstGeom prst="line">
                        <a:avLst/>
                      </a:prstGeom>
                      <a:noFill/>
                      <a:ln w="12700" cap="flat">
                        <a:noFill/>
                        <a:miter lim="400000"/>
                      </a:ln>
                      <a:effectLst/>
                    </p:spPr>
                    <p:txBody>
                      <a:bodyPr wrap="square" lIns="45719" tIns="45719" rIns="45719" bIns="45719" numCol="1" anchor="t">
                        <a:noAutofit/>
                      </a:bodyPr>
                      <a:lstStyle/>
                      <a:p>
                        <a:pPr/>
                      </a:p>
                    </p:txBody>
                  </p:sp>
                  <p:sp>
                    <p:nvSpPr>
                      <p:cNvPr id="1080" name="Line"/>
                      <p:cNvSpPr/>
                      <p:nvPr/>
                    </p:nvSpPr>
                    <p:spPr>
                      <a:xfrm flipH="1">
                        <a:off x="-1" y="0"/>
                        <a:ext cx="2" cy="4201"/>
                      </a:xfrm>
                      <a:prstGeom prst="line">
                        <a:avLst/>
                      </a:prstGeom>
                      <a:noFill/>
                      <a:ln w="12700" cap="flat">
                        <a:noFill/>
                        <a:miter lim="400000"/>
                      </a:ln>
                      <a:effectLst/>
                    </p:spPr>
                    <p:txBody>
                      <a:bodyPr wrap="square" lIns="45719" tIns="45719" rIns="45719" bIns="45719" numCol="1" anchor="t">
                        <a:noAutofit/>
                      </a:bodyPr>
                      <a:lstStyle/>
                      <a:p>
                        <a:pPr/>
                      </a:p>
                    </p:txBody>
                  </p:sp>
                </p:grpSp>
                <p:sp>
                  <p:nvSpPr>
                    <p:cNvPr id="1082" name="Freeform: Shape 261"/>
                    <p:cNvSpPr/>
                    <p:nvPr/>
                  </p:nvSpPr>
                  <p:spPr>
                    <a:xfrm>
                      <a:off x="237481" y="753910"/>
                      <a:ext cx="97691" cy="52356"/>
                    </a:xfrm>
                    <a:custGeom>
                      <a:avLst/>
                      <a:gdLst/>
                      <a:ahLst/>
                      <a:cxnLst>
                        <a:cxn ang="0">
                          <a:pos x="wd2" y="hd2"/>
                        </a:cxn>
                        <a:cxn ang="5400000">
                          <a:pos x="wd2" y="hd2"/>
                        </a:cxn>
                        <a:cxn ang="10800000">
                          <a:pos x="wd2" y="hd2"/>
                        </a:cxn>
                        <a:cxn ang="16200000">
                          <a:pos x="wd2" y="hd2"/>
                        </a:cxn>
                      </a:cxnLst>
                      <a:rect l="0" t="0" r="r" b="b"/>
                      <a:pathLst>
                        <a:path w="21600" h="17725" fill="norm" stroke="1" extrusionOk="0">
                          <a:moveTo>
                            <a:pt x="5990" y="707"/>
                          </a:moveTo>
                          <a:cubicBezTo>
                            <a:pt x="9076" y="3476"/>
                            <a:pt x="11435" y="5415"/>
                            <a:pt x="13523" y="10676"/>
                          </a:cubicBezTo>
                          <a:cubicBezTo>
                            <a:pt x="8713" y="12476"/>
                            <a:pt x="4266" y="13307"/>
                            <a:pt x="0" y="13307"/>
                          </a:cubicBezTo>
                          <a:cubicBezTo>
                            <a:pt x="6353" y="18984"/>
                            <a:pt x="21600" y="20507"/>
                            <a:pt x="21600" y="9845"/>
                          </a:cubicBezTo>
                          <a:cubicBezTo>
                            <a:pt x="21600" y="-1093"/>
                            <a:pt x="12161" y="-678"/>
                            <a:pt x="5990" y="707"/>
                          </a:cubicBezTo>
                          <a:close/>
                        </a:path>
                      </a:pathLst>
                    </a:custGeom>
                    <a:solidFill>
                      <a:srgbClr val="F9CC8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83" name="Freeform: Shape 262"/>
                    <p:cNvSpPr/>
                    <p:nvPr/>
                  </p:nvSpPr>
                  <p:spPr>
                    <a:xfrm>
                      <a:off x="225269" y="756015"/>
                      <a:ext cx="73218" cy="37099"/>
                    </a:xfrm>
                    <a:custGeom>
                      <a:avLst/>
                      <a:gdLst/>
                      <a:ahLst/>
                      <a:cxnLst>
                        <a:cxn ang="0">
                          <a:pos x="wd2" y="hd2"/>
                        </a:cxn>
                        <a:cxn ang="5400000">
                          <a:pos x="wd2" y="hd2"/>
                        </a:cxn>
                        <a:cxn ang="10800000">
                          <a:pos x="wd2" y="hd2"/>
                        </a:cxn>
                        <a:cxn ang="16200000">
                          <a:pos x="wd2" y="hd2"/>
                        </a:cxn>
                      </a:cxnLst>
                      <a:rect l="0" t="0" r="r" b="b"/>
                      <a:pathLst>
                        <a:path w="19786" h="21600" fill="norm" stroke="1" extrusionOk="0">
                          <a:moveTo>
                            <a:pt x="10592" y="0"/>
                          </a:moveTo>
                          <a:cubicBezTo>
                            <a:pt x="6937" y="1187"/>
                            <a:pt x="4278" y="2848"/>
                            <a:pt x="4278" y="2848"/>
                          </a:cubicBezTo>
                          <a:cubicBezTo>
                            <a:pt x="-1814" y="9495"/>
                            <a:pt x="-706" y="16615"/>
                            <a:pt x="3281" y="21600"/>
                          </a:cubicBezTo>
                          <a:cubicBezTo>
                            <a:pt x="8488" y="21600"/>
                            <a:pt x="13915" y="20176"/>
                            <a:pt x="19786" y="17090"/>
                          </a:cubicBezTo>
                          <a:cubicBezTo>
                            <a:pt x="17238" y="8070"/>
                            <a:pt x="14358" y="4747"/>
                            <a:pt x="10592" y="0"/>
                          </a:cubicBezTo>
                          <a:close/>
                        </a:path>
                      </a:pathLst>
                    </a:custGeom>
                    <a:solidFill>
                      <a:srgbClr val="F9CC8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84" name="Freeform: Shape 263"/>
                    <p:cNvSpPr/>
                    <p:nvPr/>
                  </p:nvSpPr>
                  <p:spPr>
                    <a:xfrm>
                      <a:off x="2530" y="544971"/>
                      <a:ext cx="128193" cy="305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8064"/>
                          </a:moveTo>
                          <a:lnTo>
                            <a:pt x="21392" y="0"/>
                          </a:lnTo>
                          <a:lnTo>
                            <a:pt x="0" y="12096"/>
                          </a:lnTo>
                          <a:cubicBezTo>
                            <a:pt x="69" y="15264"/>
                            <a:pt x="208" y="18432"/>
                            <a:pt x="277" y="21600"/>
                          </a:cubicBezTo>
                          <a:lnTo>
                            <a:pt x="21600" y="8640"/>
                          </a:lnTo>
                          <a:close/>
                        </a:path>
                      </a:pathLst>
                    </a:custGeom>
                    <a:solidFill>
                      <a:srgbClr val="98231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85" name="Freeform: Shape 264"/>
                    <p:cNvSpPr/>
                    <p:nvPr/>
                  </p:nvSpPr>
                  <p:spPr>
                    <a:xfrm>
                      <a:off x="455945" y="437388"/>
                      <a:ext cx="51937" cy="2312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0"/>
                            <a:pt x="17518" y="12683"/>
                            <a:pt x="12076" y="21600"/>
                          </a:cubicBezTo>
                          <a:lnTo>
                            <a:pt x="21600" y="21600"/>
                          </a:lnTo>
                          <a:cubicBezTo>
                            <a:pt x="21600" y="21600"/>
                            <a:pt x="17858" y="6303"/>
                            <a:pt x="0" y="0"/>
                          </a:cubicBezTo>
                          <a:close/>
                        </a:path>
                      </a:pathLst>
                    </a:custGeom>
                    <a:solidFill>
                      <a:srgbClr val="98231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sp>
                <p:nvSpPr>
                  <p:cNvPr id="1087" name="Freeform: Shape 265"/>
                  <p:cNvSpPr/>
                  <p:nvPr/>
                </p:nvSpPr>
                <p:spPr>
                  <a:xfrm flipH="1">
                    <a:off x="552329" y="1703419"/>
                    <a:ext cx="1741939" cy="3206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90" y="8679"/>
                        </a:moveTo>
                        <a:cubicBezTo>
                          <a:pt x="20409" y="3743"/>
                          <a:pt x="16040" y="0"/>
                          <a:pt x="10803" y="0"/>
                        </a:cubicBezTo>
                        <a:cubicBezTo>
                          <a:pt x="5565" y="0"/>
                          <a:pt x="1201" y="3743"/>
                          <a:pt x="210" y="8679"/>
                        </a:cubicBezTo>
                        <a:cubicBezTo>
                          <a:pt x="97" y="8069"/>
                          <a:pt x="0" y="7570"/>
                          <a:pt x="0" y="7487"/>
                        </a:cubicBezTo>
                        <a:lnTo>
                          <a:pt x="0" y="10814"/>
                        </a:lnTo>
                        <a:cubicBezTo>
                          <a:pt x="0" y="16748"/>
                          <a:pt x="4834" y="21600"/>
                          <a:pt x="10803" y="21600"/>
                        </a:cubicBezTo>
                        <a:cubicBezTo>
                          <a:pt x="16766" y="21600"/>
                          <a:pt x="21600" y="16748"/>
                          <a:pt x="21600" y="10814"/>
                        </a:cubicBezTo>
                        <a:lnTo>
                          <a:pt x="21600" y="7487"/>
                        </a:lnTo>
                        <a:cubicBezTo>
                          <a:pt x="21600" y="7570"/>
                          <a:pt x="21508" y="8069"/>
                          <a:pt x="21390" y="8679"/>
                        </a:cubicBezTo>
                        <a:close/>
                      </a:path>
                    </a:pathLst>
                  </a:custGeom>
                  <a:solidFill>
                    <a:srgbClr val="D77F5A"/>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88" name="Freeform: Shape 266"/>
                  <p:cNvSpPr/>
                  <p:nvPr/>
                </p:nvSpPr>
                <p:spPr>
                  <a:xfrm flipH="1">
                    <a:off x="552329" y="1654369"/>
                    <a:ext cx="1741939" cy="320276"/>
                  </a:xfrm>
                  <a:prstGeom prst="ellipse">
                    <a:avLst/>
                  </a:prstGeom>
                  <a:solidFill>
                    <a:srgbClr val="EDC46A"/>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89" name="Freeform: Shape 267"/>
                  <p:cNvSpPr/>
                  <p:nvPr/>
                </p:nvSpPr>
                <p:spPr>
                  <a:xfrm flipH="1">
                    <a:off x="1964510" y="2048839"/>
                    <a:ext cx="49052" cy="6380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307"/>
                        </a:lnTo>
                        <a:cubicBezTo>
                          <a:pt x="0" y="21461"/>
                          <a:pt x="1620" y="21600"/>
                          <a:pt x="3780" y="21600"/>
                        </a:cubicBezTo>
                        <a:lnTo>
                          <a:pt x="17640" y="21600"/>
                        </a:lnTo>
                        <a:cubicBezTo>
                          <a:pt x="19980" y="21600"/>
                          <a:pt x="21600" y="21461"/>
                          <a:pt x="21600" y="21307"/>
                        </a:cubicBezTo>
                        <a:lnTo>
                          <a:pt x="21600" y="8924"/>
                        </a:lnTo>
                        <a:lnTo>
                          <a:pt x="12240" y="335"/>
                        </a:lnTo>
                        <a:close/>
                      </a:path>
                    </a:pathLst>
                  </a:custGeom>
                  <a:solidFill>
                    <a:srgbClr val="EDC46A"/>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90" name="Freeform: Shape 268"/>
                  <p:cNvSpPr/>
                  <p:nvPr/>
                </p:nvSpPr>
                <p:spPr>
                  <a:xfrm flipH="1">
                    <a:off x="1964510" y="1955272"/>
                    <a:ext cx="49052" cy="3569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640" y="0"/>
                        </a:moveTo>
                        <a:lnTo>
                          <a:pt x="3780" y="0"/>
                        </a:lnTo>
                        <a:cubicBezTo>
                          <a:pt x="1620" y="0"/>
                          <a:pt x="0" y="249"/>
                          <a:pt x="0" y="523"/>
                        </a:cubicBezTo>
                        <a:lnTo>
                          <a:pt x="0" y="5655"/>
                        </a:lnTo>
                        <a:lnTo>
                          <a:pt x="12240" y="6253"/>
                        </a:lnTo>
                        <a:lnTo>
                          <a:pt x="21600" y="21600"/>
                        </a:lnTo>
                        <a:lnTo>
                          <a:pt x="21600" y="523"/>
                        </a:lnTo>
                        <a:cubicBezTo>
                          <a:pt x="21600" y="249"/>
                          <a:pt x="19980" y="0"/>
                          <a:pt x="17640" y="0"/>
                        </a:cubicBezTo>
                        <a:close/>
                      </a:path>
                    </a:pathLst>
                  </a:custGeom>
                  <a:solidFill>
                    <a:srgbClr val="D77F5A"/>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91" name="Freeform: Shape 269"/>
                  <p:cNvSpPr/>
                  <p:nvPr/>
                </p:nvSpPr>
                <p:spPr>
                  <a:xfrm flipH="1">
                    <a:off x="833034" y="2048839"/>
                    <a:ext cx="49052" cy="6380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21307"/>
                        </a:lnTo>
                        <a:cubicBezTo>
                          <a:pt x="21600" y="21461"/>
                          <a:pt x="19980" y="21600"/>
                          <a:pt x="17820" y="21600"/>
                        </a:cubicBezTo>
                        <a:lnTo>
                          <a:pt x="3780" y="21600"/>
                        </a:lnTo>
                        <a:cubicBezTo>
                          <a:pt x="1800" y="21600"/>
                          <a:pt x="0" y="21461"/>
                          <a:pt x="0" y="21307"/>
                        </a:cubicBezTo>
                        <a:lnTo>
                          <a:pt x="0" y="8924"/>
                        </a:lnTo>
                        <a:lnTo>
                          <a:pt x="9180" y="335"/>
                        </a:lnTo>
                        <a:close/>
                      </a:path>
                    </a:pathLst>
                  </a:custGeom>
                  <a:solidFill>
                    <a:srgbClr val="EDC46A"/>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92" name="Freeform: Shape 270"/>
                  <p:cNvSpPr/>
                  <p:nvPr/>
                </p:nvSpPr>
                <p:spPr>
                  <a:xfrm flipH="1">
                    <a:off x="833034" y="1955272"/>
                    <a:ext cx="49052" cy="3569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780" y="0"/>
                        </a:moveTo>
                        <a:lnTo>
                          <a:pt x="17820" y="0"/>
                        </a:lnTo>
                        <a:cubicBezTo>
                          <a:pt x="19980" y="0"/>
                          <a:pt x="21600" y="249"/>
                          <a:pt x="21600" y="523"/>
                        </a:cubicBezTo>
                        <a:lnTo>
                          <a:pt x="21600" y="5655"/>
                        </a:lnTo>
                        <a:lnTo>
                          <a:pt x="9180" y="6253"/>
                        </a:lnTo>
                        <a:lnTo>
                          <a:pt x="0" y="21600"/>
                        </a:lnTo>
                        <a:lnTo>
                          <a:pt x="0" y="523"/>
                        </a:lnTo>
                        <a:cubicBezTo>
                          <a:pt x="0" y="249"/>
                          <a:pt x="1800" y="0"/>
                          <a:pt x="3780" y="0"/>
                        </a:cubicBezTo>
                        <a:close/>
                      </a:path>
                    </a:pathLst>
                  </a:custGeom>
                  <a:solidFill>
                    <a:srgbClr val="D77F5A"/>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93" name="Freeform: Shape 272"/>
                  <p:cNvSpPr/>
                  <p:nvPr/>
                </p:nvSpPr>
                <p:spPr>
                  <a:xfrm flipH="1">
                    <a:off x="1212686" y="1708574"/>
                    <a:ext cx="279470" cy="1521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012" y="0"/>
                        </a:moveTo>
                        <a:lnTo>
                          <a:pt x="0" y="17455"/>
                        </a:lnTo>
                        <a:lnTo>
                          <a:pt x="19405" y="21600"/>
                        </a:lnTo>
                        <a:lnTo>
                          <a:pt x="21600" y="2277"/>
                        </a:lnTo>
                        <a:close/>
                      </a:path>
                    </a:pathLst>
                  </a:custGeom>
                  <a:solidFill>
                    <a:srgbClr val="E6E6E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94" name="Freeform: Shape 274"/>
                  <p:cNvSpPr/>
                  <p:nvPr/>
                </p:nvSpPr>
                <p:spPr>
                  <a:xfrm flipH="1">
                    <a:off x="1247723" y="1689200"/>
                    <a:ext cx="279057" cy="15004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10" y="0"/>
                        </a:moveTo>
                        <a:lnTo>
                          <a:pt x="0" y="16688"/>
                        </a:lnTo>
                        <a:lnTo>
                          <a:pt x="20517" y="21600"/>
                        </a:lnTo>
                        <a:lnTo>
                          <a:pt x="21600" y="1894"/>
                        </a:ln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95" name="Freeform: Shape 275"/>
                  <p:cNvSpPr/>
                  <p:nvPr/>
                </p:nvSpPr>
                <p:spPr>
                  <a:xfrm flipH="1">
                    <a:off x="1475255" y="1875513"/>
                    <a:ext cx="233715" cy="243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3320"/>
                        </a:moveTo>
                        <a:lnTo>
                          <a:pt x="114" y="21600"/>
                        </a:lnTo>
                        <a:lnTo>
                          <a:pt x="0" y="8280"/>
                        </a:lnTo>
                        <a:lnTo>
                          <a:pt x="21524" y="0"/>
                        </a:lnTo>
                        <a:close/>
                      </a:path>
                    </a:pathLst>
                  </a:custGeom>
                  <a:solidFill>
                    <a:srgbClr val="1B8E5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96" name="Freeform: Shape 276"/>
                  <p:cNvSpPr/>
                  <p:nvPr/>
                </p:nvSpPr>
                <p:spPr>
                  <a:xfrm flipH="1">
                    <a:off x="1408891" y="1896534"/>
                    <a:ext cx="232891" cy="432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7540"/>
                        </a:moveTo>
                        <a:lnTo>
                          <a:pt x="191" y="21600"/>
                        </a:lnTo>
                        <a:lnTo>
                          <a:pt x="0" y="14060"/>
                        </a:lnTo>
                        <a:lnTo>
                          <a:pt x="21447" y="0"/>
                        </a:lnTo>
                        <a:close/>
                      </a:path>
                    </a:pathLst>
                  </a:custGeom>
                  <a:solidFill>
                    <a:srgbClr val="98231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nvGrpSpPr>
                  <p:cNvPr id="1137" name="Group 781"/>
                  <p:cNvGrpSpPr/>
                  <p:nvPr/>
                </p:nvGrpSpPr>
                <p:grpSpPr>
                  <a:xfrm flipH="1">
                    <a:off x="1860266" y="1202012"/>
                    <a:ext cx="1059171" cy="1502631"/>
                    <a:chOff x="0" y="0"/>
                    <a:chExt cx="1059169" cy="1502629"/>
                  </a:xfrm>
                </p:grpSpPr>
                <p:sp>
                  <p:nvSpPr>
                    <p:cNvPr id="1097" name="Freeform: Shape 271"/>
                    <p:cNvSpPr/>
                    <p:nvPr/>
                  </p:nvSpPr>
                  <p:spPr>
                    <a:xfrm>
                      <a:off x="673809" y="574777"/>
                      <a:ext cx="299667" cy="964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065" y="0"/>
                          </a:moveTo>
                          <a:lnTo>
                            <a:pt x="0" y="15717"/>
                          </a:lnTo>
                          <a:lnTo>
                            <a:pt x="17832" y="21600"/>
                          </a:lnTo>
                          <a:lnTo>
                            <a:pt x="21600" y="4504"/>
                          </a:lnTo>
                          <a:close/>
                        </a:path>
                      </a:pathLst>
                    </a:custGeom>
                    <a:solidFill>
                      <a:srgbClr val="E6E6E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98" name="Freeform: Shape 273"/>
                    <p:cNvSpPr/>
                    <p:nvPr/>
                  </p:nvSpPr>
                  <p:spPr>
                    <a:xfrm>
                      <a:off x="651550" y="554581"/>
                      <a:ext cx="305850" cy="964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855" y="0"/>
                          </a:moveTo>
                          <a:lnTo>
                            <a:pt x="0" y="15717"/>
                          </a:lnTo>
                          <a:lnTo>
                            <a:pt x="18344" y="21600"/>
                          </a:lnTo>
                          <a:lnTo>
                            <a:pt x="21600" y="1838"/>
                          </a:ln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099" name="Freeform: Shape 282"/>
                    <p:cNvSpPr/>
                    <p:nvPr/>
                  </p:nvSpPr>
                  <p:spPr>
                    <a:xfrm>
                      <a:off x="364376" y="114765"/>
                      <a:ext cx="151517" cy="217658"/>
                    </a:xfrm>
                    <a:custGeom>
                      <a:avLst/>
                      <a:gdLst/>
                      <a:ahLst/>
                      <a:cxnLst>
                        <a:cxn ang="0">
                          <a:pos x="wd2" y="hd2"/>
                        </a:cxn>
                        <a:cxn ang="5400000">
                          <a:pos x="wd2" y="hd2"/>
                        </a:cxn>
                        <a:cxn ang="10800000">
                          <a:pos x="wd2" y="hd2"/>
                        </a:cxn>
                        <a:cxn ang="16200000">
                          <a:pos x="wd2" y="hd2"/>
                        </a:cxn>
                      </a:cxnLst>
                      <a:rect l="0" t="0" r="r" b="b"/>
                      <a:pathLst>
                        <a:path w="12738" h="18919" fill="norm" stroke="1" extrusionOk="0">
                          <a:moveTo>
                            <a:pt x="5830" y="287"/>
                          </a:moveTo>
                          <a:cubicBezTo>
                            <a:pt x="7074" y="-822"/>
                            <a:pt x="9528" y="1216"/>
                            <a:pt x="11705" y="7653"/>
                          </a:cubicBezTo>
                          <a:cubicBezTo>
                            <a:pt x="13848" y="14055"/>
                            <a:pt x="12742" y="18096"/>
                            <a:pt x="7593" y="18775"/>
                          </a:cubicBezTo>
                          <a:cubicBezTo>
                            <a:pt x="-7752" y="20778"/>
                            <a:pt x="4724" y="1288"/>
                            <a:pt x="5830" y="287"/>
                          </a:cubicBezTo>
                          <a:close/>
                        </a:path>
                      </a:pathLst>
                    </a:custGeom>
                    <a:solidFill>
                      <a:srgbClr val="381F0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00" name="Freeform: Shape 283"/>
                    <p:cNvSpPr/>
                    <p:nvPr/>
                  </p:nvSpPr>
                  <p:spPr>
                    <a:xfrm>
                      <a:off x="419997" y="77343"/>
                      <a:ext cx="123434" cy="199919"/>
                    </a:xfrm>
                    <a:custGeom>
                      <a:avLst/>
                      <a:gdLst/>
                      <a:ahLst/>
                      <a:cxnLst>
                        <a:cxn ang="0">
                          <a:pos x="wd2" y="hd2"/>
                        </a:cxn>
                        <a:cxn ang="5400000">
                          <a:pos x="wd2" y="hd2"/>
                        </a:cxn>
                        <a:cxn ang="10800000">
                          <a:pos x="wd2" y="hd2"/>
                        </a:cxn>
                        <a:cxn ang="16200000">
                          <a:pos x="wd2" y="hd2"/>
                        </a:cxn>
                      </a:cxnLst>
                      <a:rect l="0" t="0" r="r" b="b"/>
                      <a:pathLst>
                        <a:path w="17260" h="16506" fill="norm" stroke="1" extrusionOk="0">
                          <a:moveTo>
                            <a:pt x="905" y="570"/>
                          </a:moveTo>
                          <a:cubicBezTo>
                            <a:pt x="2169" y="-822"/>
                            <a:pt x="7454" y="129"/>
                            <a:pt x="12912" y="5733"/>
                          </a:cubicBezTo>
                          <a:cubicBezTo>
                            <a:pt x="18312" y="11336"/>
                            <a:pt x="18886" y="13884"/>
                            <a:pt x="13486" y="15616"/>
                          </a:cubicBezTo>
                          <a:cubicBezTo>
                            <a:pt x="-2714" y="20778"/>
                            <a:pt x="-359" y="1861"/>
                            <a:pt x="905" y="570"/>
                          </a:cubicBezTo>
                          <a:close/>
                        </a:path>
                      </a:pathLst>
                    </a:custGeom>
                    <a:solidFill>
                      <a:srgbClr val="381F0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01" name="Freeform: Shape 284"/>
                    <p:cNvSpPr/>
                    <p:nvPr/>
                  </p:nvSpPr>
                  <p:spPr>
                    <a:xfrm>
                      <a:off x="169281" y="1039735"/>
                      <a:ext cx="410135" cy="4187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9476"/>
                          </a:moveTo>
                          <a:lnTo>
                            <a:pt x="10084" y="13742"/>
                          </a:lnTo>
                          <a:lnTo>
                            <a:pt x="10084" y="0"/>
                          </a:lnTo>
                          <a:lnTo>
                            <a:pt x="11364" y="0"/>
                          </a:lnTo>
                          <a:lnTo>
                            <a:pt x="11364" y="13678"/>
                          </a:lnTo>
                          <a:lnTo>
                            <a:pt x="21600" y="19476"/>
                          </a:lnTo>
                          <a:lnTo>
                            <a:pt x="21600" y="20262"/>
                          </a:lnTo>
                          <a:lnTo>
                            <a:pt x="11581" y="16057"/>
                          </a:lnTo>
                          <a:lnTo>
                            <a:pt x="9846" y="21600"/>
                          </a:lnTo>
                          <a:lnTo>
                            <a:pt x="9173" y="21473"/>
                          </a:lnTo>
                          <a:lnTo>
                            <a:pt x="9998" y="15950"/>
                          </a:lnTo>
                          <a:lnTo>
                            <a:pt x="0" y="20262"/>
                          </a:lnTo>
                          <a:close/>
                        </a:path>
                      </a:pathLst>
                    </a:custGeom>
                    <a:solidFill>
                      <a:srgbClr val="B3B3B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02" name="Freeform: Shape 285"/>
                    <p:cNvSpPr/>
                    <p:nvPr/>
                  </p:nvSpPr>
                  <p:spPr>
                    <a:xfrm>
                      <a:off x="374967" y="1074359"/>
                      <a:ext cx="5772" cy="221350"/>
                    </a:xfrm>
                    <a:prstGeom prst="rect">
                      <a:avLst/>
                    </a:prstGeom>
                    <a:solidFill>
                      <a:srgbClr val="F2F2F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03" name="Freeform: Shape 286"/>
                    <p:cNvSpPr/>
                    <p:nvPr/>
                  </p:nvSpPr>
                  <p:spPr>
                    <a:xfrm>
                      <a:off x="290054" y="1031491"/>
                      <a:ext cx="168177" cy="4822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71" y="21600"/>
                          </a:moveTo>
                          <a:lnTo>
                            <a:pt x="19382" y="21600"/>
                          </a:lnTo>
                          <a:cubicBezTo>
                            <a:pt x="20597" y="21600"/>
                            <a:pt x="21600" y="18122"/>
                            <a:pt x="21600" y="13912"/>
                          </a:cubicBezTo>
                          <a:lnTo>
                            <a:pt x="21600" y="0"/>
                          </a:lnTo>
                          <a:lnTo>
                            <a:pt x="0" y="0"/>
                          </a:lnTo>
                          <a:lnTo>
                            <a:pt x="0" y="13912"/>
                          </a:lnTo>
                          <a:cubicBezTo>
                            <a:pt x="0" y="18122"/>
                            <a:pt x="1003" y="21600"/>
                            <a:pt x="2271" y="21600"/>
                          </a:cubicBezTo>
                          <a:close/>
                        </a:path>
                      </a:pathLst>
                    </a:custGeom>
                    <a:solidFill>
                      <a:srgbClr val="5F59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04" name="Freeform: Shape 287"/>
                    <p:cNvSpPr/>
                    <p:nvPr/>
                  </p:nvSpPr>
                  <p:spPr>
                    <a:xfrm>
                      <a:off x="387745" y="1306836"/>
                      <a:ext cx="191672" cy="1257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5" y="7624"/>
                          </a:moveTo>
                          <a:lnTo>
                            <a:pt x="0" y="0"/>
                          </a:lnTo>
                          <a:lnTo>
                            <a:pt x="21600" y="18988"/>
                          </a:lnTo>
                          <a:lnTo>
                            <a:pt x="21600" y="21600"/>
                          </a:lnTo>
                          <a:close/>
                        </a:path>
                      </a:pathLst>
                    </a:custGeom>
                    <a:solidFill>
                      <a:srgbClr val="D3D2D7"/>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05" name="Freeform: Shape 288"/>
                    <p:cNvSpPr/>
                    <p:nvPr/>
                  </p:nvSpPr>
                  <p:spPr>
                    <a:xfrm>
                      <a:off x="343639" y="1303540"/>
                      <a:ext cx="38335" cy="1549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256"/>
                          </a:moveTo>
                          <a:lnTo>
                            <a:pt x="12868" y="0"/>
                          </a:lnTo>
                          <a:lnTo>
                            <a:pt x="21600" y="0"/>
                          </a:lnTo>
                          <a:lnTo>
                            <a:pt x="7123" y="21600"/>
                          </a:lnTo>
                          <a:close/>
                        </a:path>
                      </a:pathLst>
                    </a:custGeom>
                    <a:solidFill>
                      <a:srgbClr val="D3D2D7"/>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06" name="Freeform: Shape 289"/>
                    <p:cNvSpPr/>
                    <p:nvPr/>
                  </p:nvSpPr>
                  <p:spPr>
                    <a:xfrm>
                      <a:off x="354356" y="1269740"/>
                      <a:ext cx="39984" cy="391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747" y="21600"/>
                          </a:moveTo>
                          <a:lnTo>
                            <a:pt x="17633" y="21600"/>
                          </a:lnTo>
                          <a:cubicBezTo>
                            <a:pt x="19837" y="21600"/>
                            <a:pt x="21600" y="19800"/>
                            <a:pt x="21600" y="17550"/>
                          </a:cubicBezTo>
                          <a:lnTo>
                            <a:pt x="21600" y="4050"/>
                          </a:lnTo>
                          <a:cubicBezTo>
                            <a:pt x="21600" y="1800"/>
                            <a:pt x="19837" y="0"/>
                            <a:pt x="17633" y="0"/>
                          </a:cubicBezTo>
                          <a:lnTo>
                            <a:pt x="3747" y="0"/>
                          </a:lnTo>
                          <a:cubicBezTo>
                            <a:pt x="1763" y="0"/>
                            <a:pt x="0" y="1800"/>
                            <a:pt x="0" y="4050"/>
                          </a:cubicBezTo>
                          <a:lnTo>
                            <a:pt x="0" y="17550"/>
                          </a:lnTo>
                          <a:cubicBezTo>
                            <a:pt x="0" y="19800"/>
                            <a:pt x="1763" y="21600"/>
                            <a:pt x="3747" y="21600"/>
                          </a:cubicBezTo>
                          <a:close/>
                        </a:path>
                      </a:pathLst>
                    </a:custGeom>
                    <a:solidFill>
                      <a:srgbClr val="5F59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07" name="Freeform: Shape 290"/>
                    <p:cNvSpPr/>
                    <p:nvPr/>
                  </p:nvSpPr>
                  <p:spPr>
                    <a:xfrm>
                      <a:off x="556746" y="1409061"/>
                      <a:ext cx="54410" cy="539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16855"/>
                            <a:pt x="4872" y="21600"/>
                            <a:pt x="10881" y="21600"/>
                          </a:cubicBezTo>
                          <a:cubicBezTo>
                            <a:pt x="16890" y="21600"/>
                            <a:pt x="21600" y="16855"/>
                            <a:pt x="21600" y="10800"/>
                          </a:cubicBezTo>
                          <a:cubicBezTo>
                            <a:pt x="21600" y="4745"/>
                            <a:pt x="16890" y="0"/>
                            <a:pt x="10881" y="0"/>
                          </a:cubicBezTo>
                          <a:cubicBezTo>
                            <a:pt x="4872" y="0"/>
                            <a:pt x="0" y="4745"/>
                            <a:pt x="0" y="10800"/>
                          </a:cubicBezTo>
                          <a:close/>
                        </a:path>
                      </a:pathLst>
                    </a:custGeom>
                    <a:solidFill>
                      <a:srgbClr val="2D2F2A"/>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08" name="Freeform: Shape 291"/>
                    <p:cNvSpPr/>
                    <p:nvPr/>
                  </p:nvSpPr>
                  <p:spPr>
                    <a:xfrm>
                      <a:off x="318908" y="1448219"/>
                      <a:ext cx="54410" cy="544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81"/>
                          </a:moveTo>
                          <a:cubicBezTo>
                            <a:pt x="0" y="16890"/>
                            <a:pt x="4872" y="21600"/>
                            <a:pt x="10881" y="21600"/>
                          </a:cubicBezTo>
                          <a:cubicBezTo>
                            <a:pt x="16728" y="21600"/>
                            <a:pt x="21600" y="16890"/>
                            <a:pt x="21600" y="10881"/>
                          </a:cubicBezTo>
                          <a:cubicBezTo>
                            <a:pt x="21600" y="4872"/>
                            <a:pt x="16728" y="0"/>
                            <a:pt x="10881" y="0"/>
                          </a:cubicBezTo>
                          <a:cubicBezTo>
                            <a:pt x="4872" y="0"/>
                            <a:pt x="0" y="4872"/>
                            <a:pt x="0" y="10881"/>
                          </a:cubicBezTo>
                          <a:close/>
                        </a:path>
                      </a:pathLst>
                    </a:custGeom>
                    <a:solidFill>
                      <a:srgbClr val="2D2F2A"/>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09" name="Freeform: Shape 292"/>
                    <p:cNvSpPr/>
                    <p:nvPr/>
                  </p:nvSpPr>
                  <p:spPr>
                    <a:xfrm>
                      <a:off x="128062" y="1404528"/>
                      <a:ext cx="53999" cy="548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16764"/>
                            <a:pt x="4745" y="21600"/>
                            <a:pt x="10800" y="21600"/>
                          </a:cubicBezTo>
                          <a:cubicBezTo>
                            <a:pt x="16691" y="21600"/>
                            <a:pt x="21600" y="16764"/>
                            <a:pt x="21600" y="10800"/>
                          </a:cubicBezTo>
                          <a:cubicBezTo>
                            <a:pt x="21600" y="4836"/>
                            <a:pt x="16691" y="0"/>
                            <a:pt x="10800" y="0"/>
                          </a:cubicBezTo>
                          <a:cubicBezTo>
                            <a:pt x="4745" y="0"/>
                            <a:pt x="0" y="4836"/>
                            <a:pt x="0" y="10800"/>
                          </a:cubicBezTo>
                          <a:close/>
                        </a:path>
                      </a:pathLst>
                    </a:custGeom>
                    <a:solidFill>
                      <a:srgbClr val="2D2F2A"/>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10" name="Freeform: Shape 293"/>
                    <p:cNvSpPr/>
                    <p:nvPr/>
                  </p:nvSpPr>
                  <p:spPr>
                    <a:xfrm>
                      <a:off x="187006" y="775105"/>
                      <a:ext cx="30916" cy="1026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232" y="0"/>
                          </a:moveTo>
                          <a:lnTo>
                            <a:pt x="21600" y="21600"/>
                          </a:lnTo>
                          <a:lnTo>
                            <a:pt x="11084" y="21600"/>
                          </a:lnTo>
                          <a:lnTo>
                            <a:pt x="0" y="0"/>
                          </a:lnTo>
                          <a:close/>
                        </a:path>
                      </a:pathLst>
                    </a:custGeom>
                    <a:solidFill>
                      <a:srgbClr val="B3B3B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11" name="Freeform: Shape 294"/>
                    <p:cNvSpPr/>
                    <p:nvPr/>
                  </p:nvSpPr>
                  <p:spPr>
                    <a:xfrm>
                      <a:off x="287994" y="775105"/>
                      <a:ext cx="23084" cy="1026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821" y="0"/>
                          </a:moveTo>
                          <a:lnTo>
                            <a:pt x="21600" y="21600"/>
                          </a:lnTo>
                          <a:lnTo>
                            <a:pt x="15158" y="21600"/>
                          </a:lnTo>
                          <a:lnTo>
                            <a:pt x="0" y="0"/>
                          </a:lnTo>
                          <a:close/>
                        </a:path>
                      </a:pathLst>
                    </a:custGeom>
                    <a:solidFill>
                      <a:srgbClr val="D3D2D7"/>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12" name="Freeform: Shape 295"/>
                    <p:cNvSpPr/>
                    <p:nvPr/>
                  </p:nvSpPr>
                  <p:spPr>
                    <a:xfrm>
                      <a:off x="201845" y="775105"/>
                      <a:ext cx="79555" cy="1026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146" y="0"/>
                          </a:moveTo>
                          <a:lnTo>
                            <a:pt x="21600" y="21600"/>
                          </a:lnTo>
                          <a:lnTo>
                            <a:pt x="4454" y="21600"/>
                          </a:lnTo>
                          <a:lnTo>
                            <a:pt x="0" y="0"/>
                          </a:lnTo>
                          <a:close/>
                        </a:path>
                      </a:pathLst>
                    </a:custGeom>
                    <a:solidFill>
                      <a:srgbClr val="D3D2D7"/>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13" name="Freeform: Shape 296"/>
                    <p:cNvSpPr/>
                    <p:nvPr/>
                  </p:nvSpPr>
                  <p:spPr>
                    <a:xfrm>
                      <a:off x="265323" y="775105"/>
                      <a:ext cx="38748" cy="1026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413" y="0"/>
                          </a:moveTo>
                          <a:lnTo>
                            <a:pt x="12505" y="0"/>
                          </a:lnTo>
                          <a:lnTo>
                            <a:pt x="21600" y="21600"/>
                          </a:lnTo>
                          <a:lnTo>
                            <a:pt x="9095" y="21600"/>
                          </a:lnTo>
                          <a:lnTo>
                            <a:pt x="0" y="0"/>
                          </a:lnTo>
                          <a:close/>
                        </a:path>
                      </a:pathLst>
                    </a:custGeom>
                    <a:solidFill>
                      <a:srgbClr val="F2F2F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14" name="Freeform: Shape 297"/>
                    <p:cNvSpPr/>
                    <p:nvPr/>
                  </p:nvSpPr>
                  <p:spPr>
                    <a:xfrm>
                      <a:off x="133833" y="862078"/>
                      <a:ext cx="496695" cy="754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899" y="21365"/>
                          </a:moveTo>
                          <a:lnTo>
                            <a:pt x="591" y="3991"/>
                          </a:lnTo>
                          <a:cubicBezTo>
                            <a:pt x="394" y="3639"/>
                            <a:pt x="197" y="3287"/>
                            <a:pt x="0" y="3287"/>
                          </a:cubicBezTo>
                          <a:cubicBezTo>
                            <a:pt x="358" y="1291"/>
                            <a:pt x="824" y="0"/>
                            <a:pt x="1343" y="0"/>
                          </a:cubicBezTo>
                          <a:lnTo>
                            <a:pt x="12501" y="0"/>
                          </a:lnTo>
                          <a:cubicBezTo>
                            <a:pt x="12734" y="0"/>
                            <a:pt x="12967" y="235"/>
                            <a:pt x="13200" y="822"/>
                          </a:cubicBezTo>
                          <a:lnTo>
                            <a:pt x="20955" y="19135"/>
                          </a:lnTo>
                          <a:cubicBezTo>
                            <a:pt x="21206" y="19722"/>
                            <a:pt x="21403" y="20543"/>
                            <a:pt x="21600" y="21600"/>
                          </a:cubicBezTo>
                          <a:cubicBezTo>
                            <a:pt x="21457" y="21483"/>
                            <a:pt x="21296" y="21365"/>
                            <a:pt x="21152" y="21365"/>
                          </a:cubicBezTo>
                          <a:close/>
                        </a:path>
                      </a:pathLst>
                    </a:custGeom>
                    <a:solidFill>
                      <a:srgbClr val="5F59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15" name="Freeform: Shape 298"/>
                    <p:cNvSpPr/>
                    <p:nvPr/>
                  </p:nvSpPr>
                  <p:spPr>
                    <a:xfrm>
                      <a:off x="118170" y="873620"/>
                      <a:ext cx="199915" cy="1722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89" y="0"/>
                          </a:moveTo>
                          <a:cubicBezTo>
                            <a:pt x="2178" y="0"/>
                            <a:pt x="2667" y="155"/>
                            <a:pt x="3156" y="309"/>
                          </a:cubicBezTo>
                          <a:lnTo>
                            <a:pt x="21289" y="7939"/>
                          </a:lnTo>
                          <a:lnTo>
                            <a:pt x="21600" y="7939"/>
                          </a:lnTo>
                          <a:lnTo>
                            <a:pt x="21600" y="21600"/>
                          </a:lnTo>
                          <a:cubicBezTo>
                            <a:pt x="21511" y="21548"/>
                            <a:pt x="21333" y="21548"/>
                            <a:pt x="21244" y="21497"/>
                          </a:cubicBezTo>
                          <a:lnTo>
                            <a:pt x="14178" y="19177"/>
                          </a:lnTo>
                          <a:lnTo>
                            <a:pt x="3600" y="15723"/>
                          </a:lnTo>
                          <a:cubicBezTo>
                            <a:pt x="1467" y="15001"/>
                            <a:pt x="0" y="12836"/>
                            <a:pt x="0" y="10310"/>
                          </a:cubicBezTo>
                          <a:lnTo>
                            <a:pt x="0" y="4124"/>
                          </a:lnTo>
                          <a:cubicBezTo>
                            <a:pt x="0" y="2474"/>
                            <a:pt x="622" y="979"/>
                            <a:pt x="1689" y="0"/>
                          </a:cubicBezTo>
                          <a:close/>
                        </a:path>
                      </a:pathLst>
                    </a:custGeom>
                    <a:solidFill>
                      <a:srgbClr val="63737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16" name="Freeform: Shape 299"/>
                    <p:cNvSpPr/>
                    <p:nvPr/>
                  </p:nvSpPr>
                  <p:spPr>
                    <a:xfrm>
                      <a:off x="318497" y="937098"/>
                      <a:ext cx="327696" cy="1096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890" y="0"/>
                          </a:moveTo>
                          <a:cubicBezTo>
                            <a:pt x="20108" y="0"/>
                            <a:pt x="20352" y="81"/>
                            <a:pt x="20569" y="162"/>
                          </a:cubicBezTo>
                          <a:cubicBezTo>
                            <a:pt x="21193" y="1780"/>
                            <a:pt x="21600" y="4126"/>
                            <a:pt x="21600" y="6715"/>
                          </a:cubicBezTo>
                          <a:lnTo>
                            <a:pt x="21600" y="12782"/>
                          </a:lnTo>
                          <a:cubicBezTo>
                            <a:pt x="21600" y="17636"/>
                            <a:pt x="20216" y="21600"/>
                            <a:pt x="18534" y="21600"/>
                          </a:cubicBezTo>
                          <a:lnTo>
                            <a:pt x="624" y="21600"/>
                          </a:lnTo>
                          <a:cubicBezTo>
                            <a:pt x="434" y="21600"/>
                            <a:pt x="217" y="21519"/>
                            <a:pt x="0" y="21438"/>
                          </a:cubicBezTo>
                          <a:lnTo>
                            <a:pt x="0" y="0"/>
                          </a:lnTo>
                          <a:close/>
                        </a:path>
                      </a:pathLst>
                    </a:custGeom>
                    <a:solidFill>
                      <a:srgbClr val="6D7B8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17" name="Freeform: Shape 300"/>
                    <p:cNvSpPr/>
                    <p:nvPr/>
                  </p:nvSpPr>
                  <p:spPr>
                    <a:xfrm>
                      <a:off x="41914" y="370329"/>
                      <a:ext cx="366718" cy="406014"/>
                    </a:xfrm>
                    <a:custGeom>
                      <a:avLst/>
                      <a:gdLst/>
                      <a:ahLst/>
                      <a:cxnLst>
                        <a:cxn ang="0">
                          <a:pos x="wd2" y="hd2"/>
                        </a:cxn>
                        <a:cxn ang="5400000">
                          <a:pos x="wd2" y="hd2"/>
                        </a:cxn>
                        <a:cxn ang="10800000">
                          <a:pos x="wd2" y="hd2"/>
                        </a:cxn>
                        <a:cxn ang="16200000">
                          <a:pos x="wd2" y="hd2"/>
                        </a:cxn>
                      </a:cxnLst>
                      <a:rect l="0" t="0" r="r" b="b"/>
                      <a:pathLst>
                        <a:path w="21352" h="21600" fill="norm" stroke="1" extrusionOk="0">
                          <a:moveTo>
                            <a:pt x="6137" y="18467"/>
                          </a:moveTo>
                          <a:lnTo>
                            <a:pt x="3476" y="3133"/>
                          </a:lnTo>
                          <a:cubicBezTo>
                            <a:pt x="3188" y="1577"/>
                            <a:pt x="1678" y="263"/>
                            <a:pt x="0" y="44"/>
                          </a:cubicBezTo>
                          <a:cubicBezTo>
                            <a:pt x="168" y="22"/>
                            <a:pt x="336" y="0"/>
                            <a:pt x="503" y="0"/>
                          </a:cubicBezTo>
                          <a:lnTo>
                            <a:pt x="14672" y="0"/>
                          </a:lnTo>
                          <a:cubicBezTo>
                            <a:pt x="16566" y="0"/>
                            <a:pt x="18340" y="1402"/>
                            <a:pt x="18651" y="3133"/>
                          </a:cubicBezTo>
                          <a:lnTo>
                            <a:pt x="21312" y="18467"/>
                          </a:lnTo>
                          <a:cubicBezTo>
                            <a:pt x="21600" y="20198"/>
                            <a:pt x="20305" y="21600"/>
                            <a:pt x="18412" y="21600"/>
                          </a:cubicBezTo>
                          <a:lnTo>
                            <a:pt x="4243" y="21600"/>
                          </a:lnTo>
                          <a:cubicBezTo>
                            <a:pt x="4075" y="21600"/>
                            <a:pt x="3908" y="21578"/>
                            <a:pt x="3740" y="21556"/>
                          </a:cubicBezTo>
                          <a:cubicBezTo>
                            <a:pt x="5346" y="21337"/>
                            <a:pt x="6401" y="20045"/>
                            <a:pt x="6137" y="18467"/>
                          </a:cubicBezTo>
                          <a:close/>
                        </a:path>
                      </a:pathLst>
                    </a:custGeom>
                    <a:solidFill>
                      <a:srgbClr val="5F59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18" name="Freeform: Shape 301"/>
                    <p:cNvSpPr/>
                    <p:nvPr/>
                  </p:nvSpPr>
                  <p:spPr>
                    <a:xfrm>
                      <a:off x="0" y="371154"/>
                      <a:ext cx="147717" cy="404365"/>
                    </a:xfrm>
                    <a:custGeom>
                      <a:avLst/>
                      <a:gdLst/>
                      <a:ahLst/>
                      <a:cxnLst>
                        <a:cxn ang="0">
                          <a:pos x="wd2" y="hd2"/>
                        </a:cxn>
                        <a:cxn ang="5400000">
                          <a:pos x="wd2" y="hd2"/>
                        </a:cxn>
                        <a:cxn ang="10800000">
                          <a:pos x="wd2" y="hd2"/>
                        </a:cxn>
                        <a:cxn ang="16200000">
                          <a:pos x="wd2" y="hd2"/>
                        </a:cxn>
                      </a:cxnLst>
                      <a:rect l="0" t="0" r="r" b="b"/>
                      <a:pathLst>
                        <a:path w="20535" h="21600" fill="norm" stroke="1" extrusionOk="0">
                          <a:moveTo>
                            <a:pt x="6439" y="18499"/>
                          </a:moveTo>
                          <a:lnTo>
                            <a:pt x="97" y="3101"/>
                          </a:lnTo>
                          <a:cubicBezTo>
                            <a:pt x="-532" y="1540"/>
                            <a:pt x="1982" y="220"/>
                            <a:pt x="5811" y="0"/>
                          </a:cubicBezTo>
                          <a:cubicBezTo>
                            <a:pt x="9811" y="220"/>
                            <a:pt x="13411" y="1540"/>
                            <a:pt x="14097" y="3101"/>
                          </a:cubicBezTo>
                          <a:lnTo>
                            <a:pt x="20439" y="18499"/>
                          </a:lnTo>
                          <a:cubicBezTo>
                            <a:pt x="21068" y="20082"/>
                            <a:pt x="18554" y="21380"/>
                            <a:pt x="14725" y="21600"/>
                          </a:cubicBezTo>
                          <a:cubicBezTo>
                            <a:pt x="10668" y="21380"/>
                            <a:pt x="7068" y="20082"/>
                            <a:pt x="6439" y="18499"/>
                          </a:cubicBezTo>
                          <a:close/>
                        </a:path>
                      </a:pathLst>
                    </a:custGeom>
                    <a:solidFill>
                      <a:srgbClr val="63737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19" name="Freeform: Shape 302"/>
                    <p:cNvSpPr/>
                    <p:nvPr/>
                  </p:nvSpPr>
                  <p:spPr>
                    <a:xfrm>
                      <a:off x="351883" y="350821"/>
                      <a:ext cx="223611" cy="334148"/>
                    </a:xfrm>
                    <a:custGeom>
                      <a:avLst/>
                      <a:gdLst/>
                      <a:ahLst/>
                      <a:cxnLst>
                        <a:cxn ang="0">
                          <a:pos x="wd2" y="hd2"/>
                        </a:cxn>
                        <a:cxn ang="5400000">
                          <a:pos x="wd2" y="hd2"/>
                        </a:cxn>
                        <a:cxn ang="10800000">
                          <a:pos x="wd2" y="hd2"/>
                        </a:cxn>
                        <a:cxn ang="16200000">
                          <a:pos x="wd2" y="hd2"/>
                        </a:cxn>
                      </a:cxnLst>
                      <a:rect l="0" t="0" r="r" b="b"/>
                      <a:pathLst>
                        <a:path w="17495" h="16278" fill="norm" stroke="1" extrusionOk="0">
                          <a:moveTo>
                            <a:pt x="12361" y="16191"/>
                          </a:moveTo>
                          <a:cubicBezTo>
                            <a:pt x="12361" y="16191"/>
                            <a:pt x="21600" y="14767"/>
                            <a:pt x="15291" y="4980"/>
                          </a:cubicBezTo>
                          <a:cubicBezTo>
                            <a:pt x="9496" y="-4025"/>
                            <a:pt x="0" y="1932"/>
                            <a:pt x="0" y="1932"/>
                          </a:cubicBezTo>
                          <a:cubicBezTo>
                            <a:pt x="0" y="1932"/>
                            <a:pt x="5054" y="17575"/>
                            <a:pt x="12361" y="16191"/>
                          </a:cubicBezTo>
                          <a:close/>
                        </a:path>
                      </a:pathLst>
                    </a:custGeom>
                    <a:solidFill>
                      <a:srgbClr val="02A8A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20" name="Freeform: Shape 303"/>
                    <p:cNvSpPr/>
                    <p:nvPr/>
                  </p:nvSpPr>
                  <p:spPr>
                    <a:xfrm>
                      <a:off x="409636" y="469257"/>
                      <a:ext cx="184227" cy="232303"/>
                    </a:xfrm>
                    <a:custGeom>
                      <a:avLst/>
                      <a:gdLst/>
                      <a:ahLst/>
                      <a:cxnLst>
                        <a:cxn ang="0">
                          <a:pos x="wd2" y="hd2"/>
                        </a:cxn>
                        <a:cxn ang="5400000">
                          <a:pos x="wd2" y="hd2"/>
                        </a:cxn>
                        <a:cxn ang="10800000">
                          <a:pos x="wd2" y="hd2"/>
                        </a:cxn>
                        <a:cxn ang="16200000">
                          <a:pos x="wd2" y="hd2"/>
                        </a:cxn>
                      </a:cxnLst>
                      <a:rect l="0" t="0" r="r" b="b"/>
                      <a:pathLst>
                        <a:path w="14954" h="19797" fill="norm" stroke="1" extrusionOk="0">
                          <a:moveTo>
                            <a:pt x="1733" y="16516"/>
                          </a:moveTo>
                          <a:cubicBezTo>
                            <a:pt x="1733" y="16516"/>
                            <a:pt x="9511" y="21600"/>
                            <a:pt x="13551" y="19110"/>
                          </a:cubicBezTo>
                          <a:cubicBezTo>
                            <a:pt x="17557" y="16621"/>
                            <a:pt x="11715" y="0"/>
                            <a:pt x="11715" y="0"/>
                          </a:cubicBezTo>
                          <a:lnTo>
                            <a:pt x="6473" y="2244"/>
                          </a:lnTo>
                          <a:cubicBezTo>
                            <a:pt x="6473" y="2244"/>
                            <a:pt x="-4043" y="9818"/>
                            <a:pt x="1733" y="16516"/>
                          </a:cubicBezTo>
                          <a:close/>
                        </a:path>
                      </a:pathLst>
                    </a:custGeom>
                    <a:solidFill>
                      <a:srgbClr val="80512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21" name="Freeform: Shape 304"/>
                    <p:cNvSpPr/>
                    <p:nvPr/>
                  </p:nvSpPr>
                  <p:spPr>
                    <a:xfrm>
                      <a:off x="669675" y="1388450"/>
                      <a:ext cx="204535" cy="94806"/>
                    </a:xfrm>
                    <a:custGeom>
                      <a:avLst/>
                      <a:gdLst/>
                      <a:ahLst/>
                      <a:cxnLst>
                        <a:cxn ang="0">
                          <a:pos x="wd2" y="hd2"/>
                        </a:cxn>
                        <a:cxn ang="5400000">
                          <a:pos x="wd2" y="hd2"/>
                        </a:cxn>
                        <a:cxn ang="10800000">
                          <a:pos x="wd2" y="hd2"/>
                        </a:cxn>
                        <a:cxn ang="16200000">
                          <a:pos x="wd2" y="hd2"/>
                        </a:cxn>
                      </a:cxnLst>
                      <a:rect l="0" t="0" r="r" b="b"/>
                      <a:pathLst>
                        <a:path w="20773" h="21600" fill="norm" stroke="1" extrusionOk="0">
                          <a:moveTo>
                            <a:pt x="3469" y="21600"/>
                          </a:moveTo>
                          <a:lnTo>
                            <a:pt x="5349" y="21600"/>
                          </a:lnTo>
                          <a:lnTo>
                            <a:pt x="4221" y="8977"/>
                          </a:lnTo>
                          <a:lnTo>
                            <a:pt x="8608" y="17018"/>
                          </a:lnTo>
                          <a:cubicBezTo>
                            <a:pt x="9903" y="19449"/>
                            <a:pt x="11616" y="20665"/>
                            <a:pt x="13287" y="20384"/>
                          </a:cubicBezTo>
                          <a:lnTo>
                            <a:pt x="20055" y="19356"/>
                          </a:lnTo>
                          <a:cubicBezTo>
                            <a:pt x="20849" y="19169"/>
                            <a:pt x="21058" y="16738"/>
                            <a:pt x="20306" y="15990"/>
                          </a:cubicBezTo>
                          <a:lnTo>
                            <a:pt x="17423" y="13184"/>
                          </a:lnTo>
                          <a:cubicBezTo>
                            <a:pt x="17005" y="12717"/>
                            <a:pt x="16588" y="12156"/>
                            <a:pt x="16212" y="11595"/>
                          </a:cubicBezTo>
                          <a:cubicBezTo>
                            <a:pt x="9819" y="12623"/>
                            <a:pt x="2926" y="3740"/>
                            <a:pt x="294" y="0"/>
                          </a:cubicBezTo>
                          <a:cubicBezTo>
                            <a:pt x="-208" y="4301"/>
                            <a:pt x="-542" y="13278"/>
                            <a:pt x="3469" y="21600"/>
                          </a:cubicBezTo>
                          <a:close/>
                        </a:path>
                      </a:pathLst>
                    </a:custGeom>
                    <a:solidFill>
                      <a:srgbClr val="EF7A7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22" name="Freeform: Shape 305"/>
                    <p:cNvSpPr/>
                    <p:nvPr/>
                  </p:nvSpPr>
                  <p:spPr>
                    <a:xfrm>
                      <a:off x="670510" y="1347232"/>
                      <a:ext cx="158696" cy="92284"/>
                    </a:xfrm>
                    <a:custGeom>
                      <a:avLst/>
                      <a:gdLst/>
                      <a:ahLst/>
                      <a:cxnLst>
                        <a:cxn ang="0">
                          <a:pos x="wd2" y="hd2"/>
                        </a:cxn>
                        <a:cxn ang="5400000">
                          <a:pos x="wd2" y="hd2"/>
                        </a:cxn>
                        <a:cxn ang="10800000">
                          <a:pos x="wd2" y="hd2"/>
                        </a:cxn>
                        <a:cxn ang="16200000">
                          <a:pos x="wd2" y="hd2"/>
                        </a:cxn>
                      </a:cxnLst>
                      <a:rect l="0" t="0" r="r" b="b"/>
                      <a:pathLst>
                        <a:path w="21600" h="20670" fill="norm" stroke="1" extrusionOk="0">
                          <a:moveTo>
                            <a:pt x="20537" y="19302"/>
                          </a:moveTo>
                          <a:lnTo>
                            <a:pt x="10912" y="6066"/>
                          </a:lnTo>
                          <a:lnTo>
                            <a:pt x="10688" y="551"/>
                          </a:lnTo>
                          <a:lnTo>
                            <a:pt x="0" y="0"/>
                          </a:lnTo>
                          <a:lnTo>
                            <a:pt x="783" y="6618"/>
                          </a:lnTo>
                          <a:cubicBezTo>
                            <a:pt x="783" y="6618"/>
                            <a:pt x="560" y="7537"/>
                            <a:pt x="280" y="9191"/>
                          </a:cubicBezTo>
                          <a:cubicBezTo>
                            <a:pt x="3805" y="12868"/>
                            <a:pt x="13038" y="21600"/>
                            <a:pt x="21600" y="20589"/>
                          </a:cubicBezTo>
                          <a:cubicBezTo>
                            <a:pt x="21208" y="20221"/>
                            <a:pt x="20817" y="19762"/>
                            <a:pt x="20537" y="19302"/>
                          </a:cubicBezTo>
                          <a:close/>
                        </a:path>
                      </a:pathLst>
                    </a:custGeom>
                    <a:solidFill>
                      <a:srgbClr val="A3734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23" name="Freeform: Shape 306"/>
                    <p:cNvSpPr/>
                    <p:nvPr/>
                  </p:nvSpPr>
                  <p:spPr>
                    <a:xfrm>
                      <a:off x="660206" y="1299830"/>
                      <a:ext cx="88623" cy="494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900" y="1607"/>
                          </a:moveTo>
                          <a:lnTo>
                            <a:pt x="0" y="0"/>
                          </a:lnTo>
                          <a:lnTo>
                            <a:pt x="2500" y="20529"/>
                          </a:lnTo>
                          <a:lnTo>
                            <a:pt x="21600" y="21600"/>
                          </a:lnTo>
                          <a:close/>
                        </a:path>
                      </a:pathLst>
                    </a:custGeom>
                    <a:solidFill>
                      <a:srgbClr val="80512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24" name="Freeform: Shape 307"/>
                    <p:cNvSpPr/>
                    <p:nvPr/>
                  </p:nvSpPr>
                  <p:spPr>
                    <a:xfrm>
                      <a:off x="845261" y="1281281"/>
                      <a:ext cx="213909" cy="84913"/>
                    </a:xfrm>
                    <a:custGeom>
                      <a:avLst/>
                      <a:gdLst/>
                      <a:ahLst/>
                      <a:cxnLst>
                        <a:cxn ang="0">
                          <a:pos x="wd2" y="hd2"/>
                        </a:cxn>
                        <a:cxn ang="5400000">
                          <a:pos x="wd2" y="hd2"/>
                        </a:cxn>
                        <a:cxn ang="10800000">
                          <a:pos x="wd2" y="hd2"/>
                        </a:cxn>
                        <a:cxn ang="16200000">
                          <a:pos x="wd2" y="hd2"/>
                        </a:cxn>
                      </a:cxnLst>
                      <a:rect l="0" t="0" r="r" b="b"/>
                      <a:pathLst>
                        <a:path w="21351" h="21600" fill="norm" stroke="1" extrusionOk="0">
                          <a:moveTo>
                            <a:pt x="5176" y="21600"/>
                          </a:moveTo>
                          <a:lnTo>
                            <a:pt x="6983" y="20661"/>
                          </a:lnTo>
                          <a:lnTo>
                            <a:pt x="4642" y="7409"/>
                          </a:lnTo>
                          <a:lnTo>
                            <a:pt x="9652" y="13774"/>
                          </a:lnTo>
                          <a:cubicBezTo>
                            <a:pt x="11131" y="15652"/>
                            <a:pt x="12855" y="15965"/>
                            <a:pt x="14457" y="14817"/>
                          </a:cubicBezTo>
                          <a:lnTo>
                            <a:pt x="20822" y="9704"/>
                          </a:lnTo>
                          <a:cubicBezTo>
                            <a:pt x="21561" y="9183"/>
                            <a:pt x="21520" y="6365"/>
                            <a:pt x="20740" y="6052"/>
                          </a:cubicBezTo>
                          <a:lnTo>
                            <a:pt x="17701" y="4591"/>
                          </a:lnTo>
                          <a:cubicBezTo>
                            <a:pt x="17249" y="4383"/>
                            <a:pt x="16798" y="3965"/>
                            <a:pt x="16346" y="3548"/>
                          </a:cubicBezTo>
                          <a:cubicBezTo>
                            <a:pt x="10350" y="8243"/>
                            <a:pt x="2877" y="2504"/>
                            <a:pt x="2" y="0"/>
                          </a:cubicBezTo>
                          <a:cubicBezTo>
                            <a:pt x="-39" y="4904"/>
                            <a:pt x="495" y="14817"/>
                            <a:pt x="5176" y="21600"/>
                          </a:cubicBezTo>
                          <a:close/>
                        </a:path>
                      </a:pathLst>
                    </a:custGeom>
                    <a:solidFill>
                      <a:srgbClr val="EF7A7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25" name="Freeform: Shape 308"/>
                    <p:cNvSpPr/>
                    <p:nvPr/>
                  </p:nvSpPr>
                  <p:spPr>
                    <a:xfrm>
                      <a:off x="830855" y="1219450"/>
                      <a:ext cx="178069" cy="82507"/>
                    </a:xfrm>
                    <a:custGeom>
                      <a:avLst/>
                      <a:gdLst/>
                      <a:ahLst/>
                      <a:cxnLst>
                        <a:cxn ang="0">
                          <a:pos x="wd2" y="hd2"/>
                        </a:cxn>
                        <a:cxn ang="5400000">
                          <a:pos x="wd2" y="hd2"/>
                        </a:cxn>
                        <a:cxn ang="10800000">
                          <a:pos x="wd2" y="hd2"/>
                        </a:cxn>
                        <a:cxn ang="16200000">
                          <a:pos x="wd2" y="hd2"/>
                        </a:cxn>
                      </a:cxnLst>
                      <a:rect l="0" t="0" r="r" b="b"/>
                      <a:pathLst>
                        <a:path w="21600" h="18974" fill="norm" stroke="1" extrusionOk="0">
                          <a:moveTo>
                            <a:pt x="20552" y="16507"/>
                          </a:moveTo>
                          <a:lnTo>
                            <a:pt x="10625" y="6886"/>
                          </a:lnTo>
                          <a:lnTo>
                            <a:pt x="9727" y="1509"/>
                          </a:lnTo>
                          <a:lnTo>
                            <a:pt x="9478" y="0"/>
                          </a:lnTo>
                          <a:lnTo>
                            <a:pt x="0" y="3773"/>
                          </a:lnTo>
                          <a:lnTo>
                            <a:pt x="349" y="5093"/>
                          </a:lnTo>
                          <a:lnTo>
                            <a:pt x="1846" y="11319"/>
                          </a:lnTo>
                          <a:cubicBezTo>
                            <a:pt x="1846" y="11319"/>
                            <a:pt x="1746" y="12356"/>
                            <a:pt x="1746" y="14148"/>
                          </a:cubicBezTo>
                          <a:cubicBezTo>
                            <a:pt x="5238" y="16412"/>
                            <a:pt x="14317" y="21600"/>
                            <a:pt x="21600" y="17355"/>
                          </a:cubicBezTo>
                          <a:cubicBezTo>
                            <a:pt x="21251" y="17167"/>
                            <a:pt x="20902" y="16790"/>
                            <a:pt x="20552" y="16507"/>
                          </a:cubicBezTo>
                          <a:close/>
                        </a:path>
                      </a:pathLst>
                    </a:custGeom>
                    <a:solidFill>
                      <a:srgbClr val="A3734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26" name="Freeform: Shape 309"/>
                    <p:cNvSpPr/>
                    <p:nvPr/>
                  </p:nvSpPr>
                  <p:spPr>
                    <a:xfrm>
                      <a:off x="813131" y="1181942"/>
                      <a:ext cx="95630" cy="535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004" y="0"/>
                          </a:moveTo>
                          <a:lnTo>
                            <a:pt x="0" y="6266"/>
                          </a:lnTo>
                          <a:lnTo>
                            <a:pt x="3986" y="21600"/>
                          </a:lnTo>
                          <a:lnTo>
                            <a:pt x="21600" y="15005"/>
                          </a:lnTo>
                          <a:close/>
                        </a:path>
                      </a:pathLst>
                    </a:custGeom>
                    <a:solidFill>
                      <a:srgbClr val="80512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27" name="Freeform: Shape 310"/>
                    <p:cNvSpPr/>
                    <p:nvPr/>
                  </p:nvSpPr>
                  <p:spPr>
                    <a:xfrm>
                      <a:off x="137475" y="352193"/>
                      <a:ext cx="369808" cy="481712"/>
                    </a:xfrm>
                    <a:custGeom>
                      <a:avLst/>
                      <a:gdLst/>
                      <a:ahLst/>
                      <a:cxnLst>
                        <a:cxn ang="0">
                          <a:pos x="wd2" y="hd2"/>
                        </a:cxn>
                        <a:cxn ang="5400000">
                          <a:pos x="wd2" y="hd2"/>
                        </a:cxn>
                        <a:cxn ang="10800000">
                          <a:pos x="wd2" y="hd2"/>
                        </a:cxn>
                        <a:cxn ang="16200000">
                          <a:pos x="wd2" y="hd2"/>
                        </a:cxn>
                      </a:cxnLst>
                      <a:rect l="0" t="0" r="r" b="b"/>
                      <a:pathLst>
                        <a:path w="15658" h="19846" fill="norm" stroke="1" extrusionOk="0">
                          <a:moveTo>
                            <a:pt x="3664" y="19191"/>
                          </a:moveTo>
                          <a:cubicBezTo>
                            <a:pt x="3664" y="19191"/>
                            <a:pt x="-3623" y="5650"/>
                            <a:pt x="2357" y="1561"/>
                          </a:cubicBezTo>
                          <a:cubicBezTo>
                            <a:pt x="3071" y="1086"/>
                            <a:pt x="3908" y="797"/>
                            <a:pt x="4797" y="713"/>
                          </a:cubicBezTo>
                          <a:lnTo>
                            <a:pt x="12416" y="0"/>
                          </a:lnTo>
                          <a:cubicBezTo>
                            <a:pt x="12416" y="0"/>
                            <a:pt x="17977" y="7296"/>
                            <a:pt x="13165" y="11538"/>
                          </a:cubicBezTo>
                          <a:lnTo>
                            <a:pt x="15658" y="16595"/>
                          </a:lnTo>
                          <a:cubicBezTo>
                            <a:pt x="15658" y="16595"/>
                            <a:pt x="5686" y="21600"/>
                            <a:pt x="3664" y="19191"/>
                          </a:cubicBezTo>
                          <a:close/>
                        </a:path>
                      </a:pathLst>
                    </a:custGeom>
                    <a:solidFill>
                      <a:srgbClr val="1AC1B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28" name="Freeform: Shape 311"/>
                    <p:cNvSpPr/>
                    <p:nvPr/>
                  </p:nvSpPr>
                  <p:spPr>
                    <a:xfrm>
                      <a:off x="224516" y="716536"/>
                      <a:ext cx="683833" cy="505801"/>
                    </a:xfrm>
                    <a:custGeom>
                      <a:avLst/>
                      <a:gdLst/>
                      <a:ahLst/>
                      <a:cxnLst>
                        <a:cxn ang="0">
                          <a:pos x="wd2" y="hd2"/>
                        </a:cxn>
                        <a:cxn ang="5400000">
                          <a:pos x="wd2" y="hd2"/>
                        </a:cxn>
                        <a:cxn ang="10800000">
                          <a:pos x="wd2" y="hd2"/>
                        </a:cxn>
                        <a:cxn ang="16200000">
                          <a:pos x="wd2" y="hd2"/>
                        </a:cxn>
                      </a:cxnLst>
                      <a:rect l="0" t="0" r="r" b="b"/>
                      <a:pathLst>
                        <a:path w="21600" h="21204" fill="norm" stroke="1" extrusionOk="0">
                          <a:moveTo>
                            <a:pt x="17462" y="3195"/>
                          </a:moveTo>
                          <a:cubicBezTo>
                            <a:pt x="16903" y="933"/>
                            <a:pt x="15146" y="-396"/>
                            <a:pt x="13389" y="105"/>
                          </a:cubicBezTo>
                          <a:lnTo>
                            <a:pt x="12908" y="243"/>
                          </a:lnTo>
                          <a:lnTo>
                            <a:pt x="0" y="4266"/>
                          </a:lnTo>
                          <a:cubicBezTo>
                            <a:pt x="0" y="4266"/>
                            <a:pt x="1275" y="10672"/>
                            <a:pt x="6090" y="9273"/>
                          </a:cubicBezTo>
                          <a:cubicBezTo>
                            <a:pt x="6974" y="9014"/>
                            <a:pt x="7950" y="8513"/>
                            <a:pt x="9069" y="7650"/>
                          </a:cubicBezTo>
                          <a:lnTo>
                            <a:pt x="12830" y="5146"/>
                          </a:lnTo>
                          <a:lnTo>
                            <a:pt x="12934" y="5077"/>
                          </a:lnTo>
                          <a:cubicBezTo>
                            <a:pt x="15146" y="3541"/>
                            <a:pt x="15927" y="5854"/>
                            <a:pt x="15979" y="6942"/>
                          </a:cubicBezTo>
                          <a:lnTo>
                            <a:pt x="16330" y="14280"/>
                          </a:lnTo>
                          <a:lnTo>
                            <a:pt x="18907" y="21204"/>
                          </a:lnTo>
                          <a:lnTo>
                            <a:pt x="21600" y="20634"/>
                          </a:lnTo>
                          <a:cubicBezTo>
                            <a:pt x="21600" y="19978"/>
                            <a:pt x="18946" y="9187"/>
                            <a:pt x="17462" y="3195"/>
                          </a:cubicBezTo>
                          <a:close/>
                        </a:path>
                      </a:pathLst>
                    </a:custGeom>
                    <a:solidFill>
                      <a:srgbClr val="C3B399"/>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29" name="Freeform: Shape 312"/>
                    <p:cNvSpPr/>
                    <p:nvPr/>
                  </p:nvSpPr>
                  <p:spPr>
                    <a:xfrm>
                      <a:off x="417423" y="825964"/>
                      <a:ext cx="342124" cy="507667"/>
                    </a:xfrm>
                    <a:custGeom>
                      <a:avLst/>
                      <a:gdLst/>
                      <a:ahLst/>
                      <a:cxnLst>
                        <a:cxn ang="0">
                          <a:pos x="wd2" y="hd2"/>
                        </a:cxn>
                        <a:cxn ang="5400000">
                          <a:pos x="wd2" y="hd2"/>
                        </a:cxn>
                        <a:cxn ang="10800000">
                          <a:pos x="wd2" y="hd2"/>
                        </a:cxn>
                        <a:cxn ang="16200000">
                          <a:pos x="wd2" y="hd2"/>
                        </a:cxn>
                      </a:cxnLst>
                      <a:rect l="0" t="0" r="r" b="b"/>
                      <a:pathLst>
                        <a:path w="21600" h="20607" fill="norm" stroke="1" extrusionOk="0">
                          <a:moveTo>
                            <a:pt x="20456" y="9406"/>
                          </a:moveTo>
                          <a:lnTo>
                            <a:pt x="19755" y="2300"/>
                          </a:lnTo>
                          <a:cubicBezTo>
                            <a:pt x="19651" y="1247"/>
                            <a:pt x="18091" y="-993"/>
                            <a:pt x="13672" y="495"/>
                          </a:cubicBezTo>
                          <a:cubicBezTo>
                            <a:pt x="13594" y="528"/>
                            <a:pt x="13542" y="545"/>
                            <a:pt x="13464" y="562"/>
                          </a:cubicBezTo>
                          <a:lnTo>
                            <a:pt x="5952" y="2986"/>
                          </a:lnTo>
                          <a:cubicBezTo>
                            <a:pt x="3717" y="3822"/>
                            <a:pt x="1768" y="4307"/>
                            <a:pt x="0" y="4557"/>
                          </a:cubicBezTo>
                          <a:lnTo>
                            <a:pt x="10917" y="3989"/>
                          </a:lnTo>
                          <a:lnTo>
                            <a:pt x="15258" y="20607"/>
                          </a:lnTo>
                          <a:lnTo>
                            <a:pt x="21600" y="20607"/>
                          </a:lnTo>
                          <a:close/>
                        </a:path>
                      </a:pathLst>
                    </a:custGeom>
                    <a:solidFill>
                      <a:srgbClr val="B1927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30" name="Freeform: Shape 313"/>
                    <p:cNvSpPr/>
                    <p:nvPr/>
                  </p:nvSpPr>
                  <p:spPr>
                    <a:xfrm>
                      <a:off x="273567" y="498933"/>
                      <a:ext cx="192084" cy="121153"/>
                    </a:xfrm>
                    <a:custGeom>
                      <a:avLst/>
                      <a:gdLst/>
                      <a:ahLst/>
                      <a:cxnLst>
                        <a:cxn ang="0">
                          <a:pos x="wd2" y="hd2"/>
                        </a:cxn>
                        <a:cxn ang="5400000">
                          <a:pos x="wd2" y="hd2"/>
                        </a:cxn>
                        <a:cxn ang="10800000">
                          <a:pos x="wd2" y="hd2"/>
                        </a:cxn>
                        <a:cxn ang="16200000">
                          <a:pos x="wd2" y="hd2"/>
                        </a:cxn>
                      </a:cxnLst>
                      <a:rect l="0" t="0" r="r" b="b"/>
                      <a:pathLst>
                        <a:path w="21600" h="17405" fill="norm" stroke="1" extrusionOk="0">
                          <a:moveTo>
                            <a:pt x="21600" y="11272"/>
                          </a:moveTo>
                          <a:lnTo>
                            <a:pt x="10592" y="13102"/>
                          </a:lnTo>
                          <a:cubicBezTo>
                            <a:pt x="7400" y="7023"/>
                            <a:pt x="0" y="0"/>
                            <a:pt x="0" y="0"/>
                          </a:cubicBezTo>
                          <a:lnTo>
                            <a:pt x="1943" y="4013"/>
                          </a:lnTo>
                          <a:cubicBezTo>
                            <a:pt x="1943" y="4013"/>
                            <a:pt x="8464" y="21600"/>
                            <a:pt x="10222" y="16466"/>
                          </a:cubicBezTo>
                          <a:close/>
                        </a:path>
                      </a:pathLst>
                    </a:custGeom>
                    <a:solidFill>
                      <a:srgbClr val="02A8A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31" name="Freeform: Shape 314"/>
                    <p:cNvSpPr/>
                    <p:nvPr/>
                  </p:nvSpPr>
                  <p:spPr>
                    <a:xfrm>
                      <a:off x="189891" y="526964"/>
                      <a:ext cx="360672" cy="227831"/>
                    </a:xfrm>
                    <a:custGeom>
                      <a:avLst/>
                      <a:gdLst/>
                      <a:ahLst/>
                      <a:cxnLst>
                        <a:cxn ang="0">
                          <a:pos x="wd2" y="hd2"/>
                        </a:cxn>
                        <a:cxn ang="5400000">
                          <a:pos x="wd2" y="hd2"/>
                        </a:cxn>
                        <a:cxn ang="10800000">
                          <a:pos x="wd2" y="hd2"/>
                        </a:cxn>
                        <a:cxn ang="16200000">
                          <a:pos x="wd2" y="hd2"/>
                        </a:cxn>
                      </a:cxnLst>
                      <a:rect l="0" t="0" r="r" b="b"/>
                      <a:pathLst>
                        <a:path w="21600" h="18985" fill="norm" stroke="1" extrusionOk="0">
                          <a:moveTo>
                            <a:pt x="0" y="5451"/>
                          </a:moveTo>
                          <a:cubicBezTo>
                            <a:pt x="0" y="5451"/>
                            <a:pt x="6312" y="21600"/>
                            <a:pt x="12033" y="18617"/>
                          </a:cubicBezTo>
                          <a:cubicBezTo>
                            <a:pt x="17753" y="15669"/>
                            <a:pt x="21600" y="2983"/>
                            <a:pt x="21600" y="2983"/>
                          </a:cubicBezTo>
                          <a:cubicBezTo>
                            <a:pt x="21600" y="2983"/>
                            <a:pt x="16126" y="2606"/>
                            <a:pt x="9764" y="7577"/>
                          </a:cubicBezTo>
                          <a:lnTo>
                            <a:pt x="6041" y="0"/>
                          </a:lnTo>
                          <a:close/>
                        </a:path>
                      </a:pathLst>
                    </a:custGeom>
                    <a:solidFill>
                      <a:srgbClr val="A3734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32" name="Freeform: Shape 315"/>
                    <p:cNvSpPr/>
                    <p:nvPr/>
                  </p:nvSpPr>
                  <p:spPr>
                    <a:xfrm>
                      <a:off x="247181" y="554853"/>
                      <a:ext cx="117894" cy="108962"/>
                    </a:xfrm>
                    <a:custGeom>
                      <a:avLst/>
                      <a:gdLst/>
                      <a:ahLst/>
                      <a:cxnLst>
                        <a:cxn ang="0">
                          <a:pos x="wd2" y="hd2"/>
                        </a:cxn>
                        <a:cxn ang="5400000">
                          <a:pos x="wd2" y="hd2"/>
                        </a:cxn>
                        <a:cxn ang="10800000">
                          <a:pos x="wd2" y="hd2"/>
                        </a:cxn>
                        <a:cxn ang="16200000">
                          <a:pos x="wd2" y="hd2"/>
                        </a:cxn>
                      </a:cxnLst>
                      <a:rect l="0" t="0" r="r" b="b"/>
                      <a:pathLst>
                        <a:path w="21158" h="20253" fill="norm" stroke="1" extrusionOk="0">
                          <a:moveTo>
                            <a:pt x="21158" y="10483"/>
                          </a:moveTo>
                          <a:cubicBezTo>
                            <a:pt x="21158" y="10483"/>
                            <a:pt x="15482" y="-508"/>
                            <a:pt x="10837" y="3461"/>
                          </a:cubicBezTo>
                          <a:cubicBezTo>
                            <a:pt x="10837" y="3461"/>
                            <a:pt x="9879" y="-1271"/>
                            <a:pt x="7151" y="332"/>
                          </a:cubicBezTo>
                          <a:cubicBezTo>
                            <a:pt x="5013" y="1629"/>
                            <a:pt x="-73" y="7430"/>
                            <a:pt x="0" y="10941"/>
                          </a:cubicBezTo>
                          <a:cubicBezTo>
                            <a:pt x="0" y="12239"/>
                            <a:pt x="1696" y="12773"/>
                            <a:pt x="2507" y="11781"/>
                          </a:cubicBezTo>
                          <a:lnTo>
                            <a:pt x="7077" y="6209"/>
                          </a:lnTo>
                          <a:cubicBezTo>
                            <a:pt x="7077" y="6209"/>
                            <a:pt x="-442" y="20329"/>
                            <a:pt x="7299" y="20253"/>
                          </a:cubicBezTo>
                          <a:cubicBezTo>
                            <a:pt x="15039" y="20100"/>
                            <a:pt x="21158" y="10483"/>
                            <a:pt x="21158" y="10483"/>
                          </a:cubicBezTo>
                          <a:close/>
                        </a:path>
                      </a:pathLst>
                    </a:custGeom>
                    <a:solidFill>
                      <a:srgbClr val="80512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33" name="Freeform: Shape 316"/>
                    <p:cNvSpPr/>
                    <p:nvPr/>
                  </p:nvSpPr>
                  <p:spPr>
                    <a:xfrm>
                      <a:off x="240069" y="20651"/>
                      <a:ext cx="232712" cy="401672"/>
                    </a:xfrm>
                    <a:custGeom>
                      <a:avLst/>
                      <a:gdLst/>
                      <a:ahLst/>
                      <a:cxnLst>
                        <a:cxn ang="0">
                          <a:pos x="wd2" y="hd2"/>
                        </a:cxn>
                        <a:cxn ang="5400000">
                          <a:pos x="wd2" y="hd2"/>
                        </a:cxn>
                        <a:cxn ang="10800000">
                          <a:pos x="wd2" y="hd2"/>
                        </a:cxn>
                        <a:cxn ang="16200000">
                          <a:pos x="wd2" y="hd2"/>
                        </a:cxn>
                      </a:cxnLst>
                      <a:rect l="0" t="0" r="r" b="b"/>
                      <a:pathLst>
                        <a:path w="14578" h="17932" fill="norm" stroke="1" extrusionOk="0">
                          <a:moveTo>
                            <a:pt x="12276" y="1219"/>
                          </a:moveTo>
                          <a:cubicBezTo>
                            <a:pt x="3538" y="-3119"/>
                            <a:pt x="-5200" y="5043"/>
                            <a:pt x="3770" y="11220"/>
                          </a:cubicBezTo>
                          <a:lnTo>
                            <a:pt x="2687" y="15411"/>
                          </a:lnTo>
                          <a:cubicBezTo>
                            <a:pt x="2687" y="15411"/>
                            <a:pt x="4002" y="16679"/>
                            <a:pt x="5600" y="17543"/>
                          </a:cubicBezTo>
                          <a:cubicBezTo>
                            <a:pt x="7301" y="18481"/>
                            <a:pt x="9801" y="17617"/>
                            <a:pt x="9853" y="16073"/>
                          </a:cubicBezTo>
                          <a:lnTo>
                            <a:pt x="9879" y="14915"/>
                          </a:lnTo>
                          <a:lnTo>
                            <a:pt x="8590" y="15007"/>
                          </a:lnTo>
                          <a:lnTo>
                            <a:pt x="8513" y="14069"/>
                          </a:lnTo>
                          <a:cubicBezTo>
                            <a:pt x="7507" y="13940"/>
                            <a:pt x="5497" y="13426"/>
                            <a:pt x="4492" y="11698"/>
                          </a:cubicBezTo>
                          <a:cubicBezTo>
                            <a:pt x="4492" y="11698"/>
                            <a:pt x="5935" y="13003"/>
                            <a:pt x="8461" y="13444"/>
                          </a:cubicBezTo>
                          <a:cubicBezTo>
                            <a:pt x="9080" y="13499"/>
                            <a:pt x="9750" y="13499"/>
                            <a:pt x="10446" y="13407"/>
                          </a:cubicBezTo>
                          <a:cubicBezTo>
                            <a:pt x="11296" y="13315"/>
                            <a:pt x="12070" y="13076"/>
                            <a:pt x="12482" y="12580"/>
                          </a:cubicBezTo>
                          <a:cubicBezTo>
                            <a:pt x="14029" y="10595"/>
                            <a:pt x="16400" y="3260"/>
                            <a:pt x="12276" y="1219"/>
                          </a:cubicBezTo>
                          <a:close/>
                        </a:path>
                      </a:pathLst>
                    </a:custGeom>
                    <a:solidFill>
                      <a:srgbClr val="A3734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34" name="Freeform: Shape 317"/>
                    <p:cNvSpPr/>
                    <p:nvPr/>
                  </p:nvSpPr>
                  <p:spPr>
                    <a:xfrm>
                      <a:off x="312313" y="282943"/>
                      <a:ext cx="63892" cy="527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5400" y="15740"/>
                            <a:pt x="16200" y="20428"/>
                            <a:pt x="21600" y="21600"/>
                          </a:cubicBezTo>
                          <a:lnTo>
                            <a:pt x="21323" y="15907"/>
                          </a:lnTo>
                          <a:cubicBezTo>
                            <a:pt x="7754" y="11888"/>
                            <a:pt x="0" y="0"/>
                            <a:pt x="0" y="0"/>
                          </a:cubicBezTo>
                          <a:close/>
                        </a:path>
                      </a:pathLst>
                    </a:custGeom>
                    <a:solidFill>
                      <a:srgbClr val="80512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35" name="Freeform: Shape 318"/>
                    <p:cNvSpPr/>
                    <p:nvPr/>
                  </p:nvSpPr>
                  <p:spPr>
                    <a:xfrm>
                      <a:off x="153733" y="-1"/>
                      <a:ext cx="335257" cy="340621"/>
                    </a:xfrm>
                    <a:custGeom>
                      <a:avLst/>
                      <a:gdLst/>
                      <a:ahLst/>
                      <a:cxnLst>
                        <a:cxn ang="0">
                          <a:pos x="wd2" y="hd2"/>
                        </a:cxn>
                        <a:cxn ang="5400000">
                          <a:pos x="wd2" y="hd2"/>
                        </a:cxn>
                        <a:cxn ang="10800000">
                          <a:pos x="wd2" y="hd2"/>
                        </a:cxn>
                        <a:cxn ang="16200000">
                          <a:pos x="wd2" y="hd2"/>
                        </a:cxn>
                      </a:cxnLst>
                      <a:rect l="0" t="0" r="r" b="b"/>
                      <a:pathLst>
                        <a:path w="18853" h="17538" fill="norm" stroke="1" extrusionOk="0">
                          <a:moveTo>
                            <a:pt x="14533" y="4778"/>
                          </a:moveTo>
                          <a:cubicBezTo>
                            <a:pt x="13583" y="4694"/>
                            <a:pt x="11847" y="4715"/>
                            <a:pt x="11847" y="4715"/>
                          </a:cubicBezTo>
                          <a:cubicBezTo>
                            <a:pt x="11847" y="4715"/>
                            <a:pt x="9370" y="7470"/>
                            <a:pt x="9764" y="13490"/>
                          </a:cubicBezTo>
                          <a:cubicBezTo>
                            <a:pt x="9972" y="16055"/>
                            <a:pt x="7356" y="18069"/>
                            <a:pt x="4647" y="17412"/>
                          </a:cubicBezTo>
                          <a:cubicBezTo>
                            <a:pt x="2517" y="16903"/>
                            <a:pt x="549" y="15992"/>
                            <a:pt x="156" y="14423"/>
                          </a:cubicBezTo>
                          <a:cubicBezTo>
                            <a:pt x="-886" y="10438"/>
                            <a:pt x="3374" y="-3531"/>
                            <a:pt x="10828" y="836"/>
                          </a:cubicBezTo>
                          <a:cubicBezTo>
                            <a:pt x="10828" y="836"/>
                            <a:pt x="12843" y="-76"/>
                            <a:pt x="14625" y="433"/>
                          </a:cubicBezTo>
                          <a:cubicBezTo>
                            <a:pt x="16385" y="942"/>
                            <a:pt x="20714" y="1514"/>
                            <a:pt x="17959" y="7661"/>
                          </a:cubicBezTo>
                          <a:lnTo>
                            <a:pt x="17704" y="6177"/>
                          </a:lnTo>
                          <a:cubicBezTo>
                            <a:pt x="17496" y="4948"/>
                            <a:pt x="17241" y="5011"/>
                            <a:pt x="14533" y="4778"/>
                          </a:cubicBezTo>
                          <a:close/>
                        </a:path>
                      </a:pathLst>
                    </a:custGeom>
                    <a:solidFill>
                      <a:srgbClr val="381F0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36" name="Freeform: Shape 319"/>
                    <p:cNvSpPr/>
                    <p:nvPr/>
                  </p:nvSpPr>
                  <p:spPr>
                    <a:xfrm>
                      <a:off x="101540" y="63592"/>
                      <a:ext cx="127556" cy="205208"/>
                    </a:xfrm>
                    <a:custGeom>
                      <a:avLst/>
                      <a:gdLst/>
                      <a:ahLst/>
                      <a:cxnLst>
                        <a:cxn ang="0">
                          <a:pos x="wd2" y="hd2"/>
                        </a:cxn>
                        <a:cxn ang="5400000">
                          <a:pos x="wd2" y="hd2"/>
                        </a:cxn>
                        <a:cxn ang="10800000">
                          <a:pos x="wd2" y="hd2"/>
                        </a:cxn>
                        <a:cxn ang="16200000">
                          <a:pos x="wd2" y="hd2"/>
                        </a:cxn>
                      </a:cxnLst>
                      <a:rect l="0" t="0" r="r" b="b"/>
                      <a:pathLst>
                        <a:path w="18372" h="18903" fill="norm" stroke="1" extrusionOk="0">
                          <a:moveTo>
                            <a:pt x="18129" y="574"/>
                          </a:moveTo>
                          <a:cubicBezTo>
                            <a:pt x="16590" y="-904"/>
                            <a:pt x="11678" y="309"/>
                            <a:pt x="4991" y="6107"/>
                          </a:cubicBezTo>
                          <a:cubicBezTo>
                            <a:pt x="-1696" y="11942"/>
                            <a:pt x="-2051" y="16831"/>
                            <a:pt x="6293" y="18763"/>
                          </a:cubicBezTo>
                          <a:cubicBezTo>
                            <a:pt x="14637" y="20696"/>
                            <a:pt x="19549" y="1938"/>
                            <a:pt x="18129" y="574"/>
                          </a:cubicBezTo>
                          <a:close/>
                        </a:path>
                      </a:pathLst>
                    </a:custGeom>
                    <a:solidFill>
                      <a:srgbClr val="381F0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1172" name="Group 782"/>
                  <p:cNvGrpSpPr/>
                  <p:nvPr/>
                </p:nvGrpSpPr>
                <p:grpSpPr>
                  <a:xfrm flipH="1">
                    <a:off x="-1" y="1130297"/>
                    <a:ext cx="1061392" cy="1574345"/>
                    <a:chOff x="0" y="0"/>
                    <a:chExt cx="1061390" cy="1574343"/>
                  </a:xfrm>
                </p:grpSpPr>
                <p:sp>
                  <p:nvSpPr>
                    <p:cNvPr id="1138" name="Freeform: Shape 277"/>
                    <p:cNvSpPr/>
                    <p:nvPr/>
                  </p:nvSpPr>
                  <p:spPr>
                    <a:xfrm>
                      <a:off x="0" y="627532"/>
                      <a:ext cx="305849" cy="1277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774" y="0"/>
                          </a:moveTo>
                          <a:lnTo>
                            <a:pt x="21600" y="15766"/>
                          </a:lnTo>
                          <a:lnTo>
                            <a:pt x="3285" y="21600"/>
                          </a:lnTo>
                          <a:lnTo>
                            <a:pt x="0" y="1806"/>
                          </a:lnTo>
                          <a:close/>
                        </a:path>
                      </a:pathLst>
                    </a:custGeom>
                    <a:solidFill>
                      <a:srgbClr val="F2F2F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39" name="Freeform: Shape 320"/>
                    <p:cNvSpPr/>
                    <p:nvPr/>
                  </p:nvSpPr>
                  <p:spPr>
                    <a:xfrm>
                      <a:off x="481856" y="1111449"/>
                      <a:ext cx="410135" cy="4187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9476"/>
                          </a:moveTo>
                          <a:lnTo>
                            <a:pt x="11516" y="13742"/>
                          </a:lnTo>
                          <a:lnTo>
                            <a:pt x="11516" y="0"/>
                          </a:lnTo>
                          <a:lnTo>
                            <a:pt x="10258" y="0"/>
                          </a:lnTo>
                          <a:lnTo>
                            <a:pt x="10258" y="13678"/>
                          </a:lnTo>
                          <a:lnTo>
                            <a:pt x="0" y="19476"/>
                          </a:lnTo>
                          <a:lnTo>
                            <a:pt x="0" y="20262"/>
                          </a:lnTo>
                          <a:lnTo>
                            <a:pt x="10019" y="16057"/>
                          </a:lnTo>
                          <a:lnTo>
                            <a:pt x="11776" y="21600"/>
                          </a:lnTo>
                          <a:lnTo>
                            <a:pt x="12427" y="21473"/>
                          </a:lnTo>
                          <a:lnTo>
                            <a:pt x="11624" y="15950"/>
                          </a:lnTo>
                          <a:lnTo>
                            <a:pt x="21600" y="20262"/>
                          </a:lnTo>
                          <a:close/>
                        </a:path>
                      </a:pathLst>
                    </a:custGeom>
                    <a:solidFill>
                      <a:srgbClr val="B3B3B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40" name="Freeform: Shape 321"/>
                    <p:cNvSpPr/>
                    <p:nvPr/>
                  </p:nvSpPr>
                  <p:spPr>
                    <a:xfrm>
                      <a:off x="680946" y="1146073"/>
                      <a:ext cx="5360" cy="221350"/>
                    </a:xfrm>
                    <a:prstGeom prst="rect">
                      <a:avLst/>
                    </a:prstGeom>
                    <a:solidFill>
                      <a:srgbClr val="F2F2F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41" name="Freeform: Shape 322"/>
                    <p:cNvSpPr/>
                    <p:nvPr/>
                  </p:nvSpPr>
                  <p:spPr>
                    <a:xfrm>
                      <a:off x="603041" y="1103205"/>
                      <a:ext cx="168177" cy="4822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29" y="21600"/>
                          </a:moveTo>
                          <a:lnTo>
                            <a:pt x="2271" y="21600"/>
                          </a:lnTo>
                          <a:cubicBezTo>
                            <a:pt x="1003" y="21600"/>
                            <a:pt x="0" y="18122"/>
                            <a:pt x="0" y="13912"/>
                          </a:cubicBezTo>
                          <a:lnTo>
                            <a:pt x="0" y="0"/>
                          </a:lnTo>
                          <a:lnTo>
                            <a:pt x="21600" y="0"/>
                          </a:lnTo>
                          <a:lnTo>
                            <a:pt x="21600" y="13912"/>
                          </a:lnTo>
                          <a:cubicBezTo>
                            <a:pt x="21600" y="18122"/>
                            <a:pt x="20597" y="21600"/>
                            <a:pt x="19329" y="21600"/>
                          </a:cubicBezTo>
                          <a:close/>
                        </a:path>
                      </a:pathLst>
                    </a:custGeom>
                    <a:solidFill>
                      <a:srgbClr val="5F59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42" name="Freeform: Shape 323"/>
                    <p:cNvSpPr/>
                    <p:nvPr/>
                  </p:nvSpPr>
                  <p:spPr>
                    <a:xfrm>
                      <a:off x="481856" y="1378551"/>
                      <a:ext cx="191672" cy="1257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415" y="7624"/>
                          </a:moveTo>
                          <a:lnTo>
                            <a:pt x="21600" y="0"/>
                          </a:lnTo>
                          <a:lnTo>
                            <a:pt x="0" y="18988"/>
                          </a:lnTo>
                          <a:lnTo>
                            <a:pt x="0" y="21600"/>
                          </a:lnTo>
                          <a:close/>
                        </a:path>
                      </a:pathLst>
                    </a:custGeom>
                    <a:solidFill>
                      <a:srgbClr val="D3D2D7"/>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43" name="Freeform: Shape 324"/>
                    <p:cNvSpPr/>
                    <p:nvPr/>
                  </p:nvSpPr>
                  <p:spPr>
                    <a:xfrm>
                      <a:off x="679297" y="1375254"/>
                      <a:ext cx="38335" cy="1549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256"/>
                          </a:moveTo>
                          <a:lnTo>
                            <a:pt x="8962" y="0"/>
                          </a:lnTo>
                          <a:lnTo>
                            <a:pt x="0" y="0"/>
                          </a:lnTo>
                          <a:lnTo>
                            <a:pt x="14706" y="21600"/>
                          </a:lnTo>
                          <a:close/>
                        </a:path>
                      </a:pathLst>
                    </a:custGeom>
                    <a:solidFill>
                      <a:srgbClr val="D3D2D7"/>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44" name="Freeform: Shape 325"/>
                    <p:cNvSpPr/>
                    <p:nvPr/>
                  </p:nvSpPr>
                  <p:spPr>
                    <a:xfrm>
                      <a:off x="666932" y="1341454"/>
                      <a:ext cx="40396" cy="391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673" y="21600"/>
                          </a:moveTo>
                          <a:lnTo>
                            <a:pt x="3927" y="21600"/>
                          </a:lnTo>
                          <a:cubicBezTo>
                            <a:pt x="1745" y="21600"/>
                            <a:pt x="0" y="19800"/>
                            <a:pt x="0" y="17550"/>
                          </a:cubicBezTo>
                          <a:lnTo>
                            <a:pt x="0" y="4050"/>
                          </a:lnTo>
                          <a:cubicBezTo>
                            <a:pt x="0" y="1800"/>
                            <a:pt x="1745" y="0"/>
                            <a:pt x="3927" y="0"/>
                          </a:cubicBezTo>
                          <a:lnTo>
                            <a:pt x="17673" y="0"/>
                          </a:lnTo>
                          <a:cubicBezTo>
                            <a:pt x="19855" y="0"/>
                            <a:pt x="21600" y="1800"/>
                            <a:pt x="21600" y="4050"/>
                          </a:cubicBezTo>
                          <a:lnTo>
                            <a:pt x="21600" y="17550"/>
                          </a:lnTo>
                          <a:cubicBezTo>
                            <a:pt x="21600" y="19800"/>
                            <a:pt x="19855" y="21600"/>
                            <a:pt x="17673" y="21600"/>
                          </a:cubicBezTo>
                          <a:close/>
                        </a:path>
                      </a:pathLst>
                    </a:custGeom>
                    <a:solidFill>
                      <a:srgbClr val="5F59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45" name="Freeform: Shape 326"/>
                    <p:cNvSpPr/>
                    <p:nvPr/>
                  </p:nvSpPr>
                  <p:spPr>
                    <a:xfrm>
                      <a:off x="450117" y="1480776"/>
                      <a:ext cx="54411" cy="539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855"/>
                            <a:pt x="16728" y="21600"/>
                            <a:pt x="10719" y="21600"/>
                          </a:cubicBezTo>
                          <a:cubicBezTo>
                            <a:pt x="4872" y="21600"/>
                            <a:pt x="0" y="16855"/>
                            <a:pt x="0" y="10800"/>
                          </a:cubicBezTo>
                          <a:cubicBezTo>
                            <a:pt x="0" y="4745"/>
                            <a:pt x="4872" y="0"/>
                            <a:pt x="10719" y="0"/>
                          </a:cubicBezTo>
                          <a:cubicBezTo>
                            <a:pt x="16728" y="0"/>
                            <a:pt x="21600" y="4745"/>
                            <a:pt x="21600" y="10800"/>
                          </a:cubicBezTo>
                          <a:close/>
                        </a:path>
                      </a:pathLst>
                    </a:custGeom>
                    <a:solidFill>
                      <a:srgbClr val="2D2F2A"/>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46" name="Freeform: Shape 327"/>
                    <p:cNvSpPr/>
                    <p:nvPr/>
                  </p:nvSpPr>
                  <p:spPr>
                    <a:xfrm>
                      <a:off x="687953" y="1519933"/>
                      <a:ext cx="54411" cy="544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1"/>
                          </a:moveTo>
                          <a:cubicBezTo>
                            <a:pt x="21600" y="16890"/>
                            <a:pt x="16728" y="21600"/>
                            <a:pt x="10881" y="21600"/>
                          </a:cubicBezTo>
                          <a:cubicBezTo>
                            <a:pt x="4872" y="21600"/>
                            <a:pt x="0" y="16890"/>
                            <a:pt x="0" y="10881"/>
                          </a:cubicBezTo>
                          <a:cubicBezTo>
                            <a:pt x="0" y="4872"/>
                            <a:pt x="4872" y="0"/>
                            <a:pt x="10881" y="0"/>
                          </a:cubicBezTo>
                          <a:cubicBezTo>
                            <a:pt x="16728" y="0"/>
                            <a:pt x="21600" y="4872"/>
                            <a:pt x="21600" y="10881"/>
                          </a:cubicBezTo>
                          <a:close/>
                        </a:path>
                      </a:pathLst>
                    </a:custGeom>
                    <a:solidFill>
                      <a:srgbClr val="2D2F2A"/>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47" name="Freeform: Shape 328"/>
                    <p:cNvSpPr/>
                    <p:nvPr/>
                  </p:nvSpPr>
                  <p:spPr>
                    <a:xfrm>
                      <a:off x="879212" y="1476242"/>
                      <a:ext cx="54411" cy="548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764"/>
                            <a:pt x="16890" y="21600"/>
                            <a:pt x="10719" y="21600"/>
                          </a:cubicBezTo>
                          <a:cubicBezTo>
                            <a:pt x="4872" y="21600"/>
                            <a:pt x="0" y="16764"/>
                            <a:pt x="0" y="10800"/>
                          </a:cubicBezTo>
                          <a:cubicBezTo>
                            <a:pt x="0" y="4836"/>
                            <a:pt x="4872" y="0"/>
                            <a:pt x="10719" y="0"/>
                          </a:cubicBezTo>
                          <a:cubicBezTo>
                            <a:pt x="16890" y="0"/>
                            <a:pt x="21600" y="4836"/>
                            <a:pt x="21600" y="10800"/>
                          </a:cubicBezTo>
                          <a:close/>
                        </a:path>
                      </a:pathLst>
                    </a:custGeom>
                    <a:solidFill>
                      <a:srgbClr val="2D2F2A"/>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48" name="Freeform: Shape 329"/>
                    <p:cNvSpPr/>
                    <p:nvPr/>
                  </p:nvSpPr>
                  <p:spPr>
                    <a:xfrm>
                      <a:off x="843763" y="846820"/>
                      <a:ext cx="30504" cy="1026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520" y="0"/>
                          </a:moveTo>
                          <a:lnTo>
                            <a:pt x="0" y="21600"/>
                          </a:lnTo>
                          <a:lnTo>
                            <a:pt x="10368" y="21600"/>
                          </a:lnTo>
                          <a:lnTo>
                            <a:pt x="21600" y="0"/>
                          </a:lnTo>
                          <a:close/>
                        </a:path>
                      </a:pathLst>
                    </a:custGeom>
                    <a:solidFill>
                      <a:srgbClr val="B3B3B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49" name="Freeform: Shape 330"/>
                    <p:cNvSpPr/>
                    <p:nvPr/>
                  </p:nvSpPr>
                  <p:spPr>
                    <a:xfrm>
                      <a:off x="750195" y="846820"/>
                      <a:ext cx="23496" cy="1026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897" y="0"/>
                          </a:moveTo>
                          <a:lnTo>
                            <a:pt x="0" y="21600"/>
                          </a:lnTo>
                          <a:lnTo>
                            <a:pt x="6703" y="21600"/>
                          </a:lnTo>
                          <a:lnTo>
                            <a:pt x="21600" y="0"/>
                          </a:lnTo>
                          <a:close/>
                        </a:path>
                      </a:pathLst>
                    </a:custGeom>
                    <a:solidFill>
                      <a:srgbClr val="D3D2D7"/>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50" name="Freeform: Shape 331"/>
                    <p:cNvSpPr/>
                    <p:nvPr/>
                  </p:nvSpPr>
                  <p:spPr>
                    <a:xfrm>
                      <a:off x="780285" y="846820"/>
                      <a:ext cx="79555" cy="1026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454" y="0"/>
                          </a:moveTo>
                          <a:lnTo>
                            <a:pt x="0" y="21600"/>
                          </a:lnTo>
                          <a:lnTo>
                            <a:pt x="17146" y="21600"/>
                          </a:lnTo>
                          <a:lnTo>
                            <a:pt x="21600" y="0"/>
                          </a:lnTo>
                          <a:close/>
                        </a:path>
                      </a:pathLst>
                    </a:custGeom>
                    <a:solidFill>
                      <a:srgbClr val="D3D2D7"/>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51" name="Freeform: Shape 332"/>
                    <p:cNvSpPr/>
                    <p:nvPr/>
                  </p:nvSpPr>
                  <p:spPr>
                    <a:xfrm>
                      <a:off x="757615" y="846820"/>
                      <a:ext cx="38747" cy="1026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87" y="0"/>
                          </a:moveTo>
                          <a:lnTo>
                            <a:pt x="9095" y="0"/>
                          </a:lnTo>
                          <a:lnTo>
                            <a:pt x="0" y="21600"/>
                          </a:lnTo>
                          <a:lnTo>
                            <a:pt x="12505" y="21600"/>
                          </a:lnTo>
                          <a:lnTo>
                            <a:pt x="21600" y="0"/>
                          </a:lnTo>
                          <a:close/>
                        </a:path>
                      </a:pathLst>
                    </a:custGeom>
                    <a:solidFill>
                      <a:srgbClr val="F2F2F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52" name="Freeform: Shape 333"/>
                    <p:cNvSpPr/>
                    <p:nvPr/>
                  </p:nvSpPr>
                  <p:spPr>
                    <a:xfrm>
                      <a:off x="431156" y="933793"/>
                      <a:ext cx="496695" cy="754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684" y="21365"/>
                          </a:moveTo>
                          <a:lnTo>
                            <a:pt x="20991" y="3991"/>
                          </a:lnTo>
                          <a:cubicBezTo>
                            <a:pt x="21188" y="3639"/>
                            <a:pt x="21385" y="3287"/>
                            <a:pt x="21600" y="3287"/>
                          </a:cubicBezTo>
                          <a:cubicBezTo>
                            <a:pt x="21242" y="1291"/>
                            <a:pt x="20758" y="0"/>
                            <a:pt x="20257" y="0"/>
                          </a:cubicBezTo>
                          <a:lnTo>
                            <a:pt x="9099" y="0"/>
                          </a:lnTo>
                          <a:cubicBezTo>
                            <a:pt x="8848" y="0"/>
                            <a:pt x="8615" y="235"/>
                            <a:pt x="8382" y="822"/>
                          </a:cubicBezTo>
                          <a:lnTo>
                            <a:pt x="627" y="19135"/>
                          </a:lnTo>
                          <a:cubicBezTo>
                            <a:pt x="394" y="19722"/>
                            <a:pt x="179" y="20543"/>
                            <a:pt x="0" y="21600"/>
                          </a:cubicBezTo>
                          <a:cubicBezTo>
                            <a:pt x="143" y="21483"/>
                            <a:pt x="287" y="21365"/>
                            <a:pt x="430" y="21365"/>
                          </a:cubicBezTo>
                          <a:close/>
                        </a:path>
                      </a:pathLst>
                    </a:custGeom>
                    <a:solidFill>
                      <a:srgbClr val="5F59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53" name="Freeform: Shape 334"/>
                    <p:cNvSpPr/>
                    <p:nvPr/>
                  </p:nvSpPr>
                  <p:spPr>
                    <a:xfrm>
                      <a:off x="742774" y="945334"/>
                      <a:ext cx="200740" cy="1722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918" y="0"/>
                          </a:moveTo>
                          <a:cubicBezTo>
                            <a:pt x="19387" y="0"/>
                            <a:pt x="18900" y="155"/>
                            <a:pt x="18413" y="309"/>
                          </a:cubicBezTo>
                          <a:lnTo>
                            <a:pt x="354" y="7939"/>
                          </a:lnTo>
                          <a:lnTo>
                            <a:pt x="0" y="7939"/>
                          </a:lnTo>
                          <a:lnTo>
                            <a:pt x="0" y="21600"/>
                          </a:lnTo>
                          <a:cubicBezTo>
                            <a:pt x="177" y="21548"/>
                            <a:pt x="310" y="21548"/>
                            <a:pt x="443" y="21497"/>
                          </a:cubicBezTo>
                          <a:lnTo>
                            <a:pt x="7436" y="19177"/>
                          </a:lnTo>
                          <a:lnTo>
                            <a:pt x="18015" y="15723"/>
                          </a:lnTo>
                          <a:cubicBezTo>
                            <a:pt x="20139" y="15001"/>
                            <a:pt x="21600" y="12836"/>
                            <a:pt x="21600" y="10310"/>
                          </a:cubicBezTo>
                          <a:lnTo>
                            <a:pt x="21600" y="4124"/>
                          </a:lnTo>
                          <a:cubicBezTo>
                            <a:pt x="21600" y="2474"/>
                            <a:pt x="20936" y="979"/>
                            <a:pt x="19918" y="0"/>
                          </a:cubicBezTo>
                          <a:close/>
                        </a:path>
                      </a:pathLst>
                    </a:custGeom>
                    <a:solidFill>
                      <a:srgbClr val="63737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54" name="Freeform: Shape 335"/>
                    <p:cNvSpPr/>
                    <p:nvPr/>
                  </p:nvSpPr>
                  <p:spPr>
                    <a:xfrm>
                      <a:off x="415493" y="1008812"/>
                      <a:ext cx="326871" cy="1096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87" y="0"/>
                          </a:moveTo>
                          <a:cubicBezTo>
                            <a:pt x="1469" y="0"/>
                            <a:pt x="1251" y="81"/>
                            <a:pt x="1034" y="162"/>
                          </a:cubicBezTo>
                          <a:cubicBezTo>
                            <a:pt x="381" y="1780"/>
                            <a:pt x="0" y="4126"/>
                            <a:pt x="0" y="6715"/>
                          </a:cubicBezTo>
                          <a:lnTo>
                            <a:pt x="0" y="12782"/>
                          </a:lnTo>
                          <a:cubicBezTo>
                            <a:pt x="0" y="17636"/>
                            <a:pt x="1360" y="21600"/>
                            <a:pt x="3047" y="21600"/>
                          </a:cubicBezTo>
                          <a:lnTo>
                            <a:pt x="21002" y="21600"/>
                          </a:lnTo>
                          <a:cubicBezTo>
                            <a:pt x="21219" y="21600"/>
                            <a:pt x="21410" y="21519"/>
                            <a:pt x="21600" y="21438"/>
                          </a:cubicBezTo>
                          <a:lnTo>
                            <a:pt x="21600" y="0"/>
                          </a:lnTo>
                          <a:close/>
                        </a:path>
                      </a:pathLst>
                    </a:custGeom>
                    <a:solidFill>
                      <a:srgbClr val="6D7B8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55" name="Freeform: Shape 336"/>
                    <p:cNvSpPr/>
                    <p:nvPr/>
                  </p:nvSpPr>
                  <p:spPr>
                    <a:xfrm>
                      <a:off x="653455" y="442044"/>
                      <a:ext cx="366317" cy="406013"/>
                    </a:xfrm>
                    <a:custGeom>
                      <a:avLst/>
                      <a:gdLst/>
                      <a:ahLst/>
                      <a:cxnLst>
                        <a:cxn ang="0">
                          <a:pos x="wd2" y="hd2"/>
                        </a:cxn>
                        <a:cxn ang="5400000">
                          <a:pos x="wd2" y="hd2"/>
                        </a:cxn>
                        <a:cxn ang="10800000">
                          <a:pos x="wd2" y="hd2"/>
                        </a:cxn>
                        <a:cxn ang="16200000">
                          <a:pos x="wd2" y="hd2"/>
                        </a:cxn>
                      </a:cxnLst>
                      <a:rect l="0" t="0" r="r" b="b"/>
                      <a:pathLst>
                        <a:path w="21353" h="21600" fill="norm" stroke="1" extrusionOk="0">
                          <a:moveTo>
                            <a:pt x="15233" y="18467"/>
                          </a:moveTo>
                          <a:lnTo>
                            <a:pt x="17897" y="3133"/>
                          </a:lnTo>
                          <a:cubicBezTo>
                            <a:pt x="18161" y="1577"/>
                            <a:pt x="19673" y="263"/>
                            <a:pt x="21353" y="44"/>
                          </a:cubicBezTo>
                          <a:cubicBezTo>
                            <a:pt x="21209" y="22"/>
                            <a:pt x="21041" y="0"/>
                            <a:pt x="20873" y="0"/>
                          </a:cubicBezTo>
                          <a:lnTo>
                            <a:pt x="6689" y="0"/>
                          </a:lnTo>
                          <a:cubicBezTo>
                            <a:pt x="4793" y="0"/>
                            <a:pt x="2993" y="1402"/>
                            <a:pt x="2705" y="3133"/>
                          </a:cubicBezTo>
                          <a:lnTo>
                            <a:pt x="41" y="18467"/>
                          </a:lnTo>
                          <a:cubicBezTo>
                            <a:pt x="-247" y="20198"/>
                            <a:pt x="1025" y="21600"/>
                            <a:pt x="2921" y="21600"/>
                          </a:cubicBezTo>
                          <a:lnTo>
                            <a:pt x="17129" y="21600"/>
                          </a:lnTo>
                          <a:cubicBezTo>
                            <a:pt x="17273" y="21600"/>
                            <a:pt x="17465" y="21578"/>
                            <a:pt x="17633" y="21556"/>
                          </a:cubicBezTo>
                          <a:cubicBezTo>
                            <a:pt x="16001" y="21337"/>
                            <a:pt x="14945" y="20045"/>
                            <a:pt x="15233" y="18467"/>
                          </a:cubicBezTo>
                          <a:close/>
                        </a:path>
                      </a:pathLst>
                    </a:custGeom>
                    <a:solidFill>
                      <a:srgbClr val="5F59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56" name="Freeform: Shape 337"/>
                    <p:cNvSpPr/>
                    <p:nvPr/>
                  </p:nvSpPr>
                  <p:spPr>
                    <a:xfrm>
                      <a:off x="913849" y="442868"/>
                      <a:ext cx="147542" cy="404365"/>
                    </a:xfrm>
                    <a:custGeom>
                      <a:avLst/>
                      <a:gdLst/>
                      <a:ahLst/>
                      <a:cxnLst>
                        <a:cxn ang="0">
                          <a:pos x="wd2" y="hd2"/>
                        </a:cxn>
                        <a:cxn ang="5400000">
                          <a:pos x="wd2" y="hd2"/>
                        </a:cxn>
                        <a:cxn ang="10800000">
                          <a:pos x="wd2" y="hd2"/>
                        </a:cxn>
                        <a:cxn ang="16200000">
                          <a:pos x="wd2" y="hd2"/>
                        </a:cxn>
                      </a:cxnLst>
                      <a:rect l="0" t="0" r="r" b="b"/>
                      <a:pathLst>
                        <a:path w="20457" h="21600" fill="norm" stroke="1" extrusionOk="0">
                          <a:moveTo>
                            <a:pt x="14018" y="18499"/>
                          </a:moveTo>
                          <a:lnTo>
                            <a:pt x="20344" y="3101"/>
                          </a:lnTo>
                          <a:cubicBezTo>
                            <a:pt x="21028" y="1540"/>
                            <a:pt x="18520" y="220"/>
                            <a:pt x="14645" y="0"/>
                          </a:cubicBezTo>
                          <a:cubicBezTo>
                            <a:pt x="10655" y="220"/>
                            <a:pt x="7065" y="1540"/>
                            <a:pt x="6438" y="3101"/>
                          </a:cubicBezTo>
                          <a:lnTo>
                            <a:pt x="112" y="18499"/>
                          </a:lnTo>
                          <a:cubicBezTo>
                            <a:pt x="-572" y="20082"/>
                            <a:pt x="1936" y="21380"/>
                            <a:pt x="5811" y="21600"/>
                          </a:cubicBezTo>
                          <a:cubicBezTo>
                            <a:pt x="9801" y="21380"/>
                            <a:pt x="13391" y="20082"/>
                            <a:pt x="14018" y="18499"/>
                          </a:cubicBezTo>
                          <a:close/>
                        </a:path>
                      </a:pathLst>
                    </a:custGeom>
                    <a:solidFill>
                      <a:srgbClr val="63737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57" name="Freeform: Shape 338"/>
                    <p:cNvSpPr/>
                    <p:nvPr/>
                  </p:nvSpPr>
                  <p:spPr>
                    <a:xfrm>
                      <a:off x="172650" y="1430076"/>
                      <a:ext cx="231302" cy="144178"/>
                    </a:xfrm>
                    <a:custGeom>
                      <a:avLst/>
                      <a:gdLst/>
                      <a:ahLst/>
                      <a:cxnLst>
                        <a:cxn ang="0">
                          <a:pos x="wd2" y="hd2"/>
                        </a:cxn>
                        <a:cxn ang="5400000">
                          <a:pos x="wd2" y="hd2"/>
                        </a:cxn>
                        <a:cxn ang="10800000">
                          <a:pos x="wd2" y="hd2"/>
                        </a:cxn>
                        <a:cxn ang="16200000">
                          <a:pos x="wd2" y="hd2"/>
                        </a:cxn>
                      </a:cxnLst>
                      <a:rect l="0" t="0" r="r" b="b"/>
                      <a:pathLst>
                        <a:path w="19584" h="20478" fill="norm" stroke="1" extrusionOk="0">
                          <a:moveTo>
                            <a:pt x="12268" y="0"/>
                          </a:moveTo>
                          <a:lnTo>
                            <a:pt x="11919" y="8290"/>
                          </a:lnTo>
                          <a:cubicBezTo>
                            <a:pt x="11919" y="8290"/>
                            <a:pt x="-2016" y="14244"/>
                            <a:pt x="249" y="20141"/>
                          </a:cubicBezTo>
                          <a:cubicBezTo>
                            <a:pt x="249" y="20141"/>
                            <a:pt x="17250" y="21600"/>
                            <a:pt x="18992" y="18448"/>
                          </a:cubicBezTo>
                          <a:lnTo>
                            <a:pt x="19584" y="1401"/>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58" name="Freeform: Shape 339"/>
                    <p:cNvSpPr/>
                    <p:nvPr/>
                  </p:nvSpPr>
                  <p:spPr>
                    <a:xfrm>
                      <a:off x="101745" y="645334"/>
                      <a:ext cx="155349" cy="98025"/>
                    </a:xfrm>
                    <a:custGeom>
                      <a:avLst/>
                      <a:gdLst/>
                      <a:ahLst/>
                      <a:cxnLst>
                        <a:cxn ang="0">
                          <a:pos x="wd2" y="hd2"/>
                        </a:cxn>
                        <a:cxn ang="5400000">
                          <a:pos x="wd2" y="hd2"/>
                        </a:cxn>
                        <a:cxn ang="10800000">
                          <a:pos x="wd2" y="hd2"/>
                        </a:cxn>
                        <a:cxn ang="16200000">
                          <a:pos x="wd2" y="hd2"/>
                        </a:cxn>
                      </a:cxnLst>
                      <a:rect l="0" t="0" r="r" b="b"/>
                      <a:pathLst>
                        <a:path w="17705" h="17024" fill="norm" stroke="1" extrusionOk="0">
                          <a:moveTo>
                            <a:pt x="15282" y="3907"/>
                          </a:moveTo>
                          <a:cubicBezTo>
                            <a:pt x="12424" y="1270"/>
                            <a:pt x="4552" y="-4576"/>
                            <a:pt x="148" y="6545"/>
                          </a:cubicBezTo>
                          <a:cubicBezTo>
                            <a:pt x="148" y="6545"/>
                            <a:pt x="-2523" y="14101"/>
                            <a:pt x="14813" y="17024"/>
                          </a:cubicBezTo>
                          <a:cubicBezTo>
                            <a:pt x="14813" y="17024"/>
                            <a:pt x="19077" y="13174"/>
                            <a:pt x="17250" y="7186"/>
                          </a:cubicBezTo>
                          <a:cubicBezTo>
                            <a:pt x="16828" y="5761"/>
                            <a:pt x="16078" y="4691"/>
                            <a:pt x="15282" y="3907"/>
                          </a:cubicBezTo>
                          <a:close/>
                        </a:path>
                      </a:pathLst>
                    </a:custGeom>
                    <a:solidFill>
                      <a:srgbClr val="E8B66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59" name="Freeform: Shape 340"/>
                    <p:cNvSpPr/>
                    <p:nvPr/>
                  </p:nvSpPr>
                  <p:spPr>
                    <a:xfrm>
                      <a:off x="267876" y="757071"/>
                      <a:ext cx="420490" cy="691143"/>
                    </a:xfrm>
                    <a:custGeom>
                      <a:avLst/>
                      <a:gdLst/>
                      <a:ahLst/>
                      <a:cxnLst>
                        <a:cxn ang="0">
                          <a:pos x="wd2" y="hd2"/>
                        </a:cxn>
                        <a:cxn ang="5400000">
                          <a:pos x="wd2" y="hd2"/>
                        </a:cxn>
                        <a:cxn ang="10800000">
                          <a:pos x="wd2" y="hd2"/>
                        </a:cxn>
                        <a:cxn ang="16200000">
                          <a:pos x="wd2" y="hd2"/>
                        </a:cxn>
                      </a:cxnLst>
                      <a:rect l="0" t="0" r="r" b="b"/>
                      <a:pathLst>
                        <a:path w="21455" h="19781" fill="norm" stroke="1" extrusionOk="0">
                          <a:moveTo>
                            <a:pt x="10172" y="457"/>
                          </a:moveTo>
                          <a:lnTo>
                            <a:pt x="10865" y="1836"/>
                          </a:lnTo>
                          <a:lnTo>
                            <a:pt x="2061" y="4795"/>
                          </a:lnTo>
                          <a:cubicBezTo>
                            <a:pt x="590" y="5291"/>
                            <a:pt x="-145" y="6198"/>
                            <a:pt x="23" y="7271"/>
                          </a:cubicBezTo>
                          <a:lnTo>
                            <a:pt x="2082" y="19710"/>
                          </a:lnTo>
                          <a:lnTo>
                            <a:pt x="7314" y="19781"/>
                          </a:lnTo>
                          <a:lnTo>
                            <a:pt x="6600" y="8439"/>
                          </a:lnTo>
                          <a:lnTo>
                            <a:pt x="21455" y="5149"/>
                          </a:lnTo>
                          <a:cubicBezTo>
                            <a:pt x="21455" y="5149"/>
                            <a:pt x="21392" y="-1819"/>
                            <a:pt x="10172" y="457"/>
                          </a:cubicBezTo>
                          <a:close/>
                        </a:path>
                      </a:pathLst>
                    </a:custGeom>
                    <a:solidFill>
                      <a:srgbClr val="0D2B3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60" name="Freeform: Shape 341"/>
                    <p:cNvSpPr/>
                    <p:nvPr/>
                  </p:nvSpPr>
                  <p:spPr>
                    <a:xfrm>
                      <a:off x="305463" y="1430076"/>
                      <a:ext cx="231216" cy="144178"/>
                    </a:xfrm>
                    <a:custGeom>
                      <a:avLst/>
                      <a:gdLst/>
                      <a:ahLst/>
                      <a:cxnLst>
                        <a:cxn ang="0">
                          <a:pos x="wd2" y="hd2"/>
                        </a:cxn>
                        <a:cxn ang="5400000">
                          <a:pos x="wd2" y="hd2"/>
                        </a:cxn>
                        <a:cxn ang="10800000">
                          <a:pos x="wd2" y="hd2"/>
                        </a:cxn>
                        <a:cxn ang="16200000">
                          <a:pos x="wd2" y="hd2"/>
                        </a:cxn>
                      </a:cxnLst>
                      <a:rect l="0" t="0" r="r" b="b"/>
                      <a:pathLst>
                        <a:path w="19609" h="20478" fill="norm" stroke="1" extrusionOk="0">
                          <a:moveTo>
                            <a:pt x="12281" y="0"/>
                          </a:moveTo>
                          <a:lnTo>
                            <a:pt x="11967" y="8290"/>
                          </a:lnTo>
                          <a:cubicBezTo>
                            <a:pt x="11967" y="8290"/>
                            <a:pt x="-1991" y="14244"/>
                            <a:pt x="242" y="20141"/>
                          </a:cubicBezTo>
                          <a:cubicBezTo>
                            <a:pt x="242" y="20141"/>
                            <a:pt x="17271" y="21600"/>
                            <a:pt x="19016" y="18448"/>
                          </a:cubicBezTo>
                          <a:lnTo>
                            <a:pt x="19609" y="1401"/>
                          </a:lnTo>
                          <a:close/>
                        </a:path>
                      </a:pathLst>
                    </a:custGeom>
                    <a:solidFill>
                      <a:srgbClr val="0D2B3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61" name="Freeform: Shape 342"/>
                    <p:cNvSpPr/>
                    <p:nvPr/>
                  </p:nvSpPr>
                  <p:spPr>
                    <a:xfrm>
                      <a:off x="431547" y="755312"/>
                      <a:ext cx="385432" cy="696294"/>
                    </a:xfrm>
                    <a:custGeom>
                      <a:avLst/>
                      <a:gdLst/>
                      <a:ahLst/>
                      <a:cxnLst>
                        <a:cxn ang="0">
                          <a:pos x="wd2" y="hd2"/>
                        </a:cxn>
                        <a:cxn ang="5400000">
                          <a:pos x="wd2" y="hd2"/>
                        </a:cxn>
                        <a:cxn ang="10800000">
                          <a:pos x="wd2" y="hd2"/>
                        </a:cxn>
                        <a:cxn ang="16200000">
                          <a:pos x="wd2" y="hd2"/>
                        </a:cxn>
                      </a:cxnLst>
                      <a:rect l="0" t="0" r="r" b="b"/>
                      <a:pathLst>
                        <a:path w="21556" h="21552" fill="norm" stroke="1" extrusionOk="0">
                          <a:moveTo>
                            <a:pt x="20680" y="1836"/>
                          </a:moveTo>
                          <a:lnTo>
                            <a:pt x="18677" y="0"/>
                          </a:lnTo>
                          <a:lnTo>
                            <a:pt x="14532" y="2219"/>
                          </a:lnTo>
                          <a:lnTo>
                            <a:pt x="2695" y="1862"/>
                          </a:lnTo>
                          <a:lnTo>
                            <a:pt x="2764" y="2027"/>
                          </a:lnTo>
                          <a:lnTo>
                            <a:pt x="24" y="2971"/>
                          </a:lnTo>
                          <a:lnTo>
                            <a:pt x="8268" y="4386"/>
                          </a:lnTo>
                          <a:lnTo>
                            <a:pt x="876" y="6847"/>
                          </a:lnTo>
                          <a:cubicBezTo>
                            <a:pt x="300" y="7115"/>
                            <a:pt x="-22" y="7498"/>
                            <a:pt x="1" y="7969"/>
                          </a:cubicBezTo>
                          <a:lnTo>
                            <a:pt x="416" y="21498"/>
                          </a:lnTo>
                          <a:cubicBezTo>
                            <a:pt x="416" y="21498"/>
                            <a:pt x="4123" y="21600"/>
                            <a:pt x="6311" y="21523"/>
                          </a:cubicBezTo>
                          <a:lnTo>
                            <a:pt x="8360" y="9997"/>
                          </a:lnTo>
                          <a:cubicBezTo>
                            <a:pt x="8452" y="9436"/>
                            <a:pt x="9074" y="9028"/>
                            <a:pt x="10041" y="8875"/>
                          </a:cubicBezTo>
                          <a:cubicBezTo>
                            <a:pt x="13703" y="8263"/>
                            <a:pt x="21555" y="6924"/>
                            <a:pt x="21555" y="5687"/>
                          </a:cubicBezTo>
                          <a:cubicBezTo>
                            <a:pt x="21578" y="4144"/>
                            <a:pt x="20680" y="1836"/>
                            <a:pt x="20680" y="1836"/>
                          </a:cubicBezTo>
                          <a:close/>
                        </a:path>
                      </a:pathLst>
                    </a:custGeom>
                    <a:solidFill>
                      <a:srgbClr val="173B47"/>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62" name="Freeform: Shape 343"/>
                    <p:cNvSpPr/>
                    <p:nvPr/>
                  </p:nvSpPr>
                  <p:spPr>
                    <a:xfrm>
                      <a:off x="231289" y="333897"/>
                      <a:ext cx="570019" cy="504236"/>
                    </a:xfrm>
                    <a:custGeom>
                      <a:avLst/>
                      <a:gdLst/>
                      <a:ahLst/>
                      <a:cxnLst>
                        <a:cxn ang="0">
                          <a:pos x="wd2" y="hd2"/>
                        </a:cxn>
                        <a:cxn ang="5400000">
                          <a:pos x="wd2" y="hd2"/>
                        </a:cxn>
                        <a:cxn ang="10800000">
                          <a:pos x="wd2" y="hd2"/>
                        </a:cxn>
                        <a:cxn ang="16200000">
                          <a:pos x="wd2" y="hd2"/>
                        </a:cxn>
                      </a:cxnLst>
                      <a:rect l="0" t="0" r="r" b="b"/>
                      <a:pathLst>
                        <a:path w="20335" h="20202" fill="norm" stroke="1" extrusionOk="0">
                          <a:moveTo>
                            <a:pt x="17484" y="3125"/>
                          </a:moveTo>
                          <a:cubicBezTo>
                            <a:pt x="17117" y="1145"/>
                            <a:pt x="15471" y="-192"/>
                            <a:pt x="13693" y="23"/>
                          </a:cubicBezTo>
                          <a:lnTo>
                            <a:pt x="7786" y="765"/>
                          </a:lnTo>
                          <a:cubicBezTo>
                            <a:pt x="6244" y="963"/>
                            <a:pt x="4995" y="2102"/>
                            <a:pt x="4157" y="3570"/>
                          </a:cubicBezTo>
                          <a:cubicBezTo>
                            <a:pt x="2144" y="7052"/>
                            <a:pt x="-1265" y="13091"/>
                            <a:pt x="484" y="13916"/>
                          </a:cubicBezTo>
                          <a:cubicBezTo>
                            <a:pt x="2497" y="14857"/>
                            <a:pt x="2026" y="18058"/>
                            <a:pt x="6582" y="9428"/>
                          </a:cubicBezTo>
                          <a:lnTo>
                            <a:pt x="8888" y="19230"/>
                          </a:lnTo>
                          <a:cubicBezTo>
                            <a:pt x="17734" y="21408"/>
                            <a:pt x="20335" y="19246"/>
                            <a:pt x="20335" y="19246"/>
                          </a:cubicBezTo>
                          <a:close/>
                        </a:path>
                      </a:pathLst>
                    </a:custGeom>
                    <a:solidFill>
                      <a:srgbClr val="0D2B3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63" name="Freeform: Shape 344"/>
                    <p:cNvSpPr/>
                    <p:nvPr/>
                  </p:nvSpPr>
                  <p:spPr>
                    <a:xfrm>
                      <a:off x="464452" y="337346"/>
                      <a:ext cx="126224" cy="290205"/>
                    </a:xfrm>
                    <a:custGeom>
                      <a:avLst/>
                      <a:gdLst/>
                      <a:ahLst/>
                      <a:cxnLst>
                        <a:cxn ang="0">
                          <a:pos x="wd2" y="hd2"/>
                        </a:cxn>
                        <a:cxn ang="5400000">
                          <a:pos x="wd2" y="hd2"/>
                        </a:cxn>
                        <a:cxn ang="10800000">
                          <a:pos x="wd2" y="hd2"/>
                        </a:cxn>
                        <a:cxn ang="16200000">
                          <a:pos x="wd2" y="hd2"/>
                        </a:cxn>
                      </a:cxnLst>
                      <a:rect l="0" t="0" r="r" b="b"/>
                      <a:pathLst>
                        <a:path w="19235" h="18087" fill="norm" stroke="1" extrusionOk="0">
                          <a:moveTo>
                            <a:pt x="1204" y="795"/>
                          </a:moveTo>
                          <a:cubicBezTo>
                            <a:pt x="-2365" y="3745"/>
                            <a:pt x="2581" y="21600"/>
                            <a:pt x="8466" y="17470"/>
                          </a:cubicBezTo>
                          <a:cubicBezTo>
                            <a:pt x="8466" y="17470"/>
                            <a:pt x="18922" y="5823"/>
                            <a:pt x="19235" y="0"/>
                          </a:cubicBezTo>
                          <a:close/>
                        </a:path>
                      </a:pathLst>
                    </a:custGeom>
                    <a:solidFill>
                      <a:srgbClr val="CCCCC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64" name="Freeform: Shape 345"/>
                    <p:cNvSpPr/>
                    <p:nvPr/>
                  </p:nvSpPr>
                  <p:spPr>
                    <a:xfrm>
                      <a:off x="304315" y="57357"/>
                      <a:ext cx="97894" cy="148330"/>
                    </a:xfrm>
                    <a:custGeom>
                      <a:avLst/>
                      <a:gdLst/>
                      <a:ahLst/>
                      <a:cxnLst>
                        <a:cxn ang="0">
                          <a:pos x="wd2" y="hd2"/>
                        </a:cxn>
                        <a:cxn ang="5400000">
                          <a:pos x="wd2" y="hd2"/>
                        </a:cxn>
                        <a:cxn ang="10800000">
                          <a:pos x="wd2" y="hd2"/>
                        </a:cxn>
                        <a:cxn ang="16200000">
                          <a:pos x="wd2" y="hd2"/>
                        </a:cxn>
                      </a:cxnLst>
                      <a:rect l="0" t="0" r="r" b="b"/>
                      <a:pathLst>
                        <a:path w="14114" h="18126" fill="norm" stroke="1" extrusionOk="0">
                          <a:moveTo>
                            <a:pt x="13062" y="265"/>
                          </a:moveTo>
                          <a:cubicBezTo>
                            <a:pt x="13062" y="265"/>
                            <a:pt x="-5816" y="-3101"/>
                            <a:pt x="1818" y="14179"/>
                          </a:cubicBezTo>
                          <a:cubicBezTo>
                            <a:pt x="2528" y="15837"/>
                            <a:pt x="3948" y="17193"/>
                            <a:pt x="5901" y="17846"/>
                          </a:cubicBezTo>
                          <a:cubicBezTo>
                            <a:pt x="7972" y="18499"/>
                            <a:pt x="10695" y="18298"/>
                            <a:pt x="12470" y="14079"/>
                          </a:cubicBezTo>
                          <a:cubicBezTo>
                            <a:pt x="15784" y="6242"/>
                            <a:pt x="13062" y="265"/>
                            <a:pt x="13062" y="265"/>
                          </a:cubicBezTo>
                          <a:close/>
                        </a:path>
                      </a:pathLst>
                    </a:custGeom>
                    <a:solidFill>
                      <a:srgbClr val="65411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65" name="Freeform: Shape 346"/>
                    <p:cNvSpPr/>
                    <p:nvPr/>
                  </p:nvSpPr>
                  <p:spPr>
                    <a:xfrm>
                      <a:off x="356311" y="54309"/>
                      <a:ext cx="225091" cy="286127"/>
                    </a:xfrm>
                    <a:custGeom>
                      <a:avLst/>
                      <a:gdLst/>
                      <a:ahLst/>
                      <a:cxnLst>
                        <a:cxn ang="0">
                          <a:pos x="wd2" y="hd2"/>
                        </a:cxn>
                        <a:cxn ang="5400000">
                          <a:pos x="wd2" y="hd2"/>
                        </a:cxn>
                        <a:cxn ang="10800000">
                          <a:pos x="wd2" y="hd2"/>
                        </a:cxn>
                        <a:cxn ang="16200000">
                          <a:pos x="wd2" y="hd2"/>
                        </a:cxn>
                      </a:cxnLst>
                      <a:rect l="0" t="0" r="r" b="b"/>
                      <a:pathLst>
                        <a:path w="17877" h="16871" fill="norm" stroke="1" extrusionOk="0">
                          <a:moveTo>
                            <a:pt x="17730" y="15597"/>
                          </a:moveTo>
                          <a:lnTo>
                            <a:pt x="14789" y="11835"/>
                          </a:lnTo>
                          <a:cubicBezTo>
                            <a:pt x="15279" y="11204"/>
                            <a:pt x="15508" y="10767"/>
                            <a:pt x="15508" y="10767"/>
                          </a:cubicBezTo>
                          <a:cubicBezTo>
                            <a:pt x="19462" y="10743"/>
                            <a:pt x="17273" y="6811"/>
                            <a:pt x="17273" y="6811"/>
                          </a:cubicBezTo>
                          <a:cubicBezTo>
                            <a:pt x="14920" y="-4450"/>
                            <a:pt x="5411" y="1132"/>
                            <a:pt x="1228" y="3389"/>
                          </a:cubicBezTo>
                          <a:cubicBezTo>
                            <a:pt x="-2138" y="5161"/>
                            <a:pt x="2273" y="12417"/>
                            <a:pt x="4234" y="15306"/>
                          </a:cubicBezTo>
                          <a:cubicBezTo>
                            <a:pt x="4757" y="16058"/>
                            <a:pt x="5868" y="16470"/>
                            <a:pt x="7012" y="16276"/>
                          </a:cubicBezTo>
                          <a:cubicBezTo>
                            <a:pt x="8090" y="16106"/>
                            <a:pt x="9070" y="15815"/>
                            <a:pt x="9920" y="15475"/>
                          </a:cubicBezTo>
                          <a:cubicBezTo>
                            <a:pt x="9920" y="15475"/>
                            <a:pt x="12763" y="13728"/>
                            <a:pt x="13972" y="12393"/>
                          </a:cubicBezTo>
                          <a:cubicBezTo>
                            <a:pt x="13972" y="12393"/>
                            <a:pt x="12469" y="15208"/>
                            <a:pt x="10312" y="16228"/>
                          </a:cubicBezTo>
                          <a:lnTo>
                            <a:pt x="10508" y="16689"/>
                          </a:lnTo>
                          <a:cubicBezTo>
                            <a:pt x="12273" y="16956"/>
                            <a:pt x="15345" y="17150"/>
                            <a:pt x="17730" y="15597"/>
                          </a:cubicBezTo>
                          <a:close/>
                        </a:path>
                      </a:pathLst>
                    </a:custGeom>
                    <a:solidFill>
                      <a:srgbClr val="F9CC8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66" name="Freeform: Shape 347"/>
                    <p:cNvSpPr/>
                    <p:nvPr/>
                  </p:nvSpPr>
                  <p:spPr>
                    <a:xfrm>
                      <a:off x="497519" y="362489"/>
                      <a:ext cx="64304" cy="2333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0876"/>
                          </a:moveTo>
                          <a:lnTo>
                            <a:pt x="11282" y="5562"/>
                          </a:lnTo>
                          <a:lnTo>
                            <a:pt x="20087" y="3200"/>
                          </a:lnTo>
                          <a:lnTo>
                            <a:pt x="9355" y="0"/>
                          </a:lnTo>
                          <a:lnTo>
                            <a:pt x="688" y="2324"/>
                          </a:lnTo>
                          <a:cubicBezTo>
                            <a:pt x="688" y="2324"/>
                            <a:pt x="2614" y="4457"/>
                            <a:pt x="6054" y="5600"/>
                          </a:cubicBezTo>
                          <a:lnTo>
                            <a:pt x="0" y="21600"/>
                          </a:lnTo>
                          <a:close/>
                        </a:path>
                      </a:pathLst>
                    </a:custGeom>
                    <a:solidFill>
                      <a:srgbClr val="98231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67" name="Freeform: Shape 348"/>
                    <p:cNvSpPr/>
                    <p:nvPr/>
                  </p:nvSpPr>
                  <p:spPr>
                    <a:xfrm>
                      <a:off x="481031" y="264388"/>
                      <a:ext cx="50701" cy="647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15155" y="7519"/>
                            <a:pt x="0" y="17362"/>
                            <a:pt x="0" y="17362"/>
                          </a:cubicBezTo>
                          <a:lnTo>
                            <a:pt x="2090" y="21600"/>
                          </a:lnTo>
                          <a:cubicBezTo>
                            <a:pt x="13587" y="15858"/>
                            <a:pt x="21600" y="0"/>
                            <a:pt x="21600" y="0"/>
                          </a:cubicBezTo>
                          <a:close/>
                        </a:path>
                      </a:pathLst>
                    </a:custGeom>
                    <a:solidFill>
                      <a:srgbClr val="E8B66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68" name="Freeform: Shape 349"/>
                    <p:cNvSpPr/>
                    <p:nvPr/>
                  </p:nvSpPr>
                  <p:spPr>
                    <a:xfrm>
                      <a:off x="466028" y="318796"/>
                      <a:ext cx="125388" cy="114592"/>
                    </a:xfrm>
                    <a:custGeom>
                      <a:avLst/>
                      <a:gdLst/>
                      <a:ahLst/>
                      <a:cxnLst>
                        <a:cxn ang="0">
                          <a:pos x="wd2" y="hd2"/>
                        </a:cxn>
                        <a:cxn ang="5400000">
                          <a:pos x="wd2" y="hd2"/>
                        </a:cxn>
                        <a:cxn ang="10800000">
                          <a:pos x="wd2" y="hd2"/>
                        </a:cxn>
                        <a:cxn ang="16200000">
                          <a:pos x="wd2" y="hd2"/>
                        </a:cxn>
                      </a:cxnLst>
                      <a:rect l="0" t="0" r="r" b="b"/>
                      <a:pathLst>
                        <a:path w="18998" h="21600" fill="norm" stroke="1" extrusionOk="0">
                          <a:moveTo>
                            <a:pt x="16956" y="21600"/>
                          </a:moveTo>
                          <a:cubicBezTo>
                            <a:pt x="19695" y="14942"/>
                            <a:pt x="18886" y="3484"/>
                            <a:pt x="18886" y="3484"/>
                          </a:cubicBezTo>
                          <a:lnTo>
                            <a:pt x="17143" y="0"/>
                          </a:lnTo>
                          <a:cubicBezTo>
                            <a:pt x="12599" y="4955"/>
                            <a:pt x="6747" y="4335"/>
                            <a:pt x="3386" y="3484"/>
                          </a:cubicBezTo>
                          <a:lnTo>
                            <a:pt x="3946" y="5497"/>
                          </a:lnTo>
                          <a:cubicBezTo>
                            <a:pt x="1954" y="5729"/>
                            <a:pt x="958" y="5884"/>
                            <a:pt x="958" y="5884"/>
                          </a:cubicBezTo>
                          <a:cubicBezTo>
                            <a:pt x="958" y="5884"/>
                            <a:pt x="-1905" y="15484"/>
                            <a:pt x="2266" y="20284"/>
                          </a:cubicBezTo>
                          <a:lnTo>
                            <a:pt x="9113" y="10065"/>
                          </a:lnTo>
                          <a:close/>
                        </a:path>
                      </a:pathLst>
                    </a:custGeom>
                    <a:solidFill>
                      <a:srgbClr val="E6E6E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69" name="Freeform: Shape 350"/>
                    <p:cNvSpPr/>
                    <p:nvPr/>
                  </p:nvSpPr>
                  <p:spPr>
                    <a:xfrm>
                      <a:off x="164878" y="340137"/>
                      <a:ext cx="558327" cy="465465"/>
                    </a:xfrm>
                    <a:custGeom>
                      <a:avLst/>
                      <a:gdLst/>
                      <a:ahLst/>
                      <a:cxnLst>
                        <a:cxn ang="0">
                          <a:pos x="wd2" y="hd2"/>
                        </a:cxn>
                        <a:cxn ang="5400000">
                          <a:pos x="wd2" y="hd2"/>
                        </a:cxn>
                        <a:cxn ang="10800000">
                          <a:pos x="wd2" y="hd2"/>
                        </a:cxn>
                        <a:cxn ang="16200000">
                          <a:pos x="wd2" y="hd2"/>
                        </a:cxn>
                      </a:cxnLst>
                      <a:rect l="0" t="0" r="r" b="b"/>
                      <a:pathLst>
                        <a:path w="20605" h="20884" fill="norm" stroke="1" extrusionOk="0">
                          <a:moveTo>
                            <a:pt x="0" y="18296"/>
                          </a:moveTo>
                          <a:cubicBezTo>
                            <a:pt x="0" y="18296"/>
                            <a:pt x="821" y="13714"/>
                            <a:pt x="3846" y="13806"/>
                          </a:cubicBezTo>
                          <a:lnTo>
                            <a:pt x="10564" y="14490"/>
                          </a:lnTo>
                          <a:cubicBezTo>
                            <a:pt x="10990" y="14527"/>
                            <a:pt x="11400" y="14231"/>
                            <a:pt x="11552" y="13732"/>
                          </a:cubicBezTo>
                          <a:cubicBezTo>
                            <a:pt x="12525" y="10554"/>
                            <a:pt x="16097" y="-569"/>
                            <a:pt x="18119" y="22"/>
                          </a:cubicBezTo>
                          <a:cubicBezTo>
                            <a:pt x="20506" y="724"/>
                            <a:pt x="21600" y="4808"/>
                            <a:pt x="19457" y="8984"/>
                          </a:cubicBezTo>
                          <a:cubicBezTo>
                            <a:pt x="18317" y="11164"/>
                            <a:pt x="15641" y="16726"/>
                            <a:pt x="14289" y="19516"/>
                          </a:cubicBezTo>
                          <a:cubicBezTo>
                            <a:pt x="13802" y="20514"/>
                            <a:pt x="12875" y="21031"/>
                            <a:pt x="11932" y="20846"/>
                          </a:cubicBezTo>
                          <a:close/>
                        </a:path>
                      </a:pathLst>
                    </a:custGeom>
                    <a:solidFill>
                      <a:srgbClr val="173B47"/>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70" name="Freeform: Shape 351"/>
                    <p:cNvSpPr/>
                    <p:nvPr/>
                  </p:nvSpPr>
                  <p:spPr>
                    <a:xfrm>
                      <a:off x="377570" y="610889"/>
                      <a:ext cx="128652" cy="120379"/>
                    </a:xfrm>
                    <a:custGeom>
                      <a:avLst/>
                      <a:gdLst/>
                      <a:ahLst/>
                      <a:cxnLst>
                        <a:cxn ang="0">
                          <a:pos x="wd2" y="hd2"/>
                        </a:cxn>
                        <a:cxn ang="5400000">
                          <a:pos x="wd2" y="hd2"/>
                        </a:cxn>
                        <a:cxn ang="10800000">
                          <a:pos x="wd2" y="hd2"/>
                        </a:cxn>
                        <a:cxn ang="16200000">
                          <a:pos x="wd2" y="hd2"/>
                        </a:cxn>
                      </a:cxnLst>
                      <a:rect l="0" t="0" r="r" b="b"/>
                      <a:pathLst>
                        <a:path w="21004" h="18562" fill="norm" stroke="1" extrusionOk="0">
                          <a:moveTo>
                            <a:pt x="0" y="7245"/>
                          </a:moveTo>
                          <a:cubicBezTo>
                            <a:pt x="0" y="7245"/>
                            <a:pt x="7580" y="-1686"/>
                            <a:pt x="11471" y="2685"/>
                          </a:cubicBezTo>
                          <a:cubicBezTo>
                            <a:pt x="11471" y="2685"/>
                            <a:pt x="13215" y="-1433"/>
                            <a:pt x="15630" y="531"/>
                          </a:cubicBezTo>
                          <a:cubicBezTo>
                            <a:pt x="17575" y="2051"/>
                            <a:pt x="21600" y="8132"/>
                            <a:pt x="20929" y="11299"/>
                          </a:cubicBezTo>
                          <a:cubicBezTo>
                            <a:pt x="20594" y="12503"/>
                            <a:pt x="18917" y="12756"/>
                            <a:pt x="18246" y="11616"/>
                          </a:cubicBezTo>
                          <a:lnTo>
                            <a:pt x="14758" y="5788"/>
                          </a:lnTo>
                          <a:cubicBezTo>
                            <a:pt x="14758" y="5788"/>
                            <a:pt x="19588" y="19914"/>
                            <a:pt x="12007" y="18457"/>
                          </a:cubicBezTo>
                          <a:cubicBezTo>
                            <a:pt x="4360" y="17000"/>
                            <a:pt x="0" y="7245"/>
                            <a:pt x="0" y="7245"/>
                          </a:cubicBezTo>
                          <a:close/>
                        </a:path>
                      </a:pathLst>
                    </a:custGeom>
                    <a:solidFill>
                      <a:srgbClr val="E8B66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71" name="Freeform: Shape 352"/>
                    <p:cNvSpPr/>
                    <p:nvPr/>
                  </p:nvSpPr>
                  <p:spPr>
                    <a:xfrm>
                      <a:off x="304341" y="0"/>
                      <a:ext cx="298917" cy="254534"/>
                    </a:xfrm>
                    <a:custGeom>
                      <a:avLst/>
                      <a:gdLst/>
                      <a:ahLst/>
                      <a:cxnLst>
                        <a:cxn ang="0">
                          <a:pos x="wd2" y="hd2"/>
                        </a:cxn>
                        <a:cxn ang="5400000">
                          <a:pos x="wd2" y="hd2"/>
                        </a:cxn>
                        <a:cxn ang="10800000">
                          <a:pos x="wd2" y="hd2"/>
                        </a:cxn>
                        <a:cxn ang="16200000">
                          <a:pos x="wd2" y="hd2"/>
                        </a:cxn>
                      </a:cxnLst>
                      <a:rect l="0" t="0" r="r" b="b"/>
                      <a:pathLst>
                        <a:path w="17487" h="19140" fill="norm" stroke="1" extrusionOk="0">
                          <a:moveTo>
                            <a:pt x="13356" y="14186"/>
                          </a:moveTo>
                          <a:cubicBezTo>
                            <a:pt x="13356" y="14186"/>
                            <a:pt x="10057" y="10132"/>
                            <a:pt x="9985" y="6450"/>
                          </a:cubicBezTo>
                          <a:cubicBezTo>
                            <a:pt x="9985" y="6450"/>
                            <a:pt x="3869" y="7502"/>
                            <a:pt x="2978" y="11587"/>
                          </a:cubicBezTo>
                          <a:cubicBezTo>
                            <a:pt x="2978" y="11587"/>
                            <a:pt x="-875" y="13165"/>
                            <a:pt x="185" y="6759"/>
                          </a:cubicBezTo>
                          <a:cubicBezTo>
                            <a:pt x="1244" y="384"/>
                            <a:pt x="5314" y="4469"/>
                            <a:pt x="5314" y="4469"/>
                          </a:cubicBezTo>
                          <a:cubicBezTo>
                            <a:pt x="5314" y="4469"/>
                            <a:pt x="7047" y="-2246"/>
                            <a:pt x="11936" y="787"/>
                          </a:cubicBezTo>
                          <a:cubicBezTo>
                            <a:pt x="16824" y="3850"/>
                            <a:pt x="15692" y="6852"/>
                            <a:pt x="15692" y="6852"/>
                          </a:cubicBezTo>
                          <a:cubicBezTo>
                            <a:pt x="15692" y="6852"/>
                            <a:pt x="20725" y="19354"/>
                            <a:pt x="13934" y="19137"/>
                          </a:cubicBezTo>
                          <a:lnTo>
                            <a:pt x="14464" y="16940"/>
                          </a:lnTo>
                          <a:cubicBezTo>
                            <a:pt x="14464" y="16940"/>
                            <a:pt x="16511" y="15857"/>
                            <a:pt x="15090" y="13784"/>
                          </a:cubicBezTo>
                          <a:cubicBezTo>
                            <a:pt x="13742" y="11834"/>
                            <a:pt x="13356" y="14186"/>
                            <a:pt x="13356" y="14186"/>
                          </a:cubicBezTo>
                          <a:close/>
                        </a:path>
                      </a:pathLst>
                    </a:custGeom>
                    <a:solidFill>
                      <a:srgbClr val="764C2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grpSp>
          <p:sp>
            <p:nvSpPr>
              <p:cNvPr id="1175" name="TextBox 67"/>
              <p:cNvSpPr txBox="1"/>
              <p:nvPr/>
            </p:nvSpPr>
            <p:spPr>
              <a:xfrm>
                <a:off x="637129" y="887825"/>
                <a:ext cx="7931841" cy="662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lgn="r">
                  <a:lnSpc>
                    <a:spcPct val="80000"/>
                  </a:lnSpc>
                  <a:defRPr b="1" i="1" spc="-30" sz="3400">
                    <a:solidFill>
                      <a:srgbClr val="FFFFFF"/>
                    </a:solidFill>
                    <a:latin typeface="+mn-lt"/>
                    <a:ea typeface="+mn-ea"/>
                    <a:cs typeface="+mn-cs"/>
                    <a:sym typeface="TH Sarabun New"/>
                  </a:defRPr>
                </a:lvl1pPr>
              </a:lstStyle>
              <a:p>
                <a:pPr/>
                <a:r>
                  <a:t>การแลกเปลี่ยนประสบการณ์ตรงของผู้ที่สื่อสารระหว่างกัน</a:t>
                </a:r>
              </a:p>
            </p:txBody>
          </p:sp>
          <p:sp>
            <p:nvSpPr>
              <p:cNvPr id="1176" name="1. รับรู้ความเป็นจริงอย่างที่เป็นอยู่…"/>
              <p:cNvSpPr txBox="1"/>
              <p:nvPr/>
            </p:nvSpPr>
            <p:spPr>
              <a:xfrm>
                <a:off x="4009734" y="1835673"/>
                <a:ext cx="4655793" cy="20097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defTabSz="914216">
                  <a:lnSpc>
                    <a:spcPct val="90000"/>
                  </a:lnSpc>
                  <a:defRPr sz="3100">
                    <a:solidFill>
                      <a:srgbClr val="FFFFFF"/>
                    </a:solidFill>
                    <a:latin typeface="+mn-lt"/>
                    <a:ea typeface="+mn-ea"/>
                    <a:cs typeface="+mn-cs"/>
                    <a:sym typeface="TH Sarabun New"/>
                  </a:defRPr>
                </a:pPr>
                <a:r>
                  <a:t>1. รับรู้ความเป็นจริงอย่างที่เป็นอยู่</a:t>
                </a:r>
              </a:p>
              <a:p>
                <a:pPr defTabSz="914216">
                  <a:lnSpc>
                    <a:spcPct val="90000"/>
                  </a:lnSpc>
                  <a:defRPr sz="3100">
                    <a:solidFill>
                      <a:srgbClr val="FFFFFF"/>
                    </a:solidFill>
                    <a:latin typeface="+mn-lt"/>
                    <a:ea typeface="+mn-ea"/>
                    <a:cs typeface="+mn-cs"/>
                    <a:sym typeface="TH Sarabun New"/>
                  </a:defRPr>
                </a:pPr>
                <a:r>
                  <a:t>2. สัมผัสและเห็นอกเห็นใจผู้อื่น</a:t>
                </a:r>
                <a:br/>
                <a:r>
                  <a:t>   และสิ่งแวดล้อม</a:t>
                </a:r>
                <a:br/>
                <a:r>
                  <a:t>3. ถ่ายทอดความรู้ที่มีอยู่ในตัวตน</a:t>
                </a:r>
              </a:p>
            </p:txBody>
          </p:sp>
          <p:sp>
            <p:nvSpPr>
              <p:cNvPr id="1177" name="TextBox 67"/>
              <p:cNvSpPr txBox="1"/>
              <p:nvPr/>
            </p:nvSpPr>
            <p:spPr>
              <a:xfrm>
                <a:off x="3793934" y="154383"/>
                <a:ext cx="5087393" cy="10159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lgn="ctr">
                  <a:defRPr spc="-45" sz="5200">
                    <a:solidFill>
                      <a:srgbClr val="FFFFFF"/>
                    </a:solidFill>
                    <a:latin typeface="Poppins Bold"/>
                    <a:ea typeface="Poppins Bold"/>
                    <a:cs typeface="Poppins Bold"/>
                    <a:sym typeface="Poppins Bold"/>
                  </a:defRPr>
                </a:lvl1pPr>
              </a:lstStyle>
              <a:p>
                <a:pPr/>
                <a:r>
                  <a:t>Socialization</a:t>
                </a:r>
              </a:p>
            </p:txBody>
          </p:sp>
        </p:grpSp>
        <p:grpSp>
          <p:nvGrpSpPr>
            <p:cNvPr id="1181" name="Group"/>
            <p:cNvGrpSpPr/>
            <p:nvPr/>
          </p:nvGrpSpPr>
          <p:grpSpPr>
            <a:xfrm>
              <a:off x="7239991" y="-1"/>
              <a:ext cx="6611605" cy="1168914"/>
              <a:chOff x="0" y="0"/>
              <a:chExt cx="6611604" cy="1168912"/>
            </a:xfrm>
          </p:grpSpPr>
          <p:sp>
            <p:nvSpPr>
              <p:cNvPr id="1179" name="TextBox 67"/>
              <p:cNvSpPr txBox="1"/>
              <p:nvPr/>
            </p:nvSpPr>
            <p:spPr>
              <a:xfrm>
                <a:off x="0" y="0"/>
                <a:ext cx="6611605" cy="8026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lgn="ctr">
                  <a:defRPr spc="-35" sz="4000">
                    <a:solidFill>
                      <a:srgbClr val="000000"/>
                    </a:solidFill>
                    <a:latin typeface="Poppins Bold"/>
                    <a:ea typeface="Poppins Bold"/>
                    <a:cs typeface="Poppins Bold"/>
                    <a:sym typeface="Poppins Bold"/>
                  </a:defRPr>
                </a:lvl1pPr>
              </a:lstStyle>
              <a:p>
                <a:pPr/>
                <a:r>
                  <a:t>Tacit  Knowledge</a:t>
                </a:r>
              </a:p>
            </p:txBody>
          </p:sp>
          <p:sp>
            <p:nvSpPr>
              <p:cNvPr id="1180" name="(ความรู้ที่มีอยู่ในตัวตน)"/>
              <p:cNvSpPr txBox="1"/>
              <p:nvPr/>
            </p:nvSpPr>
            <p:spPr>
              <a:xfrm>
                <a:off x="1971337" y="543563"/>
                <a:ext cx="2668931" cy="6253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914216">
                  <a:lnSpc>
                    <a:spcPct val="90000"/>
                  </a:lnSpc>
                  <a:defRPr b="1" sz="3200">
                    <a:solidFill>
                      <a:srgbClr val="000000"/>
                    </a:solidFill>
                    <a:latin typeface="+mn-lt"/>
                    <a:ea typeface="+mn-ea"/>
                    <a:cs typeface="+mn-cs"/>
                    <a:sym typeface="TH Sarabun New"/>
                  </a:defRPr>
                </a:lvl1pPr>
              </a:lstStyle>
              <a:p>
                <a:pPr/>
                <a:r>
                  <a:t>(ความรู้ที่มีอยู่ในตัวตน)</a:t>
                </a:r>
              </a:p>
            </p:txBody>
          </p:sp>
        </p:grpSp>
        <p:grpSp>
          <p:nvGrpSpPr>
            <p:cNvPr id="1184" name="Group"/>
            <p:cNvGrpSpPr/>
            <p:nvPr/>
          </p:nvGrpSpPr>
          <p:grpSpPr>
            <a:xfrm>
              <a:off x="-1" y="2783531"/>
              <a:ext cx="1253547" cy="5645139"/>
              <a:chOff x="0" y="0"/>
              <a:chExt cx="1253545" cy="5645137"/>
            </a:xfrm>
          </p:grpSpPr>
          <p:sp>
            <p:nvSpPr>
              <p:cNvPr id="1182" name="TextBox 67"/>
              <p:cNvSpPr txBox="1"/>
              <p:nvPr/>
            </p:nvSpPr>
            <p:spPr>
              <a:xfrm rot="10800000">
                <a:off x="0" y="0"/>
                <a:ext cx="802637" cy="56451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vert="eaVert" wrap="square" lIns="45719" tIns="45719" rIns="45719" bIns="45719" numCol="1" anchor="b">
                <a:spAutoFit/>
              </a:bodyPr>
              <a:lstStyle>
                <a:lvl1pPr algn="ctr">
                  <a:defRPr spc="-35" sz="4000">
                    <a:solidFill>
                      <a:srgbClr val="000000"/>
                    </a:solidFill>
                    <a:latin typeface="Poppins Bold"/>
                    <a:ea typeface="Poppins Bold"/>
                    <a:cs typeface="Poppins Bold"/>
                    <a:sym typeface="Poppins Bold"/>
                  </a:defRPr>
                </a:lvl1pPr>
              </a:lstStyle>
              <a:p>
                <a:pPr/>
                <a:r>
                  <a:t>Tacit  Knowledge</a:t>
                </a:r>
              </a:p>
            </p:txBody>
          </p:sp>
          <p:sp>
            <p:nvSpPr>
              <p:cNvPr id="1183" name="(ความรู้ที่มีอยู่ในตัวตน)"/>
              <p:cNvSpPr txBox="1"/>
              <p:nvPr/>
            </p:nvSpPr>
            <p:spPr>
              <a:xfrm rot="16200000">
                <a:off x="-393594" y="2678264"/>
                <a:ext cx="2668931" cy="6253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914216">
                  <a:lnSpc>
                    <a:spcPct val="90000"/>
                  </a:lnSpc>
                  <a:defRPr b="1" sz="3200">
                    <a:solidFill>
                      <a:srgbClr val="000000"/>
                    </a:solidFill>
                    <a:latin typeface="+mn-lt"/>
                    <a:ea typeface="+mn-ea"/>
                    <a:cs typeface="+mn-cs"/>
                    <a:sym typeface="TH Sarabun New"/>
                  </a:defRPr>
                </a:lvl1pPr>
              </a:lstStyle>
              <a:p>
                <a:pPr/>
                <a:r>
                  <a:t>(ความรู้ที่มีอยู่ในตัวตน)</a:t>
                </a:r>
              </a:p>
            </p:txBody>
          </p:sp>
        </p:grpSp>
      </p:grpSp>
      <p:grpSp>
        <p:nvGrpSpPr>
          <p:cNvPr id="1296" name="Group"/>
          <p:cNvGrpSpPr/>
          <p:nvPr/>
        </p:nvGrpSpPr>
        <p:grpSpPr>
          <a:xfrm>
            <a:off x="12117101" y="2385380"/>
            <a:ext cx="10889713" cy="8047853"/>
            <a:chOff x="0" y="-63499"/>
            <a:chExt cx="10889711" cy="8047851"/>
          </a:xfrm>
        </p:grpSpPr>
        <p:pic>
          <p:nvPicPr>
            <p:cNvPr id="1186" name="Line Line" descr="Line Line"/>
            <p:cNvPicPr>
              <a:picLocks noChangeAspect="0"/>
            </p:cNvPicPr>
            <p:nvPr/>
          </p:nvPicPr>
          <p:blipFill>
            <a:blip r:embed="rId9">
              <a:extLst/>
            </a:blip>
            <a:stretch>
              <a:fillRect/>
            </a:stretch>
          </p:blipFill>
          <p:spPr>
            <a:xfrm>
              <a:off x="2120362" y="-27443"/>
              <a:ext cx="8477382" cy="127001"/>
            </a:xfrm>
            <a:prstGeom prst="rect">
              <a:avLst/>
            </a:prstGeom>
            <a:effectLst/>
          </p:spPr>
        </p:pic>
        <p:pic>
          <p:nvPicPr>
            <p:cNvPr id="1188" name="Line Line" descr="Line Line"/>
            <p:cNvPicPr>
              <a:picLocks noChangeAspect="0"/>
            </p:cNvPicPr>
            <p:nvPr/>
          </p:nvPicPr>
          <p:blipFill>
            <a:blip r:embed="rId10">
              <a:extLst/>
            </a:blip>
            <a:stretch>
              <a:fillRect/>
            </a:stretch>
          </p:blipFill>
          <p:spPr>
            <a:xfrm rot="5400000">
              <a:off x="9128876" y="1032084"/>
              <a:ext cx="2754744" cy="563575"/>
            </a:xfrm>
            <a:prstGeom prst="rect">
              <a:avLst/>
            </a:prstGeom>
            <a:effectLst/>
          </p:spPr>
        </p:pic>
        <p:grpSp>
          <p:nvGrpSpPr>
            <p:cNvPr id="1292" name="Group"/>
            <p:cNvGrpSpPr/>
            <p:nvPr/>
          </p:nvGrpSpPr>
          <p:grpSpPr>
            <a:xfrm>
              <a:off x="0" y="754860"/>
              <a:ext cx="9174639" cy="4278781"/>
              <a:chOff x="0" y="0"/>
              <a:chExt cx="9174638" cy="4278779"/>
            </a:xfrm>
          </p:grpSpPr>
          <p:grpSp>
            <p:nvGrpSpPr>
              <p:cNvPr id="1290" name="Group"/>
              <p:cNvGrpSpPr/>
              <p:nvPr/>
            </p:nvGrpSpPr>
            <p:grpSpPr>
              <a:xfrm>
                <a:off x="160565" y="0"/>
                <a:ext cx="9014074" cy="4278780"/>
                <a:chOff x="0" y="0"/>
                <a:chExt cx="9014073" cy="4278779"/>
              </a:xfrm>
            </p:grpSpPr>
            <p:sp>
              <p:nvSpPr>
                <p:cNvPr id="1190" name="Rectangle: Rounded Corners 56"/>
                <p:cNvSpPr/>
                <p:nvPr/>
              </p:nvSpPr>
              <p:spPr>
                <a:xfrm>
                  <a:off x="0" y="0"/>
                  <a:ext cx="9014074" cy="4278780"/>
                </a:xfrm>
                <a:prstGeom prst="roundRect">
                  <a:avLst>
                    <a:gd name="adj" fmla="val 13325"/>
                  </a:avLst>
                </a:prstGeom>
                <a:solidFill>
                  <a:srgbClr val="58C2D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91" name="4. ถ่ายทอดความรู้ที่มีอยู่ในตัวตน     โดยใช้ภาษาสัญลักษณ์…"/>
                <p:cNvSpPr txBox="1"/>
                <p:nvPr/>
              </p:nvSpPr>
              <p:spPr>
                <a:xfrm>
                  <a:off x="807991" y="1723600"/>
                  <a:ext cx="4042655" cy="2150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defTabSz="914216">
                    <a:lnSpc>
                      <a:spcPct val="90000"/>
                    </a:lnSpc>
                    <a:defRPr sz="3300">
                      <a:solidFill>
                        <a:srgbClr val="FFFFFF"/>
                      </a:solidFill>
                      <a:latin typeface="+mn-lt"/>
                      <a:ea typeface="+mn-ea"/>
                      <a:cs typeface="+mn-cs"/>
                      <a:sym typeface="TH Sarabun New"/>
                    </a:defRPr>
                  </a:pPr>
                  <a:r>
                    <a:t>4. ถ่ายทอดความรู้ที่มีอยู่ในตัวตน</a:t>
                  </a:r>
                  <a:br/>
                  <a:r>
                    <a:t>    โดยใช้ภาษาสัญลักษณ์</a:t>
                  </a:r>
                </a:p>
                <a:p>
                  <a:pPr defTabSz="914216">
                    <a:lnSpc>
                      <a:spcPct val="90000"/>
                    </a:lnSpc>
                    <a:defRPr sz="3300">
                      <a:solidFill>
                        <a:srgbClr val="FFFFFF"/>
                      </a:solidFill>
                      <a:latin typeface="+mn-lt"/>
                      <a:ea typeface="+mn-ea"/>
                      <a:cs typeface="+mn-cs"/>
                      <a:sym typeface="TH Sarabun New"/>
                    </a:defRPr>
                  </a:pPr>
                  <a:r>
                    <a:t>5. การแปลความรู้ที่มีอยู่ในตัวตน</a:t>
                  </a:r>
                  <a:br/>
                  <a:r>
                    <a:t>    เป็นแนวคิดหรือต้นแบบ</a:t>
                  </a:r>
                </a:p>
              </p:txBody>
            </p:sp>
            <p:sp>
              <p:nvSpPr>
                <p:cNvPr id="1192" name="TextBox 67"/>
                <p:cNvSpPr txBox="1"/>
                <p:nvPr/>
              </p:nvSpPr>
              <p:spPr>
                <a:xfrm>
                  <a:off x="365259" y="914878"/>
                  <a:ext cx="4460788" cy="6750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i="1" spc="-30" sz="3500">
                      <a:solidFill>
                        <a:srgbClr val="FFFFFF"/>
                      </a:solidFill>
                      <a:latin typeface="+mn-lt"/>
                      <a:ea typeface="+mn-ea"/>
                      <a:cs typeface="+mn-cs"/>
                      <a:sym typeface="TH Sarabun New"/>
                    </a:defRPr>
                  </a:lvl1pPr>
                </a:lstStyle>
                <a:p>
                  <a:pPr/>
                  <a:r>
                    <a:t>เผยแพร่ออกมาเป็นลายลักษณ์อักษร</a:t>
                  </a:r>
                </a:p>
              </p:txBody>
            </p:sp>
            <p:grpSp>
              <p:nvGrpSpPr>
                <p:cNvPr id="1289" name="Group"/>
                <p:cNvGrpSpPr/>
                <p:nvPr/>
              </p:nvGrpSpPr>
              <p:grpSpPr>
                <a:xfrm>
                  <a:off x="4311311" y="1497283"/>
                  <a:ext cx="4025209" cy="1880852"/>
                  <a:chOff x="0" y="0"/>
                  <a:chExt cx="4025207" cy="1880850"/>
                </a:xfrm>
              </p:grpSpPr>
              <p:grpSp>
                <p:nvGrpSpPr>
                  <p:cNvPr id="1273" name="Group 787"/>
                  <p:cNvGrpSpPr/>
                  <p:nvPr/>
                </p:nvGrpSpPr>
                <p:grpSpPr>
                  <a:xfrm>
                    <a:off x="729266" y="124424"/>
                    <a:ext cx="2407551" cy="1646887"/>
                    <a:chOff x="0" y="0"/>
                    <a:chExt cx="2407550" cy="1646886"/>
                  </a:xfrm>
                </p:grpSpPr>
                <p:sp>
                  <p:nvSpPr>
                    <p:cNvPr id="1193" name="Freeform: Shape 75"/>
                    <p:cNvSpPr/>
                    <p:nvPr/>
                  </p:nvSpPr>
                  <p:spPr>
                    <a:xfrm>
                      <a:off x="827326" y="1346545"/>
                      <a:ext cx="1023155" cy="165750"/>
                    </a:xfrm>
                    <a:prstGeom prst="rect">
                      <a:avLst/>
                    </a:prstGeom>
                    <a:solidFill>
                      <a:srgbClr val="173B47"/>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94" name="Freeform: Shape 76"/>
                    <p:cNvSpPr/>
                    <p:nvPr/>
                  </p:nvSpPr>
                  <p:spPr>
                    <a:xfrm>
                      <a:off x="998060" y="1190766"/>
                      <a:ext cx="985770" cy="154533"/>
                    </a:xfrm>
                    <a:prstGeom prst="rect">
                      <a:avLst/>
                    </a:prstGeom>
                    <a:solidFill>
                      <a:srgbClr val="EF7A7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95" name="Freeform: Shape 77"/>
                    <p:cNvSpPr/>
                    <p:nvPr/>
                  </p:nvSpPr>
                  <p:spPr>
                    <a:xfrm>
                      <a:off x="766265" y="897902"/>
                      <a:ext cx="970814" cy="1445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5354"/>
                          </a:lnTo>
                          <a:lnTo>
                            <a:pt x="10772" y="5354"/>
                          </a:lnTo>
                          <a:cubicBezTo>
                            <a:pt x="11215" y="5354"/>
                            <a:pt x="11603" y="7569"/>
                            <a:pt x="11631" y="10523"/>
                          </a:cubicBezTo>
                          <a:cubicBezTo>
                            <a:pt x="11658" y="13846"/>
                            <a:pt x="11271" y="16431"/>
                            <a:pt x="10800" y="16431"/>
                          </a:cubicBezTo>
                          <a:lnTo>
                            <a:pt x="0" y="16431"/>
                          </a:lnTo>
                          <a:lnTo>
                            <a:pt x="0" y="21600"/>
                          </a:lnTo>
                          <a:lnTo>
                            <a:pt x="21600" y="21600"/>
                          </a:lnTo>
                          <a:lnTo>
                            <a:pt x="21600" y="16985"/>
                          </a:lnTo>
                          <a:cubicBezTo>
                            <a:pt x="21600" y="7569"/>
                            <a:pt x="20492" y="0"/>
                            <a:pt x="19108" y="0"/>
                          </a:cubicBezTo>
                          <a:close/>
                        </a:path>
                      </a:pathLst>
                    </a:custGeom>
                    <a:solidFill>
                      <a:srgbClr val="192D3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96" name="Freeform: Shape 78"/>
                    <p:cNvSpPr/>
                    <p:nvPr/>
                  </p:nvSpPr>
                  <p:spPr>
                    <a:xfrm>
                      <a:off x="779973" y="934043"/>
                      <a:ext cx="508463" cy="735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5040"/>
                            <a:pt x="20913" y="0"/>
                            <a:pt x="20068" y="0"/>
                          </a:cubicBezTo>
                          <a:lnTo>
                            <a:pt x="0" y="0"/>
                          </a:lnTo>
                          <a:lnTo>
                            <a:pt x="0" y="21600"/>
                          </a:lnTo>
                          <a:lnTo>
                            <a:pt x="20068" y="21600"/>
                          </a:lnTo>
                          <a:cubicBezTo>
                            <a:pt x="20913" y="21600"/>
                            <a:pt x="21600" y="16920"/>
                            <a:pt x="21600" y="10800"/>
                          </a:cubicBezTo>
                          <a:close/>
                        </a:path>
                      </a:pathLst>
                    </a:custGeom>
                    <a:solidFill>
                      <a:srgbClr val="F2F2F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97" name="Freeform: Shape 79"/>
                    <p:cNvSpPr/>
                    <p:nvPr/>
                  </p:nvSpPr>
                  <p:spPr>
                    <a:xfrm>
                      <a:off x="779973" y="950748"/>
                      <a:ext cx="464845"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1848" y="5400"/>
                            <a:pt x="3639" y="5400"/>
                            <a:pt x="5429" y="2700"/>
                          </a:cubicBezTo>
                          <a:cubicBezTo>
                            <a:pt x="7219" y="0"/>
                            <a:pt x="9010" y="0"/>
                            <a:pt x="10858" y="0"/>
                          </a:cubicBezTo>
                          <a:cubicBezTo>
                            <a:pt x="12648" y="0"/>
                            <a:pt x="14439" y="0"/>
                            <a:pt x="16229" y="2700"/>
                          </a:cubicBezTo>
                          <a:cubicBezTo>
                            <a:pt x="18019" y="5400"/>
                            <a:pt x="19810" y="5400"/>
                            <a:pt x="21600" y="10800"/>
                          </a:cubicBezTo>
                          <a:cubicBezTo>
                            <a:pt x="19810" y="16200"/>
                            <a:pt x="18019" y="18900"/>
                            <a:pt x="16229" y="18900"/>
                          </a:cubicBezTo>
                          <a:cubicBezTo>
                            <a:pt x="14439" y="21600"/>
                            <a:pt x="12648" y="21600"/>
                            <a:pt x="10858" y="21600"/>
                          </a:cubicBezTo>
                          <a:cubicBezTo>
                            <a:pt x="9010" y="21600"/>
                            <a:pt x="7219" y="21600"/>
                            <a:pt x="5429" y="18900"/>
                          </a:cubicBezTo>
                          <a:cubicBezTo>
                            <a:pt x="3639" y="18900"/>
                            <a:pt x="1848" y="16200"/>
                            <a:pt x="0" y="10800"/>
                          </a:cubicBezTo>
                          <a:close/>
                        </a:path>
                      </a:pathLst>
                    </a:custGeom>
                    <a:solidFill>
                      <a:srgbClr val="E6E6E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98" name="Freeform: Shape 80"/>
                    <p:cNvSpPr/>
                    <p:nvPr/>
                  </p:nvSpPr>
                  <p:spPr>
                    <a:xfrm>
                      <a:off x="779973" y="978165"/>
                      <a:ext cx="464845"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1848" y="5400"/>
                            <a:pt x="3639" y="5400"/>
                            <a:pt x="5429" y="2700"/>
                          </a:cubicBezTo>
                          <a:cubicBezTo>
                            <a:pt x="7219" y="0"/>
                            <a:pt x="9010" y="0"/>
                            <a:pt x="10858" y="0"/>
                          </a:cubicBezTo>
                          <a:cubicBezTo>
                            <a:pt x="12648" y="0"/>
                            <a:pt x="14439" y="0"/>
                            <a:pt x="16229" y="2700"/>
                          </a:cubicBezTo>
                          <a:cubicBezTo>
                            <a:pt x="18019" y="5400"/>
                            <a:pt x="19810" y="5400"/>
                            <a:pt x="21600" y="10800"/>
                          </a:cubicBezTo>
                          <a:cubicBezTo>
                            <a:pt x="19810" y="16200"/>
                            <a:pt x="18019" y="18900"/>
                            <a:pt x="16229" y="18900"/>
                          </a:cubicBezTo>
                          <a:cubicBezTo>
                            <a:pt x="14439" y="21600"/>
                            <a:pt x="12648" y="21600"/>
                            <a:pt x="10858" y="21600"/>
                          </a:cubicBezTo>
                          <a:cubicBezTo>
                            <a:pt x="9010" y="21600"/>
                            <a:pt x="7219" y="21600"/>
                            <a:pt x="5429" y="18900"/>
                          </a:cubicBezTo>
                          <a:cubicBezTo>
                            <a:pt x="3639" y="18900"/>
                            <a:pt x="1848" y="16200"/>
                            <a:pt x="0" y="10800"/>
                          </a:cubicBezTo>
                          <a:close/>
                        </a:path>
                      </a:pathLst>
                    </a:custGeom>
                    <a:solidFill>
                      <a:srgbClr val="E6E6E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199" name="Freeform: Shape 81"/>
                    <p:cNvSpPr/>
                    <p:nvPr/>
                  </p:nvSpPr>
                  <p:spPr>
                    <a:xfrm>
                      <a:off x="766265" y="897902"/>
                      <a:ext cx="970814" cy="1445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5354"/>
                          </a:lnTo>
                          <a:lnTo>
                            <a:pt x="10772" y="5354"/>
                          </a:lnTo>
                          <a:cubicBezTo>
                            <a:pt x="11215" y="5354"/>
                            <a:pt x="11603" y="7569"/>
                            <a:pt x="11631" y="10523"/>
                          </a:cubicBezTo>
                          <a:cubicBezTo>
                            <a:pt x="11658" y="13846"/>
                            <a:pt x="11271" y="16431"/>
                            <a:pt x="10800" y="16431"/>
                          </a:cubicBezTo>
                          <a:lnTo>
                            <a:pt x="0" y="16431"/>
                          </a:lnTo>
                          <a:lnTo>
                            <a:pt x="0" y="21600"/>
                          </a:lnTo>
                          <a:lnTo>
                            <a:pt x="21600" y="21600"/>
                          </a:lnTo>
                          <a:lnTo>
                            <a:pt x="21600" y="16985"/>
                          </a:lnTo>
                          <a:cubicBezTo>
                            <a:pt x="21600" y="7569"/>
                            <a:pt x="20492" y="0"/>
                            <a:pt x="19108" y="0"/>
                          </a:cubicBezTo>
                          <a:close/>
                        </a:path>
                      </a:pathLst>
                    </a:custGeom>
                    <a:solidFill>
                      <a:srgbClr val="192D3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00" name="Freeform: Shape 82"/>
                    <p:cNvSpPr/>
                    <p:nvPr/>
                  </p:nvSpPr>
                  <p:spPr>
                    <a:xfrm>
                      <a:off x="779973" y="934043"/>
                      <a:ext cx="508463" cy="735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5040"/>
                            <a:pt x="20913" y="0"/>
                            <a:pt x="20068" y="0"/>
                          </a:cubicBezTo>
                          <a:lnTo>
                            <a:pt x="0" y="0"/>
                          </a:lnTo>
                          <a:lnTo>
                            <a:pt x="0" y="21600"/>
                          </a:lnTo>
                          <a:lnTo>
                            <a:pt x="20068" y="21600"/>
                          </a:lnTo>
                          <a:cubicBezTo>
                            <a:pt x="20913" y="21600"/>
                            <a:pt x="21600" y="16920"/>
                            <a:pt x="21600" y="10800"/>
                          </a:cubicBezTo>
                          <a:close/>
                        </a:path>
                      </a:pathLst>
                    </a:custGeom>
                    <a:solidFill>
                      <a:srgbClr val="F2F2F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01" name="Freeform: Shape 83"/>
                    <p:cNvSpPr/>
                    <p:nvPr/>
                  </p:nvSpPr>
                  <p:spPr>
                    <a:xfrm>
                      <a:off x="779973" y="950748"/>
                      <a:ext cx="464845"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1848" y="5400"/>
                            <a:pt x="3639" y="5400"/>
                            <a:pt x="5429" y="2700"/>
                          </a:cubicBezTo>
                          <a:cubicBezTo>
                            <a:pt x="7219" y="0"/>
                            <a:pt x="9010" y="0"/>
                            <a:pt x="10858" y="0"/>
                          </a:cubicBezTo>
                          <a:cubicBezTo>
                            <a:pt x="12648" y="0"/>
                            <a:pt x="14439" y="0"/>
                            <a:pt x="16229" y="2700"/>
                          </a:cubicBezTo>
                          <a:cubicBezTo>
                            <a:pt x="18019" y="5400"/>
                            <a:pt x="19810" y="5400"/>
                            <a:pt x="21600" y="10800"/>
                          </a:cubicBezTo>
                          <a:cubicBezTo>
                            <a:pt x="19810" y="16200"/>
                            <a:pt x="18019" y="18900"/>
                            <a:pt x="16229" y="18900"/>
                          </a:cubicBezTo>
                          <a:cubicBezTo>
                            <a:pt x="14439" y="21600"/>
                            <a:pt x="12648" y="21600"/>
                            <a:pt x="10858" y="21600"/>
                          </a:cubicBezTo>
                          <a:cubicBezTo>
                            <a:pt x="9010" y="21600"/>
                            <a:pt x="7219" y="21600"/>
                            <a:pt x="5429" y="18900"/>
                          </a:cubicBezTo>
                          <a:cubicBezTo>
                            <a:pt x="3639" y="18900"/>
                            <a:pt x="1848" y="16200"/>
                            <a:pt x="0" y="10800"/>
                          </a:cubicBezTo>
                          <a:close/>
                        </a:path>
                      </a:pathLst>
                    </a:custGeom>
                    <a:solidFill>
                      <a:srgbClr val="E6E6E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02" name="Freeform: Shape 84"/>
                    <p:cNvSpPr/>
                    <p:nvPr/>
                  </p:nvSpPr>
                  <p:spPr>
                    <a:xfrm>
                      <a:off x="779973" y="978165"/>
                      <a:ext cx="464845"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1848" y="5400"/>
                            <a:pt x="3639" y="5400"/>
                            <a:pt x="5429" y="2700"/>
                          </a:cubicBezTo>
                          <a:cubicBezTo>
                            <a:pt x="7219" y="0"/>
                            <a:pt x="9010" y="0"/>
                            <a:pt x="10858" y="0"/>
                          </a:cubicBezTo>
                          <a:cubicBezTo>
                            <a:pt x="12648" y="0"/>
                            <a:pt x="14439" y="0"/>
                            <a:pt x="16229" y="2700"/>
                          </a:cubicBezTo>
                          <a:cubicBezTo>
                            <a:pt x="18019" y="5400"/>
                            <a:pt x="19810" y="5400"/>
                            <a:pt x="21600" y="10800"/>
                          </a:cubicBezTo>
                          <a:cubicBezTo>
                            <a:pt x="19810" y="16200"/>
                            <a:pt x="18019" y="18900"/>
                            <a:pt x="16229" y="18900"/>
                          </a:cubicBezTo>
                          <a:cubicBezTo>
                            <a:pt x="14439" y="21600"/>
                            <a:pt x="12648" y="21600"/>
                            <a:pt x="10858" y="21600"/>
                          </a:cubicBezTo>
                          <a:cubicBezTo>
                            <a:pt x="9010" y="21600"/>
                            <a:pt x="7219" y="21600"/>
                            <a:pt x="5429" y="18900"/>
                          </a:cubicBezTo>
                          <a:cubicBezTo>
                            <a:pt x="3639" y="18900"/>
                            <a:pt x="1848" y="16200"/>
                            <a:pt x="0" y="10800"/>
                          </a:cubicBezTo>
                          <a:close/>
                        </a:path>
                      </a:pathLst>
                    </a:custGeom>
                    <a:solidFill>
                      <a:srgbClr val="E6E6E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03" name="Freeform: Shape 85"/>
                    <p:cNvSpPr/>
                    <p:nvPr/>
                  </p:nvSpPr>
                  <p:spPr>
                    <a:xfrm>
                      <a:off x="902104" y="1044957"/>
                      <a:ext cx="970814" cy="1445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5169"/>
                          </a:lnTo>
                          <a:lnTo>
                            <a:pt x="10828" y="5169"/>
                          </a:lnTo>
                          <a:cubicBezTo>
                            <a:pt x="10385" y="5169"/>
                            <a:pt x="9997" y="7385"/>
                            <a:pt x="9969" y="10523"/>
                          </a:cubicBezTo>
                          <a:cubicBezTo>
                            <a:pt x="9942" y="13662"/>
                            <a:pt x="10329" y="16246"/>
                            <a:pt x="10772" y="16246"/>
                          </a:cubicBezTo>
                          <a:lnTo>
                            <a:pt x="21600" y="16246"/>
                          </a:lnTo>
                          <a:lnTo>
                            <a:pt x="21600" y="21600"/>
                          </a:lnTo>
                          <a:lnTo>
                            <a:pt x="2049" y="21600"/>
                          </a:lnTo>
                          <a:cubicBezTo>
                            <a:pt x="914" y="21600"/>
                            <a:pt x="0" y="15323"/>
                            <a:pt x="0" y="7569"/>
                          </a:cubicBezTo>
                          <a:lnTo>
                            <a:pt x="0" y="0"/>
                          </a:lnTo>
                          <a:close/>
                        </a:path>
                      </a:pathLst>
                    </a:custGeom>
                    <a:solidFill>
                      <a:srgbClr val="1AC1B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04" name="Freeform: Shape 86"/>
                    <p:cNvSpPr/>
                    <p:nvPr/>
                  </p:nvSpPr>
                  <p:spPr>
                    <a:xfrm>
                      <a:off x="1350743" y="1079851"/>
                      <a:ext cx="508463" cy="735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4680"/>
                            <a:pt x="687" y="0"/>
                            <a:pt x="1532" y="0"/>
                          </a:cubicBezTo>
                          <a:lnTo>
                            <a:pt x="21600" y="0"/>
                          </a:lnTo>
                          <a:lnTo>
                            <a:pt x="21600" y="21600"/>
                          </a:lnTo>
                          <a:lnTo>
                            <a:pt x="1532" y="21600"/>
                          </a:lnTo>
                          <a:cubicBezTo>
                            <a:pt x="687" y="21600"/>
                            <a:pt x="0" y="16560"/>
                            <a:pt x="0" y="10800"/>
                          </a:cubicBezTo>
                          <a:close/>
                        </a:path>
                      </a:pathLst>
                    </a:custGeom>
                    <a:solidFill>
                      <a:srgbClr val="F2F2F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05" name="Freeform: Shape 87"/>
                    <p:cNvSpPr/>
                    <p:nvPr/>
                  </p:nvSpPr>
                  <p:spPr>
                    <a:xfrm>
                      <a:off x="1393118" y="1096557"/>
                      <a:ext cx="464845"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3500"/>
                          </a:moveTo>
                          <a:cubicBezTo>
                            <a:pt x="19810" y="16200"/>
                            <a:pt x="18019" y="18900"/>
                            <a:pt x="16229" y="21600"/>
                          </a:cubicBezTo>
                          <a:cubicBezTo>
                            <a:pt x="14439" y="21600"/>
                            <a:pt x="12648" y="21600"/>
                            <a:pt x="10800" y="21600"/>
                          </a:cubicBezTo>
                          <a:cubicBezTo>
                            <a:pt x="9010" y="21600"/>
                            <a:pt x="7219" y="21600"/>
                            <a:pt x="5429" y="21600"/>
                          </a:cubicBezTo>
                          <a:cubicBezTo>
                            <a:pt x="3639" y="18900"/>
                            <a:pt x="1790" y="16200"/>
                            <a:pt x="0" y="13500"/>
                          </a:cubicBezTo>
                          <a:cubicBezTo>
                            <a:pt x="1790" y="8100"/>
                            <a:pt x="3639" y="2700"/>
                            <a:pt x="5429" y="2700"/>
                          </a:cubicBezTo>
                          <a:cubicBezTo>
                            <a:pt x="7219" y="0"/>
                            <a:pt x="9010" y="0"/>
                            <a:pt x="10800" y="0"/>
                          </a:cubicBezTo>
                          <a:cubicBezTo>
                            <a:pt x="12648" y="0"/>
                            <a:pt x="14439" y="0"/>
                            <a:pt x="16229" y="2700"/>
                          </a:cubicBezTo>
                          <a:cubicBezTo>
                            <a:pt x="18019" y="2700"/>
                            <a:pt x="19810" y="8100"/>
                            <a:pt x="21600" y="13500"/>
                          </a:cubicBezTo>
                          <a:close/>
                        </a:path>
                      </a:pathLst>
                    </a:custGeom>
                    <a:solidFill>
                      <a:srgbClr val="E6E6E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06" name="Freeform: Shape 88"/>
                    <p:cNvSpPr/>
                    <p:nvPr/>
                  </p:nvSpPr>
                  <p:spPr>
                    <a:xfrm>
                      <a:off x="1393118" y="1123971"/>
                      <a:ext cx="464845"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19810" y="16200"/>
                            <a:pt x="18019" y="18900"/>
                            <a:pt x="16229" y="18900"/>
                          </a:cubicBezTo>
                          <a:cubicBezTo>
                            <a:pt x="14439" y="21600"/>
                            <a:pt x="12648" y="21600"/>
                            <a:pt x="10800" y="21600"/>
                          </a:cubicBezTo>
                          <a:cubicBezTo>
                            <a:pt x="9010" y="21600"/>
                            <a:pt x="7219" y="21600"/>
                            <a:pt x="5429" y="18900"/>
                          </a:cubicBezTo>
                          <a:cubicBezTo>
                            <a:pt x="3639" y="18900"/>
                            <a:pt x="1790" y="16200"/>
                            <a:pt x="0" y="10800"/>
                          </a:cubicBezTo>
                          <a:cubicBezTo>
                            <a:pt x="1790" y="5400"/>
                            <a:pt x="3639" y="5400"/>
                            <a:pt x="5429" y="2700"/>
                          </a:cubicBezTo>
                          <a:cubicBezTo>
                            <a:pt x="7219" y="0"/>
                            <a:pt x="9010" y="0"/>
                            <a:pt x="10800" y="0"/>
                          </a:cubicBezTo>
                          <a:cubicBezTo>
                            <a:pt x="12648" y="0"/>
                            <a:pt x="14439" y="0"/>
                            <a:pt x="16229" y="2700"/>
                          </a:cubicBezTo>
                          <a:cubicBezTo>
                            <a:pt x="18019" y="5400"/>
                            <a:pt x="19810" y="5400"/>
                            <a:pt x="21600" y="10800"/>
                          </a:cubicBezTo>
                          <a:close/>
                        </a:path>
                      </a:pathLst>
                    </a:custGeom>
                    <a:solidFill>
                      <a:srgbClr val="E6E6E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07" name="Freeform: Shape 89"/>
                    <p:cNvSpPr/>
                    <p:nvPr/>
                  </p:nvSpPr>
                  <p:spPr>
                    <a:xfrm>
                      <a:off x="898365" y="775772"/>
                      <a:ext cx="987015" cy="120885"/>
                    </a:xfrm>
                    <a:prstGeom prst="rect">
                      <a:avLst/>
                    </a:prstGeom>
                    <a:solidFill>
                      <a:srgbClr val="FCF17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08" name="Freeform: Shape 90"/>
                    <p:cNvSpPr/>
                    <p:nvPr/>
                  </p:nvSpPr>
                  <p:spPr>
                    <a:xfrm>
                      <a:off x="898365" y="652395"/>
                      <a:ext cx="987015" cy="122131"/>
                    </a:xfrm>
                    <a:prstGeom prst="rect">
                      <a:avLst/>
                    </a:prstGeom>
                    <a:solidFill>
                      <a:srgbClr val="31BC6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09" name="Freeform: Shape 91"/>
                    <p:cNvSpPr/>
                    <p:nvPr/>
                  </p:nvSpPr>
                  <p:spPr>
                    <a:xfrm>
                      <a:off x="998060" y="496616"/>
                      <a:ext cx="985770" cy="154533"/>
                    </a:xfrm>
                    <a:prstGeom prst="rect">
                      <a:avLst/>
                    </a:prstGeom>
                    <a:solidFill>
                      <a:srgbClr val="98231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10" name="Freeform: Shape 92"/>
                    <p:cNvSpPr/>
                    <p:nvPr/>
                  </p:nvSpPr>
                  <p:spPr>
                    <a:xfrm>
                      <a:off x="1885379" y="773279"/>
                      <a:ext cx="439920" cy="7402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169" y="21600"/>
                          </a:moveTo>
                          <a:lnTo>
                            <a:pt x="0" y="1525"/>
                          </a:lnTo>
                          <a:lnTo>
                            <a:pt x="5431" y="0"/>
                          </a:lnTo>
                          <a:lnTo>
                            <a:pt x="21600" y="20039"/>
                          </a:lnTo>
                          <a:close/>
                        </a:path>
                      </a:pathLst>
                    </a:custGeom>
                    <a:solidFill>
                      <a:srgbClr val="173B47"/>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11" name="Freeform: Shape 93"/>
                    <p:cNvSpPr/>
                    <p:nvPr/>
                  </p:nvSpPr>
                  <p:spPr>
                    <a:xfrm>
                      <a:off x="52175" y="1512293"/>
                      <a:ext cx="2355376" cy="1345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cubicBezTo>
                            <a:pt x="1428" y="4954"/>
                            <a:pt x="6202" y="17835"/>
                            <a:pt x="17397" y="21600"/>
                          </a:cubicBezTo>
                          <a:lnTo>
                            <a:pt x="21600" y="21600"/>
                          </a:lnTo>
                          <a:close/>
                        </a:path>
                      </a:pathLst>
                    </a:custGeom>
                    <a:solidFill>
                      <a:srgbClr val="764C2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12" name="Freeform: Shape 94"/>
                    <p:cNvSpPr/>
                    <p:nvPr/>
                  </p:nvSpPr>
                  <p:spPr>
                    <a:xfrm>
                      <a:off x="50929" y="1512293"/>
                      <a:ext cx="1898010" cy="1345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cubicBezTo>
                            <a:pt x="7710" y="17835"/>
                            <a:pt x="1786" y="4954"/>
                            <a:pt x="14" y="0"/>
                          </a:cubicBezTo>
                          <a:close/>
                        </a:path>
                      </a:pathLst>
                    </a:custGeom>
                    <a:solidFill>
                      <a:srgbClr val="592F1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13" name="Freeform: Shape 113"/>
                    <p:cNvSpPr/>
                    <p:nvPr/>
                  </p:nvSpPr>
                  <p:spPr>
                    <a:xfrm>
                      <a:off x="3572" y="40739"/>
                      <a:ext cx="407341" cy="741264"/>
                    </a:xfrm>
                    <a:custGeom>
                      <a:avLst/>
                      <a:gdLst/>
                      <a:ahLst/>
                      <a:cxnLst>
                        <a:cxn ang="0">
                          <a:pos x="wd2" y="hd2"/>
                        </a:cxn>
                        <a:cxn ang="5400000">
                          <a:pos x="wd2" y="hd2"/>
                        </a:cxn>
                        <a:cxn ang="10800000">
                          <a:pos x="wd2" y="hd2"/>
                        </a:cxn>
                        <a:cxn ang="16200000">
                          <a:pos x="wd2" y="hd2"/>
                        </a:cxn>
                      </a:cxnLst>
                      <a:rect l="0" t="0" r="r" b="b"/>
                      <a:pathLst>
                        <a:path w="20527" h="20791" fill="norm" stroke="1" extrusionOk="0">
                          <a:moveTo>
                            <a:pt x="19659" y="20023"/>
                          </a:moveTo>
                          <a:cubicBezTo>
                            <a:pt x="20285" y="16673"/>
                            <a:pt x="21600" y="3937"/>
                            <a:pt x="18845" y="28"/>
                          </a:cubicBezTo>
                          <a:cubicBezTo>
                            <a:pt x="10518" y="-809"/>
                            <a:pt x="17593" y="17371"/>
                            <a:pt x="17593" y="17371"/>
                          </a:cubicBezTo>
                          <a:cubicBezTo>
                            <a:pt x="8765" y="7112"/>
                            <a:pt x="2504" y="4879"/>
                            <a:pt x="0" y="4390"/>
                          </a:cubicBezTo>
                          <a:cubicBezTo>
                            <a:pt x="1628" y="7670"/>
                            <a:pt x="14901" y="16813"/>
                            <a:pt x="18720" y="19395"/>
                          </a:cubicBezTo>
                          <a:cubicBezTo>
                            <a:pt x="19221" y="20268"/>
                            <a:pt x="19534" y="20791"/>
                            <a:pt x="19534" y="20791"/>
                          </a:cubicBezTo>
                          <a:cubicBezTo>
                            <a:pt x="19534" y="20791"/>
                            <a:pt x="19534" y="20477"/>
                            <a:pt x="19659" y="20023"/>
                          </a:cubicBezTo>
                          <a:cubicBezTo>
                            <a:pt x="19659" y="20058"/>
                            <a:pt x="19722" y="20058"/>
                            <a:pt x="19722" y="20058"/>
                          </a:cubicBezTo>
                          <a:cubicBezTo>
                            <a:pt x="19722" y="20058"/>
                            <a:pt x="19659" y="20058"/>
                            <a:pt x="19659" y="20023"/>
                          </a:cubicBezTo>
                          <a:close/>
                        </a:path>
                      </a:pathLst>
                    </a:custGeom>
                    <a:solidFill>
                      <a:srgbClr val="1B8E5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14" name="Freeform: Shape 114"/>
                    <p:cNvSpPr/>
                    <p:nvPr/>
                  </p:nvSpPr>
                  <p:spPr>
                    <a:xfrm>
                      <a:off x="261658" y="-1"/>
                      <a:ext cx="115784" cy="658628"/>
                    </a:xfrm>
                    <a:custGeom>
                      <a:avLst/>
                      <a:gdLst/>
                      <a:ahLst/>
                      <a:cxnLst>
                        <a:cxn ang="0">
                          <a:pos x="wd2" y="hd2"/>
                        </a:cxn>
                        <a:cxn ang="5400000">
                          <a:pos x="wd2" y="hd2"/>
                        </a:cxn>
                        <a:cxn ang="10800000">
                          <a:pos x="wd2" y="hd2"/>
                        </a:cxn>
                        <a:cxn ang="16200000">
                          <a:pos x="wd2" y="hd2"/>
                        </a:cxn>
                      </a:cxnLst>
                      <a:rect l="0" t="0" r="r" b="b"/>
                      <a:pathLst>
                        <a:path w="13798" h="21338" fill="norm" stroke="1" extrusionOk="0">
                          <a:moveTo>
                            <a:pt x="7480" y="141"/>
                          </a:moveTo>
                          <a:cubicBezTo>
                            <a:pt x="-7802" y="2196"/>
                            <a:pt x="3953" y="14931"/>
                            <a:pt x="10859" y="21338"/>
                          </a:cubicBezTo>
                          <a:cubicBezTo>
                            <a:pt x="10859" y="21338"/>
                            <a:pt x="-5745" y="342"/>
                            <a:pt x="13798" y="1310"/>
                          </a:cubicBezTo>
                          <a:cubicBezTo>
                            <a:pt x="12329" y="222"/>
                            <a:pt x="10271" y="-262"/>
                            <a:pt x="7480" y="141"/>
                          </a:cubicBezTo>
                          <a:close/>
                        </a:path>
                      </a:pathLst>
                    </a:custGeom>
                    <a:solidFill>
                      <a:srgbClr val="31BC6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15" name="Freeform: Shape 115"/>
                    <p:cNvSpPr/>
                    <p:nvPr/>
                  </p:nvSpPr>
                  <p:spPr>
                    <a:xfrm>
                      <a:off x="-1" y="155145"/>
                      <a:ext cx="352518" cy="504728"/>
                    </a:xfrm>
                    <a:custGeom>
                      <a:avLst/>
                      <a:gdLst/>
                      <a:ahLst/>
                      <a:cxnLst>
                        <a:cxn ang="0">
                          <a:pos x="wd2" y="hd2"/>
                        </a:cxn>
                        <a:cxn ang="5400000">
                          <a:pos x="wd2" y="hd2"/>
                        </a:cxn>
                        <a:cxn ang="10800000">
                          <a:pos x="wd2" y="hd2"/>
                        </a:cxn>
                        <a:cxn ang="16200000">
                          <a:pos x="wd2" y="hd2"/>
                        </a:cxn>
                      </a:cxnLst>
                      <a:rect l="0" t="0" r="r" b="b"/>
                      <a:pathLst>
                        <a:path w="21364" h="21547" fill="norm" stroke="1" extrusionOk="0">
                          <a:moveTo>
                            <a:pt x="21364" y="21547"/>
                          </a:moveTo>
                          <a:cubicBezTo>
                            <a:pt x="16698" y="14276"/>
                            <a:pt x="6839" y="-53"/>
                            <a:pt x="1194" y="0"/>
                          </a:cubicBezTo>
                          <a:cubicBezTo>
                            <a:pt x="-10" y="0"/>
                            <a:pt x="-236" y="690"/>
                            <a:pt x="216" y="1804"/>
                          </a:cubicBezTo>
                          <a:cubicBezTo>
                            <a:pt x="3226" y="2547"/>
                            <a:pt x="10752" y="5944"/>
                            <a:pt x="21364" y="21547"/>
                          </a:cubicBezTo>
                          <a:close/>
                        </a:path>
                      </a:pathLst>
                    </a:custGeom>
                    <a:solidFill>
                      <a:srgbClr val="31BC6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16" name="Freeform: Shape 116"/>
                    <p:cNvSpPr/>
                    <p:nvPr/>
                  </p:nvSpPr>
                  <p:spPr>
                    <a:xfrm>
                      <a:off x="387411" y="138575"/>
                      <a:ext cx="228236" cy="628474"/>
                    </a:xfrm>
                    <a:custGeom>
                      <a:avLst/>
                      <a:gdLst/>
                      <a:ahLst/>
                      <a:cxnLst>
                        <a:cxn ang="0">
                          <a:pos x="wd2" y="hd2"/>
                        </a:cxn>
                        <a:cxn ang="5400000">
                          <a:pos x="wd2" y="hd2"/>
                        </a:cxn>
                        <a:cxn ang="10800000">
                          <a:pos x="wd2" y="hd2"/>
                        </a:cxn>
                        <a:cxn ang="16200000">
                          <a:pos x="wd2" y="hd2"/>
                        </a:cxn>
                      </a:cxnLst>
                      <a:rect l="0" t="0" r="r" b="b"/>
                      <a:pathLst>
                        <a:path w="19788" h="20789" fill="norm" stroke="1" extrusionOk="0">
                          <a:moveTo>
                            <a:pt x="2364" y="13301"/>
                          </a:moveTo>
                          <a:cubicBezTo>
                            <a:pt x="752" y="17415"/>
                            <a:pt x="0" y="20789"/>
                            <a:pt x="0" y="20789"/>
                          </a:cubicBezTo>
                          <a:cubicBezTo>
                            <a:pt x="0" y="20789"/>
                            <a:pt x="21600" y="4579"/>
                            <a:pt x="19666" y="53"/>
                          </a:cubicBezTo>
                          <a:cubicBezTo>
                            <a:pt x="12466" y="-811"/>
                            <a:pt x="5158" y="9022"/>
                            <a:pt x="2364" y="13301"/>
                          </a:cubicBezTo>
                          <a:close/>
                        </a:path>
                      </a:pathLst>
                    </a:custGeom>
                    <a:solidFill>
                      <a:srgbClr val="1B8E5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17" name="Freeform: Shape 117"/>
                    <p:cNvSpPr/>
                    <p:nvPr/>
                  </p:nvSpPr>
                  <p:spPr>
                    <a:xfrm>
                      <a:off x="414828" y="106527"/>
                      <a:ext cx="199398" cy="434954"/>
                    </a:xfrm>
                    <a:custGeom>
                      <a:avLst/>
                      <a:gdLst/>
                      <a:ahLst/>
                      <a:cxnLst>
                        <a:cxn ang="0">
                          <a:pos x="wd2" y="hd2"/>
                        </a:cxn>
                        <a:cxn ang="5400000">
                          <a:pos x="wd2" y="hd2"/>
                        </a:cxn>
                        <a:cxn ang="10800000">
                          <a:pos x="wd2" y="hd2"/>
                        </a:cxn>
                        <a:cxn ang="16200000">
                          <a:pos x="wd2" y="hd2"/>
                        </a:cxn>
                      </a:cxnLst>
                      <a:rect l="0" t="0" r="r" b="b"/>
                      <a:pathLst>
                        <a:path w="21600" h="21478" fill="norm" stroke="1" extrusionOk="0">
                          <a:moveTo>
                            <a:pt x="18112" y="1"/>
                          </a:moveTo>
                          <a:cubicBezTo>
                            <a:pt x="8989" y="-122"/>
                            <a:pt x="3220" y="11967"/>
                            <a:pt x="0" y="21478"/>
                          </a:cubicBezTo>
                          <a:cubicBezTo>
                            <a:pt x="3488" y="15096"/>
                            <a:pt x="12611" y="430"/>
                            <a:pt x="21600" y="1719"/>
                          </a:cubicBezTo>
                          <a:cubicBezTo>
                            <a:pt x="21332" y="676"/>
                            <a:pt x="20124" y="62"/>
                            <a:pt x="18112" y="1"/>
                          </a:cubicBezTo>
                          <a:close/>
                        </a:path>
                      </a:pathLst>
                    </a:custGeom>
                    <a:solidFill>
                      <a:srgbClr val="31BC6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18" name="Freeform: Shape 118"/>
                    <p:cNvSpPr/>
                    <p:nvPr/>
                  </p:nvSpPr>
                  <p:spPr>
                    <a:xfrm>
                      <a:off x="369964" y="302404"/>
                      <a:ext cx="393810" cy="507016"/>
                    </a:xfrm>
                    <a:custGeom>
                      <a:avLst/>
                      <a:gdLst/>
                      <a:ahLst/>
                      <a:cxnLst>
                        <a:cxn ang="0">
                          <a:pos x="wd2" y="hd2"/>
                        </a:cxn>
                        <a:cxn ang="5400000">
                          <a:pos x="wd2" y="hd2"/>
                        </a:cxn>
                        <a:cxn ang="10800000">
                          <a:pos x="wd2" y="hd2"/>
                        </a:cxn>
                        <a:cxn ang="16200000">
                          <a:pos x="wd2" y="hd2"/>
                        </a:cxn>
                      </a:cxnLst>
                      <a:rect l="0" t="0" r="r" b="b"/>
                      <a:pathLst>
                        <a:path w="21600" h="19664" fill="norm" stroke="1" extrusionOk="0">
                          <a:moveTo>
                            <a:pt x="5724" y="11082"/>
                          </a:moveTo>
                          <a:cubicBezTo>
                            <a:pt x="2385" y="15566"/>
                            <a:pt x="0" y="19664"/>
                            <a:pt x="0" y="19664"/>
                          </a:cubicBezTo>
                          <a:cubicBezTo>
                            <a:pt x="0" y="19664"/>
                            <a:pt x="20374" y="3994"/>
                            <a:pt x="21600" y="282"/>
                          </a:cubicBezTo>
                          <a:cubicBezTo>
                            <a:pt x="17921" y="-1936"/>
                            <a:pt x="7086" y="9635"/>
                            <a:pt x="5724" y="11082"/>
                          </a:cubicBezTo>
                          <a:close/>
                        </a:path>
                      </a:pathLst>
                    </a:custGeom>
                    <a:solidFill>
                      <a:srgbClr val="1B8E5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19" name="Freeform: Shape 119"/>
                    <p:cNvSpPr/>
                    <p:nvPr/>
                  </p:nvSpPr>
                  <p:spPr>
                    <a:xfrm>
                      <a:off x="474647" y="285290"/>
                      <a:ext cx="290330" cy="302302"/>
                    </a:xfrm>
                    <a:custGeom>
                      <a:avLst/>
                      <a:gdLst/>
                      <a:ahLst/>
                      <a:cxnLst>
                        <a:cxn ang="0">
                          <a:pos x="wd2" y="hd2"/>
                        </a:cxn>
                        <a:cxn ang="5400000">
                          <a:pos x="wd2" y="hd2"/>
                        </a:cxn>
                        <a:cxn ang="10800000">
                          <a:pos x="wd2" y="hd2"/>
                        </a:cxn>
                        <a:cxn ang="16200000">
                          <a:pos x="wd2" y="hd2"/>
                        </a:cxn>
                      </a:cxnLst>
                      <a:rect l="0" t="0" r="r" b="b"/>
                      <a:pathLst>
                        <a:path w="21505" h="19486" fill="norm" stroke="1" extrusionOk="0">
                          <a:moveTo>
                            <a:pt x="21049" y="286"/>
                          </a:moveTo>
                          <a:cubicBezTo>
                            <a:pt x="14706" y="-1954"/>
                            <a:pt x="6158" y="9406"/>
                            <a:pt x="0" y="19486"/>
                          </a:cubicBezTo>
                          <a:cubicBezTo>
                            <a:pt x="1838" y="17086"/>
                            <a:pt x="16453" y="-2114"/>
                            <a:pt x="21416" y="1566"/>
                          </a:cubicBezTo>
                          <a:cubicBezTo>
                            <a:pt x="21600" y="926"/>
                            <a:pt x="21508" y="446"/>
                            <a:pt x="21049" y="286"/>
                          </a:cubicBezTo>
                          <a:close/>
                        </a:path>
                      </a:pathLst>
                    </a:custGeom>
                    <a:solidFill>
                      <a:srgbClr val="31BC6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20" name="Freeform: Shape 120"/>
                    <p:cNvSpPr/>
                    <p:nvPr/>
                  </p:nvSpPr>
                  <p:spPr>
                    <a:xfrm>
                      <a:off x="463431" y="566733"/>
                      <a:ext cx="298111" cy="156698"/>
                    </a:xfrm>
                    <a:custGeom>
                      <a:avLst/>
                      <a:gdLst/>
                      <a:ahLst/>
                      <a:cxnLst>
                        <a:cxn ang="0">
                          <a:pos x="wd2" y="hd2"/>
                        </a:cxn>
                        <a:cxn ang="5400000">
                          <a:pos x="wd2" y="hd2"/>
                        </a:cxn>
                        <a:cxn ang="10800000">
                          <a:pos x="wd2" y="hd2"/>
                        </a:cxn>
                        <a:cxn ang="16200000">
                          <a:pos x="wd2" y="hd2"/>
                        </a:cxn>
                      </a:cxnLst>
                      <a:rect l="0" t="0" r="r" b="b"/>
                      <a:pathLst>
                        <a:path w="20427" h="19981" fill="norm" stroke="1" extrusionOk="0">
                          <a:moveTo>
                            <a:pt x="20324" y="273"/>
                          </a:moveTo>
                          <a:cubicBezTo>
                            <a:pt x="15307" y="-1619"/>
                            <a:pt x="7824" y="6737"/>
                            <a:pt x="3572" y="12098"/>
                          </a:cubicBezTo>
                          <a:cubicBezTo>
                            <a:pt x="1361" y="16355"/>
                            <a:pt x="0" y="19981"/>
                            <a:pt x="0" y="19981"/>
                          </a:cubicBezTo>
                          <a:cubicBezTo>
                            <a:pt x="10800" y="1534"/>
                            <a:pt x="21600" y="1692"/>
                            <a:pt x="20324" y="273"/>
                          </a:cubicBezTo>
                          <a:close/>
                        </a:path>
                      </a:pathLst>
                    </a:custGeom>
                    <a:solidFill>
                      <a:srgbClr val="1B8E5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21" name="Freeform: Shape 121"/>
                    <p:cNvSpPr/>
                    <p:nvPr/>
                  </p:nvSpPr>
                  <p:spPr>
                    <a:xfrm>
                      <a:off x="515769" y="558221"/>
                      <a:ext cx="244262" cy="102898"/>
                    </a:xfrm>
                    <a:custGeom>
                      <a:avLst/>
                      <a:gdLst/>
                      <a:ahLst/>
                      <a:cxnLst>
                        <a:cxn ang="0">
                          <a:pos x="wd2" y="hd2"/>
                        </a:cxn>
                        <a:cxn ang="5400000">
                          <a:pos x="wd2" y="hd2"/>
                        </a:cxn>
                        <a:cxn ang="10800000">
                          <a:pos x="wd2" y="hd2"/>
                        </a:cxn>
                        <a:cxn ang="16200000">
                          <a:pos x="wd2" y="hd2"/>
                        </a:cxn>
                      </a:cxnLst>
                      <a:rect l="0" t="0" r="r" b="b"/>
                      <a:pathLst>
                        <a:path w="21600" h="18801" fill="norm" stroke="1" extrusionOk="0">
                          <a:moveTo>
                            <a:pt x="21600" y="1926"/>
                          </a:moveTo>
                          <a:cubicBezTo>
                            <a:pt x="21271" y="1701"/>
                            <a:pt x="20504" y="1251"/>
                            <a:pt x="18969" y="576"/>
                          </a:cubicBezTo>
                          <a:cubicBezTo>
                            <a:pt x="11842" y="-2799"/>
                            <a:pt x="4495" y="9351"/>
                            <a:pt x="0" y="18801"/>
                          </a:cubicBezTo>
                          <a:cubicBezTo>
                            <a:pt x="5482" y="11151"/>
                            <a:pt x="15131" y="-774"/>
                            <a:pt x="21600" y="1926"/>
                          </a:cubicBezTo>
                          <a:close/>
                        </a:path>
                      </a:pathLst>
                    </a:custGeom>
                    <a:solidFill>
                      <a:srgbClr val="31BC6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22" name="Freeform: Shape 122"/>
                    <p:cNvSpPr/>
                    <p:nvPr/>
                  </p:nvSpPr>
                  <p:spPr>
                    <a:xfrm>
                      <a:off x="335069" y="1221918"/>
                      <a:ext cx="271679" cy="8848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663" y="21600"/>
                          </a:moveTo>
                          <a:lnTo>
                            <a:pt x="21600" y="21600"/>
                          </a:lnTo>
                          <a:lnTo>
                            <a:pt x="21205" y="0"/>
                          </a:lnTo>
                          <a:lnTo>
                            <a:pt x="0" y="0"/>
                          </a:lnTo>
                          <a:cubicBezTo>
                            <a:pt x="690" y="7500"/>
                            <a:pt x="1578" y="15000"/>
                            <a:pt x="2663" y="21600"/>
                          </a:cubicBezTo>
                          <a:close/>
                        </a:path>
                      </a:pathLst>
                    </a:custGeom>
                    <a:solidFill>
                      <a:srgbClr val="02A8A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23" name="Freeform: Shape 123"/>
                    <p:cNvSpPr/>
                    <p:nvPr/>
                  </p:nvSpPr>
                  <p:spPr>
                    <a:xfrm>
                      <a:off x="298928" y="1008816"/>
                      <a:ext cx="290372" cy="261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5" y="21600"/>
                          </a:moveTo>
                          <a:lnTo>
                            <a:pt x="21600" y="21600"/>
                          </a:lnTo>
                          <a:lnTo>
                            <a:pt x="21508" y="0"/>
                          </a:lnTo>
                          <a:lnTo>
                            <a:pt x="0" y="0"/>
                          </a:lnTo>
                          <a:cubicBezTo>
                            <a:pt x="92" y="7855"/>
                            <a:pt x="92" y="14727"/>
                            <a:pt x="185" y="21600"/>
                          </a:cubicBezTo>
                          <a:close/>
                        </a:path>
                      </a:pathLst>
                    </a:custGeom>
                    <a:solidFill>
                      <a:srgbClr val="02A8A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24" name="Freeform: Shape 124"/>
                    <p:cNvSpPr/>
                    <p:nvPr/>
                  </p:nvSpPr>
                  <p:spPr>
                    <a:xfrm>
                      <a:off x="418567" y="1392655"/>
                      <a:ext cx="196905" cy="66467"/>
                    </a:xfrm>
                    <a:custGeom>
                      <a:avLst/>
                      <a:gdLst/>
                      <a:ahLst/>
                      <a:cxnLst>
                        <a:cxn ang="0">
                          <a:pos x="wd2" y="hd2"/>
                        </a:cxn>
                        <a:cxn ang="5400000">
                          <a:pos x="wd2" y="hd2"/>
                        </a:cxn>
                        <a:cxn ang="10800000">
                          <a:pos x="wd2" y="hd2"/>
                        </a:cxn>
                        <a:cxn ang="16200000">
                          <a:pos x="wd2" y="hd2"/>
                        </a:cxn>
                      </a:cxnLst>
                      <a:rect l="0" t="0" r="r" b="b"/>
                      <a:pathLst>
                        <a:path w="21600" h="18058" fill="norm" stroke="1" extrusionOk="0">
                          <a:moveTo>
                            <a:pt x="21464" y="16283"/>
                          </a:moveTo>
                          <a:cubicBezTo>
                            <a:pt x="21600" y="14622"/>
                            <a:pt x="21600" y="13292"/>
                            <a:pt x="21600" y="11631"/>
                          </a:cubicBezTo>
                          <a:lnTo>
                            <a:pt x="21328" y="0"/>
                          </a:lnTo>
                          <a:lnTo>
                            <a:pt x="0" y="0"/>
                          </a:lnTo>
                          <a:cubicBezTo>
                            <a:pt x="5162" y="14622"/>
                            <a:pt x="12091" y="21600"/>
                            <a:pt x="21464" y="16283"/>
                          </a:cubicBezTo>
                          <a:close/>
                        </a:path>
                      </a:pathLst>
                    </a:custGeom>
                    <a:solidFill>
                      <a:srgbClr val="02A8A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25" name="Freeform: Shape 125"/>
                    <p:cNvSpPr/>
                    <p:nvPr/>
                  </p:nvSpPr>
                  <p:spPr>
                    <a:xfrm>
                      <a:off x="325099" y="1180796"/>
                      <a:ext cx="275418" cy="261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86" y="21600"/>
                          </a:moveTo>
                          <a:lnTo>
                            <a:pt x="21600" y="21600"/>
                          </a:lnTo>
                          <a:lnTo>
                            <a:pt x="21503" y="0"/>
                          </a:lnTo>
                          <a:lnTo>
                            <a:pt x="0" y="0"/>
                          </a:lnTo>
                          <a:cubicBezTo>
                            <a:pt x="195" y="6873"/>
                            <a:pt x="292" y="13745"/>
                            <a:pt x="486" y="21600"/>
                          </a:cubicBezTo>
                          <a:close/>
                        </a:path>
                      </a:pathLst>
                    </a:custGeom>
                    <a:solidFill>
                      <a:srgbClr val="02A8A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26" name="Freeform: Shape 126"/>
                    <p:cNvSpPr/>
                    <p:nvPr/>
                  </p:nvSpPr>
                  <p:spPr>
                    <a:xfrm>
                      <a:off x="302667" y="1049942"/>
                      <a:ext cx="294111" cy="8848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03" y="21600"/>
                          </a:moveTo>
                          <a:lnTo>
                            <a:pt x="21600" y="21600"/>
                          </a:lnTo>
                          <a:lnTo>
                            <a:pt x="21144" y="0"/>
                          </a:lnTo>
                          <a:lnTo>
                            <a:pt x="0" y="0"/>
                          </a:lnTo>
                          <a:cubicBezTo>
                            <a:pt x="273" y="7200"/>
                            <a:pt x="638" y="14400"/>
                            <a:pt x="1003" y="21600"/>
                          </a:cubicBezTo>
                          <a:close/>
                        </a:path>
                      </a:pathLst>
                    </a:custGeom>
                    <a:solidFill>
                      <a:srgbClr val="02A8A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27" name="Freeform: Shape 127"/>
                    <p:cNvSpPr/>
                    <p:nvPr/>
                  </p:nvSpPr>
                  <p:spPr>
                    <a:xfrm>
                      <a:off x="291451" y="877962"/>
                      <a:ext cx="294111" cy="897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73" y="21600"/>
                          </a:moveTo>
                          <a:lnTo>
                            <a:pt x="21600" y="21600"/>
                          </a:lnTo>
                          <a:lnTo>
                            <a:pt x="21144" y="0"/>
                          </a:lnTo>
                          <a:lnTo>
                            <a:pt x="0" y="0"/>
                          </a:lnTo>
                          <a:cubicBezTo>
                            <a:pt x="0" y="6805"/>
                            <a:pt x="182" y="13907"/>
                            <a:pt x="273" y="21600"/>
                          </a:cubicBezTo>
                          <a:close/>
                        </a:path>
                      </a:pathLst>
                    </a:custGeom>
                    <a:solidFill>
                      <a:srgbClr val="02A8A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28" name="Freeform: Shape 128"/>
                    <p:cNvSpPr/>
                    <p:nvPr/>
                  </p:nvSpPr>
                  <p:spPr>
                    <a:xfrm>
                      <a:off x="290205" y="683551"/>
                      <a:ext cx="284141" cy="1121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21128" y="0"/>
                          </a:lnTo>
                          <a:lnTo>
                            <a:pt x="377" y="0"/>
                          </a:lnTo>
                          <a:lnTo>
                            <a:pt x="283" y="2848"/>
                          </a:lnTo>
                          <a:cubicBezTo>
                            <a:pt x="189" y="6646"/>
                            <a:pt x="94" y="13055"/>
                            <a:pt x="0" y="21600"/>
                          </a:cubicBezTo>
                          <a:close/>
                        </a:path>
                      </a:pathLst>
                    </a:custGeom>
                    <a:solidFill>
                      <a:srgbClr val="02A8A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29" name="Freeform: Shape 129"/>
                    <p:cNvSpPr/>
                    <p:nvPr/>
                  </p:nvSpPr>
                  <p:spPr>
                    <a:xfrm>
                      <a:off x="389903" y="1352776"/>
                      <a:ext cx="221830" cy="249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89" y="21600"/>
                          </a:moveTo>
                          <a:lnTo>
                            <a:pt x="21600" y="21600"/>
                          </a:lnTo>
                          <a:lnTo>
                            <a:pt x="21479" y="0"/>
                          </a:lnTo>
                          <a:lnTo>
                            <a:pt x="0" y="0"/>
                          </a:lnTo>
                          <a:cubicBezTo>
                            <a:pt x="483" y="7200"/>
                            <a:pt x="1086" y="15429"/>
                            <a:pt x="1689" y="21600"/>
                          </a:cubicBezTo>
                          <a:close/>
                        </a:path>
                      </a:pathLst>
                    </a:custGeom>
                    <a:solidFill>
                      <a:srgbClr val="02A8A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30" name="Freeform: Shape 130"/>
                    <p:cNvSpPr/>
                    <p:nvPr/>
                  </p:nvSpPr>
                  <p:spPr>
                    <a:xfrm>
                      <a:off x="290205" y="836837"/>
                      <a:ext cx="289126" cy="261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3" y="21600"/>
                          </a:moveTo>
                          <a:lnTo>
                            <a:pt x="21600" y="21600"/>
                          </a:lnTo>
                          <a:lnTo>
                            <a:pt x="21415" y="0"/>
                          </a:lnTo>
                          <a:lnTo>
                            <a:pt x="0" y="0"/>
                          </a:lnTo>
                          <a:cubicBezTo>
                            <a:pt x="0" y="6873"/>
                            <a:pt x="0" y="14727"/>
                            <a:pt x="93" y="21600"/>
                          </a:cubicBezTo>
                          <a:close/>
                        </a:path>
                      </a:pathLst>
                    </a:custGeom>
                    <a:solidFill>
                      <a:srgbClr val="02A8A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31" name="Freeform: Shape 131"/>
                    <p:cNvSpPr/>
                    <p:nvPr/>
                  </p:nvSpPr>
                  <p:spPr>
                    <a:xfrm>
                      <a:off x="290205" y="796957"/>
                      <a:ext cx="286634" cy="386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21413" y="0"/>
                          </a:lnTo>
                          <a:lnTo>
                            <a:pt x="0" y="0"/>
                          </a:lnTo>
                          <a:cubicBezTo>
                            <a:pt x="0" y="6750"/>
                            <a:pt x="0" y="14175"/>
                            <a:pt x="0" y="21600"/>
                          </a:cubicBezTo>
                          <a:close/>
                        </a:path>
                      </a:pathLst>
                    </a:custGeom>
                    <a:solidFill>
                      <a:srgbClr val="1AC1B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32" name="Freeform: Shape 132"/>
                    <p:cNvSpPr/>
                    <p:nvPr/>
                  </p:nvSpPr>
                  <p:spPr>
                    <a:xfrm>
                      <a:off x="291451" y="864135"/>
                      <a:ext cx="287880"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21600" y="0"/>
                          </a:lnTo>
                          <a:lnTo>
                            <a:pt x="0" y="0"/>
                          </a:lnTo>
                          <a:cubicBezTo>
                            <a:pt x="0" y="7855"/>
                            <a:pt x="0" y="13745"/>
                            <a:pt x="0" y="21600"/>
                          </a:cubicBezTo>
                          <a:close/>
                        </a:path>
                      </a:pathLst>
                    </a:custGeom>
                    <a:solidFill>
                      <a:srgbClr val="1AC1B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33" name="Freeform: Shape 133"/>
                    <p:cNvSpPr/>
                    <p:nvPr/>
                  </p:nvSpPr>
                  <p:spPr>
                    <a:xfrm>
                      <a:off x="295190" y="968937"/>
                      <a:ext cx="292865" cy="386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75" y="21600"/>
                          </a:moveTo>
                          <a:lnTo>
                            <a:pt x="21600" y="21600"/>
                          </a:lnTo>
                          <a:lnTo>
                            <a:pt x="21417" y="0"/>
                          </a:lnTo>
                          <a:lnTo>
                            <a:pt x="0" y="0"/>
                          </a:lnTo>
                          <a:cubicBezTo>
                            <a:pt x="92" y="6750"/>
                            <a:pt x="183" y="14175"/>
                            <a:pt x="275" y="21600"/>
                          </a:cubicBezTo>
                          <a:close/>
                        </a:path>
                      </a:pathLst>
                    </a:custGeom>
                    <a:solidFill>
                      <a:srgbClr val="1AC1B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34" name="Freeform: Shape 134"/>
                    <p:cNvSpPr/>
                    <p:nvPr/>
                  </p:nvSpPr>
                  <p:spPr>
                    <a:xfrm>
                      <a:off x="301421" y="1036114"/>
                      <a:ext cx="289126"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3" y="21600"/>
                          </a:moveTo>
                          <a:lnTo>
                            <a:pt x="21600" y="21600"/>
                          </a:lnTo>
                          <a:lnTo>
                            <a:pt x="21507" y="0"/>
                          </a:lnTo>
                          <a:lnTo>
                            <a:pt x="0" y="0"/>
                          </a:lnTo>
                          <a:cubicBezTo>
                            <a:pt x="0" y="7855"/>
                            <a:pt x="93" y="13745"/>
                            <a:pt x="93" y="21600"/>
                          </a:cubicBezTo>
                          <a:close/>
                        </a:path>
                      </a:pathLst>
                    </a:custGeom>
                    <a:solidFill>
                      <a:srgbClr val="1AC1B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35" name="Freeform: Shape 135"/>
                    <p:cNvSpPr/>
                    <p:nvPr/>
                  </p:nvSpPr>
                  <p:spPr>
                    <a:xfrm>
                      <a:off x="316372" y="1139670"/>
                      <a:ext cx="282895" cy="398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63" y="21600"/>
                          </a:moveTo>
                          <a:lnTo>
                            <a:pt x="21600" y="21600"/>
                          </a:lnTo>
                          <a:lnTo>
                            <a:pt x="21411" y="0"/>
                          </a:lnTo>
                          <a:lnTo>
                            <a:pt x="0" y="0"/>
                          </a:lnTo>
                          <a:cubicBezTo>
                            <a:pt x="284" y="7200"/>
                            <a:pt x="379" y="14400"/>
                            <a:pt x="663" y="21600"/>
                          </a:cubicBezTo>
                          <a:close/>
                        </a:path>
                      </a:pathLst>
                    </a:custGeom>
                    <a:solidFill>
                      <a:srgbClr val="1AC1B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36" name="Freeform: Shape 136"/>
                    <p:cNvSpPr/>
                    <p:nvPr/>
                  </p:nvSpPr>
                  <p:spPr>
                    <a:xfrm>
                      <a:off x="331330" y="1208094"/>
                      <a:ext cx="270433"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7" y="21600"/>
                          </a:moveTo>
                          <a:lnTo>
                            <a:pt x="21600" y="21600"/>
                          </a:lnTo>
                          <a:lnTo>
                            <a:pt x="21501" y="0"/>
                          </a:lnTo>
                          <a:lnTo>
                            <a:pt x="0" y="0"/>
                          </a:lnTo>
                          <a:cubicBezTo>
                            <a:pt x="198" y="7855"/>
                            <a:pt x="198" y="13745"/>
                            <a:pt x="297" y="21600"/>
                          </a:cubicBezTo>
                          <a:close/>
                        </a:path>
                      </a:pathLst>
                    </a:custGeom>
                    <a:solidFill>
                      <a:srgbClr val="1AC1B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37" name="Freeform: Shape 137"/>
                    <p:cNvSpPr/>
                    <p:nvPr/>
                  </p:nvSpPr>
                  <p:spPr>
                    <a:xfrm>
                      <a:off x="368717" y="1311650"/>
                      <a:ext cx="241770" cy="398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83" y="21600"/>
                          </a:moveTo>
                          <a:lnTo>
                            <a:pt x="21600" y="21600"/>
                          </a:lnTo>
                          <a:lnTo>
                            <a:pt x="21268" y="0"/>
                          </a:lnTo>
                          <a:lnTo>
                            <a:pt x="0" y="0"/>
                          </a:lnTo>
                          <a:cubicBezTo>
                            <a:pt x="443" y="7855"/>
                            <a:pt x="1218" y="15055"/>
                            <a:pt x="1883" y="21600"/>
                          </a:cubicBezTo>
                          <a:close/>
                        </a:path>
                      </a:pathLst>
                    </a:custGeom>
                    <a:solidFill>
                      <a:srgbClr val="1AC1B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38" name="Freeform: Shape 138"/>
                    <p:cNvSpPr/>
                    <p:nvPr/>
                  </p:nvSpPr>
                  <p:spPr>
                    <a:xfrm>
                      <a:off x="407350" y="1378828"/>
                      <a:ext cx="205629"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71" y="21600"/>
                          </a:moveTo>
                          <a:lnTo>
                            <a:pt x="21600" y="21600"/>
                          </a:lnTo>
                          <a:lnTo>
                            <a:pt x="21470" y="0"/>
                          </a:lnTo>
                          <a:lnTo>
                            <a:pt x="0" y="0"/>
                          </a:lnTo>
                          <a:cubicBezTo>
                            <a:pt x="390" y="7855"/>
                            <a:pt x="781" y="15709"/>
                            <a:pt x="1171" y="21600"/>
                          </a:cubicBezTo>
                          <a:close/>
                        </a:path>
                      </a:pathLst>
                    </a:custGeom>
                    <a:solidFill>
                      <a:srgbClr val="1AC1B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39" name="Freeform: Shape 139"/>
                    <p:cNvSpPr/>
                    <p:nvPr/>
                  </p:nvSpPr>
                  <p:spPr>
                    <a:xfrm>
                      <a:off x="255310" y="1221918"/>
                      <a:ext cx="112162" cy="8848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191" y="0"/>
                          </a:moveTo>
                          <a:lnTo>
                            <a:pt x="949" y="0"/>
                          </a:lnTo>
                          <a:lnTo>
                            <a:pt x="0" y="21600"/>
                          </a:lnTo>
                          <a:lnTo>
                            <a:pt x="21600" y="21600"/>
                          </a:lnTo>
                          <a:cubicBezTo>
                            <a:pt x="18989" y="15000"/>
                            <a:pt x="16853" y="7500"/>
                            <a:pt x="15191" y="0"/>
                          </a:cubicBezTo>
                          <a:close/>
                        </a:path>
                      </a:pathLst>
                    </a:custGeom>
                    <a:solidFill>
                      <a:srgbClr val="02A8A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40" name="Freeform: Shape 140"/>
                    <p:cNvSpPr/>
                    <p:nvPr/>
                  </p:nvSpPr>
                  <p:spPr>
                    <a:xfrm>
                      <a:off x="255310" y="1221918"/>
                      <a:ext cx="112162" cy="8848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191" y="0"/>
                          </a:moveTo>
                          <a:lnTo>
                            <a:pt x="949" y="0"/>
                          </a:lnTo>
                          <a:lnTo>
                            <a:pt x="0" y="21600"/>
                          </a:lnTo>
                          <a:lnTo>
                            <a:pt x="21600" y="21600"/>
                          </a:lnTo>
                          <a:cubicBezTo>
                            <a:pt x="18989" y="15000"/>
                            <a:pt x="16853" y="7500"/>
                            <a:pt x="15191" y="0"/>
                          </a:cubicBezTo>
                          <a:close/>
                        </a:path>
                      </a:pathLst>
                    </a:custGeom>
                    <a:solidFill>
                      <a:srgbClr val="03938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41" name="Freeform: Shape 141"/>
                    <p:cNvSpPr/>
                    <p:nvPr/>
                  </p:nvSpPr>
                  <p:spPr>
                    <a:xfrm>
                      <a:off x="271511" y="1008816"/>
                      <a:ext cx="28664" cy="261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800" y="0"/>
                          </a:moveTo>
                          <a:lnTo>
                            <a:pt x="1800" y="0"/>
                          </a:lnTo>
                          <a:lnTo>
                            <a:pt x="0" y="21600"/>
                          </a:lnTo>
                          <a:lnTo>
                            <a:pt x="21600" y="21600"/>
                          </a:lnTo>
                          <a:cubicBezTo>
                            <a:pt x="20700" y="14727"/>
                            <a:pt x="20700" y="7855"/>
                            <a:pt x="19800" y="0"/>
                          </a:cubicBezTo>
                          <a:close/>
                        </a:path>
                      </a:pathLst>
                    </a:custGeom>
                    <a:solidFill>
                      <a:srgbClr val="02A8A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42" name="Freeform: Shape 142"/>
                    <p:cNvSpPr/>
                    <p:nvPr/>
                  </p:nvSpPr>
                  <p:spPr>
                    <a:xfrm>
                      <a:off x="271511" y="1008816"/>
                      <a:ext cx="28664" cy="261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800" y="0"/>
                          </a:moveTo>
                          <a:lnTo>
                            <a:pt x="1800" y="0"/>
                          </a:lnTo>
                          <a:lnTo>
                            <a:pt x="0" y="21600"/>
                          </a:lnTo>
                          <a:lnTo>
                            <a:pt x="21600" y="21600"/>
                          </a:lnTo>
                          <a:cubicBezTo>
                            <a:pt x="20700" y="14727"/>
                            <a:pt x="20700" y="7855"/>
                            <a:pt x="19800" y="0"/>
                          </a:cubicBezTo>
                          <a:close/>
                        </a:path>
                      </a:pathLst>
                    </a:custGeom>
                    <a:solidFill>
                      <a:srgbClr val="03938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43" name="Freeform: Shape 143"/>
                    <p:cNvSpPr/>
                    <p:nvPr/>
                  </p:nvSpPr>
                  <p:spPr>
                    <a:xfrm>
                      <a:off x="246458" y="1392655"/>
                      <a:ext cx="367768" cy="118393"/>
                    </a:xfrm>
                    <a:custGeom>
                      <a:avLst/>
                      <a:gdLst/>
                      <a:ahLst/>
                      <a:cxnLst>
                        <a:cxn ang="0">
                          <a:pos x="wd2" y="hd2"/>
                        </a:cxn>
                        <a:cxn ang="5400000">
                          <a:pos x="wd2" y="hd2"/>
                        </a:cxn>
                        <a:cxn ang="10800000">
                          <a:pos x="wd2" y="hd2"/>
                        </a:cxn>
                        <a:cxn ang="16200000">
                          <a:pos x="wd2" y="hd2"/>
                        </a:cxn>
                      </a:cxnLst>
                      <a:rect l="0" t="0" r="r" b="b"/>
                      <a:pathLst>
                        <a:path w="21463" h="21600" fill="norm" stroke="1" extrusionOk="0">
                          <a:moveTo>
                            <a:pt x="10011" y="0"/>
                          </a:moveTo>
                          <a:lnTo>
                            <a:pt x="153" y="0"/>
                          </a:lnTo>
                          <a:lnTo>
                            <a:pt x="8" y="7875"/>
                          </a:lnTo>
                          <a:cubicBezTo>
                            <a:pt x="-137" y="15300"/>
                            <a:pt x="1820" y="21600"/>
                            <a:pt x="4212" y="21600"/>
                          </a:cubicBezTo>
                          <a:lnTo>
                            <a:pt x="17331" y="21600"/>
                          </a:lnTo>
                          <a:cubicBezTo>
                            <a:pt x="19433" y="21600"/>
                            <a:pt x="21101" y="17100"/>
                            <a:pt x="21463" y="11025"/>
                          </a:cubicBezTo>
                          <a:cubicBezTo>
                            <a:pt x="16462" y="14625"/>
                            <a:pt x="12765" y="9900"/>
                            <a:pt x="10011" y="0"/>
                          </a:cubicBezTo>
                          <a:close/>
                        </a:path>
                      </a:pathLst>
                    </a:custGeom>
                    <a:solidFill>
                      <a:srgbClr val="02A8A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44" name="Freeform: Shape 144"/>
                    <p:cNvSpPr/>
                    <p:nvPr/>
                  </p:nvSpPr>
                  <p:spPr>
                    <a:xfrm>
                      <a:off x="246458" y="1392655"/>
                      <a:ext cx="367768" cy="118393"/>
                    </a:xfrm>
                    <a:custGeom>
                      <a:avLst/>
                      <a:gdLst/>
                      <a:ahLst/>
                      <a:cxnLst>
                        <a:cxn ang="0">
                          <a:pos x="wd2" y="hd2"/>
                        </a:cxn>
                        <a:cxn ang="5400000">
                          <a:pos x="wd2" y="hd2"/>
                        </a:cxn>
                        <a:cxn ang="10800000">
                          <a:pos x="wd2" y="hd2"/>
                        </a:cxn>
                        <a:cxn ang="16200000">
                          <a:pos x="wd2" y="hd2"/>
                        </a:cxn>
                      </a:cxnLst>
                      <a:rect l="0" t="0" r="r" b="b"/>
                      <a:pathLst>
                        <a:path w="21463" h="21600" fill="norm" stroke="1" extrusionOk="0">
                          <a:moveTo>
                            <a:pt x="10011" y="0"/>
                          </a:moveTo>
                          <a:lnTo>
                            <a:pt x="153" y="0"/>
                          </a:lnTo>
                          <a:lnTo>
                            <a:pt x="8" y="7875"/>
                          </a:lnTo>
                          <a:cubicBezTo>
                            <a:pt x="-137" y="15300"/>
                            <a:pt x="1820" y="21600"/>
                            <a:pt x="4212" y="21600"/>
                          </a:cubicBezTo>
                          <a:lnTo>
                            <a:pt x="17331" y="21600"/>
                          </a:lnTo>
                          <a:cubicBezTo>
                            <a:pt x="19433" y="21600"/>
                            <a:pt x="21101" y="17100"/>
                            <a:pt x="21463" y="11025"/>
                          </a:cubicBezTo>
                          <a:cubicBezTo>
                            <a:pt x="16462" y="14625"/>
                            <a:pt x="12765" y="9900"/>
                            <a:pt x="10011" y="0"/>
                          </a:cubicBezTo>
                          <a:close/>
                        </a:path>
                      </a:pathLst>
                    </a:custGeom>
                    <a:solidFill>
                      <a:srgbClr val="03938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45" name="Freeform: Shape 145"/>
                    <p:cNvSpPr/>
                    <p:nvPr/>
                  </p:nvSpPr>
                  <p:spPr>
                    <a:xfrm>
                      <a:off x="261542" y="1180796"/>
                      <a:ext cx="68544" cy="261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671" y="0"/>
                          </a:moveTo>
                          <a:lnTo>
                            <a:pt x="386" y="0"/>
                          </a:lnTo>
                          <a:lnTo>
                            <a:pt x="0" y="21600"/>
                          </a:lnTo>
                          <a:lnTo>
                            <a:pt x="21600" y="21600"/>
                          </a:lnTo>
                          <a:cubicBezTo>
                            <a:pt x="20829" y="13745"/>
                            <a:pt x="20443" y="6873"/>
                            <a:pt x="19671" y="0"/>
                          </a:cubicBezTo>
                          <a:close/>
                        </a:path>
                      </a:pathLst>
                    </a:custGeom>
                    <a:solidFill>
                      <a:srgbClr val="02A8A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46" name="Freeform: Shape 146"/>
                    <p:cNvSpPr/>
                    <p:nvPr/>
                  </p:nvSpPr>
                  <p:spPr>
                    <a:xfrm>
                      <a:off x="261542" y="1180796"/>
                      <a:ext cx="68544" cy="261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671" y="0"/>
                          </a:moveTo>
                          <a:lnTo>
                            <a:pt x="386" y="0"/>
                          </a:lnTo>
                          <a:lnTo>
                            <a:pt x="0" y="21600"/>
                          </a:lnTo>
                          <a:lnTo>
                            <a:pt x="21600" y="21600"/>
                          </a:lnTo>
                          <a:cubicBezTo>
                            <a:pt x="20829" y="13745"/>
                            <a:pt x="20443" y="6873"/>
                            <a:pt x="19671" y="0"/>
                          </a:cubicBezTo>
                          <a:close/>
                        </a:path>
                      </a:pathLst>
                    </a:custGeom>
                    <a:solidFill>
                      <a:srgbClr val="03938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47" name="Freeform: Shape 147"/>
                    <p:cNvSpPr/>
                    <p:nvPr/>
                  </p:nvSpPr>
                  <p:spPr>
                    <a:xfrm>
                      <a:off x="265280" y="1049942"/>
                      <a:ext cx="49850" cy="8848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805" y="0"/>
                          </a:moveTo>
                          <a:lnTo>
                            <a:pt x="2634" y="0"/>
                          </a:lnTo>
                          <a:lnTo>
                            <a:pt x="0" y="21600"/>
                          </a:lnTo>
                          <a:lnTo>
                            <a:pt x="21600" y="21600"/>
                          </a:lnTo>
                          <a:cubicBezTo>
                            <a:pt x="19493" y="14400"/>
                            <a:pt x="17385" y="7200"/>
                            <a:pt x="15805" y="0"/>
                          </a:cubicBezTo>
                          <a:close/>
                        </a:path>
                      </a:pathLst>
                    </a:custGeom>
                    <a:solidFill>
                      <a:srgbClr val="02A8A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48" name="Freeform: Shape 148"/>
                    <p:cNvSpPr/>
                    <p:nvPr/>
                  </p:nvSpPr>
                  <p:spPr>
                    <a:xfrm>
                      <a:off x="265280" y="1049942"/>
                      <a:ext cx="49850" cy="8848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805" y="0"/>
                          </a:moveTo>
                          <a:lnTo>
                            <a:pt x="2634" y="0"/>
                          </a:lnTo>
                          <a:lnTo>
                            <a:pt x="0" y="21600"/>
                          </a:lnTo>
                          <a:lnTo>
                            <a:pt x="21600" y="21600"/>
                          </a:lnTo>
                          <a:cubicBezTo>
                            <a:pt x="19493" y="14400"/>
                            <a:pt x="17385" y="7200"/>
                            <a:pt x="15805" y="0"/>
                          </a:cubicBezTo>
                          <a:close/>
                        </a:path>
                      </a:pathLst>
                    </a:custGeom>
                    <a:solidFill>
                      <a:srgbClr val="03938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49" name="Freeform: Shape 149"/>
                    <p:cNvSpPr/>
                    <p:nvPr/>
                  </p:nvSpPr>
                  <p:spPr>
                    <a:xfrm>
                      <a:off x="276493" y="877962"/>
                      <a:ext cx="17448" cy="897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280" y="0"/>
                          </a:moveTo>
                          <a:lnTo>
                            <a:pt x="7200" y="0"/>
                          </a:lnTo>
                          <a:lnTo>
                            <a:pt x="0" y="21600"/>
                          </a:lnTo>
                          <a:lnTo>
                            <a:pt x="21600" y="21600"/>
                          </a:lnTo>
                          <a:cubicBezTo>
                            <a:pt x="20160" y="13907"/>
                            <a:pt x="17280" y="6805"/>
                            <a:pt x="17280" y="0"/>
                          </a:cubicBezTo>
                          <a:close/>
                        </a:path>
                      </a:pathLst>
                    </a:custGeom>
                    <a:solidFill>
                      <a:srgbClr val="02A8A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50" name="Freeform: Shape 150"/>
                    <p:cNvSpPr/>
                    <p:nvPr/>
                  </p:nvSpPr>
                  <p:spPr>
                    <a:xfrm>
                      <a:off x="276493" y="877962"/>
                      <a:ext cx="17448" cy="897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280" y="0"/>
                          </a:moveTo>
                          <a:lnTo>
                            <a:pt x="7200" y="0"/>
                          </a:lnTo>
                          <a:lnTo>
                            <a:pt x="0" y="21600"/>
                          </a:lnTo>
                          <a:lnTo>
                            <a:pt x="21600" y="21600"/>
                          </a:lnTo>
                          <a:cubicBezTo>
                            <a:pt x="20160" y="13907"/>
                            <a:pt x="17280" y="6805"/>
                            <a:pt x="17280" y="0"/>
                          </a:cubicBezTo>
                          <a:close/>
                        </a:path>
                      </a:pathLst>
                    </a:custGeom>
                    <a:solidFill>
                      <a:srgbClr val="03938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51" name="Freeform: Shape 151"/>
                    <p:cNvSpPr/>
                    <p:nvPr/>
                  </p:nvSpPr>
                  <p:spPr>
                    <a:xfrm>
                      <a:off x="283855" y="698505"/>
                      <a:ext cx="12701" cy="972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21600"/>
                          </a:lnTo>
                          <a:lnTo>
                            <a:pt x="8640" y="21600"/>
                          </a:lnTo>
                          <a:cubicBezTo>
                            <a:pt x="12960" y="11757"/>
                            <a:pt x="17280" y="4375"/>
                            <a:pt x="21600" y="0"/>
                          </a:cubicBezTo>
                          <a:close/>
                        </a:path>
                      </a:pathLst>
                    </a:custGeom>
                    <a:solidFill>
                      <a:srgbClr val="02A8A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52" name="Freeform: Shape 152"/>
                    <p:cNvSpPr/>
                    <p:nvPr/>
                  </p:nvSpPr>
                  <p:spPr>
                    <a:xfrm>
                      <a:off x="283855" y="698505"/>
                      <a:ext cx="12701" cy="972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21600"/>
                          </a:lnTo>
                          <a:lnTo>
                            <a:pt x="8640" y="21600"/>
                          </a:lnTo>
                          <a:cubicBezTo>
                            <a:pt x="12960" y="11757"/>
                            <a:pt x="17280" y="4375"/>
                            <a:pt x="21600" y="0"/>
                          </a:cubicBezTo>
                          <a:close/>
                        </a:path>
                      </a:pathLst>
                    </a:custGeom>
                    <a:solidFill>
                      <a:srgbClr val="03938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53" name="Freeform: Shape 153"/>
                    <p:cNvSpPr/>
                    <p:nvPr/>
                  </p:nvSpPr>
                  <p:spPr>
                    <a:xfrm>
                      <a:off x="250326" y="1352776"/>
                      <a:ext cx="155780" cy="249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200" y="0"/>
                          </a:moveTo>
                          <a:lnTo>
                            <a:pt x="343" y="0"/>
                          </a:lnTo>
                          <a:lnTo>
                            <a:pt x="0" y="21600"/>
                          </a:lnTo>
                          <a:lnTo>
                            <a:pt x="21600" y="21600"/>
                          </a:lnTo>
                          <a:cubicBezTo>
                            <a:pt x="20743" y="15429"/>
                            <a:pt x="19886" y="7200"/>
                            <a:pt x="19200" y="0"/>
                          </a:cubicBezTo>
                          <a:close/>
                        </a:path>
                      </a:pathLst>
                    </a:custGeom>
                    <a:solidFill>
                      <a:srgbClr val="02A8A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54" name="Freeform: Shape 154"/>
                    <p:cNvSpPr/>
                    <p:nvPr/>
                  </p:nvSpPr>
                  <p:spPr>
                    <a:xfrm>
                      <a:off x="250326" y="1352776"/>
                      <a:ext cx="155780" cy="249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200" y="0"/>
                          </a:moveTo>
                          <a:lnTo>
                            <a:pt x="343" y="0"/>
                          </a:lnTo>
                          <a:lnTo>
                            <a:pt x="0" y="21600"/>
                          </a:lnTo>
                          <a:lnTo>
                            <a:pt x="21600" y="21600"/>
                          </a:lnTo>
                          <a:cubicBezTo>
                            <a:pt x="20743" y="15429"/>
                            <a:pt x="19886" y="7200"/>
                            <a:pt x="19200" y="0"/>
                          </a:cubicBezTo>
                          <a:close/>
                        </a:path>
                      </a:pathLst>
                    </a:custGeom>
                    <a:solidFill>
                      <a:srgbClr val="03938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55" name="Freeform: Shape 155"/>
                    <p:cNvSpPr/>
                    <p:nvPr/>
                  </p:nvSpPr>
                  <p:spPr>
                    <a:xfrm>
                      <a:off x="280113" y="836837"/>
                      <a:ext cx="12701" cy="261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514" y="0"/>
                          </a:moveTo>
                          <a:lnTo>
                            <a:pt x="6171" y="0"/>
                          </a:lnTo>
                          <a:lnTo>
                            <a:pt x="0" y="21600"/>
                          </a:lnTo>
                          <a:lnTo>
                            <a:pt x="21600" y="21600"/>
                          </a:lnTo>
                          <a:cubicBezTo>
                            <a:pt x="18514" y="14727"/>
                            <a:pt x="18514" y="6873"/>
                            <a:pt x="18514" y="0"/>
                          </a:cubicBezTo>
                          <a:close/>
                        </a:path>
                      </a:pathLst>
                    </a:custGeom>
                    <a:solidFill>
                      <a:srgbClr val="02A8A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56" name="Freeform: Shape 156"/>
                    <p:cNvSpPr/>
                    <p:nvPr/>
                  </p:nvSpPr>
                  <p:spPr>
                    <a:xfrm>
                      <a:off x="280113" y="836837"/>
                      <a:ext cx="12701" cy="261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514" y="0"/>
                          </a:moveTo>
                          <a:lnTo>
                            <a:pt x="6171" y="0"/>
                          </a:lnTo>
                          <a:lnTo>
                            <a:pt x="0" y="21600"/>
                          </a:lnTo>
                          <a:lnTo>
                            <a:pt x="21600" y="21600"/>
                          </a:lnTo>
                          <a:cubicBezTo>
                            <a:pt x="18514" y="14727"/>
                            <a:pt x="18514" y="6873"/>
                            <a:pt x="18514" y="0"/>
                          </a:cubicBezTo>
                          <a:close/>
                        </a:path>
                      </a:pathLst>
                    </a:custGeom>
                    <a:solidFill>
                      <a:srgbClr val="03938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57" name="Freeform: Shape 157"/>
                    <p:cNvSpPr/>
                    <p:nvPr/>
                  </p:nvSpPr>
                  <p:spPr>
                    <a:xfrm>
                      <a:off x="280740" y="796957"/>
                      <a:ext cx="12701" cy="386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0800" y="0"/>
                          </a:lnTo>
                          <a:lnTo>
                            <a:pt x="0" y="21600"/>
                          </a:lnTo>
                          <a:lnTo>
                            <a:pt x="21600" y="21600"/>
                          </a:lnTo>
                          <a:cubicBezTo>
                            <a:pt x="21600" y="14175"/>
                            <a:pt x="21600" y="6750"/>
                            <a:pt x="21600" y="0"/>
                          </a:cubicBezTo>
                          <a:close/>
                        </a:path>
                      </a:pathLst>
                    </a:custGeom>
                    <a:solidFill>
                      <a:srgbClr val="1AC1B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58" name="Freeform: Shape 158"/>
                    <p:cNvSpPr/>
                    <p:nvPr/>
                  </p:nvSpPr>
                  <p:spPr>
                    <a:xfrm>
                      <a:off x="280740" y="796957"/>
                      <a:ext cx="12701" cy="386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0800" y="0"/>
                          </a:lnTo>
                          <a:lnTo>
                            <a:pt x="0" y="21600"/>
                          </a:lnTo>
                          <a:lnTo>
                            <a:pt x="21600" y="21600"/>
                          </a:lnTo>
                          <a:cubicBezTo>
                            <a:pt x="21600" y="14175"/>
                            <a:pt x="21600" y="6750"/>
                            <a:pt x="21600" y="0"/>
                          </a:cubicBezTo>
                          <a:close/>
                        </a:path>
                      </a:pathLst>
                    </a:custGeom>
                    <a:solidFill>
                      <a:srgbClr val="03938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59" name="Freeform: Shape 159"/>
                    <p:cNvSpPr/>
                    <p:nvPr/>
                  </p:nvSpPr>
                  <p:spPr>
                    <a:xfrm>
                      <a:off x="280113" y="864135"/>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0" y="21600"/>
                          </a:lnTo>
                          <a:lnTo>
                            <a:pt x="21600" y="21600"/>
                          </a:lnTo>
                          <a:cubicBezTo>
                            <a:pt x="21600" y="13745"/>
                            <a:pt x="21600" y="7855"/>
                            <a:pt x="21600" y="0"/>
                          </a:cubicBezTo>
                          <a:close/>
                        </a:path>
                      </a:pathLst>
                    </a:custGeom>
                    <a:solidFill>
                      <a:srgbClr val="1AC1B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60" name="Freeform: Shape 160"/>
                    <p:cNvSpPr/>
                    <p:nvPr/>
                  </p:nvSpPr>
                  <p:spPr>
                    <a:xfrm>
                      <a:off x="280113" y="864135"/>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0" y="21600"/>
                          </a:lnTo>
                          <a:lnTo>
                            <a:pt x="21600" y="21600"/>
                          </a:lnTo>
                          <a:cubicBezTo>
                            <a:pt x="21600" y="13745"/>
                            <a:pt x="21600" y="7855"/>
                            <a:pt x="21600" y="0"/>
                          </a:cubicBezTo>
                          <a:close/>
                        </a:path>
                      </a:pathLst>
                    </a:custGeom>
                    <a:solidFill>
                      <a:srgbClr val="03938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61" name="Freeform: Shape 161"/>
                    <p:cNvSpPr/>
                    <p:nvPr/>
                  </p:nvSpPr>
                  <p:spPr>
                    <a:xfrm>
                      <a:off x="274000" y="968937"/>
                      <a:ext cx="23679" cy="386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360" y="0"/>
                          </a:moveTo>
                          <a:lnTo>
                            <a:pt x="2160" y="0"/>
                          </a:lnTo>
                          <a:lnTo>
                            <a:pt x="0" y="21600"/>
                          </a:lnTo>
                          <a:lnTo>
                            <a:pt x="21600" y="21600"/>
                          </a:lnTo>
                          <a:cubicBezTo>
                            <a:pt x="20520" y="14175"/>
                            <a:pt x="19440" y="6750"/>
                            <a:pt x="18360" y="0"/>
                          </a:cubicBezTo>
                          <a:close/>
                        </a:path>
                      </a:pathLst>
                    </a:custGeom>
                    <a:solidFill>
                      <a:srgbClr val="1AC1B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62" name="Freeform: Shape 162"/>
                    <p:cNvSpPr/>
                    <p:nvPr/>
                  </p:nvSpPr>
                  <p:spPr>
                    <a:xfrm>
                      <a:off x="274000" y="968937"/>
                      <a:ext cx="23679" cy="386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360" y="0"/>
                          </a:moveTo>
                          <a:lnTo>
                            <a:pt x="2160" y="0"/>
                          </a:lnTo>
                          <a:lnTo>
                            <a:pt x="0" y="21600"/>
                          </a:lnTo>
                          <a:lnTo>
                            <a:pt x="21600" y="21600"/>
                          </a:lnTo>
                          <a:cubicBezTo>
                            <a:pt x="20520" y="14175"/>
                            <a:pt x="19440" y="6750"/>
                            <a:pt x="18360" y="0"/>
                          </a:cubicBezTo>
                          <a:close/>
                        </a:path>
                      </a:pathLst>
                    </a:custGeom>
                    <a:solidFill>
                      <a:srgbClr val="03938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63" name="Freeform: Shape 163"/>
                    <p:cNvSpPr/>
                    <p:nvPr/>
                  </p:nvSpPr>
                  <p:spPr>
                    <a:xfrm>
                      <a:off x="271511" y="1036114"/>
                      <a:ext cx="2991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736" y="0"/>
                          </a:moveTo>
                          <a:lnTo>
                            <a:pt x="0" y="0"/>
                          </a:lnTo>
                          <a:lnTo>
                            <a:pt x="0" y="21600"/>
                          </a:lnTo>
                          <a:lnTo>
                            <a:pt x="21600" y="21600"/>
                          </a:lnTo>
                          <a:cubicBezTo>
                            <a:pt x="21600" y="13745"/>
                            <a:pt x="20736" y="7855"/>
                            <a:pt x="20736" y="0"/>
                          </a:cubicBezTo>
                          <a:close/>
                        </a:path>
                      </a:pathLst>
                    </a:custGeom>
                    <a:solidFill>
                      <a:srgbClr val="1AC1B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64" name="Freeform: Shape 164"/>
                    <p:cNvSpPr/>
                    <p:nvPr/>
                  </p:nvSpPr>
                  <p:spPr>
                    <a:xfrm>
                      <a:off x="271511" y="1036114"/>
                      <a:ext cx="2991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736" y="0"/>
                          </a:moveTo>
                          <a:lnTo>
                            <a:pt x="0" y="0"/>
                          </a:lnTo>
                          <a:lnTo>
                            <a:pt x="0" y="21600"/>
                          </a:lnTo>
                          <a:lnTo>
                            <a:pt x="21600" y="21600"/>
                          </a:lnTo>
                          <a:cubicBezTo>
                            <a:pt x="21600" y="13745"/>
                            <a:pt x="20736" y="7855"/>
                            <a:pt x="20736" y="0"/>
                          </a:cubicBezTo>
                          <a:close/>
                        </a:path>
                      </a:pathLst>
                    </a:custGeom>
                    <a:solidFill>
                      <a:srgbClr val="03938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65" name="Freeform: Shape 165"/>
                    <p:cNvSpPr/>
                    <p:nvPr/>
                  </p:nvSpPr>
                  <p:spPr>
                    <a:xfrm>
                      <a:off x="262788" y="1139670"/>
                      <a:ext cx="61066" cy="398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576" y="0"/>
                          </a:moveTo>
                          <a:lnTo>
                            <a:pt x="864" y="0"/>
                          </a:lnTo>
                          <a:lnTo>
                            <a:pt x="0" y="21600"/>
                          </a:lnTo>
                          <a:lnTo>
                            <a:pt x="21600" y="21600"/>
                          </a:lnTo>
                          <a:cubicBezTo>
                            <a:pt x="20304" y="14400"/>
                            <a:pt x="19872" y="7200"/>
                            <a:pt x="18576" y="0"/>
                          </a:cubicBezTo>
                          <a:close/>
                        </a:path>
                      </a:pathLst>
                    </a:custGeom>
                    <a:solidFill>
                      <a:srgbClr val="1AC1B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66" name="Freeform: Shape 166"/>
                    <p:cNvSpPr/>
                    <p:nvPr/>
                  </p:nvSpPr>
                  <p:spPr>
                    <a:xfrm>
                      <a:off x="262788" y="1139670"/>
                      <a:ext cx="61066" cy="398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576" y="0"/>
                          </a:moveTo>
                          <a:lnTo>
                            <a:pt x="864" y="0"/>
                          </a:lnTo>
                          <a:lnTo>
                            <a:pt x="0" y="21600"/>
                          </a:lnTo>
                          <a:lnTo>
                            <a:pt x="21600" y="21600"/>
                          </a:lnTo>
                          <a:cubicBezTo>
                            <a:pt x="20304" y="14400"/>
                            <a:pt x="19872" y="7200"/>
                            <a:pt x="18576" y="0"/>
                          </a:cubicBezTo>
                          <a:close/>
                        </a:path>
                      </a:pathLst>
                    </a:custGeom>
                    <a:solidFill>
                      <a:srgbClr val="03938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67" name="Freeform: Shape 167"/>
                    <p:cNvSpPr/>
                    <p:nvPr/>
                  </p:nvSpPr>
                  <p:spPr>
                    <a:xfrm>
                      <a:off x="260295" y="1208094"/>
                      <a:ext cx="73529"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520" y="0"/>
                          </a:moveTo>
                          <a:lnTo>
                            <a:pt x="360" y="0"/>
                          </a:lnTo>
                          <a:lnTo>
                            <a:pt x="0" y="21600"/>
                          </a:lnTo>
                          <a:lnTo>
                            <a:pt x="21600" y="21600"/>
                          </a:lnTo>
                          <a:cubicBezTo>
                            <a:pt x="21240" y="13745"/>
                            <a:pt x="21240" y="7855"/>
                            <a:pt x="20520" y="0"/>
                          </a:cubicBezTo>
                          <a:close/>
                        </a:path>
                      </a:pathLst>
                    </a:custGeom>
                    <a:solidFill>
                      <a:srgbClr val="1AC1B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68" name="Freeform: Shape 168"/>
                    <p:cNvSpPr/>
                    <p:nvPr/>
                  </p:nvSpPr>
                  <p:spPr>
                    <a:xfrm>
                      <a:off x="260295" y="1208094"/>
                      <a:ext cx="73529"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520" y="0"/>
                          </a:moveTo>
                          <a:lnTo>
                            <a:pt x="360" y="0"/>
                          </a:lnTo>
                          <a:lnTo>
                            <a:pt x="0" y="21600"/>
                          </a:lnTo>
                          <a:lnTo>
                            <a:pt x="21600" y="21600"/>
                          </a:lnTo>
                          <a:cubicBezTo>
                            <a:pt x="21240" y="13745"/>
                            <a:pt x="21240" y="7855"/>
                            <a:pt x="20520" y="0"/>
                          </a:cubicBezTo>
                          <a:close/>
                        </a:path>
                      </a:pathLst>
                    </a:custGeom>
                    <a:solidFill>
                      <a:srgbClr val="03938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69" name="Freeform: Shape 169"/>
                    <p:cNvSpPr/>
                    <p:nvPr/>
                  </p:nvSpPr>
                  <p:spPr>
                    <a:xfrm>
                      <a:off x="252818" y="1311650"/>
                      <a:ext cx="135840" cy="398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262" y="0"/>
                          </a:moveTo>
                          <a:lnTo>
                            <a:pt x="393" y="0"/>
                          </a:lnTo>
                          <a:lnTo>
                            <a:pt x="0" y="21600"/>
                          </a:lnTo>
                          <a:lnTo>
                            <a:pt x="21600" y="21600"/>
                          </a:lnTo>
                          <a:cubicBezTo>
                            <a:pt x="20422" y="15055"/>
                            <a:pt x="19047" y="7855"/>
                            <a:pt x="18262" y="0"/>
                          </a:cubicBezTo>
                          <a:close/>
                        </a:path>
                      </a:pathLst>
                    </a:custGeom>
                    <a:solidFill>
                      <a:srgbClr val="1AC1B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70" name="Freeform: Shape 170"/>
                    <p:cNvSpPr/>
                    <p:nvPr/>
                  </p:nvSpPr>
                  <p:spPr>
                    <a:xfrm>
                      <a:off x="252818" y="1311650"/>
                      <a:ext cx="135840" cy="398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262" y="0"/>
                          </a:moveTo>
                          <a:lnTo>
                            <a:pt x="393" y="0"/>
                          </a:lnTo>
                          <a:lnTo>
                            <a:pt x="0" y="21600"/>
                          </a:lnTo>
                          <a:lnTo>
                            <a:pt x="21600" y="21600"/>
                          </a:lnTo>
                          <a:cubicBezTo>
                            <a:pt x="20422" y="15055"/>
                            <a:pt x="19047" y="7855"/>
                            <a:pt x="18262" y="0"/>
                          </a:cubicBezTo>
                          <a:close/>
                        </a:path>
                      </a:pathLst>
                    </a:custGeom>
                    <a:solidFill>
                      <a:srgbClr val="03938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71" name="Freeform: Shape 171"/>
                    <p:cNvSpPr/>
                    <p:nvPr/>
                  </p:nvSpPr>
                  <p:spPr>
                    <a:xfrm>
                      <a:off x="249079" y="1378828"/>
                      <a:ext cx="168242"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171" y="0"/>
                          </a:moveTo>
                          <a:lnTo>
                            <a:pt x="159" y="0"/>
                          </a:lnTo>
                          <a:lnTo>
                            <a:pt x="0" y="21600"/>
                          </a:lnTo>
                          <a:lnTo>
                            <a:pt x="21600" y="21600"/>
                          </a:lnTo>
                          <a:cubicBezTo>
                            <a:pt x="21124" y="15709"/>
                            <a:pt x="20647" y="7855"/>
                            <a:pt x="20171" y="0"/>
                          </a:cubicBezTo>
                          <a:close/>
                        </a:path>
                      </a:pathLst>
                    </a:custGeom>
                    <a:solidFill>
                      <a:srgbClr val="1AC1B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272" name="Freeform: Shape 172"/>
                    <p:cNvSpPr/>
                    <p:nvPr/>
                  </p:nvSpPr>
                  <p:spPr>
                    <a:xfrm>
                      <a:off x="249079" y="1378828"/>
                      <a:ext cx="168242"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171" y="0"/>
                          </a:moveTo>
                          <a:lnTo>
                            <a:pt x="159" y="0"/>
                          </a:lnTo>
                          <a:lnTo>
                            <a:pt x="0" y="21600"/>
                          </a:lnTo>
                          <a:lnTo>
                            <a:pt x="21600" y="21600"/>
                          </a:lnTo>
                          <a:cubicBezTo>
                            <a:pt x="21124" y="15709"/>
                            <a:pt x="20647" y="7855"/>
                            <a:pt x="20171" y="0"/>
                          </a:cubicBezTo>
                          <a:close/>
                        </a:path>
                      </a:pathLst>
                    </a:custGeom>
                    <a:solidFill>
                      <a:srgbClr val="03938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sp>
                <p:nvSpPr>
                  <p:cNvPr id="1274" name="Freeform 66"/>
                  <p:cNvSpPr/>
                  <p:nvPr/>
                </p:nvSpPr>
                <p:spPr>
                  <a:xfrm>
                    <a:off x="0" y="1683634"/>
                    <a:ext cx="4025208" cy="1972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74"/>
                        </a:moveTo>
                        <a:cubicBezTo>
                          <a:pt x="21600" y="16794"/>
                          <a:pt x="16765" y="21600"/>
                          <a:pt x="10803" y="21600"/>
                        </a:cubicBezTo>
                        <a:cubicBezTo>
                          <a:pt x="4838" y="21600"/>
                          <a:pt x="0" y="16794"/>
                          <a:pt x="0" y="10774"/>
                        </a:cubicBezTo>
                        <a:cubicBezTo>
                          <a:pt x="0" y="4859"/>
                          <a:pt x="4838" y="0"/>
                          <a:pt x="10803" y="0"/>
                        </a:cubicBezTo>
                        <a:cubicBezTo>
                          <a:pt x="16765" y="0"/>
                          <a:pt x="21600" y="4859"/>
                          <a:pt x="21600" y="10774"/>
                        </a:cubicBezTo>
                      </a:path>
                    </a:pathLst>
                  </a:custGeom>
                  <a:solidFill>
                    <a:srgbClr val="6177E9"/>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1275" name="Freeform 84"/>
                  <p:cNvSpPr/>
                  <p:nvPr/>
                </p:nvSpPr>
                <p:spPr>
                  <a:xfrm>
                    <a:off x="3045279" y="127549"/>
                    <a:ext cx="246500" cy="1640636"/>
                  </a:xfrm>
                  <a:prstGeom prst="rect">
                    <a:avLst/>
                  </a:prstGeom>
                  <a:gradFill flip="none" rotWithShape="1">
                    <a:gsLst>
                      <a:gs pos="1000">
                        <a:srgbClr val="FFB452"/>
                      </a:gs>
                      <a:gs pos="99000">
                        <a:srgbClr val="F9D15D"/>
                      </a:gs>
                    </a:gsLst>
                    <a:lin ang="16200000" scaled="0"/>
                  </a:gra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1276" name="Freeform 85"/>
                  <p:cNvSpPr/>
                  <p:nvPr/>
                </p:nvSpPr>
                <p:spPr>
                  <a:xfrm>
                    <a:off x="3290365" y="255096"/>
                    <a:ext cx="237356" cy="1513088"/>
                  </a:xfrm>
                  <a:prstGeom prst="rect">
                    <a:avLst/>
                  </a:prstGeom>
                  <a:gradFill flip="none" rotWithShape="1">
                    <a:gsLst>
                      <a:gs pos="30000">
                        <a:srgbClr val="E85D6D"/>
                      </a:gs>
                      <a:gs pos="99000">
                        <a:srgbClr val="FF747E"/>
                      </a:gs>
                    </a:gsLst>
                    <a:lin ang="16200000" scaled="0"/>
                  </a:gra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1277" name="Freeform 86"/>
                  <p:cNvSpPr/>
                  <p:nvPr/>
                </p:nvSpPr>
                <p:spPr>
                  <a:xfrm>
                    <a:off x="3528135" y="0"/>
                    <a:ext cx="290397" cy="1768185"/>
                  </a:xfrm>
                  <a:prstGeom prst="rect">
                    <a:avLst/>
                  </a:prstGeom>
                  <a:gradFill flip="none" rotWithShape="1">
                    <a:gsLst>
                      <a:gs pos="40000">
                        <a:srgbClr val="4AB9FA"/>
                      </a:gs>
                      <a:gs pos="99000">
                        <a:srgbClr val="69E0F6"/>
                      </a:gs>
                    </a:gsLst>
                    <a:lin ang="16200000" scaled="0"/>
                  </a:gra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1278" name="Freeform 87"/>
                  <p:cNvSpPr/>
                  <p:nvPr/>
                </p:nvSpPr>
                <p:spPr>
                  <a:xfrm>
                    <a:off x="3089174" y="1643243"/>
                    <a:ext cx="160540" cy="313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990" y="21600"/>
                        </a:moveTo>
                        <a:lnTo>
                          <a:pt x="1610" y="21600"/>
                        </a:lnTo>
                        <a:cubicBezTo>
                          <a:pt x="722" y="21600"/>
                          <a:pt x="0" y="17143"/>
                          <a:pt x="0" y="11657"/>
                        </a:cubicBezTo>
                        <a:lnTo>
                          <a:pt x="0" y="9943"/>
                        </a:lnTo>
                        <a:cubicBezTo>
                          <a:pt x="0" y="4457"/>
                          <a:pt x="722" y="0"/>
                          <a:pt x="1610" y="0"/>
                        </a:cubicBezTo>
                        <a:lnTo>
                          <a:pt x="19990" y="0"/>
                        </a:lnTo>
                        <a:cubicBezTo>
                          <a:pt x="20878" y="0"/>
                          <a:pt x="21600" y="4457"/>
                          <a:pt x="21600" y="9943"/>
                        </a:cubicBezTo>
                        <a:lnTo>
                          <a:pt x="21600" y="11657"/>
                        </a:lnTo>
                        <a:cubicBezTo>
                          <a:pt x="21600" y="17143"/>
                          <a:pt x="20878" y="21600"/>
                          <a:pt x="19990" y="21600"/>
                        </a:cubicBezTo>
                      </a:path>
                    </a:pathLst>
                  </a:custGeom>
                  <a:solidFill>
                    <a:srgbClr val="F9D15D"/>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1279" name="Freeform 88"/>
                  <p:cNvSpPr/>
                  <p:nvPr/>
                </p:nvSpPr>
                <p:spPr>
                  <a:xfrm>
                    <a:off x="3330602" y="1643243"/>
                    <a:ext cx="160540" cy="313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045" y="21600"/>
                        </a:moveTo>
                        <a:lnTo>
                          <a:pt x="1610" y="21600"/>
                        </a:lnTo>
                        <a:cubicBezTo>
                          <a:pt x="722" y="21600"/>
                          <a:pt x="0" y="17143"/>
                          <a:pt x="0" y="11657"/>
                        </a:cubicBezTo>
                        <a:lnTo>
                          <a:pt x="0" y="9943"/>
                        </a:lnTo>
                        <a:cubicBezTo>
                          <a:pt x="0" y="4457"/>
                          <a:pt x="722" y="0"/>
                          <a:pt x="1610" y="0"/>
                        </a:cubicBezTo>
                        <a:lnTo>
                          <a:pt x="20045" y="0"/>
                        </a:lnTo>
                        <a:cubicBezTo>
                          <a:pt x="20934" y="0"/>
                          <a:pt x="21600" y="4457"/>
                          <a:pt x="21600" y="9943"/>
                        </a:cubicBezTo>
                        <a:lnTo>
                          <a:pt x="21600" y="11657"/>
                        </a:lnTo>
                        <a:cubicBezTo>
                          <a:pt x="21600" y="17143"/>
                          <a:pt x="20934" y="21600"/>
                          <a:pt x="20045" y="21600"/>
                        </a:cubicBezTo>
                      </a:path>
                    </a:pathLst>
                  </a:custGeom>
                  <a:solidFill>
                    <a:srgbClr val="FF747E"/>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1280" name="Freeform 89"/>
                  <p:cNvSpPr/>
                  <p:nvPr/>
                </p:nvSpPr>
                <p:spPr>
                  <a:xfrm>
                    <a:off x="3330602" y="335877"/>
                    <a:ext cx="160540" cy="313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045" y="21600"/>
                        </a:moveTo>
                        <a:lnTo>
                          <a:pt x="1610" y="21600"/>
                        </a:lnTo>
                        <a:cubicBezTo>
                          <a:pt x="722" y="21600"/>
                          <a:pt x="0" y="16800"/>
                          <a:pt x="0" y="11314"/>
                        </a:cubicBezTo>
                        <a:lnTo>
                          <a:pt x="0" y="9600"/>
                        </a:lnTo>
                        <a:cubicBezTo>
                          <a:pt x="0" y="4114"/>
                          <a:pt x="722" y="0"/>
                          <a:pt x="1610" y="0"/>
                        </a:cubicBezTo>
                        <a:lnTo>
                          <a:pt x="20045" y="0"/>
                        </a:lnTo>
                        <a:cubicBezTo>
                          <a:pt x="20934" y="0"/>
                          <a:pt x="21600" y="4114"/>
                          <a:pt x="21600" y="9600"/>
                        </a:cubicBezTo>
                        <a:lnTo>
                          <a:pt x="21600" y="11314"/>
                        </a:lnTo>
                        <a:cubicBezTo>
                          <a:pt x="21600" y="16800"/>
                          <a:pt x="20934" y="21600"/>
                          <a:pt x="20045" y="21600"/>
                        </a:cubicBezTo>
                      </a:path>
                    </a:pathLst>
                  </a:custGeom>
                  <a:solidFill>
                    <a:srgbClr val="E85D6D">
                      <a:alpha val="50000"/>
                    </a:srgbClr>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1281" name="Freeform 90"/>
                  <p:cNvSpPr/>
                  <p:nvPr/>
                </p:nvSpPr>
                <p:spPr>
                  <a:xfrm>
                    <a:off x="3595807" y="1643243"/>
                    <a:ext cx="160541" cy="313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990" y="21600"/>
                        </a:moveTo>
                        <a:lnTo>
                          <a:pt x="1610" y="21600"/>
                        </a:lnTo>
                        <a:cubicBezTo>
                          <a:pt x="722" y="21600"/>
                          <a:pt x="0" y="17143"/>
                          <a:pt x="0" y="11657"/>
                        </a:cubicBezTo>
                        <a:lnTo>
                          <a:pt x="0" y="9943"/>
                        </a:lnTo>
                        <a:cubicBezTo>
                          <a:pt x="0" y="4457"/>
                          <a:pt x="722" y="0"/>
                          <a:pt x="1610" y="0"/>
                        </a:cubicBezTo>
                        <a:lnTo>
                          <a:pt x="19990" y="0"/>
                        </a:lnTo>
                        <a:cubicBezTo>
                          <a:pt x="20878" y="0"/>
                          <a:pt x="21600" y="4457"/>
                          <a:pt x="21600" y="9943"/>
                        </a:cubicBezTo>
                        <a:lnTo>
                          <a:pt x="21600" y="11657"/>
                        </a:lnTo>
                        <a:cubicBezTo>
                          <a:pt x="21600" y="17143"/>
                          <a:pt x="20878" y="21600"/>
                          <a:pt x="19990" y="21600"/>
                        </a:cubicBezTo>
                      </a:path>
                    </a:pathLst>
                  </a:custGeom>
                  <a:solidFill>
                    <a:srgbClr val="69E0F6"/>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1282" name="Freeform 91"/>
                  <p:cNvSpPr/>
                  <p:nvPr/>
                </p:nvSpPr>
                <p:spPr>
                  <a:xfrm>
                    <a:off x="3595807" y="87158"/>
                    <a:ext cx="160541" cy="313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990" y="21600"/>
                        </a:moveTo>
                        <a:lnTo>
                          <a:pt x="1610" y="21600"/>
                        </a:lnTo>
                        <a:cubicBezTo>
                          <a:pt x="722" y="21600"/>
                          <a:pt x="0" y="17143"/>
                          <a:pt x="0" y="11657"/>
                        </a:cubicBezTo>
                        <a:lnTo>
                          <a:pt x="0" y="9600"/>
                        </a:lnTo>
                        <a:cubicBezTo>
                          <a:pt x="0" y="4114"/>
                          <a:pt x="722" y="0"/>
                          <a:pt x="1610" y="0"/>
                        </a:cubicBezTo>
                        <a:lnTo>
                          <a:pt x="19990" y="0"/>
                        </a:lnTo>
                        <a:cubicBezTo>
                          <a:pt x="20878" y="0"/>
                          <a:pt x="21600" y="4114"/>
                          <a:pt x="21600" y="9600"/>
                        </a:cubicBezTo>
                        <a:lnTo>
                          <a:pt x="21600" y="11657"/>
                        </a:lnTo>
                        <a:cubicBezTo>
                          <a:pt x="21600" y="17143"/>
                          <a:pt x="20878" y="21600"/>
                          <a:pt x="19990" y="21600"/>
                        </a:cubicBezTo>
                      </a:path>
                    </a:pathLst>
                  </a:custGeom>
                  <a:solidFill>
                    <a:srgbClr val="4AB9FA">
                      <a:alpha val="50000"/>
                    </a:srgbClr>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1283" name="Freeform 92"/>
                  <p:cNvSpPr/>
                  <p:nvPr/>
                </p:nvSpPr>
                <p:spPr>
                  <a:xfrm>
                    <a:off x="3087346" y="274228"/>
                    <a:ext cx="158706" cy="12048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96"/>
                        </a:moveTo>
                        <a:cubicBezTo>
                          <a:pt x="21600" y="16768"/>
                          <a:pt x="16781" y="21600"/>
                          <a:pt x="10772" y="21600"/>
                        </a:cubicBezTo>
                        <a:cubicBezTo>
                          <a:pt x="4819" y="21600"/>
                          <a:pt x="0" y="16768"/>
                          <a:pt x="0" y="10796"/>
                        </a:cubicBezTo>
                        <a:cubicBezTo>
                          <a:pt x="0" y="4832"/>
                          <a:pt x="4819" y="0"/>
                          <a:pt x="10772" y="0"/>
                        </a:cubicBezTo>
                        <a:cubicBezTo>
                          <a:pt x="16781" y="0"/>
                          <a:pt x="21600" y="4832"/>
                          <a:pt x="21600" y="10796"/>
                        </a:cubicBezTo>
                      </a:path>
                    </a:pathLst>
                  </a:custGeom>
                  <a:solidFill>
                    <a:srgbClr val="F9D15D"/>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1284" name="Freeform 93"/>
                  <p:cNvSpPr/>
                  <p:nvPr/>
                </p:nvSpPr>
                <p:spPr>
                  <a:xfrm>
                    <a:off x="3348892" y="493186"/>
                    <a:ext cx="114817" cy="9412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758"/>
                          <a:pt x="16800" y="21600"/>
                          <a:pt x="10761" y="21600"/>
                        </a:cubicBezTo>
                        <a:cubicBezTo>
                          <a:pt x="4800" y="21600"/>
                          <a:pt x="0" y="16758"/>
                          <a:pt x="0" y="10800"/>
                        </a:cubicBezTo>
                        <a:cubicBezTo>
                          <a:pt x="0" y="4831"/>
                          <a:pt x="4800" y="0"/>
                          <a:pt x="10761" y="0"/>
                        </a:cubicBezTo>
                        <a:cubicBezTo>
                          <a:pt x="16800" y="0"/>
                          <a:pt x="21600" y="4831"/>
                          <a:pt x="21600" y="10800"/>
                        </a:cubicBezTo>
                      </a:path>
                    </a:pathLst>
                  </a:custGeom>
                  <a:solidFill>
                    <a:srgbClr val="FF747E"/>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1285" name="Freeform 94"/>
                  <p:cNvSpPr/>
                  <p:nvPr/>
                </p:nvSpPr>
                <p:spPr>
                  <a:xfrm>
                    <a:off x="3597636" y="144554"/>
                    <a:ext cx="156879" cy="14620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96"/>
                        </a:moveTo>
                        <a:cubicBezTo>
                          <a:pt x="21600" y="16768"/>
                          <a:pt x="16787" y="21600"/>
                          <a:pt x="10829" y="21600"/>
                        </a:cubicBezTo>
                        <a:cubicBezTo>
                          <a:pt x="4870" y="21600"/>
                          <a:pt x="0" y="16768"/>
                          <a:pt x="0" y="10796"/>
                        </a:cubicBezTo>
                        <a:cubicBezTo>
                          <a:pt x="0" y="4832"/>
                          <a:pt x="4870" y="0"/>
                          <a:pt x="10829" y="0"/>
                        </a:cubicBezTo>
                        <a:cubicBezTo>
                          <a:pt x="16787" y="0"/>
                          <a:pt x="21600" y="4832"/>
                          <a:pt x="21600" y="10796"/>
                        </a:cubicBezTo>
                      </a:path>
                    </a:pathLst>
                  </a:custGeom>
                  <a:solidFill>
                    <a:srgbClr val="69E0F6"/>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1286" name="Freeform 62"/>
                  <p:cNvSpPr/>
                  <p:nvPr/>
                </p:nvSpPr>
                <p:spPr>
                  <a:xfrm>
                    <a:off x="226794" y="1632615"/>
                    <a:ext cx="475126" cy="65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957"/>
                        </a:moveTo>
                        <a:lnTo>
                          <a:pt x="7749" y="18957"/>
                        </a:lnTo>
                        <a:cubicBezTo>
                          <a:pt x="7824" y="18957"/>
                          <a:pt x="7880" y="19452"/>
                          <a:pt x="7880" y="20113"/>
                        </a:cubicBezTo>
                        <a:lnTo>
                          <a:pt x="7880" y="20278"/>
                        </a:lnTo>
                        <a:cubicBezTo>
                          <a:pt x="7880" y="21104"/>
                          <a:pt x="7824" y="21600"/>
                          <a:pt x="7749" y="21600"/>
                        </a:cubicBezTo>
                        <a:lnTo>
                          <a:pt x="0" y="21600"/>
                        </a:lnTo>
                        <a:close/>
                        <a:moveTo>
                          <a:pt x="0" y="9127"/>
                        </a:moveTo>
                        <a:lnTo>
                          <a:pt x="11221" y="9127"/>
                        </a:lnTo>
                        <a:cubicBezTo>
                          <a:pt x="11297" y="9127"/>
                          <a:pt x="11373" y="9788"/>
                          <a:pt x="11373" y="10449"/>
                        </a:cubicBezTo>
                        <a:lnTo>
                          <a:pt x="11373" y="10614"/>
                        </a:lnTo>
                        <a:cubicBezTo>
                          <a:pt x="11373" y="11275"/>
                          <a:pt x="11297" y="11771"/>
                          <a:pt x="11221" y="11771"/>
                        </a:cubicBezTo>
                        <a:lnTo>
                          <a:pt x="0" y="11771"/>
                        </a:lnTo>
                        <a:close/>
                        <a:moveTo>
                          <a:pt x="0" y="0"/>
                        </a:moveTo>
                        <a:lnTo>
                          <a:pt x="21449" y="0"/>
                        </a:lnTo>
                        <a:cubicBezTo>
                          <a:pt x="21543" y="0"/>
                          <a:pt x="21600" y="496"/>
                          <a:pt x="21600" y="1156"/>
                        </a:cubicBezTo>
                        <a:lnTo>
                          <a:pt x="21600" y="1322"/>
                        </a:lnTo>
                        <a:cubicBezTo>
                          <a:pt x="21600" y="2148"/>
                          <a:pt x="21543" y="2643"/>
                          <a:pt x="21449" y="2643"/>
                        </a:cubicBezTo>
                        <a:lnTo>
                          <a:pt x="0" y="2643"/>
                        </a:lnTo>
                        <a:close/>
                      </a:path>
                    </a:pathLst>
                  </a:custGeom>
                  <a:solidFill>
                    <a:srgbClr val="E3E9FF"/>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1287" name="Freeform 136"/>
                  <p:cNvSpPr/>
                  <p:nvPr/>
                </p:nvSpPr>
                <p:spPr>
                  <a:xfrm>
                    <a:off x="674899" y="1666628"/>
                    <a:ext cx="2516286" cy="973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6988"/>
                        </a:moveTo>
                        <a:lnTo>
                          <a:pt x="0" y="0"/>
                        </a:lnTo>
                        <a:lnTo>
                          <a:pt x="21600" y="0"/>
                        </a:lnTo>
                        <a:lnTo>
                          <a:pt x="21600" y="6988"/>
                        </a:lnTo>
                        <a:cubicBezTo>
                          <a:pt x="21600" y="15035"/>
                          <a:pt x="21383" y="21600"/>
                          <a:pt x="21112" y="21600"/>
                        </a:cubicBezTo>
                        <a:lnTo>
                          <a:pt x="488" y="21600"/>
                        </a:lnTo>
                        <a:cubicBezTo>
                          <a:pt x="217" y="21600"/>
                          <a:pt x="0" y="15035"/>
                          <a:pt x="0" y="6988"/>
                        </a:cubicBezTo>
                      </a:path>
                    </a:pathLst>
                  </a:custGeom>
                  <a:gradFill flip="none" rotWithShape="1">
                    <a:gsLst>
                      <a:gs pos="1000">
                        <a:srgbClr val="222F5E"/>
                      </a:gs>
                      <a:gs pos="99000">
                        <a:srgbClr val="3B467E"/>
                      </a:gs>
                    </a:gsLst>
                    <a:lin ang="16200000" scaled="0"/>
                  </a:gra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sp>
                <p:nvSpPr>
                  <p:cNvPr id="1288" name="Freeform 150"/>
                  <p:cNvSpPr/>
                  <p:nvPr/>
                </p:nvSpPr>
                <p:spPr>
                  <a:xfrm>
                    <a:off x="2941112" y="533576"/>
                    <a:ext cx="105634" cy="46291"/>
                  </a:xfrm>
                  <a:custGeom>
                    <a:avLst/>
                    <a:gdLst/>
                    <a:ahLst/>
                    <a:cxnLst>
                      <a:cxn ang="0">
                        <a:pos x="wd2" y="hd2"/>
                      </a:cxn>
                      <a:cxn ang="5400000">
                        <a:pos x="wd2" y="hd2"/>
                      </a:cxn>
                      <a:cxn ang="10800000">
                        <a:pos x="wd2" y="hd2"/>
                      </a:cxn>
                      <a:cxn ang="16200000">
                        <a:pos x="wd2" y="hd2"/>
                      </a:cxn>
                    </a:cxnLst>
                    <a:rect l="0" t="0" r="r" b="b"/>
                    <a:pathLst>
                      <a:path w="20874" h="21600" fill="norm" stroke="1" extrusionOk="0">
                        <a:moveTo>
                          <a:pt x="14392" y="13119"/>
                        </a:moveTo>
                        <a:cubicBezTo>
                          <a:pt x="14556" y="13342"/>
                          <a:pt x="14720" y="14012"/>
                          <a:pt x="14638" y="14458"/>
                        </a:cubicBezTo>
                        <a:cubicBezTo>
                          <a:pt x="13817" y="20484"/>
                          <a:pt x="12009" y="21600"/>
                          <a:pt x="10777" y="21600"/>
                        </a:cubicBezTo>
                        <a:cubicBezTo>
                          <a:pt x="10120" y="21600"/>
                          <a:pt x="9709" y="21377"/>
                          <a:pt x="9709" y="21377"/>
                        </a:cubicBezTo>
                        <a:cubicBezTo>
                          <a:pt x="9463" y="21154"/>
                          <a:pt x="9381" y="20484"/>
                          <a:pt x="9381" y="20038"/>
                        </a:cubicBezTo>
                        <a:cubicBezTo>
                          <a:pt x="9463" y="19368"/>
                          <a:pt x="9627" y="18922"/>
                          <a:pt x="9874" y="19368"/>
                        </a:cubicBezTo>
                        <a:cubicBezTo>
                          <a:pt x="10038" y="19368"/>
                          <a:pt x="12913" y="21154"/>
                          <a:pt x="13899" y="13789"/>
                        </a:cubicBezTo>
                        <a:cubicBezTo>
                          <a:pt x="13981" y="13342"/>
                          <a:pt x="14227" y="12896"/>
                          <a:pt x="14392" y="13119"/>
                        </a:cubicBezTo>
                        <a:close/>
                        <a:moveTo>
                          <a:pt x="19845" y="0"/>
                        </a:moveTo>
                        <a:cubicBezTo>
                          <a:pt x="20448" y="672"/>
                          <a:pt x="21222" y="2912"/>
                          <a:pt x="20706" y="6272"/>
                        </a:cubicBezTo>
                        <a:cubicBezTo>
                          <a:pt x="20620" y="6720"/>
                          <a:pt x="20534" y="6720"/>
                          <a:pt x="20448" y="6720"/>
                        </a:cubicBezTo>
                        <a:cubicBezTo>
                          <a:pt x="20361" y="6720"/>
                          <a:pt x="20275" y="6720"/>
                          <a:pt x="20275" y="6720"/>
                        </a:cubicBezTo>
                        <a:cubicBezTo>
                          <a:pt x="20189" y="6720"/>
                          <a:pt x="20103" y="6272"/>
                          <a:pt x="20189" y="5824"/>
                        </a:cubicBezTo>
                        <a:cubicBezTo>
                          <a:pt x="20706" y="2688"/>
                          <a:pt x="19759" y="1344"/>
                          <a:pt x="19673" y="1344"/>
                        </a:cubicBezTo>
                        <a:cubicBezTo>
                          <a:pt x="19501" y="1120"/>
                          <a:pt x="19501" y="896"/>
                          <a:pt x="19501" y="448"/>
                        </a:cubicBezTo>
                        <a:cubicBezTo>
                          <a:pt x="19587" y="0"/>
                          <a:pt x="19759" y="0"/>
                          <a:pt x="19845" y="0"/>
                        </a:cubicBezTo>
                        <a:close/>
                        <a:moveTo>
                          <a:pt x="9915" y="0"/>
                        </a:moveTo>
                        <a:cubicBezTo>
                          <a:pt x="10072" y="0"/>
                          <a:pt x="10308" y="694"/>
                          <a:pt x="10308" y="1157"/>
                        </a:cubicBezTo>
                        <a:lnTo>
                          <a:pt x="10308" y="6018"/>
                        </a:lnTo>
                        <a:cubicBezTo>
                          <a:pt x="10308" y="6249"/>
                          <a:pt x="10229" y="6481"/>
                          <a:pt x="10229" y="6712"/>
                        </a:cubicBezTo>
                        <a:cubicBezTo>
                          <a:pt x="9758" y="8564"/>
                          <a:pt x="9444" y="10647"/>
                          <a:pt x="9444" y="11110"/>
                        </a:cubicBezTo>
                        <a:cubicBezTo>
                          <a:pt x="9444" y="11341"/>
                          <a:pt x="9758" y="11573"/>
                          <a:pt x="9994" y="11341"/>
                        </a:cubicBezTo>
                        <a:cubicBezTo>
                          <a:pt x="10151" y="11341"/>
                          <a:pt x="10387" y="11804"/>
                          <a:pt x="10387" y="12499"/>
                        </a:cubicBezTo>
                        <a:cubicBezTo>
                          <a:pt x="10387" y="12961"/>
                          <a:pt x="10229" y="13656"/>
                          <a:pt x="10072" y="13656"/>
                        </a:cubicBezTo>
                        <a:cubicBezTo>
                          <a:pt x="9994" y="13656"/>
                          <a:pt x="9915" y="13656"/>
                          <a:pt x="9837" y="13656"/>
                        </a:cubicBezTo>
                        <a:cubicBezTo>
                          <a:pt x="9601" y="13656"/>
                          <a:pt x="9208" y="13656"/>
                          <a:pt x="8894" y="12961"/>
                        </a:cubicBezTo>
                        <a:cubicBezTo>
                          <a:pt x="8737" y="12499"/>
                          <a:pt x="8658" y="11804"/>
                          <a:pt x="8658" y="11110"/>
                        </a:cubicBezTo>
                        <a:cubicBezTo>
                          <a:pt x="8658" y="9721"/>
                          <a:pt x="9208" y="6944"/>
                          <a:pt x="9522" y="5786"/>
                        </a:cubicBezTo>
                        <a:lnTo>
                          <a:pt x="9522" y="1157"/>
                        </a:lnTo>
                        <a:cubicBezTo>
                          <a:pt x="9522" y="694"/>
                          <a:pt x="9679" y="0"/>
                          <a:pt x="9915" y="0"/>
                        </a:cubicBezTo>
                        <a:close/>
                        <a:moveTo>
                          <a:pt x="936" y="0"/>
                        </a:moveTo>
                        <a:cubicBezTo>
                          <a:pt x="1019" y="0"/>
                          <a:pt x="1183" y="0"/>
                          <a:pt x="1347" y="448"/>
                        </a:cubicBezTo>
                        <a:cubicBezTo>
                          <a:pt x="1347" y="896"/>
                          <a:pt x="1347" y="1120"/>
                          <a:pt x="1183" y="1344"/>
                        </a:cubicBezTo>
                        <a:cubicBezTo>
                          <a:pt x="1019" y="1344"/>
                          <a:pt x="115" y="2688"/>
                          <a:pt x="608" y="5824"/>
                        </a:cubicBezTo>
                        <a:cubicBezTo>
                          <a:pt x="690" y="6272"/>
                          <a:pt x="608" y="6720"/>
                          <a:pt x="526" y="6720"/>
                        </a:cubicBezTo>
                        <a:lnTo>
                          <a:pt x="443" y="6720"/>
                        </a:lnTo>
                        <a:cubicBezTo>
                          <a:pt x="279" y="6720"/>
                          <a:pt x="197" y="6720"/>
                          <a:pt x="197" y="6272"/>
                        </a:cubicBezTo>
                        <a:cubicBezTo>
                          <a:pt x="-378" y="2912"/>
                          <a:pt x="443" y="672"/>
                          <a:pt x="936" y="0"/>
                        </a:cubicBezTo>
                        <a:close/>
                      </a:path>
                    </a:pathLst>
                  </a:custGeom>
                  <a:solidFill>
                    <a:srgbClr val="E8767C"/>
                  </a:solidFill>
                  <a:ln w="12700" cap="flat">
                    <a:noFill/>
                    <a:miter lim="400000"/>
                  </a:ln>
                  <a:effectLst/>
                </p:spPr>
                <p:txBody>
                  <a:bodyPr wrap="square" lIns="45719" tIns="45719" rIns="45719" bIns="45719" numCol="1" anchor="ctr">
                    <a:noAutofit/>
                  </a:bodyPr>
                  <a:lstStyle/>
                  <a:p>
                    <a:pPr>
                      <a:defRPr sz="3500">
                        <a:solidFill>
                          <a:srgbClr val="747993"/>
                        </a:solidFill>
                        <a:latin typeface="Poppins Regular"/>
                        <a:ea typeface="Poppins Regular"/>
                        <a:cs typeface="Poppins Regular"/>
                        <a:sym typeface="Poppins Regular"/>
                      </a:defRPr>
                    </a:pPr>
                  </a:p>
                </p:txBody>
              </p:sp>
            </p:grpSp>
          </p:grpSp>
          <p:sp>
            <p:nvSpPr>
              <p:cNvPr id="1291" name="TextBox 67"/>
              <p:cNvSpPr txBox="1"/>
              <p:nvPr/>
            </p:nvSpPr>
            <p:spPr>
              <a:xfrm>
                <a:off x="0" y="181436"/>
                <a:ext cx="5895028" cy="10159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lgn="ctr">
                  <a:defRPr spc="-45" sz="5200">
                    <a:solidFill>
                      <a:srgbClr val="FFFFFF"/>
                    </a:solidFill>
                    <a:latin typeface="Poppins Bold"/>
                    <a:ea typeface="Poppins Bold"/>
                    <a:cs typeface="Poppins Bold"/>
                    <a:sym typeface="Poppins Bold"/>
                  </a:defRPr>
                </a:lvl1pPr>
              </a:lstStyle>
              <a:p>
                <a:pPr/>
                <a:r>
                  <a:t>Externalization</a:t>
                </a:r>
              </a:p>
            </p:txBody>
          </p:sp>
        </p:grpSp>
        <p:grpSp>
          <p:nvGrpSpPr>
            <p:cNvPr id="1295" name="Group"/>
            <p:cNvGrpSpPr/>
            <p:nvPr/>
          </p:nvGrpSpPr>
          <p:grpSpPr>
            <a:xfrm>
              <a:off x="9714576" y="2240883"/>
              <a:ext cx="1175136" cy="5743469"/>
              <a:chOff x="0" y="0"/>
              <a:chExt cx="1175134" cy="5743468"/>
            </a:xfrm>
          </p:grpSpPr>
          <p:sp>
            <p:nvSpPr>
              <p:cNvPr id="1293" name="TextBox 67"/>
              <p:cNvSpPr txBox="1"/>
              <p:nvPr/>
            </p:nvSpPr>
            <p:spPr>
              <a:xfrm>
                <a:off x="408057" y="0"/>
                <a:ext cx="767078" cy="57434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vert="eaVert" wrap="square" lIns="45719" tIns="45719" rIns="45719" bIns="45719" numCol="1" anchor="b">
                <a:spAutoFit/>
              </a:bodyPr>
              <a:lstStyle>
                <a:lvl1pPr algn="ctr">
                  <a:defRPr spc="-33" sz="3800">
                    <a:solidFill>
                      <a:srgbClr val="FF2600"/>
                    </a:solidFill>
                    <a:latin typeface="Poppins Bold"/>
                    <a:ea typeface="Poppins Bold"/>
                    <a:cs typeface="Poppins Bold"/>
                    <a:sym typeface="Poppins Bold"/>
                  </a:defRPr>
                </a:lvl1pPr>
              </a:lstStyle>
              <a:p>
                <a:pPr/>
                <a:r>
                  <a:t>Explicit  Knowledge</a:t>
                </a:r>
              </a:p>
            </p:txBody>
          </p:sp>
          <p:sp>
            <p:nvSpPr>
              <p:cNvPr id="1294" name="(ความรู้ที่มีอยู่ชัดแจ้ง)"/>
              <p:cNvSpPr txBox="1"/>
              <p:nvPr/>
            </p:nvSpPr>
            <p:spPr>
              <a:xfrm rot="5400000">
                <a:off x="-936244" y="2727430"/>
                <a:ext cx="2497837" cy="6253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914216">
                  <a:lnSpc>
                    <a:spcPct val="90000"/>
                  </a:lnSpc>
                  <a:defRPr b="1" sz="3200">
                    <a:solidFill>
                      <a:srgbClr val="EA4025"/>
                    </a:solidFill>
                    <a:latin typeface="+mn-lt"/>
                    <a:ea typeface="+mn-ea"/>
                    <a:cs typeface="+mn-cs"/>
                    <a:sym typeface="TH Sarabun New"/>
                  </a:defRPr>
                </a:lvl1pPr>
              </a:lstStyle>
              <a:p>
                <a:pPr/>
                <a:r>
                  <a:t>(ความรู้ที่มีอยู่ชัดแจ้ง)</a:t>
                </a:r>
              </a:p>
            </p:txBody>
          </p:sp>
        </p:grpSp>
      </p:grpSp>
      <p:sp>
        <p:nvSpPr>
          <p:cNvPr id="1297" name="TextBox 284"/>
          <p:cNvSpPr txBox="1"/>
          <p:nvPr/>
        </p:nvSpPr>
        <p:spPr>
          <a:xfrm>
            <a:off x="1366280" y="130190"/>
            <a:ext cx="21244561" cy="1563029"/>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p>
            <a:pPr algn="ctr">
              <a:lnSpc>
                <a:spcPts val="9400"/>
              </a:lnSpc>
              <a:defRPr spc="-66" sz="6700">
                <a:solidFill>
                  <a:srgbClr val="111340"/>
                </a:solidFill>
                <a:latin typeface="Poppins Bold"/>
                <a:ea typeface="Poppins Bold"/>
                <a:cs typeface="Poppins Bold"/>
                <a:sym typeface="Poppins Bold"/>
              </a:defRPr>
            </a:pPr>
            <a:r>
              <a:t> </a:t>
            </a:r>
            <a:r>
              <a:rPr b="1" spc="-89" sz="8900">
                <a:latin typeface="+mn-lt"/>
                <a:ea typeface="+mn-ea"/>
                <a:cs typeface="+mn-cs"/>
                <a:sym typeface="TH Sarabun New"/>
              </a:rPr>
              <a:t>วงจรสร้างความรู้ (Knowledge Spiral : SECI Model)</a:t>
            </a:r>
          </a:p>
        </p:txBody>
      </p:sp>
      <p:pic>
        <p:nvPicPr>
          <p:cNvPr id="1298" name="Image" descr="Image"/>
          <p:cNvPicPr>
            <a:picLocks noChangeAspect="1"/>
          </p:cNvPicPr>
          <p:nvPr/>
        </p:nvPicPr>
        <p:blipFill>
          <a:blip r:embed="rId11">
            <a:extLst/>
          </a:blip>
          <a:stretch>
            <a:fillRect/>
          </a:stretch>
        </p:blipFill>
        <p:spPr>
          <a:xfrm rot="8187614">
            <a:off x="10558180" y="5982393"/>
            <a:ext cx="2860760" cy="2930535"/>
          </a:xfrm>
          <a:prstGeom prst="rect">
            <a:avLst/>
          </a:prstGeom>
          <a:ln w="12700">
            <a:miter lim="400000"/>
          </a:ln>
          <a:effectLst>
            <a:outerShdw sx="100000" sy="100000" kx="0" ky="0" algn="b" rotWithShape="0" blurRad="50800" dist="63500" dir="2700000">
              <a:srgbClr val="000000">
                <a:alpha val="50000"/>
              </a:srgbClr>
            </a:outerShdw>
          </a:effectLst>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1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2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9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5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5" grpId="5" fill="hold">
                                  <p:stCondLst>
                                    <p:cond delay="0"/>
                                  </p:stCondLst>
                                  <p:iterate type="el" backwards="0">
                                    <p:tmAbs val="0"/>
                                  </p:iterate>
                                  <p:childTnLst>
                                    <p:set>
                                      <p:cBhvr>
                                        <p:cTn id="22" fill="hold"/>
                                        <p:tgtEl>
                                          <p:spTgt spid="1298"/>
                                        </p:tgtEl>
                                        <p:attrNameLst>
                                          <p:attrName>style.visibility</p:attrName>
                                        </p:attrNameLst>
                                      </p:cBhvr>
                                      <p:to>
                                        <p:strVal val="visible"/>
                                      </p:to>
                                    </p:set>
                                    <p:anim calcmode="lin" valueType="num">
                                      <p:cBhvr>
                                        <p:cTn id="23" dur="2500" fill="hold"/>
                                        <p:tgtEl>
                                          <p:spTgt spid="1298"/>
                                        </p:tgtEl>
                                        <p:attrNameLst>
                                          <p:attrName>ppt_w</p:attrName>
                                        </p:attrNameLst>
                                      </p:cBhvr>
                                      <p:tavLst>
                                        <p:tav tm="0">
                                          <p:val>
                                            <p:fltVal val="0"/>
                                          </p:val>
                                        </p:tav>
                                        <p:tav tm="100000">
                                          <p:val>
                                            <p:strVal val="#ppt_w"/>
                                          </p:val>
                                        </p:tav>
                                      </p:tavLst>
                                    </p:anim>
                                    <p:anim calcmode="lin" valueType="num">
                                      <p:cBhvr>
                                        <p:cTn id="24" dur="2500" fill="hold"/>
                                        <p:tgtEl>
                                          <p:spTgt spid="1298"/>
                                        </p:tgtEl>
                                        <p:attrNameLst>
                                          <p:attrName>ppt_h</p:attrName>
                                        </p:attrNameLst>
                                      </p:cBhvr>
                                      <p:tavLst>
                                        <p:tav tm="0">
                                          <p:val>
                                            <p:fltVal val="0"/>
                                          </p:val>
                                        </p:tav>
                                        <p:tav tm="100000">
                                          <p:val>
                                            <p:strVal val="#ppt_h"/>
                                          </p:val>
                                        </p:tav>
                                      </p:tavLst>
                                    </p:anim>
                                    <p:anim calcmode="lin" valueType="num">
                                      <p:cBhvr>
                                        <p:cTn id="25" dur="2500" fill="hold"/>
                                        <p:tgtEl>
                                          <p:spTgt spid="1298"/>
                                        </p:tgtEl>
                                        <p:attrNameLst>
                                          <p:attrName>ppt_x</p:attrName>
                                        </p:attrNameLst>
                                      </p:cBhvr>
                                      <p:tavLst>
                                        <p:tav tm="0" fmla="#ppt_x+(cos(-2*pi*(1-$))*-#ppt_x-sin(-2*pi*(1-$))*(1-#ppt_y))*(1-$)">
                                          <p:val>
                                            <p:fltVal val="0"/>
                                          </p:val>
                                        </p:tav>
                                        <p:tav tm="100000">
                                          <p:val>
                                            <p:fltVal val="1"/>
                                          </p:val>
                                        </p:tav>
                                      </p:tavLst>
                                    </p:anim>
                                    <p:anim calcmode="lin" valueType="num">
                                      <p:cBhvr>
                                        <p:cTn id="26" dur="2500" fill="hold"/>
                                        <p:tgtEl>
                                          <p:spTgt spid="129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44" grpId="4"/>
      <p:bldP build="whole" bldLvl="1" animBg="1" rev="0" advAuto="0" spid="1296" grpId="2"/>
      <p:bldP build="whole" bldLvl="1" animBg="1" rev="0" advAuto="0" spid="1185" grpId="1"/>
      <p:bldP build="whole" bldLvl="1" animBg="1" rev="0" advAuto="0" spid="983" grpId="3"/>
      <p:bldP build="whole" bldLvl="1" animBg="1" rev="0" advAuto="0" spid="1298" grpId="5"/>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535" name="Group"/>
          <p:cNvGrpSpPr/>
          <p:nvPr/>
        </p:nvGrpSpPr>
        <p:grpSpPr>
          <a:xfrm>
            <a:off x="828140" y="2904402"/>
            <a:ext cx="12940400" cy="6691745"/>
            <a:chOff x="0" y="0"/>
            <a:chExt cx="12940399" cy="6691743"/>
          </a:xfrm>
        </p:grpSpPr>
        <p:grpSp>
          <p:nvGrpSpPr>
            <p:cNvPr id="1528" name="Group 792"/>
            <p:cNvGrpSpPr/>
            <p:nvPr/>
          </p:nvGrpSpPr>
          <p:grpSpPr>
            <a:xfrm>
              <a:off x="8151965" y="1688096"/>
              <a:ext cx="4788435" cy="5003648"/>
              <a:chOff x="0" y="0"/>
              <a:chExt cx="4788434" cy="5003647"/>
            </a:xfrm>
          </p:grpSpPr>
          <p:sp>
            <p:nvSpPr>
              <p:cNvPr id="1302" name="Freeform: Shape 779"/>
              <p:cNvSpPr/>
              <p:nvPr/>
            </p:nvSpPr>
            <p:spPr>
              <a:xfrm>
                <a:off x="-1" y="177375"/>
                <a:ext cx="4788436" cy="4458577"/>
              </a:xfrm>
              <a:custGeom>
                <a:avLst/>
                <a:gdLst/>
                <a:ahLst/>
                <a:cxnLst>
                  <a:cxn ang="0">
                    <a:pos x="wd2" y="hd2"/>
                  </a:cxn>
                  <a:cxn ang="5400000">
                    <a:pos x="wd2" y="hd2"/>
                  </a:cxn>
                  <a:cxn ang="10800000">
                    <a:pos x="wd2" y="hd2"/>
                  </a:cxn>
                  <a:cxn ang="16200000">
                    <a:pos x="wd2" y="hd2"/>
                  </a:cxn>
                </a:cxnLst>
                <a:rect l="0" t="0" r="r" b="b"/>
                <a:pathLst>
                  <a:path w="21441" h="21531" fill="norm" stroke="1" extrusionOk="0">
                    <a:moveTo>
                      <a:pt x="2225" y="10262"/>
                    </a:moveTo>
                    <a:cubicBezTo>
                      <a:pt x="2406" y="10235"/>
                      <a:pt x="2668" y="10418"/>
                      <a:pt x="2752" y="10563"/>
                    </a:cubicBezTo>
                    <a:cubicBezTo>
                      <a:pt x="2813" y="10669"/>
                      <a:pt x="2833" y="10798"/>
                      <a:pt x="2837" y="10922"/>
                    </a:cubicBezTo>
                    <a:cubicBezTo>
                      <a:pt x="2844" y="11010"/>
                      <a:pt x="2844" y="11102"/>
                      <a:pt x="2820" y="11187"/>
                    </a:cubicBezTo>
                    <a:cubicBezTo>
                      <a:pt x="2776" y="11385"/>
                      <a:pt x="2629" y="11535"/>
                      <a:pt x="2476" y="11652"/>
                    </a:cubicBezTo>
                    <a:cubicBezTo>
                      <a:pt x="2351" y="11751"/>
                      <a:pt x="2208" y="11839"/>
                      <a:pt x="2051" y="11854"/>
                    </a:cubicBezTo>
                    <a:cubicBezTo>
                      <a:pt x="1895" y="11869"/>
                      <a:pt x="1722" y="11792"/>
                      <a:pt x="1661" y="11638"/>
                    </a:cubicBezTo>
                    <a:cubicBezTo>
                      <a:pt x="1623" y="11546"/>
                      <a:pt x="1627" y="11447"/>
                      <a:pt x="1627" y="11348"/>
                    </a:cubicBezTo>
                    <a:cubicBezTo>
                      <a:pt x="1633" y="11205"/>
                      <a:pt x="1640" y="11062"/>
                      <a:pt x="1695" y="10933"/>
                    </a:cubicBezTo>
                    <a:cubicBezTo>
                      <a:pt x="1752" y="10801"/>
                      <a:pt x="1848" y="10710"/>
                      <a:pt x="1936" y="10607"/>
                    </a:cubicBezTo>
                    <a:cubicBezTo>
                      <a:pt x="1994" y="10534"/>
                      <a:pt x="2085" y="10332"/>
                      <a:pt x="2153" y="10288"/>
                    </a:cubicBezTo>
                    <a:cubicBezTo>
                      <a:pt x="2175" y="10275"/>
                      <a:pt x="2199" y="10266"/>
                      <a:pt x="2225" y="10262"/>
                    </a:cubicBezTo>
                    <a:close/>
                    <a:moveTo>
                      <a:pt x="20866" y="9777"/>
                    </a:moveTo>
                    <a:lnTo>
                      <a:pt x="20954" y="9780"/>
                    </a:lnTo>
                    <a:cubicBezTo>
                      <a:pt x="21059" y="9769"/>
                      <a:pt x="21157" y="9868"/>
                      <a:pt x="21185" y="9974"/>
                    </a:cubicBezTo>
                    <a:cubicBezTo>
                      <a:pt x="21219" y="10088"/>
                      <a:pt x="21195" y="10205"/>
                      <a:pt x="21151" y="10315"/>
                    </a:cubicBezTo>
                    <a:cubicBezTo>
                      <a:pt x="21093" y="10465"/>
                      <a:pt x="20978" y="10619"/>
                      <a:pt x="20801" y="10542"/>
                    </a:cubicBezTo>
                    <a:cubicBezTo>
                      <a:pt x="20774" y="10531"/>
                      <a:pt x="20747" y="10512"/>
                      <a:pt x="20723" y="10490"/>
                    </a:cubicBezTo>
                    <a:cubicBezTo>
                      <a:pt x="20608" y="10388"/>
                      <a:pt x="20513" y="10216"/>
                      <a:pt x="20540" y="10048"/>
                    </a:cubicBezTo>
                    <a:cubicBezTo>
                      <a:pt x="20550" y="9960"/>
                      <a:pt x="20601" y="9887"/>
                      <a:pt x="20669" y="9839"/>
                    </a:cubicBezTo>
                    <a:cubicBezTo>
                      <a:pt x="20727" y="9795"/>
                      <a:pt x="20795" y="9777"/>
                      <a:pt x="20866" y="9777"/>
                    </a:cubicBezTo>
                    <a:close/>
                    <a:moveTo>
                      <a:pt x="19303" y="1967"/>
                    </a:moveTo>
                    <a:cubicBezTo>
                      <a:pt x="19338" y="1967"/>
                      <a:pt x="19369" y="1971"/>
                      <a:pt x="19369" y="1971"/>
                    </a:cubicBezTo>
                    <a:cubicBezTo>
                      <a:pt x="19444" y="1989"/>
                      <a:pt x="19495" y="2022"/>
                      <a:pt x="19549" y="2066"/>
                    </a:cubicBezTo>
                    <a:cubicBezTo>
                      <a:pt x="19627" y="2132"/>
                      <a:pt x="19654" y="2259"/>
                      <a:pt x="19596" y="2347"/>
                    </a:cubicBezTo>
                    <a:cubicBezTo>
                      <a:pt x="19583" y="2369"/>
                      <a:pt x="19566" y="2387"/>
                      <a:pt x="19549" y="2402"/>
                    </a:cubicBezTo>
                    <a:cubicBezTo>
                      <a:pt x="19481" y="2460"/>
                      <a:pt x="19380" y="2475"/>
                      <a:pt x="19298" y="2435"/>
                    </a:cubicBezTo>
                    <a:cubicBezTo>
                      <a:pt x="19264" y="2424"/>
                      <a:pt x="19234" y="2398"/>
                      <a:pt x="19214" y="2365"/>
                    </a:cubicBezTo>
                    <a:cubicBezTo>
                      <a:pt x="19149" y="2259"/>
                      <a:pt x="19153" y="2033"/>
                      <a:pt x="19214" y="1986"/>
                    </a:cubicBezTo>
                    <a:cubicBezTo>
                      <a:pt x="19229" y="1971"/>
                      <a:pt x="19268" y="1967"/>
                      <a:pt x="19303" y="1967"/>
                    </a:cubicBezTo>
                    <a:close/>
                    <a:moveTo>
                      <a:pt x="5089" y="883"/>
                    </a:moveTo>
                    <a:cubicBezTo>
                      <a:pt x="5171" y="899"/>
                      <a:pt x="5246" y="949"/>
                      <a:pt x="5295" y="1029"/>
                    </a:cubicBezTo>
                    <a:cubicBezTo>
                      <a:pt x="5373" y="1153"/>
                      <a:pt x="5407" y="1314"/>
                      <a:pt x="5366" y="1457"/>
                    </a:cubicBezTo>
                    <a:cubicBezTo>
                      <a:pt x="5356" y="1490"/>
                      <a:pt x="5343" y="1523"/>
                      <a:pt x="5319" y="1545"/>
                    </a:cubicBezTo>
                    <a:cubicBezTo>
                      <a:pt x="5288" y="1567"/>
                      <a:pt x="5248" y="1563"/>
                      <a:pt x="5210" y="1563"/>
                    </a:cubicBezTo>
                    <a:cubicBezTo>
                      <a:pt x="5003" y="1545"/>
                      <a:pt x="4746" y="1486"/>
                      <a:pt x="4705" y="1267"/>
                    </a:cubicBezTo>
                    <a:cubicBezTo>
                      <a:pt x="4685" y="1157"/>
                      <a:pt x="4735" y="1040"/>
                      <a:pt x="4813" y="960"/>
                    </a:cubicBezTo>
                    <a:lnTo>
                      <a:pt x="4844" y="938"/>
                    </a:lnTo>
                    <a:cubicBezTo>
                      <a:pt x="4919" y="885"/>
                      <a:pt x="5007" y="867"/>
                      <a:pt x="5089" y="883"/>
                    </a:cubicBezTo>
                    <a:close/>
                    <a:moveTo>
                      <a:pt x="11923" y="7"/>
                    </a:moveTo>
                    <a:cubicBezTo>
                      <a:pt x="13991" y="-65"/>
                      <a:pt x="16035" y="450"/>
                      <a:pt x="17636" y="1599"/>
                    </a:cubicBezTo>
                    <a:cubicBezTo>
                      <a:pt x="19739" y="3110"/>
                      <a:pt x="20765" y="5930"/>
                      <a:pt x="20274" y="8694"/>
                    </a:cubicBezTo>
                    <a:cubicBezTo>
                      <a:pt x="19988" y="10319"/>
                      <a:pt x="18891" y="11727"/>
                      <a:pt x="19565" y="13448"/>
                    </a:cubicBezTo>
                    <a:cubicBezTo>
                      <a:pt x="20084" y="14771"/>
                      <a:pt x="20980" y="15822"/>
                      <a:pt x="21314" y="17260"/>
                    </a:cubicBezTo>
                    <a:cubicBezTo>
                      <a:pt x="21597" y="18476"/>
                      <a:pt x="21430" y="19921"/>
                      <a:pt x="20591" y="20737"/>
                    </a:cubicBezTo>
                    <a:cubicBezTo>
                      <a:pt x="19814" y="21495"/>
                      <a:pt x="18693" y="21535"/>
                      <a:pt x="17667" y="21531"/>
                    </a:cubicBezTo>
                    <a:cubicBezTo>
                      <a:pt x="12823" y="21528"/>
                      <a:pt x="7980" y="21528"/>
                      <a:pt x="3136" y="21524"/>
                    </a:cubicBezTo>
                    <a:cubicBezTo>
                      <a:pt x="1364" y="21524"/>
                      <a:pt x="-3" y="20763"/>
                      <a:pt x="0" y="18517"/>
                    </a:cubicBezTo>
                    <a:cubicBezTo>
                      <a:pt x="0" y="16866"/>
                      <a:pt x="774" y="15150"/>
                      <a:pt x="1817" y="14058"/>
                    </a:cubicBezTo>
                    <a:cubicBezTo>
                      <a:pt x="2468" y="13378"/>
                      <a:pt x="3266" y="12727"/>
                      <a:pt x="3327" y="11628"/>
                    </a:cubicBezTo>
                    <a:cubicBezTo>
                      <a:pt x="3395" y="10459"/>
                      <a:pt x="2741" y="9301"/>
                      <a:pt x="2642" y="8136"/>
                    </a:cubicBezTo>
                    <a:cubicBezTo>
                      <a:pt x="2536" y="6871"/>
                      <a:pt x="2922" y="5588"/>
                      <a:pt x="3562" y="4544"/>
                    </a:cubicBezTo>
                    <a:cubicBezTo>
                      <a:pt x="3893" y="4015"/>
                      <a:pt x="4271" y="3526"/>
                      <a:pt x="4701" y="3088"/>
                    </a:cubicBezTo>
                    <a:cubicBezTo>
                      <a:pt x="6561" y="1161"/>
                      <a:pt x="9263" y="99"/>
                      <a:pt x="11923" y="7"/>
                    </a:cubicBezTo>
                    <a:close/>
                  </a:path>
                </a:pathLst>
              </a:custGeom>
              <a:solidFill>
                <a:srgbClr val="D6D7F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03" name="Freeform: Shape 82"/>
              <p:cNvSpPr/>
              <p:nvPr/>
            </p:nvSpPr>
            <p:spPr>
              <a:xfrm>
                <a:off x="3281639" y="0"/>
                <a:ext cx="98893" cy="83750"/>
              </a:xfrm>
              <a:custGeom>
                <a:avLst/>
                <a:gdLst/>
                <a:ahLst/>
                <a:cxnLst>
                  <a:cxn ang="0">
                    <a:pos x="wd2" y="hd2"/>
                  </a:cxn>
                  <a:cxn ang="5400000">
                    <a:pos x="wd2" y="hd2"/>
                  </a:cxn>
                  <a:cxn ang="10800000">
                    <a:pos x="wd2" y="hd2"/>
                  </a:cxn>
                  <a:cxn ang="16200000">
                    <a:pos x="wd2" y="hd2"/>
                  </a:cxn>
                </a:cxnLst>
                <a:rect l="0" t="0" r="r" b="b"/>
                <a:pathLst>
                  <a:path w="20788" h="21600" fill="norm" stroke="1" extrusionOk="0">
                    <a:moveTo>
                      <a:pt x="15845" y="973"/>
                    </a:moveTo>
                    <a:cubicBezTo>
                      <a:pt x="16639" y="1168"/>
                      <a:pt x="17433" y="1362"/>
                      <a:pt x="18068" y="1946"/>
                    </a:cubicBezTo>
                    <a:cubicBezTo>
                      <a:pt x="18703" y="2530"/>
                      <a:pt x="19021" y="3697"/>
                      <a:pt x="19339" y="4670"/>
                    </a:cubicBezTo>
                    <a:cubicBezTo>
                      <a:pt x="20133" y="7395"/>
                      <a:pt x="20927" y="10508"/>
                      <a:pt x="20768" y="13427"/>
                    </a:cubicBezTo>
                    <a:cubicBezTo>
                      <a:pt x="20609" y="16541"/>
                      <a:pt x="19339" y="19654"/>
                      <a:pt x="17115" y="20822"/>
                    </a:cubicBezTo>
                    <a:cubicBezTo>
                      <a:pt x="15686" y="21600"/>
                      <a:pt x="14098" y="21600"/>
                      <a:pt x="12509" y="21600"/>
                    </a:cubicBezTo>
                    <a:cubicBezTo>
                      <a:pt x="8698" y="21600"/>
                      <a:pt x="4409" y="21211"/>
                      <a:pt x="1868" y="17708"/>
                    </a:cubicBezTo>
                    <a:cubicBezTo>
                      <a:pt x="1392" y="16930"/>
                      <a:pt x="1074" y="16346"/>
                      <a:pt x="756" y="15373"/>
                    </a:cubicBezTo>
                    <a:cubicBezTo>
                      <a:pt x="-673" y="11481"/>
                      <a:pt x="-38" y="6422"/>
                      <a:pt x="2345" y="3503"/>
                    </a:cubicBezTo>
                    <a:cubicBezTo>
                      <a:pt x="4409" y="973"/>
                      <a:pt x="7586" y="0"/>
                      <a:pt x="10762" y="0"/>
                    </a:cubicBezTo>
                    <a:close/>
                  </a:path>
                </a:pathLst>
              </a:custGeom>
              <a:solidFill>
                <a:srgbClr val="FBD1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04" name="Freeform: Shape 83"/>
              <p:cNvSpPr/>
              <p:nvPr/>
            </p:nvSpPr>
            <p:spPr>
              <a:xfrm>
                <a:off x="547655" y="1048943"/>
                <a:ext cx="92011" cy="74061"/>
              </a:xfrm>
              <a:custGeom>
                <a:avLst/>
                <a:gdLst/>
                <a:ahLst/>
                <a:cxnLst>
                  <a:cxn ang="0">
                    <a:pos x="wd2" y="hd2"/>
                  </a:cxn>
                  <a:cxn ang="5400000">
                    <a:pos x="wd2" y="hd2"/>
                  </a:cxn>
                  <a:cxn ang="10800000">
                    <a:pos x="wd2" y="hd2"/>
                  </a:cxn>
                  <a:cxn ang="16200000">
                    <a:pos x="wd2" y="hd2"/>
                  </a:cxn>
                </a:cxnLst>
                <a:rect l="0" t="0" r="r" b="b"/>
                <a:pathLst>
                  <a:path w="15391" h="20812" fill="norm" stroke="1" extrusionOk="0">
                    <a:moveTo>
                      <a:pt x="1603" y="16577"/>
                    </a:moveTo>
                    <a:cubicBezTo>
                      <a:pt x="2992" y="18906"/>
                      <a:pt x="5013" y="19965"/>
                      <a:pt x="7034" y="20600"/>
                    </a:cubicBezTo>
                    <a:cubicBezTo>
                      <a:pt x="7413" y="20600"/>
                      <a:pt x="7792" y="20600"/>
                      <a:pt x="8171" y="20812"/>
                    </a:cubicBezTo>
                    <a:cubicBezTo>
                      <a:pt x="9434" y="20812"/>
                      <a:pt x="10697" y="20812"/>
                      <a:pt x="11834" y="19753"/>
                    </a:cubicBezTo>
                    <a:cubicBezTo>
                      <a:pt x="18150" y="15306"/>
                      <a:pt x="15245" y="1330"/>
                      <a:pt x="9434" y="59"/>
                    </a:cubicBezTo>
                    <a:cubicBezTo>
                      <a:pt x="4634" y="-788"/>
                      <a:pt x="-3450" y="7683"/>
                      <a:pt x="1603" y="16577"/>
                    </a:cubicBezTo>
                    <a:close/>
                  </a:path>
                </a:pathLst>
              </a:custGeom>
              <a:solidFill>
                <a:srgbClr val="FBD1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05" name="Freeform: Shape 84"/>
              <p:cNvSpPr/>
              <p:nvPr/>
            </p:nvSpPr>
            <p:spPr>
              <a:xfrm>
                <a:off x="3482053" y="4718984"/>
                <a:ext cx="109295" cy="87666"/>
              </a:xfrm>
              <a:custGeom>
                <a:avLst/>
                <a:gdLst/>
                <a:ahLst/>
                <a:cxnLst>
                  <a:cxn ang="0">
                    <a:pos x="wd2" y="hd2"/>
                  </a:cxn>
                  <a:cxn ang="5400000">
                    <a:pos x="wd2" y="hd2"/>
                  </a:cxn>
                  <a:cxn ang="10800000">
                    <a:pos x="wd2" y="hd2"/>
                  </a:cxn>
                  <a:cxn ang="16200000">
                    <a:pos x="wd2" y="hd2"/>
                  </a:cxn>
                </a:cxnLst>
                <a:rect l="0" t="0" r="r" b="b"/>
                <a:pathLst>
                  <a:path w="20677" h="19754" fill="norm" stroke="1" extrusionOk="0">
                    <a:moveTo>
                      <a:pt x="504" y="4743"/>
                    </a:moveTo>
                    <a:cubicBezTo>
                      <a:pt x="75" y="5593"/>
                      <a:pt x="75" y="6784"/>
                      <a:pt x="75" y="7974"/>
                    </a:cubicBezTo>
                    <a:cubicBezTo>
                      <a:pt x="-68" y="10356"/>
                      <a:pt x="-68" y="13077"/>
                      <a:pt x="647" y="15288"/>
                    </a:cubicBezTo>
                    <a:cubicBezTo>
                      <a:pt x="1076" y="16819"/>
                      <a:pt x="1935" y="18009"/>
                      <a:pt x="2936" y="18860"/>
                    </a:cubicBezTo>
                    <a:cubicBezTo>
                      <a:pt x="4223" y="19710"/>
                      <a:pt x="5797" y="19710"/>
                      <a:pt x="7084" y="19710"/>
                    </a:cubicBezTo>
                    <a:cubicBezTo>
                      <a:pt x="10804" y="19880"/>
                      <a:pt x="15095" y="19710"/>
                      <a:pt x="17956" y="16308"/>
                    </a:cubicBezTo>
                    <a:cubicBezTo>
                      <a:pt x="20102" y="13587"/>
                      <a:pt x="21532" y="8145"/>
                      <a:pt x="20102" y="4573"/>
                    </a:cubicBezTo>
                    <a:cubicBezTo>
                      <a:pt x="17670" y="-1720"/>
                      <a:pt x="2793" y="-1380"/>
                      <a:pt x="504" y="4743"/>
                    </a:cubicBezTo>
                    <a:close/>
                  </a:path>
                </a:pathLst>
              </a:custGeom>
              <a:solidFill>
                <a:srgbClr val="FBD1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nvGrpSpPr>
              <p:cNvPr id="1314" name="Group 791"/>
              <p:cNvGrpSpPr/>
              <p:nvPr/>
            </p:nvGrpSpPr>
            <p:grpSpPr>
              <a:xfrm>
                <a:off x="2301588" y="490314"/>
                <a:ext cx="1773964" cy="1437446"/>
                <a:chOff x="0" y="0"/>
                <a:chExt cx="1773963" cy="1437444"/>
              </a:xfrm>
            </p:grpSpPr>
            <p:sp>
              <p:nvSpPr>
                <p:cNvPr id="1306" name="Freeform: Shape 85"/>
                <p:cNvSpPr/>
                <p:nvPr/>
              </p:nvSpPr>
              <p:spPr>
                <a:xfrm>
                  <a:off x="0" y="-1"/>
                  <a:ext cx="1773964" cy="14374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14751"/>
                      </a:lnTo>
                      <a:lnTo>
                        <a:pt x="0" y="0"/>
                      </a:lnTo>
                      <a:lnTo>
                        <a:pt x="21600" y="4791"/>
                      </a:ln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07" name="Freeform: Shape 86"/>
                <p:cNvSpPr/>
                <p:nvPr/>
              </p:nvSpPr>
              <p:spPr>
                <a:xfrm>
                  <a:off x="220794" y="772778"/>
                  <a:ext cx="614417" cy="1591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73" y="21600"/>
                      </a:moveTo>
                      <a:cubicBezTo>
                        <a:pt x="11896" y="12240"/>
                        <a:pt x="4625" y="5143"/>
                        <a:pt x="0" y="720"/>
                      </a:cubicBezTo>
                      <a:lnTo>
                        <a:pt x="53" y="0"/>
                      </a:lnTo>
                      <a:cubicBezTo>
                        <a:pt x="4678" y="4423"/>
                        <a:pt x="11923" y="11417"/>
                        <a:pt x="21600" y="20880"/>
                      </a:cubicBezTo>
                      <a:close/>
                    </a:path>
                  </a:pathLst>
                </a:custGeom>
                <a:solidFill>
                  <a:srgbClr val="FBD1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08" name="Freeform: Shape 87"/>
                <p:cNvSpPr/>
                <p:nvPr/>
              </p:nvSpPr>
              <p:spPr>
                <a:xfrm>
                  <a:off x="311395" y="277132"/>
                  <a:ext cx="81467" cy="5405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0780"/>
                      </a:lnTo>
                      <a:lnTo>
                        <a:pt x="21600" y="21600"/>
                      </a:lnTo>
                      <a:lnTo>
                        <a:pt x="21600" y="668"/>
                      </a:lnTo>
                      <a:close/>
                    </a:path>
                  </a:pathLst>
                </a:custGeom>
                <a:solidFill>
                  <a:srgbClr val="3C3C6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09" name="Freeform: Shape 88"/>
                <p:cNvSpPr/>
                <p:nvPr/>
              </p:nvSpPr>
              <p:spPr>
                <a:xfrm>
                  <a:off x="456813" y="475849"/>
                  <a:ext cx="71569" cy="3761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0553"/>
                      </a:lnTo>
                      <a:lnTo>
                        <a:pt x="21600" y="21600"/>
                      </a:lnTo>
                      <a:lnTo>
                        <a:pt x="21600" y="829"/>
                      </a:lnTo>
                      <a:close/>
                    </a:path>
                  </a:pathLst>
                </a:custGeom>
                <a:solidFill>
                  <a:srgbClr val="FBD1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10" name="Freeform: Shape 89"/>
                <p:cNvSpPr/>
                <p:nvPr/>
              </p:nvSpPr>
              <p:spPr>
                <a:xfrm>
                  <a:off x="602996" y="334997"/>
                  <a:ext cx="69284" cy="5512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0974"/>
                      </a:lnTo>
                      <a:lnTo>
                        <a:pt x="19722" y="21600"/>
                      </a:lnTo>
                      <a:lnTo>
                        <a:pt x="21600" y="536"/>
                      </a:lnTo>
                      <a:close/>
                    </a:path>
                  </a:pathLst>
                </a:custGeom>
                <a:solidFill>
                  <a:srgbClr val="D7676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11" name="Freeform: Shape 90"/>
                <p:cNvSpPr/>
                <p:nvPr/>
              </p:nvSpPr>
              <p:spPr>
                <a:xfrm>
                  <a:off x="887225" y="405610"/>
                  <a:ext cx="318007" cy="702167"/>
                </a:xfrm>
                <a:custGeom>
                  <a:avLst/>
                  <a:gdLst/>
                  <a:ahLst/>
                  <a:cxnLst>
                    <a:cxn ang="0">
                      <a:pos x="wd2" y="hd2"/>
                    </a:cxn>
                    <a:cxn ang="5400000">
                      <a:pos x="wd2" y="hd2"/>
                    </a:cxn>
                    <a:cxn ang="10800000">
                      <a:pos x="wd2" y="hd2"/>
                    </a:cxn>
                    <a:cxn ang="16200000">
                      <a:pos x="wd2" y="hd2"/>
                    </a:cxn>
                  </a:cxnLst>
                  <a:rect l="0" t="0" r="r" b="b"/>
                  <a:pathLst>
                    <a:path w="19964" h="21583" fill="norm" stroke="1" extrusionOk="0">
                      <a:moveTo>
                        <a:pt x="16436" y="123"/>
                      </a:moveTo>
                      <a:cubicBezTo>
                        <a:pt x="5612" y="965"/>
                        <a:pt x="-1636" y="6435"/>
                        <a:pt x="319" y="12326"/>
                      </a:cubicBezTo>
                      <a:cubicBezTo>
                        <a:pt x="2036" y="17586"/>
                        <a:pt x="10428" y="21419"/>
                        <a:pt x="19964" y="21583"/>
                      </a:cubicBezTo>
                      <a:lnTo>
                        <a:pt x="19964" y="6"/>
                      </a:lnTo>
                      <a:cubicBezTo>
                        <a:pt x="18820" y="-17"/>
                        <a:pt x="17628" y="30"/>
                        <a:pt x="16436" y="123"/>
                      </a:cubicBezTo>
                      <a:close/>
                    </a:path>
                  </a:pathLst>
                </a:custGeom>
                <a:solidFill>
                  <a:srgbClr val="D7676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12" name="Freeform: Shape 91"/>
                <p:cNvSpPr/>
                <p:nvPr/>
              </p:nvSpPr>
              <p:spPr>
                <a:xfrm>
                  <a:off x="1205228" y="406565"/>
                  <a:ext cx="317968" cy="427124"/>
                </a:xfrm>
                <a:custGeom>
                  <a:avLst/>
                  <a:gdLst/>
                  <a:ahLst/>
                  <a:cxnLst>
                    <a:cxn ang="0">
                      <a:pos x="wd2" y="hd2"/>
                    </a:cxn>
                    <a:cxn ang="5400000">
                      <a:pos x="wd2" y="hd2"/>
                    </a:cxn>
                    <a:cxn ang="10800000">
                      <a:pos x="wd2" y="hd2"/>
                    </a:cxn>
                    <a:cxn ang="16200000">
                      <a:pos x="wd2" y="hd2"/>
                    </a:cxn>
                  </a:cxnLst>
                  <a:rect l="0" t="0" r="r" b="b"/>
                  <a:pathLst>
                    <a:path w="21478" h="21600" fill="norm" stroke="1" extrusionOk="0">
                      <a:moveTo>
                        <a:pt x="21138" y="15181"/>
                      </a:moveTo>
                      <a:cubicBezTo>
                        <a:pt x="19291" y="6534"/>
                        <a:pt x="10210" y="269"/>
                        <a:pt x="0" y="0"/>
                      </a:cubicBezTo>
                      <a:lnTo>
                        <a:pt x="0" y="18717"/>
                      </a:lnTo>
                      <a:lnTo>
                        <a:pt x="21087" y="21600"/>
                      </a:lnTo>
                      <a:cubicBezTo>
                        <a:pt x="21600" y="19563"/>
                        <a:pt x="21600" y="17372"/>
                        <a:pt x="21138" y="15181"/>
                      </a:cubicBezTo>
                      <a:close/>
                    </a:path>
                  </a:pathLst>
                </a:custGeom>
                <a:solidFill>
                  <a:srgbClr val="FBD1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13" name="Freeform: Shape 92"/>
                <p:cNvSpPr/>
                <p:nvPr/>
              </p:nvSpPr>
              <p:spPr>
                <a:xfrm>
                  <a:off x="1205228" y="777347"/>
                  <a:ext cx="312158" cy="3311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cubicBezTo>
                        <a:pt x="1261" y="21600"/>
                        <a:pt x="2575" y="21550"/>
                        <a:pt x="3836" y="21352"/>
                      </a:cubicBezTo>
                      <a:cubicBezTo>
                        <a:pt x="13086" y="19916"/>
                        <a:pt x="19971" y="12683"/>
                        <a:pt x="21600" y="3716"/>
                      </a:cubicBezTo>
                      <a:close/>
                    </a:path>
                  </a:pathLst>
                </a:custGeom>
                <a:solidFill>
                  <a:srgbClr val="3C3C6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1335" name="Group 789"/>
              <p:cNvGrpSpPr/>
              <p:nvPr/>
            </p:nvGrpSpPr>
            <p:grpSpPr>
              <a:xfrm>
                <a:off x="2196348" y="852442"/>
                <a:ext cx="648924" cy="1644912"/>
                <a:chOff x="0" y="0"/>
                <a:chExt cx="648923" cy="1644910"/>
              </a:xfrm>
            </p:grpSpPr>
            <p:sp>
              <p:nvSpPr>
                <p:cNvPr id="1315" name="Freeform: Shape 93"/>
                <p:cNvSpPr/>
                <p:nvPr/>
              </p:nvSpPr>
              <p:spPr>
                <a:xfrm>
                  <a:off x="105240" y="0"/>
                  <a:ext cx="543684" cy="731183"/>
                </a:xfrm>
                <a:custGeom>
                  <a:avLst/>
                  <a:gdLst/>
                  <a:ahLst/>
                  <a:cxnLst>
                    <a:cxn ang="0">
                      <a:pos x="wd2" y="hd2"/>
                    </a:cxn>
                    <a:cxn ang="5400000">
                      <a:pos x="wd2" y="hd2"/>
                    </a:cxn>
                    <a:cxn ang="10800000">
                      <a:pos x="wd2" y="hd2"/>
                    </a:cxn>
                    <a:cxn ang="16200000">
                      <a:pos x="wd2" y="hd2"/>
                    </a:cxn>
                  </a:cxnLst>
                  <a:rect l="0" t="0" r="r" b="b"/>
                  <a:pathLst>
                    <a:path w="21573" h="21452" fill="norm" stroke="1" extrusionOk="0">
                      <a:moveTo>
                        <a:pt x="19730" y="15070"/>
                      </a:moveTo>
                      <a:cubicBezTo>
                        <a:pt x="18885" y="14021"/>
                        <a:pt x="18432" y="13464"/>
                        <a:pt x="17648" y="12906"/>
                      </a:cubicBezTo>
                      <a:cubicBezTo>
                        <a:pt x="17558" y="12861"/>
                        <a:pt x="17105" y="12526"/>
                        <a:pt x="16562" y="12214"/>
                      </a:cubicBezTo>
                      <a:cubicBezTo>
                        <a:pt x="16894" y="12102"/>
                        <a:pt x="17196" y="11924"/>
                        <a:pt x="17437" y="11723"/>
                      </a:cubicBezTo>
                      <a:cubicBezTo>
                        <a:pt x="18794" y="10473"/>
                        <a:pt x="16562" y="9202"/>
                        <a:pt x="16653" y="7930"/>
                      </a:cubicBezTo>
                      <a:cubicBezTo>
                        <a:pt x="16683" y="7372"/>
                        <a:pt x="17075" y="6881"/>
                        <a:pt x="17226" y="6345"/>
                      </a:cubicBezTo>
                      <a:cubicBezTo>
                        <a:pt x="17377" y="5721"/>
                        <a:pt x="17165" y="5051"/>
                        <a:pt x="16713" y="4493"/>
                      </a:cubicBezTo>
                      <a:cubicBezTo>
                        <a:pt x="15959" y="3623"/>
                        <a:pt x="14631" y="3244"/>
                        <a:pt x="13877" y="2396"/>
                      </a:cubicBezTo>
                      <a:cubicBezTo>
                        <a:pt x="13244" y="1726"/>
                        <a:pt x="13063" y="856"/>
                        <a:pt x="12067" y="388"/>
                      </a:cubicBezTo>
                      <a:cubicBezTo>
                        <a:pt x="10981" y="-148"/>
                        <a:pt x="9744" y="-14"/>
                        <a:pt x="8326" y="120"/>
                      </a:cubicBezTo>
                      <a:cubicBezTo>
                        <a:pt x="7180" y="231"/>
                        <a:pt x="5279" y="365"/>
                        <a:pt x="4133" y="1503"/>
                      </a:cubicBezTo>
                      <a:cubicBezTo>
                        <a:pt x="3620" y="1994"/>
                        <a:pt x="3228" y="2574"/>
                        <a:pt x="3107" y="3199"/>
                      </a:cubicBezTo>
                      <a:cubicBezTo>
                        <a:pt x="2987" y="3891"/>
                        <a:pt x="3228" y="4605"/>
                        <a:pt x="2956" y="5274"/>
                      </a:cubicBezTo>
                      <a:cubicBezTo>
                        <a:pt x="2655" y="5921"/>
                        <a:pt x="1991" y="6412"/>
                        <a:pt x="1418" y="6926"/>
                      </a:cubicBezTo>
                      <a:cubicBezTo>
                        <a:pt x="694" y="7528"/>
                        <a:pt x="0" y="8287"/>
                        <a:pt x="241" y="9135"/>
                      </a:cubicBezTo>
                      <a:cubicBezTo>
                        <a:pt x="392" y="9536"/>
                        <a:pt x="603" y="9871"/>
                        <a:pt x="815" y="10273"/>
                      </a:cubicBezTo>
                      <a:cubicBezTo>
                        <a:pt x="1086" y="10831"/>
                        <a:pt x="965" y="11634"/>
                        <a:pt x="1629" y="12058"/>
                      </a:cubicBezTo>
                      <a:cubicBezTo>
                        <a:pt x="1267" y="12281"/>
                        <a:pt x="996" y="12482"/>
                        <a:pt x="905" y="12526"/>
                      </a:cubicBezTo>
                      <a:cubicBezTo>
                        <a:pt x="573" y="12772"/>
                        <a:pt x="272" y="13040"/>
                        <a:pt x="0" y="13330"/>
                      </a:cubicBezTo>
                      <a:lnTo>
                        <a:pt x="0" y="18150"/>
                      </a:lnTo>
                      <a:lnTo>
                        <a:pt x="17286" y="21452"/>
                      </a:lnTo>
                      <a:cubicBezTo>
                        <a:pt x="17346" y="21028"/>
                        <a:pt x="17437" y="20626"/>
                        <a:pt x="17497" y="20225"/>
                      </a:cubicBezTo>
                      <a:cubicBezTo>
                        <a:pt x="17678" y="20292"/>
                        <a:pt x="17829" y="20359"/>
                        <a:pt x="18010" y="20426"/>
                      </a:cubicBezTo>
                      <a:cubicBezTo>
                        <a:pt x="18613" y="20649"/>
                        <a:pt x="19398" y="20783"/>
                        <a:pt x="20001" y="20582"/>
                      </a:cubicBezTo>
                      <a:cubicBezTo>
                        <a:pt x="20604" y="20359"/>
                        <a:pt x="20936" y="19868"/>
                        <a:pt x="21208" y="19421"/>
                      </a:cubicBezTo>
                      <a:cubicBezTo>
                        <a:pt x="21389" y="19087"/>
                        <a:pt x="21600" y="18730"/>
                        <a:pt x="21570" y="18350"/>
                      </a:cubicBezTo>
                      <a:cubicBezTo>
                        <a:pt x="21570" y="18127"/>
                        <a:pt x="21479" y="17904"/>
                        <a:pt x="21328" y="17703"/>
                      </a:cubicBezTo>
                      <a:cubicBezTo>
                        <a:pt x="21178" y="16922"/>
                        <a:pt x="20695" y="16275"/>
                        <a:pt x="19730" y="15070"/>
                      </a:cubicBezTo>
                      <a:close/>
                    </a:path>
                  </a:pathLst>
                </a:custGeom>
                <a:solidFill>
                  <a:srgbClr val="2B2B5B">
                    <a:alpha val="52000"/>
                  </a:srgbClr>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16" name="Freeform: Shape 95"/>
                <p:cNvSpPr/>
                <p:nvPr/>
              </p:nvSpPr>
              <p:spPr>
                <a:xfrm>
                  <a:off x="148635" y="751683"/>
                  <a:ext cx="165978" cy="804812"/>
                </a:xfrm>
                <a:custGeom>
                  <a:avLst/>
                  <a:gdLst/>
                  <a:ahLst/>
                  <a:cxnLst>
                    <a:cxn ang="0">
                      <a:pos x="wd2" y="hd2"/>
                    </a:cxn>
                    <a:cxn ang="5400000">
                      <a:pos x="wd2" y="hd2"/>
                    </a:cxn>
                    <a:cxn ang="10800000">
                      <a:pos x="wd2" y="hd2"/>
                    </a:cxn>
                    <a:cxn ang="16200000">
                      <a:pos x="wd2" y="hd2"/>
                    </a:cxn>
                  </a:cxnLst>
                  <a:rect l="0" t="0" r="r" b="b"/>
                  <a:pathLst>
                    <a:path w="21600" h="20351" fill="norm" stroke="1" extrusionOk="0">
                      <a:moveTo>
                        <a:pt x="0" y="1367"/>
                      </a:moveTo>
                      <a:lnTo>
                        <a:pt x="5622" y="20351"/>
                      </a:lnTo>
                      <a:lnTo>
                        <a:pt x="14104" y="20351"/>
                      </a:lnTo>
                      <a:lnTo>
                        <a:pt x="21600" y="694"/>
                      </a:lnTo>
                      <a:cubicBezTo>
                        <a:pt x="21600" y="694"/>
                        <a:pt x="5425" y="-1249"/>
                        <a:pt x="0" y="1367"/>
                      </a:cubicBezTo>
                      <a:close/>
                    </a:path>
                  </a:pathLst>
                </a:custGeom>
                <a:solidFill>
                  <a:srgbClr val="3C3C6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17" name="Freeform: Shape 96"/>
                <p:cNvSpPr/>
                <p:nvPr/>
              </p:nvSpPr>
              <p:spPr>
                <a:xfrm>
                  <a:off x="293296" y="751683"/>
                  <a:ext cx="165977" cy="804812"/>
                </a:xfrm>
                <a:custGeom>
                  <a:avLst/>
                  <a:gdLst/>
                  <a:ahLst/>
                  <a:cxnLst>
                    <a:cxn ang="0">
                      <a:pos x="wd2" y="hd2"/>
                    </a:cxn>
                    <a:cxn ang="5400000">
                      <a:pos x="wd2" y="hd2"/>
                    </a:cxn>
                    <a:cxn ang="10800000">
                      <a:pos x="wd2" y="hd2"/>
                    </a:cxn>
                    <a:cxn ang="16200000">
                      <a:pos x="wd2" y="hd2"/>
                    </a:cxn>
                  </a:cxnLst>
                  <a:rect l="0" t="0" r="r" b="b"/>
                  <a:pathLst>
                    <a:path w="21600" h="20351" fill="norm" stroke="1" extrusionOk="0">
                      <a:moveTo>
                        <a:pt x="0" y="1367"/>
                      </a:moveTo>
                      <a:lnTo>
                        <a:pt x="5523" y="20351"/>
                      </a:lnTo>
                      <a:lnTo>
                        <a:pt x="14104" y="20351"/>
                      </a:lnTo>
                      <a:lnTo>
                        <a:pt x="21600" y="694"/>
                      </a:lnTo>
                      <a:cubicBezTo>
                        <a:pt x="21600" y="694"/>
                        <a:pt x="5326" y="-1249"/>
                        <a:pt x="0" y="1367"/>
                      </a:cubicBezTo>
                      <a:close/>
                    </a:path>
                  </a:pathLst>
                </a:custGeom>
                <a:solidFill>
                  <a:srgbClr val="2B2B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18" name="Freeform: Shape 97"/>
                <p:cNvSpPr/>
                <p:nvPr/>
              </p:nvSpPr>
              <p:spPr>
                <a:xfrm>
                  <a:off x="270300" y="1552146"/>
                  <a:ext cx="138099" cy="92765"/>
                </a:xfrm>
                <a:custGeom>
                  <a:avLst/>
                  <a:gdLst/>
                  <a:ahLst/>
                  <a:cxnLst>
                    <a:cxn ang="0">
                      <a:pos x="wd2" y="hd2"/>
                    </a:cxn>
                    <a:cxn ang="5400000">
                      <a:pos x="wd2" y="hd2"/>
                    </a:cxn>
                    <a:cxn ang="10800000">
                      <a:pos x="wd2" y="hd2"/>
                    </a:cxn>
                    <a:cxn ang="16200000">
                      <a:pos x="wd2" y="hd2"/>
                    </a:cxn>
                  </a:cxnLst>
                  <a:rect l="0" t="0" r="r" b="b"/>
                  <a:pathLst>
                    <a:path w="21067" h="20568" fill="norm" stroke="1" extrusionOk="0">
                      <a:moveTo>
                        <a:pt x="2681" y="9998"/>
                      </a:moveTo>
                      <a:cubicBezTo>
                        <a:pt x="1295" y="11505"/>
                        <a:pt x="-207" y="13347"/>
                        <a:pt x="24" y="15691"/>
                      </a:cubicBezTo>
                      <a:cubicBezTo>
                        <a:pt x="140" y="17198"/>
                        <a:pt x="1064" y="18537"/>
                        <a:pt x="1988" y="19207"/>
                      </a:cubicBezTo>
                      <a:cubicBezTo>
                        <a:pt x="4413" y="21049"/>
                        <a:pt x="7417" y="20882"/>
                        <a:pt x="9958" y="19542"/>
                      </a:cubicBezTo>
                      <a:cubicBezTo>
                        <a:pt x="12499" y="18202"/>
                        <a:pt x="14694" y="15858"/>
                        <a:pt x="16773" y="13347"/>
                      </a:cubicBezTo>
                      <a:cubicBezTo>
                        <a:pt x="18159" y="11672"/>
                        <a:pt x="19429" y="9830"/>
                        <a:pt x="20353" y="7654"/>
                      </a:cubicBezTo>
                      <a:cubicBezTo>
                        <a:pt x="21162" y="5309"/>
                        <a:pt x="21393" y="2463"/>
                        <a:pt x="20469" y="119"/>
                      </a:cubicBezTo>
                      <a:cubicBezTo>
                        <a:pt x="18390" y="119"/>
                        <a:pt x="16311" y="119"/>
                        <a:pt x="14232" y="119"/>
                      </a:cubicBezTo>
                      <a:cubicBezTo>
                        <a:pt x="12499" y="119"/>
                        <a:pt x="10882" y="-551"/>
                        <a:pt x="9727" y="1291"/>
                      </a:cubicBezTo>
                      <a:cubicBezTo>
                        <a:pt x="8687" y="3133"/>
                        <a:pt x="7994" y="4807"/>
                        <a:pt x="6723" y="6314"/>
                      </a:cubicBezTo>
                      <a:cubicBezTo>
                        <a:pt x="5453" y="7654"/>
                        <a:pt x="3951" y="8826"/>
                        <a:pt x="2681" y="9998"/>
                      </a:cubicBezTo>
                      <a:close/>
                    </a:path>
                  </a:pathLst>
                </a:custGeom>
                <a:solidFill>
                  <a:srgbClr val="3131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19" name="Freeform: Shape 98"/>
                <p:cNvSpPr/>
                <p:nvPr/>
              </p:nvSpPr>
              <p:spPr>
                <a:xfrm>
                  <a:off x="123469" y="1552146"/>
                  <a:ext cx="138747" cy="92765"/>
                </a:xfrm>
                <a:custGeom>
                  <a:avLst/>
                  <a:gdLst/>
                  <a:ahLst/>
                  <a:cxnLst>
                    <a:cxn ang="0">
                      <a:pos x="wd2" y="hd2"/>
                    </a:cxn>
                    <a:cxn ang="5400000">
                      <a:pos x="wd2" y="hd2"/>
                    </a:cxn>
                    <a:cxn ang="10800000">
                      <a:pos x="wd2" y="hd2"/>
                    </a:cxn>
                    <a:cxn ang="16200000">
                      <a:pos x="wd2" y="hd2"/>
                    </a:cxn>
                  </a:cxnLst>
                  <a:rect l="0" t="0" r="r" b="b"/>
                  <a:pathLst>
                    <a:path w="21165" h="20568" fill="norm" stroke="1" extrusionOk="0">
                      <a:moveTo>
                        <a:pt x="2779" y="9998"/>
                      </a:moveTo>
                      <a:cubicBezTo>
                        <a:pt x="1393" y="11505"/>
                        <a:pt x="-109" y="13347"/>
                        <a:pt x="7" y="15691"/>
                      </a:cubicBezTo>
                      <a:cubicBezTo>
                        <a:pt x="238" y="17198"/>
                        <a:pt x="1162" y="18537"/>
                        <a:pt x="2201" y="19207"/>
                      </a:cubicBezTo>
                      <a:cubicBezTo>
                        <a:pt x="4627" y="21049"/>
                        <a:pt x="7515" y="20882"/>
                        <a:pt x="10056" y="19542"/>
                      </a:cubicBezTo>
                      <a:cubicBezTo>
                        <a:pt x="12597" y="18202"/>
                        <a:pt x="14792" y="15858"/>
                        <a:pt x="16871" y="13347"/>
                      </a:cubicBezTo>
                      <a:cubicBezTo>
                        <a:pt x="18257" y="11672"/>
                        <a:pt x="19527" y="9830"/>
                        <a:pt x="20451" y="7654"/>
                      </a:cubicBezTo>
                      <a:cubicBezTo>
                        <a:pt x="21260" y="5309"/>
                        <a:pt x="21491" y="2463"/>
                        <a:pt x="20567" y="119"/>
                      </a:cubicBezTo>
                      <a:cubicBezTo>
                        <a:pt x="18488" y="119"/>
                        <a:pt x="16409" y="119"/>
                        <a:pt x="14330" y="119"/>
                      </a:cubicBezTo>
                      <a:cubicBezTo>
                        <a:pt x="12597" y="119"/>
                        <a:pt x="10980" y="-551"/>
                        <a:pt x="9940" y="1291"/>
                      </a:cubicBezTo>
                      <a:cubicBezTo>
                        <a:pt x="8901" y="3133"/>
                        <a:pt x="8092" y="4807"/>
                        <a:pt x="6706" y="6314"/>
                      </a:cubicBezTo>
                      <a:cubicBezTo>
                        <a:pt x="5435" y="7654"/>
                        <a:pt x="4049" y="8826"/>
                        <a:pt x="2779" y="9998"/>
                      </a:cubicBezTo>
                      <a:close/>
                    </a:path>
                  </a:pathLst>
                </a:custGeom>
                <a:solidFill>
                  <a:srgbClr val="3131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20" name="Freeform: Shape 99"/>
                <p:cNvSpPr/>
                <p:nvPr/>
              </p:nvSpPr>
              <p:spPr>
                <a:xfrm>
                  <a:off x="76313" y="0"/>
                  <a:ext cx="445052" cy="429023"/>
                </a:xfrm>
                <a:custGeom>
                  <a:avLst/>
                  <a:gdLst/>
                  <a:ahLst/>
                  <a:cxnLst>
                    <a:cxn ang="0">
                      <a:pos x="wd2" y="hd2"/>
                    </a:cxn>
                    <a:cxn ang="5400000">
                      <a:pos x="wd2" y="hd2"/>
                    </a:cxn>
                    <a:cxn ang="10800000">
                      <a:pos x="wd2" y="hd2"/>
                    </a:cxn>
                    <a:cxn ang="16200000">
                      <a:pos x="wd2" y="hd2"/>
                    </a:cxn>
                  </a:cxnLst>
                  <a:rect l="0" t="0" r="r" b="b"/>
                  <a:pathLst>
                    <a:path w="20302" h="21317" fill="norm" stroke="1" extrusionOk="0">
                      <a:moveTo>
                        <a:pt x="4542" y="2544"/>
                      </a:moveTo>
                      <a:cubicBezTo>
                        <a:pt x="3952" y="3375"/>
                        <a:pt x="3501" y="4357"/>
                        <a:pt x="3363" y="5414"/>
                      </a:cubicBezTo>
                      <a:cubicBezTo>
                        <a:pt x="3189" y="6585"/>
                        <a:pt x="3467" y="7793"/>
                        <a:pt x="3120" y="8926"/>
                      </a:cubicBezTo>
                      <a:cubicBezTo>
                        <a:pt x="2808" y="10021"/>
                        <a:pt x="2011" y="10852"/>
                        <a:pt x="1387" y="11721"/>
                      </a:cubicBezTo>
                      <a:cubicBezTo>
                        <a:pt x="554" y="12740"/>
                        <a:pt x="-243" y="14024"/>
                        <a:pt x="69" y="15459"/>
                      </a:cubicBezTo>
                      <a:cubicBezTo>
                        <a:pt x="208" y="16139"/>
                        <a:pt x="485" y="16705"/>
                        <a:pt x="728" y="17385"/>
                      </a:cubicBezTo>
                      <a:cubicBezTo>
                        <a:pt x="1040" y="18405"/>
                        <a:pt x="832" y="19953"/>
                        <a:pt x="1837" y="20557"/>
                      </a:cubicBezTo>
                      <a:cubicBezTo>
                        <a:pt x="2149" y="20746"/>
                        <a:pt x="2496" y="20821"/>
                        <a:pt x="2843" y="20897"/>
                      </a:cubicBezTo>
                      <a:cubicBezTo>
                        <a:pt x="4819" y="21312"/>
                        <a:pt x="6830" y="21199"/>
                        <a:pt x="8875" y="21237"/>
                      </a:cubicBezTo>
                      <a:cubicBezTo>
                        <a:pt x="10956" y="21274"/>
                        <a:pt x="13071" y="21312"/>
                        <a:pt x="15151" y="21312"/>
                      </a:cubicBezTo>
                      <a:cubicBezTo>
                        <a:pt x="16676" y="21350"/>
                        <a:pt x="18791" y="21199"/>
                        <a:pt x="19797" y="19840"/>
                      </a:cubicBezTo>
                      <a:cubicBezTo>
                        <a:pt x="21357" y="17725"/>
                        <a:pt x="18791" y="15572"/>
                        <a:pt x="18895" y="13420"/>
                      </a:cubicBezTo>
                      <a:cubicBezTo>
                        <a:pt x="18930" y="12476"/>
                        <a:pt x="19381" y="11645"/>
                        <a:pt x="19554" y="10739"/>
                      </a:cubicBezTo>
                      <a:cubicBezTo>
                        <a:pt x="19727" y="9681"/>
                        <a:pt x="19485" y="8549"/>
                        <a:pt x="18930" y="7605"/>
                      </a:cubicBezTo>
                      <a:cubicBezTo>
                        <a:pt x="18133" y="6132"/>
                        <a:pt x="16572" y="5490"/>
                        <a:pt x="15671" y="4055"/>
                      </a:cubicBezTo>
                      <a:cubicBezTo>
                        <a:pt x="14978" y="2922"/>
                        <a:pt x="14804" y="1449"/>
                        <a:pt x="13660" y="656"/>
                      </a:cubicBezTo>
                      <a:cubicBezTo>
                        <a:pt x="12412" y="-250"/>
                        <a:pt x="10990" y="-23"/>
                        <a:pt x="9361" y="203"/>
                      </a:cubicBezTo>
                      <a:cubicBezTo>
                        <a:pt x="8009" y="392"/>
                        <a:pt x="5859" y="619"/>
                        <a:pt x="4542" y="2544"/>
                      </a:cubicBezTo>
                      <a:close/>
                    </a:path>
                  </a:pathLst>
                </a:custGeom>
                <a:solidFill>
                  <a:srgbClr val="5C69F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21" name="Freeform: Shape 100"/>
                <p:cNvSpPr/>
                <p:nvPr/>
              </p:nvSpPr>
              <p:spPr>
                <a:xfrm>
                  <a:off x="68131" y="356541"/>
                  <a:ext cx="438650" cy="528522"/>
                </a:xfrm>
                <a:custGeom>
                  <a:avLst/>
                  <a:gdLst/>
                  <a:ahLst/>
                  <a:cxnLst>
                    <a:cxn ang="0">
                      <a:pos x="wd2" y="hd2"/>
                    </a:cxn>
                    <a:cxn ang="5400000">
                      <a:pos x="wd2" y="hd2"/>
                    </a:cxn>
                    <a:cxn ang="10800000">
                      <a:pos x="wd2" y="hd2"/>
                    </a:cxn>
                    <a:cxn ang="16200000">
                      <a:pos x="wd2" y="hd2"/>
                    </a:cxn>
                  </a:cxnLst>
                  <a:rect l="0" t="0" r="r" b="b"/>
                  <a:pathLst>
                    <a:path w="20270" h="21001" fill="norm" stroke="1" extrusionOk="0">
                      <a:moveTo>
                        <a:pt x="13337" y="93"/>
                      </a:moveTo>
                      <a:cubicBezTo>
                        <a:pt x="13934" y="335"/>
                        <a:pt x="14777" y="667"/>
                        <a:pt x="15761" y="1150"/>
                      </a:cubicBezTo>
                      <a:cubicBezTo>
                        <a:pt x="16955" y="1724"/>
                        <a:pt x="18254" y="2177"/>
                        <a:pt x="19133" y="3204"/>
                      </a:cubicBezTo>
                      <a:cubicBezTo>
                        <a:pt x="20713" y="5077"/>
                        <a:pt x="20186" y="8159"/>
                        <a:pt x="20186" y="10485"/>
                      </a:cubicBezTo>
                      <a:cubicBezTo>
                        <a:pt x="20186" y="13325"/>
                        <a:pt x="18816" y="16134"/>
                        <a:pt x="18360" y="18944"/>
                      </a:cubicBezTo>
                      <a:cubicBezTo>
                        <a:pt x="18149" y="20273"/>
                        <a:pt x="18149" y="20877"/>
                        <a:pt x="16744" y="20877"/>
                      </a:cubicBezTo>
                      <a:cubicBezTo>
                        <a:pt x="14215" y="20877"/>
                        <a:pt x="12600" y="20877"/>
                        <a:pt x="10071" y="20847"/>
                      </a:cubicBezTo>
                      <a:cubicBezTo>
                        <a:pt x="8631" y="20847"/>
                        <a:pt x="3714" y="21572"/>
                        <a:pt x="3398" y="19880"/>
                      </a:cubicBezTo>
                      <a:cubicBezTo>
                        <a:pt x="2660" y="16436"/>
                        <a:pt x="2028" y="13143"/>
                        <a:pt x="448" y="9700"/>
                      </a:cubicBezTo>
                      <a:cubicBezTo>
                        <a:pt x="-887" y="6769"/>
                        <a:pt x="939" y="3627"/>
                        <a:pt x="3609" y="1573"/>
                      </a:cubicBezTo>
                      <a:cubicBezTo>
                        <a:pt x="4627" y="757"/>
                        <a:pt x="5997" y="788"/>
                        <a:pt x="7261" y="486"/>
                      </a:cubicBezTo>
                      <a:cubicBezTo>
                        <a:pt x="8139" y="274"/>
                        <a:pt x="9017" y="-28"/>
                        <a:pt x="9966" y="2"/>
                      </a:cubicBezTo>
                      <a:cubicBezTo>
                        <a:pt x="10563" y="2"/>
                        <a:pt x="10738" y="93"/>
                        <a:pt x="11511" y="123"/>
                      </a:cubicBezTo>
                      <a:cubicBezTo>
                        <a:pt x="12284" y="183"/>
                        <a:pt x="12916" y="153"/>
                        <a:pt x="13337" y="93"/>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22" name="Freeform: Shape 101"/>
                <p:cNvSpPr/>
                <p:nvPr/>
              </p:nvSpPr>
              <p:spPr>
                <a:xfrm>
                  <a:off x="246092" y="291878"/>
                  <a:ext cx="107352" cy="959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8539"/>
                      </a:moveTo>
                      <a:cubicBezTo>
                        <a:pt x="19775" y="19559"/>
                        <a:pt x="15972" y="21600"/>
                        <a:pt x="11104" y="21600"/>
                      </a:cubicBezTo>
                      <a:cubicBezTo>
                        <a:pt x="5780" y="21600"/>
                        <a:pt x="1673" y="19559"/>
                        <a:pt x="0" y="18539"/>
                      </a:cubicBezTo>
                      <a:cubicBezTo>
                        <a:pt x="913" y="12416"/>
                        <a:pt x="1825" y="6293"/>
                        <a:pt x="2890" y="0"/>
                      </a:cubicBezTo>
                      <a:lnTo>
                        <a:pt x="19166" y="0"/>
                      </a:lnTo>
                      <a:close/>
                    </a:path>
                  </a:pathLst>
                </a:custGeom>
                <a:solidFill>
                  <a:srgbClr val="FFC8A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23" name="Freeform: Shape 102"/>
                <p:cNvSpPr/>
                <p:nvPr/>
              </p:nvSpPr>
              <p:spPr>
                <a:xfrm>
                  <a:off x="246092" y="291878"/>
                  <a:ext cx="95932" cy="867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430" y="0"/>
                      </a:moveTo>
                      <a:lnTo>
                        <a:pt x="3231" y="0"/>
                      </a:lnTo>
                      <a:lnTo>
                        <a:pt x="0" y="20473"/>
                      </a:lnTo>
                      <a:lnTo>
                        <a:pt x="2041" y="21600"/>
                      </a:lnTo>
                      <a:cubicBezTo>
                        <a:pt x="2211" y="21224"/>
                        <a:pt x="2721" y="19910"/>
                        <a:pt x="2891" y="19722"/>
                      </a:cubicBezTo>
                      <a:cubicBezTo>
                        <a:pt x="8334" y="12960"/>
                        <a:pt x="14627" y="7137"/>
                        <a:pt x="21600" y="2817"/>
                      </a:cubicBezTo>
                      <a:close/>
                    </a:path>
                  </a:pathLst>
                </a:custGeom>
                <a:solidFill>
                  <a:srgbClr val="FFB19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24" name="Freeform: Shape 103"/>
                <p:cNvSpPr/>
                <p:nvPr/>
              </p:nvSpPr>
              <p:spPr>
                <a:xfrm>
                  <a:off x="208785" y="103823"/>
                  <a:ext cx="181205" cy="2093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45" y="21600"/>
                      </a:moveTo>
                      <a:cubicBezTo>
                        <a:pt x="4880" y="21600"/>
                        <a:pt x="0" y="17374"/>
                        <a:pt x="0" y="12209"/>
                      </a:cubicBezTo>
                      <a:lnTo>
                        <a:pt x="0" y="0"/>
                      </a:lnTo>
                      <a:lnTo>
                        <a:pt x="21600" y="0"/>
                      </a:lnTo>
                      <a:lnTo>
                        <a:pt x="21600" y="12209"/>
                      </a:lnTo>
                      <a:cubicBezTo>
                        <a:pt x="21600" y="17374"/>
                        <a:pt x="16810" y="21600"/>
                        <a:pt x="10845" y="21600"/>
                      </a:cubicBezTo>
                      <a:close/>
                    </a:path>
                  </a:pathLst>
                </a:custGeom>
                <a:solidFill>
                  <a:srgbClr val="FFC8A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25" name="Freeform: Shape 104"/>
                <p:cNvSpPr/>
                <p:nvPr/>
              </p:nvSpPr>
              <p:spPr>
                <a:xfrm>
                  <a:off x="192033" y="208890"/>
                  <a:ext cx="216988" cy="236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392" y="21600"/>
                      </a:moveTo>
                      <a:lnTo>
                        <a:pt x="1133" y="21600"/>
                      </a:lnTo>
                      <a:cubicBezTo>
                        <a:pt x="529" y="21600"/>
                        <a:pt x="0" y="16875"/>
                        <a:pt x="0" y="10800"/>
                      </a:cubicBezTo>
                      <a:cubicBezTo>
                        <a:pt x="0" y="4725"/>
                        <a:pt x="529" y="0"/>
                        <a:pt x="1133" y="0"/>
                      </a:cubicBezTo>
                      <a:lnTo>
                        <a:pt x="20392" y="0"/>
                      </a:lnTo>
                      <a:cubicBezTo>
                        <a:pt x="20996" y="0"/>
                        <a:pt x="21600" y="4725"/>
                        <a:pt x="21600" y="10800"/>
                      </a:cubicBezTo>
                      <a:cubicBezTo>
                        <a:pt x="21600" y="16875"/>
                        <a:pt x="20996" y="21600"/>
                        <a:pt x="20392" y="21600"/>
                      </a:cubicBezTo>
                      <a:close/>
                    </a:path>
                  </a:pathLst>
                </a:custGeom>
                <a:solidFill>
                  <a:srgbClr val="FFC8A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26" name="Freeform: Shape 105"/>
                <p:cNvSpPr/>
                <p:nvPr/>
              </p:nvSpPr>
              <p:spPr>
                <a:xfrm>
                  <a:off x="177569" y="33778"/>
                  <a:ext cx="264863" cy="166291"/>
                </a:xfrm>
                <a:custGeom>
                  <a:avLst/>
                  <a:gdLst/>
                  <a:ahLst/>
                  <a:cxnLst>
                    <a:cxn ang="0">
                      <a:pos x="wd2" y="hd2"/>
                    </a:cxn>
                    <a:cxn ang="5400000">
                      <a:pos x="wd2" y="hd2"/>
                    </a:cxn>
                    <a:cxn ang="10800000">
                      <a:pos x="wd2" y="hd2"/>
                    </a:cxn>
                    <a:cxn ang="16200000">
                      <a:pos x="wd2" y="hd2"/>
                    </a:cxn>
                  </a:cxnLst>
                  <a:rect l="0" t="0" r="r" b="b"/>
                  <a:pathLst>
                    <a:path w="19779" h="21348" fill="norm" stroke="1" extrusionOk="0">
                      <a:moveTo>
                        <a:pt x="9694" y="0"/>
                      </a:moveTo>
                      <a:cubicBezTo>
                        <a:pt x="7087" y="291"/>
                        <a:pt x="4592" y="2335"/>
                        <a:pt x="2835" y="5546"/>
                      </a:cubicBezTo>
                      <a:cubicBezTo>
                        <a:pt x="1020" y="8659"/>
                        <a:pt x="0" y="13135"/>
                        <a:pt x="0" y="17610"/>
                      </a:cubicBezTo>
                      <a:cubicBezTo>
                        <a:pt x="0" y="18973"/>
                        <a:pt x="227" y="20724"/>
                        <a:pt x="1077" y="20821"/>
                      </a:cubicBezTo>
                      <a:cubicBezTo>
                        <a:pt x="1304" y="20821"/>
                        <a:pt x="1587" y="20627"/>
                        <a:pt x="1871" y="20335"/>
                      </a:cubicBezTo>
                      <a:cubicBezTo>
                        <a:pt x="3458" y="19167"/>
                        <a:pt x="4989" y="17902"/>
                        <a:pt x="6406" y="16151"/>
                      </a:cubicBezTo>
                      <a:cubicBezTo>
                        <a:pt x="7824" y="14400"/>
                        <a:pt x="9014" y="12064"/>
                        <a:pt x="9524" y="9146"/>
                      </a:cubicBezTo>
                      <a:cubicBezTo>
                        <a:pt x="10828" y="15178"/>
                        <a:pt x="14003" y="19848"/>
                        <a:pt x="17631" y="21210"/>
                      </a:cubicBezTo>
                      <a:cubicBezTo>
                        <a:pt x="17915" y="21308"/>
                        <a:pt x="18198" y="21405"/>
                        <a:pt x="18482" y="21308"/>
                      </a:cubicBezTo>
                      <a:cubicBezTo>
                        <a:pt x="21600" y="19362"/>
                        <a:pt x="18255" y="7783"/>
                        <a:pt x="17178" y="5059"/>
                      </a:cubicBezTo>
                      <a:cubicBezTo>
                        <a:pt x="16157" y="2335"/>
                        <a:pt x="14400" y="-195"/>
                        <a:pt x="12359" y="194"/>
                      </a:cubicBezTo>
                      <a:close/>
                    </a:path>
                  </a:pathLst>
                </a:custGeom>
                <a:solidFill>
                  <a:srgbClr val="5C69F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27" name="Freeform: Shape 106"/>
                <p:cNvSpPr/>
                <p:nvPr/>
              </p:nvSpPr>
              <p:spPr>
                <a:xfrm>
                  <a:off x="77431" y="363446"/>
                  <a:ext cx="176826" cy="461761"/>
                </a:xfrm>
                <a:custGeom>
                  <a:avLst/>
                  <a:gdLst/>
                  <a:ahLst/>
                  <a:cxnLst>
                    <a:cxn ang="0">
                      <a:pos x="wd2" y="hd2"/>
                    </a:cxn>
                    <a:cxn ang="5400000">
                      <a:pos x="wd2" y="hd2"/>
                    </a:cxn>
                    <a:cxn ang="10800000">
                      <a:pos x="wd2" y="hd2"/>
                    </a:cxn>
                    <a:cxn ang="16200000">
                      <a:pos x="wd2" y="hd2"/>
                    </a:cxn>
                  </a:cxnLst>
                  <a:rect l="0" t="0" r="r" b="b"/>
                  <a:pathLst>
                    <a:path w="20315" h="21547" fill="norm" stroke="1" extrusionOk="0">
                      <a:moveTo>
                        <a:pt x="14765" y="21529"/>
                      </a:moveTo>
                      <a:cubicBezTo>
                        <a:pt x="16332" y="15641"/>
                        <a:pt x="17987" y="9718"/>
                        <a:pt x="19555" y="3831"/>
                      </a:cubicBezTo>
                      <a:cubicBezTo>
                        <a:pt x="19903" y="2660"/>
                        <a:pt x="21297" y="958"/>
                        <a:pt x="19120" y="0"/>
                      </a:cubicBezTo>
                      <a:cubicBezTo>
                        <a:pt x="18336" y="71"/>
                        <a:pt x="17639" y="177"/>
                        <a:pt x="16942" y="213"/>
                      </a:cubicBezTo>
                      <a:cubicBezTo>
                        <a:pt x="13807" y="532"/>
                        <a:pt x="10410" y="497"/>
                        <a:pt x="7884" y="1348"/>
                      </a:cubicBezTo>
                      <a:cubicBezTo>
                        <a:pt x="1265" y="3440"/>
                        <a:pt x="-303" y="6526"/>
                        <a:pt x="45" y="9718"/>
                      </a:cubicBezTo>
                      <a:cubicBezTo>
                        <a:pt x="568" y="13371"/>
                        <a:pt x="2310" y="16954"/>
                        <a:pt x="3965" y="20500"/>
                      </a:cubicBezTo>
                      <a:cubicBezTo>
                        <a:pt x="4487" y="21494"/>
                        <a:pt x="9713" y="21600"/>
                        <a:pt x="14765" y="21529"/>
                      </a:cubicBezTo>
                      <a:close/>
                    </a:path>
                  </a:pathLst>
                </a:custGeom>
                <a:solidFill>
                  <a:srgbClr val="2B2B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28" name="Freeform: Shape 107"/>
                <p:cNvSpPr/>
                <p:nvPr/>
              </p:nvSpPr>
              <p:spPr>
                <a:xfrm>
                  <a:off x="341657" y="359637"/>
                  <a:ext cx="177002" cy="460623"/>
                </a:xfrm>
                <a:custGeom>
                  <a:avLst/>
                  <a:gdLst/>
                  <a:ahLst/>
                  <a:cxnLst>
                    <a:cxn ang="0">
                      <a:pos x="wd2" y="hd2"/>
                    </a:cxn>
                    <a:cxn ang="5400000">
                      <a:pos x="wd2" y="hd2"/>
                    </a:cxn>
                    <a:cxn ang="10800000">
                      <a:pos x="wd2" y="hd2"/>
                    </a:cxn>
                    <a:cxn ang="16200000">
                      <a:pos x="wd2" y="hd2"/>
                    </a:cxn>
                  </a:cxnLst>
                  <a:rect l="0" t="0" r="r" b="b"/>
                  <a:pathLst>
                    <a:path w="21279" h="21600" fill="norm" stroke="1" extrusionOk="0">
                      <a:moveTo>
                        <a:pt x="8064" y="1069"/>
                      </a:moveTo>
                      <a:cubicBezTo>
                        <a:pt x="5512" y="570"/>
                        <a:pt x="3325" y="214"/>
                        <a:pt x="1775" y="0"/>
                      </a:cubicBezTo>
                      <a:cubicBezTo>
                        <a:pt x="1320" y="0"/>
                        <a:pt x="773" y="36"/>
                        <a:pt x="135" y="36"/>
                      </a:cubicBezTo>
                      <a:cubicBezTo>
                        <a:pt x="-321" y="962"/>
                        <a:pt x="499" y="2103"/>
                        <a:pt x="773" y="2994"/>
                      </a:cubicBezTo>
                      <a:cubicBezTo>
                        <a:pt x="2504" y="9160"/>
                        <a:pt x="4236" y="15362"/>
                        <a:pt x="5968" y="21564"/>
                      </a:cubicBezTo>
                      <a:cubicBezTo>
                        <a:pt x="8337" y="21600"/>
                        <a:pt x="10616" y="21600"/>
                        <a:pt x="12985" y="21600"/>
                      </a:cubicBezTo>
                      <a:cubicBezTo>
                        <a:pt x="16540" y="21600"/>
                        <a:pt x="18271" y="20994"/>
                        <a:pt x="18818" y="19604"/>
                      </a:cubicBezTo>
                      <a:cubicBezTo>
                        <a:pt x="20094" y="16717"/>
                        <a:pt x="21279" y="13758"/>
                        <a:pt x="21279" y="10836"/>
                      </a:cubicBezTo>
                      <a:cubicBezTo>
                        <a:pt x="21188" y="8412"/>
                        <a:pt x="20914" y="5168"/>
                        <a:pt x="16813" y="3208"/>
                      </a:cubicBezTo>
                      <a:cubicBezTo>
                        <a:pt x="14535" y="2174"/>
                        <a:pt x="11163" y="1675"/>
                        <a:pt x="8064" y="1069"/>
                      </a:cubicBezTo>
                      <a:close/>
                    </a:path>
                  </a:pathLst>
                </a:custGeom>
                <a:solidFill>
                  <a:srgbClr val="2B2B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29" name="Freeform: Shape 108"/>
                <p:cNvSpPr/>
                <p:nvPr/>
              </p:nvSpPr>
              <p:spPr>
                <a:xfrm>
                  <a:off x="0" y="382038"/>
                  <a:ext cx="192516" cy="296705"/>
                </a:xfrm>
                <a:custGeom>
                  <a:avLst/>
                  <a:gdLst/>
                  <a:ahLst/>
                  <a:cxnLst>
                    <a:cxn ang="0">
                      <a:pos x="wd2" y="hd2"/>
                    </a:cxn>
                    <a:cxn ang="5400000">
                      <a:pos x="wd2" y="hd2"/>
                    </a:cxn>
                    <a:cxn ang="10800000">
                      <a:pos x="wd2" y="hd2"/>
                    </a:cxn>
                    <a:cxn ang="16200000">
                      <a:pos x="wd2" y="hd2"/>
                    </a:cxn>
                  </a:cxnLst>
                  <a:rect l="0" t="0" r="r" b="b"/>
                  <a:pathLst>
                    <a:path w="21009" h="20583" fill="norm" stroke="1" extrusionOk="0">
                      <a:moveTo>
                        <a:pt x="4487" y="8249"/>
                      </a:moveTo>
                      <a:cubicBezTo>
                        <a:pt x="1591" y="11305"/>
                        <a:pt x="267" y="12885"/>
                        <a:pt x="19" y="14887"/>
                      </a:cubicBezTo>
                      <a:cubicBezTo>
                        <a:pt x="-147" y="17047"/>
                        <a:pt x="763" y="20050"/>
                        <a:pt x="3163" y="20524"/>
                      </a:cubicBezTo>
                      <a:cubicBezTo>
                        <a:pt x="4322" y="20735"/>
                        <a:pt x="5398" y="20366"/>
                        <a:pt x="7715" y="19681"/>
                      </a:cubicBezTo>
                      <a:cubicBezTo>
                        <a:pt x="10198" y="18891"/>
                        <a:pt x="11687" y="17943"/>
                        <a:pt x="12019" y="17732"/>
                      </a:cubicBezTo>
                      <a:cubicBezTo>
                        <a:pt x="13839" y="16573"/>
                        <a:pt x="14667" y="15467"/>
                        <a:pt x="15163" y="14835"/>
                      </a:cubicBezTo>
                      <a:cubicBezTo>
                        <a:pt x="18308" y="11147"/>
                        <a:pt x="21453" y="6511"/>
                        <a:pt x="20956" y="2243"/>
                      </a:cubicBezTo>
                      <a:cubicBezTo>
                        <a:pt x="20791" y="821"/>
                        <a:pt x="20129" y="399"/>
                        <a:pt x="19550" y="189"/>
                      </a:cubicBezTo>
                      <a:cubicBezTo>
                        <a:pt x="16736" y="-865"/>
                        <a:pt x="10777" y="2823"/>
                        <a:pt x="10198" y="3192"/>
                      </a:cubicBezTo>
                      <a:cubicBezTo>
                        <a:pt x="8046" y="4509"/>
                        <a:pt x="6805" y="5773"/>
                        <a:pt x="4487" y="8249"/>
                      </a:cubicBezTo>
                      <a:close/>
                    </a:path>
                  </a:pathLst>
                </a:custGeom>
                <a:solidFill>
                  <a:srgbClr val="16162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30" name="Freeform: Shape 109"/>
                <p:cNvSpPr/>
                <p:nvPr/>
              </p:nvSpPr>
              <p:spPr>
                <a:xfrm>
                  <a:off x="416918" y="395011"/>
                  <a:ext cx="192529" cy="297045"/>
                </a:xfrm>
                <a:custGeom>
                  <a:avLst/>
                  <a:gdLst/>
                  <a:ahLst/>
                  <a:cxnLst>
                    <a:cxn ang="0">
                      <a:pos x="wd2" y="hd2"/>
                    </a:cxn>
                    <a:cxn ang="5400000">
                      <a:pos x="wd2" y="hd2"/>
                    </a:cxn>
                    <a:cxn ang="10800000">
                      <a:pos x="wd2" y="hd2"/>
                    </a:cxn>
                    <a:cxn ang="16200000">
                      <a:pos x="wd2" y="hd2"/>
                    </a:cxn>
                  </a:cxnLst>
                  <a:rect l="0" t="0" r="r" b="b"/>
                  <a:pathLst>
                    <a:path w="21010" h="20557" fill="norm" stroke="1" extrusionOk="0">
                      <a:moveTo>
                        <a:pt x="16603" y="8280"/>
                      </a:moveTo>
                      <a:cubicBezTo>
                        <a:pt x="19417" y="11328"/>
                        <a:pt x="20741" y="12852"/>
                        <a:pt x="20989" y="14849"/>
                      </a:cubicBezTo>
                      <a:cubicBezTo>
                        <a:pt x="21155" y="17004"/>
                        <a:pt x="20327" y="19999"/>
                        <a:pt x="17845" y="20472"/>
                      </a:cubicBezTo>
                      <a:cubicBezTo>
                        <a:pt x="16686" y="20735"/>
                        <a:pt x="15610" y="20367"/>
                        <a:pt x="13293" y="19631"/>
                      </a:cubicBezTo>
                      <a:cubicBezTo>
                        <a:pt x="10893" y="18896"/>
                        <a:pt x="9321" y="17950"/>
                        <a:pt x="8989" y="17739"/>
                      </a:cubicBezTo>
                      <a:cubicBezTo>
                        <a:pt x="7169" y="16583"/>
                        <a:pt x="6424" y="15427"/>
                        <a:pt x="5845" y="14796"/>
                      </a:cubicBezTo>
                      <a:cubicBezTo>
                        <a:pt x="2700" y="11117"/>
                        <a:pt x="-445" y="6545"/>
                        <a:pt x="52" y="2236"/>
                      </a:cubicBezTo>
                      <a:cubicBezTo>
                        <a:pt x="217" y="869"/>
                        <a:pt x="879" y="396"/>
                        <a:pt x="1458" y="186"/>
                      </a:cubicBezTo>
                      <a:cubicBezTo>
                        <a:pt x="4272" y="-865"/>
                        <a:pt x="10231" y="2866"/>
                        <a:pt x="10893" y="3182"/>
                      </a:cubicBezTo>
                      <a:cubicBezTo>
                        <a:pt x="12962" y="4496"/>
                        <a:pt x="14203" y="5809"/>
                        <a:pt x="16603" y="8280"/>
                      </a:cubicBezTo>
                      <a:close/>
                    </a:path>
                  </a:pathLst>
                </a:custGeom>
                <a:solidFill>
                  <a:srgbClr val="16162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31" name="Freeform: Shape 110"/>
                <p:cNvSpPr/>
                <p:nvPr/>
              </p:nvSpPr>
              <p:spPr>
                <a:xfrm>
                  <a:off x="7750" y="434973"/>
                  <a:ext cx="264990" cy="255957"/>
                </a:xfrm>
                <a:custGeom>
                  <a:avLst/>
                  <a:gdLst/>
                  <a:ahLst/>
                  <a:cxnLst>
                    <a:cxn ang="0">
                      <a:pos x="wd2" y="hd2"/>
                    </a:cxn>
                    <a:cxn ang="5400000">
                      <a:pos x="wd2" y="hd2"/>
                    </a:cxn>
                    <a:cxn ang="10800000">
                      <a:pos x="wd2" y="hd2"/>
                    </a:cxn>
                    <a:cxn ang="16200000">
                      <a:pos x="wd2" y="hd2"/>
                    </a:cxn>
                  </a:cxnLst>
                  <a:rect l="0" t="0" r="r" b="b"/>
                  <a:pathLst>
                    <a:path w="21480" h="21296" fill="norm" stroke="1" extrusionOk="0">
                      <a:moveTo>
                        <a:pt x="18218" y="3224"/>
                      </a:moveTo>
                      <a:cubicBezTo>
                        <a:pt x="18403" y="3351"/>
                        <a:pt x="18526" y="3414"/>
                        <a:pt x="18649" y="3477"/>
                      </a:cubicBezTo>
                      <a:cubicBezTo>
                        <a:pt x="19080" y="3666"/>
                        <a:pt x="21172" y="4740"/>
                        <a:pt x="21480" y="4235"/>
                      </a:cubicBezTo>
                      <a:cubicBezTo>
                        <a:pt x="20188" y="6635"/>
                        <a:pt x="18834" y="9035"/>
                        <a:pt x="17418" y="11308"/>
                      </a:cubicBezTo>
                      <a:cubicBezTo>
                        <a:pt x="16803" y="12382"/>
                        <a:pt x="16126" y="13393"/>
                        <a:pt x="15388" y="14277"/>
                      </a:cubicBezTo>
                      <a:cubicBezTo>
                        <a:pt x="14342" y="15477"/>
                        <a:pt x="13049" y="16487"/>
                        <a:pt x="11818" y="17498"/>
                      </a:cubicBezTo>
                      <a:cubicBezTo>
                        <a:pt x="10034" y="18887"/>
                        <a:pt x="8188" y="20214"/>
                        <a:pt x="6034" y="20908"/>
                      </a:cubicBezTo>
                      <a:cubicBezTo>
                        <a:pt x="4803" y="21351"/>
                        <a:pt x="3326" y="21540"/>
                        <a:pt x="2218" y="20782"/>
                      </a:cubicBezTo>
                      <a:cubicBezTo>
                        <a:pt x="1172" y="20024"/>
                        <a:pt x="680" y="18635"/>
                        <a:pt x="372" y="17372"/>
                      </a:cubicBezTo>
                      <a:cubicBezTo>
                        <a:pt x="126" y="16487"/>
                        <a:pt x="-120" y="15414"/>
                        <a:pt x="65" y="14466"/>
                      </a:cubicBezTo>
                      <a:cubicBezTo>
                        <a:pt x="372" y="12635"/>
                        <a:pt x="2095" y="11372"/>
                        <a:pt x="3634" y="10298"/>
                      </a:cubicBezTo>
                      <a:cubicBezTo>
                        <a:pt x="5972" y="8656"/>
                        <a:pt x="8188" y="6824"/>
                        <a:pt x="10342" y="4993"/>
                      </a:cubicBezTo>
                      <a:cubicBezTo>
                        <a:pt x="11449" y="4108"/>
                        <a:pt x="12495" y="3161"/>
                        <a:pt x="13542" y="2277"/>
                      </a:cubicBezTo>
                      <a:cubicBezTo>
                        <a:pt x="14034" y="1898"/>
                        <a:pt x="14403" y="1519"/>
                        <a:pt x="14711" y="1077"/>
                      </a:cubicBezTo>
                      <a:cubicBezTo>
                        <a:pt x="15018" y="761"/>
                        <a:pt x="15388" y="-60"/>
                        <a:pt x="15880" y="3"/>
                      </a:cubicBezTo>
                      <a:cubicBezTo>
                        <a:pt x="16311" y="3"/>
                        <a:pt x="16311" y="761"/>
                        <a:pt x="16372" y="1077"/>
                      </a:cubicBezTo>
                      <a:cubicBezTo>
                        <a:pt x="16680" y="2024"/>
                        <a:pt x="17418" y="2719"/>
                        <a:pt x="18218" y="3224"/>
                      </a:cubicBezTo>
                      <a:close/>
                    </a:path>
                  </a:pathLst>
                </a:custGeom>
                <a:solidFill>
                  <a:srgbClr val="2B2B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32" name="Freeform: Shape 111"/>
                <p:cNvSpPr/>
                <p:nvPr/>
              </p:nvSpPr>
              <p:spPr>
                <a:xfrm>
                  <a:off x="148583" y="348290"/>
                  <a:ext cx="139390" cy="149215"/>
                </a:xfrm>
                <a:custGeom>
                  <a:avLst/>
                  <a:gdLst/>
                  <a:ahLst/>
                  <a:cxnLst>
                    <a:cxn ang="0">
                      <a:pos x="wd2" y="hd2"/>
                    </a:cxn>
                    <a:cxn ang="5400000">
                      <a:pos x="wd2" y="hd2"/>
                    </a:cxn>
                    <a:cxn ang="10800000">
                      <a:pos x="wd2" y="hd2"/>
                    </a:cxn>
                    <a:cxn ang="16200000">
                      <a:pos x="wd2" y="hd2"/>
                    </a:cxn>
                  </a:cxnLst>
                  <a:rect l="0" t="0" r="r" b="b"/>
                  <a:pathLst>
                    <a:path w="21038" h="20655" fill="norm" stroke="1" extrusionOk="0">
                      <a:moveTo>
                        <a:pt x="11894" y="20227"/>
                      </a:moveTo>
                      <a:cubicBezTo>
                        <a:pt x="10180" y="19493"/>
                        <a:pt x="8808" y="18339"/>
                        <a:pt x="7551" y="17081"/>
                      </a:cubicBezTo>
                      <a:cubicBezTo>
                        <a:pt x="5608" y="15403"/>
                        <a:pt x="3894" y="13621"/>
                        <a:pt x="1951" y="11943"/>
                      </a:cubicBezTo>
                      <a:cubicBezTo>
                        <a:pt x="1265" y="11314"/>
                        <a:pt x="465" y="10475"/>
                        <a:pt x="465" y="9531"/>
                      </a:cubicBezTo>
                      <a:cubicBezTo>
                        <a:pt x="1265" y="9217"/>
                        <a:pt x="2180" y="9741"/>
                        <a:pt x="2980" y="10265"/>
                      </a:cubicBezTo>
                      <a:cubicBezTo>
                        <a:pt x="4694" y="11419"/>
                        <a:pt x="6523" y="12363"/>
                        <a:pt x="8351" y="13097"/>
                      </a:cubicBezTo>
                      <a:cubicBezTo>
                        <a:pt x="6408" y="11209"/>
                        <a:pt x="4237" y="9322"/>
                        <a:pt x="2180" y="7539"/>
                      </a:cubicBezTo>
                      <a:cubicBezTo>
                        <a:pt x="1037" y="6491"/>
                        <a:pt x="-106" y="5337"/>
                        <a:pt x="8" y="3869"/>
                      </a:cubicBezTo>
                      <a:cubicBezTo>
                        <a:pt x="580" y="3555"/>
                        <a:pt x="1265" y="3974"/>
                        <a:pt x="1723" y="4394"/>
                      </a:cubicBezTo>
                      <a:cubicBezTo>
                        <a:pt x="4237" y="6491"/>
                        <a:pt x="6751" y="8588"/>
                        <a:pt x="9265" y="10685"/>
                      </a:cubicBezTo>
                      <a:cubicBezTo>
                        <a:pt x="7094" y="8168"/>
                        <a:pt x="5037" y="5547"/>
                        <a:pt x="3437" y="2716"/>
                      </a:cubicBezTo>
                      <a:cubicBezTo>
                        <a:pt x="3094" y="2297"/>
                        <a:pt x="2865" y="1877"/>
                        <a:pt x="2980" y="1353"/>
                      </a:cubicBezTo>
                      <a:cubicBezTo>
                        <a:pt x="2980" y="933"/>
                        <a:pt x="3437" y="514"/>
                        <a:pt x="3894" y="619"/>
                      </a:cubicBezTo>
                      <a:cubicBezTo>
                        <a:pt x="4237" y="619"/>
                        <a:pt x="4465" y="724"/>
                        <a:pt x="4694" y="933"/>
                      </a:cubicBezTo>
                      <a:cubicBezTo>
                        <a:pt x="7094" y="3135"/>
                        <a:pt x="8694" y="6071"/>
                        <a:pt x="11551" y="7644"/>
                      </a:cubicBezTo>
                      <a:cubicBezTo>
                        <a:pt x="10523" y="5652"/>
                        <a:pt x="9837" y="3555"/>
                        <a:pt x="9380" y="1353"/>
                      </a:cubicBezTo>
                      <a:cubicBezTo>
                        <a:pt x="9265" y="933"/>
                        <a:pt x="9265" y="409"/>
                        <a:pt x="9723" y="95"/>
                      </a:cubicBezTo>
                      <a:cubicBezTo>
                        <a:pt x="10294" y="-220"/>
                        <a:pt x="10865" y="304"/>
                        <a:pt x="11208" y="829"/>
                      </a:cubicBezTo>
                      <a:cubicBezTo>
                        <a:pt x="13265" y="3345"/>
                        <a:pt x="14865" y="6071"/>
                        <a:pt x="16123" y="8902"/>
                      </a:cubicBezTo>
                      <a:cubicBezTo>
                        <a:pt x="16351" y="8063"/>
                        <a:pt x="16580" y="7330"/>
                        <a:pt x="16694" y="6491"/>
                      </a:cubicBezTo>
                      <a:cubicBezTo>
                        <a:pt x="16808" y="6071"/>
                        <a:pt x="17037" y="5547"/>
                        <a:pt x="17494" y="5547"/>
                      </a:cubicBezTo>
                      <a:cubicBezTo>
                        <a:pt x="18065" y="5547"/>
                        <a:pt x="18294" y="5966"/>
                        <a:pt x="18408" y="6386"/>
                      </a:cubicBezTo>
                      <a:cubicBezTo>
                        <a:pt x="19208" y="8378"/>
                        <a:pt x="19894" y="10475"/>
                        <a:pt x="20351" y="12572"/>
                      </a:cubicBezTo>
                      <a:cubicBezTo>
                        <a:pt x="20694" y="13935"/>
                        <a:pt x="21494" y="16032"/>
                        <a:pt x="20694" y="17396"/>
                      </a:cubicBezTo>
                      <a:cubicBezTo>
                        <a:pt x="19208" y="20122"/>
                        <a:pt x="14751" y="21380"/>
                        <a:pt x="11894" y="20227"/>
                      </a:cubicBezTo>
                      <a:close/>
                    </a:path>
                  </a:pathLst>
                </a:custGeom>
                <a:solidFill>
                  <a:srgbClr val="FFC8A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33" name="Freeform: Shape 112"/>
                <p:cNvSpPr/>
                <p:nvPr/>
              </p:nvSpPr>
              <p:spPr>
                <a:xfrm>
                  <a:off x="354966" y="412893"/>
                  <a:ext cx="259624" cy="293236"/>
                </a:xfrm>
                <a:custGeom>
                  <a:avLst/>
                  <a:gdLst/>
                  <a:ahLst/>
                  <a:cxnLst>
                    <a:cxn ang="0">
                      <a:pos x="wd2" y="hd2"/>
                    </a:cxn>
                    <a:cxn ang="5400000">
                      <a:pos x="wd2" y="hd2"/>
                    </a:cxn>
                    <a:cxn ang="10800000">
                      <a:pos x="wd2" y="hd2"/>
                    </a:cxn>
                    <a:cxn ang="16200000">
                      <a:pos x="wd2" y="hd2"/>
                    </a:cxn>
                  </a:cxnLst>
                  <a:rect l="0" t="0" r="r" b="b"/>
                  <a:pathLst>
                    <a:path w="21600" h="21278" fill="norm" stroke="1" extrusionOk="0">
                      <a:moveTo>
                        <a:pt x="3663" y="2648"/>
                      </a:moveTo>
                      <a:cubicBezTo>
                        <a:pt x="3537" y="2703"/>
                        <a:pt x="3284" y="2758"/>
                        <a:pt x="3095" y="2813"/>
                      </a:cubicBezTo>
                      <a:cubicBezTo>
                        <a:pt x="2653" y="2979"/>
                        <a:pt x="253" y="3640"/>
                        <a:pt x="0" y="3089"/>
                      </a:cubicBezTo>
                      <a:cubicBezTo>
                        <a:pt x="1011" y="5513"/>
                        <a:pt x="2147" y="7828"/>
                        <a:pt x="3284" y="10197"/>
                      </a:cubicBezTo>
                      <a:cubicBezTo>
                        <a:pt x="3789" y="11244"/>
                        <a:pt x="4295" y="12291"/>
                        <a:pt x="4989" y="13228"/>
                      </a:cubicBezTo>
                      <a:cubicBezTo>
                        <a:pt x="5937" y="14440"/>
                        <a:pt x="7200" y="15542"/>
                        <a:pt x="8400" y="16644"/>
                      </a:cubicBezTo>
                      <a:cubicBezTo>
                        <a:pt x="10168" y="18132"/>
                        <a:pt x="11874" y="19675"/>
                        <a:pt x="14084" y="20611"/>
                      </a:cubicBezTo>
                      <a:cubicBezTo>
                        <a:pt x="15411" y="21217"/>
                        <a:pt x="16926" y="21548"/>
                        <a:pt x="18253" y="20997"/>
                      </a:cubicBezTo>
                      <a:cubicBezTo>
                        <a:pt x="19516" y="20446"/>
                        <a:pt x="20211" y="19234"/>
                        <a:pt x="20779" y="18132"/>
                      </a:cubicBezTo>
                      <a:cubicBezTo>
                        <a:pt x="21221" y="17305"/>
                        <a:pt x="21600" y="16424"/>
                        <a:pt x="21600" y="15487"/>
                      </a:cubicBezTo>
                      <a:cubicBezTo>
                        <a:pt x="21474" y="13779"/>
                        <a:pt x="19832" y="12401"/>
                        <a:pt x="18316" y="11189"/>
                      </a:cubicBezTo>
                      <a:cubicBezTo>
                        <a:pt x="16105" y="9315"/>
                        <a:pt x="13958" y="7332"/>
                        <a:pt x="11874" y="5348"/>
                      </a:cubicBezTo>
                      <a:cubicBezTo>
                        <a:pt x="10863" y="4356"/>
                        <a:pt x="9853" y="3419"/>
                        <a:pt x="8842" y="2428"/>
                      </a:cubicBezTo>
                      <a:cubicBezTo>
                        <a:pt x="8400" y="1987"/>
                        <a:pt x="8084" y="1656"/>
                        <a:pt x="7768" y="1160"/>
                      </a:cubicBezTo>
                      <a:cubicBezTo>
                        <a:pt x="7516" y="830"/>
                        <a:pt x="7200" y="58"/>
                        <a:pt x="6695" y="3"/>
                      </a:cubicBezTo>
                      <a:cubicBezTo>
                        <a:pt x="6189" y="-52"/>
                        <a:pt x="6126" y="664"/>
                        <a:pt x="6000" y="940"/>
                      </a:cubicBezTo>
                      <a:cubicBezTo>
                        <a:pt x="5495" y="1766"/>
                        <a:pt x="4611" y="2317"/>
                        <a:pt x="3663" y="2648"/>
                      </a:cubicBezTo>
                      <a:close/>
                    </a:path>
                  </a:pathLst>
                </a:custGeom>
                <a:solidFill>
                  <a:srgbClr val="2B2B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34" name="Freeform: Shape 113"/>
                <p:cNvSpPr/>
                <p:nvPr/>
              </p:nvSpPr>
              <p:spPr>
                <a:xfrm>
                  <a:off x="345681" y="316265"/>
                  <a:ext cx="95777" cy="150359"/>
                </a:xfrm>
                <a:custGeom>
                  <a:avLst/>
                  <a:gdLst/>
                  <a:ahLst/>
                  <a:cxnLst>
                    <a:cxn ang="0">
                      <a:pos x="wd2" y="hd2"/>
                    </a:cxn>
                    <a:cxn ang="5400000">
                      <a:pos x="wd2" y="hd2"/>
                    </a:cxn>
                    <a:cxn ang="10800000">
                      <a:pos x="wd2" y="hd2"/>
                    </a:cxn>
                    <a:cxn ang="16200000">
                      <a:pos x="wd2" y="hd2"/>
                    </a:cxn>
                  </a:cxnLst>
                  <a:rect l="0" t="0" r="r" b="b"/>
                  <a:pathLst>
                    <a:path w="21397" h="21437" fill="norm" stroke="1" extrusionOk="0">
                      <a:moveTo>
                        <a:pt x="3070" y="17924"/>
                      </a:moveTo>
                      <a:cubicBezTo>
                        <a:pt x="2395" y="17816"/>
                        <a:pt x="1720" y="17708"/>
                        <a:pt x="1214" y="18032"/>
                      </a:cubicBezTo>
                      <a:cubicBezTo>
                        <a:pt x="876" y="18356"/>
                        <a:pt x="876" y="18788"/>
                        <a:pt x="1214" y="19220"/>
                      </a:cubicBezTo>
                      <a:cubicBezTo>
                        <a:pt x="2395" y="20516"/>
                        <a:pt x="4926" y="21056"/>
                        <a:pt x="7289" y="21380"/>
                      </a:cubicBezTo>
                      <a:cubicBezTo>
                        <a:pt x="9651" y="21488"/>
                        <a:pt x="11845" y="21488"/>
                        <a:pt x="14208" y="20948"/>
                      </a:cubicBezTo>
                      <a:cubicBezTo>
                        <a:pt x="16402" y="20516"/>
                        <a:pt x="18427" y="19652"/>
                        <a:pt x="19608" y="18356"/>
                      </a:cubicBezTo>
                      <a:cubicBezTo>
                        <a:pt x="21295" y="16628"/>
                        <a:pt x="21295" y="14468"/>
                        <a:pt x="21295" y="12416"/>
                      </a:cubicBezTo>
                      <a:cubicBezTo>
                        <a:pt x="21464" y="11444"/>
                        <a:pt x="21464" y="10364"/>
                        <a:pt x="20958" y="9500"/>
                      </a:cubicBezTo>
                      <a:cubicBezTo>
                        <a:pt x="20789" y="8636"/>
                        <a:pt x="20283" y="7880"/>
                        <a:pt x="19608" y="7016"/>
                      </a:cubicBezTo>
                      <a:cubicBezTo>
                        <a:pt x="18258" y="4748"/>
                        <a:pt x="16570" y="2480"/>
                        <a:pt x="13870" y="752"/>
                      </a:cubicBezTo>
                      <a:cubicBezTo>
                        <a:pt x="13701" y="752"/>
                        <a:pt x="13533" y="536"/>
                        <a:pt x="13364" y="644"/>
                      </a:cubicBezTo>
                      <a:cubicBezTo>
                        <a:pt x="13027" y="644"/>
                        <a:pt x="13027" y="860"/>
                        <a:pt x="13027" y="1076"/>
                      </a:cubicBezTo>
                      <a:cubicBezTo>
                        <a:pt x="13027" y="1724"/>
                        <a:pt x="13533" y="2264"/>
                        <a:pt x="13870" y="2804"/>
                      </a:cubicBezTo>
                      <a:cubicBezTo>
                        <a:pt x="15220" y="4748"/>
                        <a:pt x="16233" y="6800"/>
                        <a:pt x="16570" y="8960"/>
                      </a:cubicBezTo>
                      <a:cubicBezTo>
                        <a:pt x="15726" y="7556"/>
                        <a:pt x="14883" y="6368"/>
                        <a:pt x="14039" y="4964"/>
                      </a:cubicBezTo>
                      <a:cubicBezTo>
                        <a:pt x="13195" y="3776"/>
                        <a:pt x="12351" y="2372"/>
                        <a:pt x="11170" y="1184"/>
                      </a:cubicBezTo>
                      <a:cubicBezTo>
                        <a:pt x="10833" y="752"/>
                        <a:pt x="10326" y="320"/>
                        <a:pt x="9651" y="104"/>
                      </a:cubicBezTo>
                      <a:cubicBezTo>
                        <a:pt x="8976" y="-112"/>
                        <a:pt x="7964" y="-4"/>
                        <a:pt x="7795" y="536"/>
                      </a:cubicBezTo>
                      <a:cubicBezTo>
                        <a:pt x="7795" y="860"/>
                        <a:pt x="7795" y="1076"/>
                        <a:pt x="7964" y="1292"/>
                      </a:cubicBezTo>
                      <a:cubicBezTo>
                        <a:pt x="9820" y="4100"/>
                        <a:pt x="12183" y="7016"/>
                        <a:pt x="12520" y="10148"/>
                      </a:cubicBezTo>
                      <a:cubicBezTo>
                        <a:pt x="11170" y="7664"/>
                        <a:pt x="9483" y="5288"/>
                        <a:pt x="7458" y="3020"/>
                      </a:cubicBezTo>
                      <a:cubicBezTo>
                        <a:pt x="7120" y="2480"/>
                        <a:pt x="6614" y="2048"/>
                        <a:pt x="6108" y="1616"/>
                      </a:cubicBezTo>
                      <a:cubicBezTo>
                        <a:pt x="5601" y="1184"/>
                        <a:pt x="4758" y="968"/>
                        <a:pt x="4251" y="1292"/>
                      </a:cubicBezTo>
                      <a:cubicBezTo>
                        <a:pt x="3745" y="1616"/>
                        <a:pt x="3914" y="2048"/>
                        <a:pt x="4251" y="2372"/>
                      </a:cubicBezTo>
                      <a:cubicBezTo>
                        <a:pt x="5264" y="4100"/>
                        <a:pt x="6276" y="5720"/>
                        <a:pt x="7458" y="7340"/>
                      </a:cubicBezTo>
                      <a:cubicBezTo>
                        <a:pt x="8133" y="8420"/>
                        <a:pt x="8976" y="9608"/>
                        <a:pt x="8976" y="10796"/>
                      </a:cubicBezTo>
                      <a:cubicBezTo>
                        <a:pt x="7120" y="7880"/>
                        <a:pt x="5095" y="4964"/>
                        <a:pt x="1889" y="2588"/>
                      </a:cubicBezTo>
                      <a:cubicBezTo>
                        <a:pt x="1551" y="2372"/>
                        <a:pt x="1214" y="2264"/>
                        <a:pt x="1045" y="2264"/>
                      </a:cubicBezTo>
                      <a:cubicBezTo>
                        <a:pt x="370" y="2156"/>
                        <a:pt x="33" y="2588"/>
                        <a:pt x="33" y="3020"/>
                      </a:cubicBezTo>
                      <a:cubicBezTo>
                        <a:pt x="-136" y="3776"/>
                        <a:pt x="370" y="4424"/>
                        <a:pt x="876" y="4964"/>
                      </a:cubicBezTo>
                      <a:cubicBezTo>
                        <a:pt x="2733" y="7664"/>
                        <a:pt x="4589" y="10256"/>
                        <a:pt x="6445" y="12848"/>
                      </a:cubicBezTo>
                      <a:cubicBezTo>
                        <a:pt x="7120" y="13820"/>
                        <a:pt x="7795" y="14684"/>
                        <a:pt x="7795" y="15764"/>
                      </a:cubicBezTo>
                      <a:cubicBezTo>
                        <a:pt x="7964" y="16520"/>
                        <a:pt x="7626" y="17384"/>
                        <a:pt x="6783" y="18032"/>
                      </a:cubicBezTo>
                      <a:cubicBezTo>
                        <a:pt x="5601" y="18788"/>
                        <a:pt x="4251" y="18248"/>
                        <a:pt x="3070" y="17924"/>
                      </a:cubicBezTo>
                      <a:close/>
                    </a:path>
                  </a:pathLst>
                </a:custGeom>
                <a:solidFill>
                  <a:srgbClr val="FFC8A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1350" name="Group 790"/>
              <p:cNvGrpSpPr/>
              <p:nvPr/>
            </p:nvGrpSpPr>
            <p:grpSpPr>
              <a:xfrm>
                <a:off x="3387188" y="1181123"/>
                <a:ext cx="530472" cy="1846704"/>
                <a:chOff x="0" y="0"/>
                <a:chExt cx="530471" cy="1846702"/>
              </a:xfrm>
            </p:grpSpPr>
            <p:sp>
              <p:nvSpPr>
                <p:cNvPr id="1336" name="Freeform: Shape 94"/>
                <p:cNvSpPr/>
                <p:nvPr/>
              </p:nvSpPr>
              <p:spPr>
                <a:xfrm>
                  <a:off x="35399" y="0"/>
                  <a:ext cx="495073" cy="705523"/>
                </a:xfrm>
                <a:custGeom>
                  <a:avLst/>
                  <a:gdLst/>
                  <a:ahLst/>
                  <a:cxnLst>
                    <a:cxn ang="0">
                      <a:pos x="wd2" y="hd2"/>
                    </a:cxn>
                    <a:cxn ang="5400000">
                      <a:pos x="wd2" y="hd2"/>
                    </a:cxn>
                    <a:cxn ang="10800000">
                      <a:pos x="wd2" y="hd2"/>
                    </a:cxn>
                    <a:cxn ang="16200000">
                      <a:pos x="wd2" y="hd2"/>
                    </a:cxn>
                  </a:cxnLst>
                  <a:rect l="0" t="0" r="r" b="b"/>
                  <a:pathLst>
                    <a:path w="21314" h="21523" fill="norm" stroke="1" extrusionOk="0">
                      <a:moveTo>
                        <a:pt x="15894" y="10224"/>
                      </a:moveTo>
                      <a:cubicBezTo>
                        <a:pt x="17072" y="10549"/>
                        <a:pt x="17955" y="10085"/>
                        <a:pt x="18708" y="9575"/>
                      </a:cubicBezTo>
                      <a:cubicBezTo>
                        <a:pt x="19723" y="8879"/>
                        <a:pt x="20606" y="8020"/>
                        <a:pt x="21065" y="7046"/>
                      </a:cubicBezTo>
                      <a:cubicBezTo>
                        <a:pt x="21490" y="6094"/>
                        <a:pt x="21392" y="4958"/>
                        <a:pt x="20606" y="4122"/>
                      </a:cubicBezTo>
                      <a:cubicBezTo>
                        <a:pt x="20508" y="4006"/>
                        <a:pt x="20410" y="3914"/>
                        <a:pt x="20279" y="3821"/>
                      </a:cubicBezTo>
                      <a:cubicBezTo>
                        <a:pt x="19723" y="3496"/>
                        <a:pt x="18872" y="3542"/>
                        <a:pt x="18217" y="3310"/>
                      </a:cubicBezTo>
                      <a:cubicBezTo>
                        <a:pt x="18348" y="2405"/>
                        <a:pt x="18348" y="1385"/>
                        <a:pt x="17465" y="735"/>
                      </a:cubicBezTo>
                      <a:cubicBezTo>
                        <a:pt x="17039" y="433"/>
                        <a:pt x="16483" y="271"/>
                        <a:pt x="15926" y="178"/>
                      </a:cubicBezTo>
                      <a:cubicBezTo>
                        <a:pt x="14650" y="-77"/>
                        <a:pt x="13308" y="-54"/>
                        <a:pt x="12032" y="225"/>
                      </a:cubicBezTo>
                      <a:cubicBezTo>
                        <a:pt x="11345" y="387"/>
                        <a:pt x="10625" y="642"/>
                        <a:pt x="9970" y="921"/>
                      </a:cubicBezTo>
                      <a:cubicBezTo>
                        <a:pt x="9446" y="1129"/>
                        <a:pt x="8923" y="1361"/>
                        <a:pt x="8334" y="1431"/>
                      </a:cubicBezTo>
                      <a:cubicBezTo>
                        <a:pt x="8072" y="1454"/>
                        <a:pt x="7843" y="1454"/>
                        <a:pt x="7581" y="1408"/>
                      </a:cubicBezTo>
                      <a:cubicBezTo>
                        <a:pt x="7221" y="1338"/>
                        <a:pt x="6894" y="1570"/>
                        <a:pt x="6959" y="1849"/>
                      </a:cubicBezTo>
                      <a:cubicBezTo>
                        <a:pt x="7188" y="2498"/>
                        <a:pt x="7548" y="3125"/>
                        <a:pt x="8039" y="3682"/>
                      </a:cubicBezTo>
                      <a:cubicBezTo>
                        <a:pt x="7221" y="4586"/>
                        <a:pt x="6894" y="5816"/>
                        <a:pt x="7123" y="6860"/>
                      </a:cubicBezTo>
                      <a:cubicBezTo>
                        <a:pt x="7188" y="7185"/>
                        <a:pt x="7548" y="8531"/>
                        <a:pt x="9217" y="9435"/>
                      </a:cubicBezTo>
                      <a:cubicBezTo>
                        <a:pt x="9643" y="9691"/>
                        <a:pt x="10101" y="9830"/>
                        <a:pt x="10494" y="9946"/>
                      </a:cubicBezTo>
                      <a:cubicBezTo>
                        <a:pt x="10428" y="10224"/>
                        <a:pt x="10297" y="10665"/>
                        <a:pt x="10068" y="11152"/>
                      </a:cubicBezTo>
                      <a:cubicBezTo>
                        <a:pt x="9970" y="11361"/>
                        <a:pt x="9872" y="11547"/>
                        <a:pt x="9774" y="11755"/>
                      </a:cubicBezTo>
                      <a:cubicBezTo>
                        <a:pt x="9741" y="11802"/>
                        <a:pt x="9708" y="11825"/>
                        <a:pt x="9708" y="11871"/>
                      </a:cubicBezTo>
                      <a:cubicBezTo>
                        <a:pt x="9545" y="11895"/>
                        <a:pt x="9381" y="11895"/>
                        <a:pt x="9250" y="11918"/>
                      </a:cubicBezTo>
                      <a:cubicBezTo>
                        <a:pt x="8072" y="12057"/>
                        <a:pt x="7679" y="12892"/>
                        <a:pt x="7155" y="13635"/>
                      </a:cubicBezTo>
                      <a:cubicBezTo>
                        <a:pt x="6861" y="14099"/>
                        <a:pt x="6599" y="14586"/>
                        <a:pt x="6337" y="15073"/>
                      </a:cubicBezTo>
                      <a:cubicBezTo>
                        <a:pt x="6075" y="14980"/>
                        <a:pt x="5814" y="14888"/>
                        <a:pt x="5585" y="14795"/>
                      </a:cubicBezTo>
                      <a:cubicBezTo>
                        <a:pt x="5225" y="14679"/>
                        <a:pt x="4930" y="14563"/>
                        <a:pt x="4668" y="14377"/>
                      </a:cubicBezTo>
                      <a:cubicBezTo>
                        <a:pt x="4472" y="14261"/>
                        <a:pt x="4112" y="13960"/>
                        <a:pt x="3817" y="14006"/>
                      </a:cubicBezTo>
                      <a:cubicBezTo>
                        <a:pt x="3719" y="14006"/>
                        <a:pt x="3686" y="14076"/>
                        <a:pt x="3654" y="14099"/>
                      </a:cubicBezTo>
                      <a:cubicBezTo>
                        <a:pt x="3359" y="13867"/>
                        <a:pt x="3032" y="13658"/>
                        <a:pt x="2770" y="13403"/>
                      </a:cubicBezTo>
                      <a:cubicBezTo>
                        <a:pt x="2475" y="13124"/>
                        <a:pt x="2148" y="12869"/>
                        <a:pt x="1854" y="12591"/>
                      </a:cubicBezTo>
                      <a:cubicBezTo>
                        <a:pt x="1854" y="12544"/>
                        <a:pt x="1755" y="12475"/>
                        <a:pt x="1755" y="12451"/>
                      </a:cubicBezTo>
                      <a:cubicBezTo>
                        <a:pt x="1690" y="12382"/>
                        <a:pt x="1657" y="12335"/>
                        <a:pt x="1625" y="12312"/>
                      </a:cubicBezTo>
                      <a:cubicBezTo>
                        <a:pt x="1526" y="12196"/>
                        <a:pt x="1461" y="12103"/>
                        <a:pt x="1363" y="12011"/>
                      </a:cubicBezTo>
                      <a:cubicBezTo>
                        <a:pt x="1199" y="11802"/>
                        <a:pt x="1035" y="11593"/>
                        <a:pt x="872" y="11431"/>
                      </a:cubicBezTo>
                      <a:cubicBezTo>
                        <a:pt x="839" y="11338"/>
                        <a:pt x="774" y="11245"/>
                        <a:pt x="675" y="11175"/>
                      </a:cubicBezTo>
                      <a:cubicBezTo>
                        <a:pt x="643" y="11106"/>
                        <a:pt x="577" y="11036"/>
                        <a:pt x="479" y="11036"/>
                      </a:cubicBezTo>
                      <a:cubicBezTo>
                        <a:pt x="250" y="10990"/>
                        <a:pt x="152" y="11338"/>
                        <a:pt x="152" y="11454"/>
                      </a:cubicBezTo>
                      <a:cubicBezTo>
                        <a:pt x="152" y="11663"/>
                        <a:pt x="250" y="11825"/>
                        <a:pt x="414" y="11964"/>
                      </a:cubicBezTo>
                      <a:cubicBezTo>
                        <a:pt x="545" y="12127"/>
                        <a:pt x="708" y="12312"/>
                        <a:pt x="872" y="12451"/>
                      </a:cubicBezTo>
                      <a:cubicBezTo>
                        <a:pt x="1035" y="12637"/>
                        <a:pt x="1199" y="12776"/>
                        <a:pt x="1395" y="12939"/>
                      </a:cubicBezTo>
                      <a:cubicBezTo>
                        <a:pt x="1461" y="13008"/>
                        <a:pt x="1559" y="13101"/>
                        <a:pt x="1657" y="13171"/>
                      </a:cubicBezTo>
                      <a:cubicBezTo>
                        <a:pt x="1690" y="13217"/>
                        <a:pt x="1821" y="13356"/>
                        <a:pt x="1886" y="13356"/>
                      </a:cubicBezTo>
                      <a:cubicBezTo>
                        <a:pt x="1363" y="13263"/>
                        <a:pt x="872" y="13612"/>
                        <a:pt x="512" y="13867"/>
                      </a:cubicBezTo>
                      <a:cubicBezTo>
                        <a:pt x="119" y="14122"/>
                        <a:pt x="-110" y="14470"/>
                        <a:pt x="54" y="14841"/>
                      </a:cubicBezTo>
                      <a:cubicBezTo>
                        <a:pt x="185" y="15236"/>
                        <a:pt x="545" y="15560"/>
                        <a:pt x="806" y="15908"/>
                      </a:cubicBezTo>
                      <a:cubicBezTo>
                        <a:pt x="937" y="16071"/>
                        <a:pt x="1101" y="16233"/>
                        <a:pt x="1232" y="16372"/>
                      </a:cubicBezTo>
                      <a:cubicBezTo>
                        <a:pt x="1035" y="16419"/>
                        <a:pt x="872" y="16442"/>
                        <a:pt x="806" y="16372"/>
                      </a:cubicBezTo>
                      <a:cubicBezTo>
                        <a:pt x="1559" y="16999"/>
                        <a:pt x="2345" y="17625"/>
                        <a:pt x="3130" y="18228"/>
                      </a:cubicBezTo>
                      <a:lnTo>
                        <a:pt x="21195" y="21523"/>
                      </a:lnTo>
                      <a:cubicBezTo>
                        <a:pt x="21163" y="21268"/>
                        <a:pt x="21130" y="21036"/>
                        <a:pt x="21130" y="20781"/>
                      </a:cubicBezTo>
                      <a:cubicBezTo>
                        <a:pt x="21032" y="19342"/>
                        <a:pt x="20672" y="18089"/>
                        <a:pt x="20115" y="16929"/>
                      </a:cubicBezTo>
                      <a:cubicBezTo>
                        <a:pt x="19919" y="16535"/>
                        <a:pt x="19723" y="16187"/>
                        <a:pt x="19526" y="15816"/>
                      </a:cubicBezTo>
                      <a:cubicBezTo>
                        <a:pt x="19395" y="15607"/>
                        <a:pt x="19265" y="15398"/>
                        <a:pt x="19134" y="15189"/>
                      </a:cubicBezTo>
                      <a:cubicBezTo>
                        <a:pt x="19068" y="15096"/>
                        <a:pt x="18970" y="15004"/>
                        <a:pt x="18905" y="14888"/>
                      </a:cubicBezTo>
                      <a:cubicBezTo>
                        <a:pt x="18643" y="14493"/>
                        <a:pt x="18348" y="14122"/>
                        <a:pt x="18054" y="13797"/>
                      </a:cubicBezTo>
                      <a:cubicBezTo>
                        <a:pt x="17825" y="13519"/>
                        <a:pt x="17628" y="13287"/>
                        <a:pt x="17399" y="13055"/>
                      </a:cubicBezTo>
                      <a:cubicBezTo>
                        <a:pt x="17268" y="12892"/>
                        <a:pt x="17105" y="12753"/>
                        <a:pt x="16974" y="12614"/>
                      </a:cubicBezTo>
                      <a:cubicBezTo>
                        <a:pt x="16483" y="12127"/>
                        <a:pt x="16025" y="11686"/>
                        <a:pt x="15697" y="11361"/>
                      </a:cubicBezTo>
                      <a:cubicBezTo>
                        <a:pt x="15599" y="11384"/>
                        <a:pt x="15534" y="11407"/>
                        <a:pt x="15435" y="11431"/>
                      </a:cubicBezTo>
                      <a:cubicBezTo>
                        <a:pt x="15337" y="11036"/>
                        <a:pt x="15239" y="10456"/>
                        <a:pt x="15403" y="10039"/>
                      </a:cubicBezTo>
                      <a:cubicBezTo>
                        <a:pt x="15566" y="10108"/>
                        <a:pt x="15730" y="10178"/>
                        <a:pt x="15894" y="10224"/>
                      </a:cubicBezTo>
                      <a:close/>
                    </a:path>
                  </a:pathLst>
                </a:custGeom>
                <a:solidFill>
                  <a:srgbClr val="2B2B5B">
                    <a:alpha val="52000"/>
                  </a:srgbClr>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37" name="Freeform: Shape 114"/>
                <p:cNvSpPr/>
                <p:nvPr/>
              </p:nvSpPr>
              <p:spPr>
                <a:xfrm>
                  <a:off x="124199" y="825023"/>
                  <a:ext cx="189579" cy="920514"/>
                </a:xfrm>
                <a:custGeom>
                  <a:avLst/>
                  <a:gdLst/>
                  <a:ahLst/>
                  <a:cxnLst>
                    <a:cxn ang="0">
                      <a:pos x="wd2" y="hd2"/>
                    </a:cxn>
                    <a:cxn ang="5400000">
                      <a:pos x="wd2" y="hd2"/>
                    </a:cxn>
                    <a:cxn ang="10800000">
                      <a:pos x="wd2" y="hd2"/>
                    </a:cxn>
                    <a:cxn ang="16200000">
                      <a:pos x="wd2" y="hd2"/>
                    </a:cxn>
                  </a:cxnLst>
                  <a:rect l="0" t="0" r="r" b="b"/>
                  <a:pathLst>
                    <a:path w="21600" h="20356" fill="norm" stroke="1" extrusionOk="0">
                      <a:moveTo>
                        <a:pt x="0" y="1363"/>
                      </a:moveTo>
                      <a:lnTo>
                        <a:pt x="5616" y="20356"/>
                      </a:lnTo>
                      <a:lnTo>
                        <a:pt x="14170" y="20356"/>
                      </a:lnTo>
                      <a:lnTo>
                        <a:pt x="21600" y="691"/>
                      </a:lnTo>
                      <a:cubicBezTo>
                        <a:pt x="21600" y="691"/>
                        <a:pt x="5443" y="-1244"/>
                        <a:pt x="0" y="1363"/>
                      </a:cubicBezTo>
                      <a:close/>
                    </a:path>
                  </a:pathLst>
                </a:custGeom>
                <a:solidFill>
                  <a:srgbClr val="2B2B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38" name="Freeform: Shape 115"/>
                <p:cNvSpPr/>
                <p:nvPr/>
              </p:nvSpPr>
              <p:spPr>
                <a:xfrm>
                  <a:off x="290936" y="825023"/>
                  <a:ext cx="190341" cy="920514"/>
                </a:xfrm>
                <a:custGeom>
                  <a:avLst/>
                  <a:gdLst/>
                  <a:ahLst/>
                  <a:cxnLst>
                    <a:cxn ang="0">
                      <a:pos x="wd2" y="hd2"/>
                    </a:cxn>
                    <a:cxn ang="5400000">
                      <a:pos x="wd2" y="hd2"/>
                    </a:cxn>
                    <a:cxn ang="10800000">
                      <a:pos x="wd2" y="hd2"/>
                    </a:cxn>
                    <a:cxn ang="16200000">
                      <a:pos x="wd2" y="hd2"/>
                    </a:cxn>
                  </a:cxnLst>
                  <a:rect l="0" t="0" r="r" b="b"/>
                  <a:pathLst>
                    <a:path w="21600" h="20356" fill="norm" stroke="1" extrusionOk="0">
                      <a:moveTo>
                        <a:pt x="0" y="1363"/>
                      </a:moveTo>
                      <a:lnTo>
                        <a:pt x="5594" y="20356"/>
                      </a:lnTo>
                      <a:lnTo>
                        <a:pt x="14113" y="20356"/>
                      </a:lnTo>
                      <a:lnTo>
                        <a:pt x="21600" y="691"/>
                      </a:lnTo>
                      <a:cubicBezTo>
                        <a:pt x="21600" y="691"/>
                        <a:pt x="5422" y="-1244"/>
                        <a:pt x="0" y="1363"/>
                      </a:cubicBezTo>
                      <a:close/>
                    </a:path>
                  </a:pathLst>
                </a:custGeom>
                <a:solidFill>
                  <a:srgbClr val="3C3C6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39" name="Freeform: Shape 116"/>
                <p:cNvSpPr/>
                <p:nvPr/>
              </p:nvSpPr>
              <p:spPr>
                <a:xfrm>
                  <a:off x="264758" y="1740525"/>
                  <a:ext cx="157966" cy="106178"/>
                </a:xfrm>
                <a:custGeom>
                  <a:avLst/>
                  <a:gdLst/>
                  <a:ahLst/>
                  <a:cxnLst>
                    <a:cxn ang="0">
                      <a:pos x="wd2" y="hd2"/>
                    </a:cxn>
                    <a:cxn ang="5400000">
                      <a:pos x="wd2" y="hd2"/>
                    </a:cxn>
                    <a:cxn ang="10800000">
                      <a:pos x="wd2" y="hd2"/>
                    </a:cxn>
                    <a:cxn ang="16200000">
                      <a:pos x="wd2" y="hd2"/>
                    </a:cxn>
                  </a:cxnLst>
                  <a:rect l="0" t="0" r="r" b="b"/>
                  <a:pathLst>
                    <a:path w="21043" h="20639" fill="norm" stroke="1" extrusionOk="0">
                      <a:moveTo>
                        <a:pt x="2663" y="10078"/>
                      </a:moveTo>
                      <a:cubicBezTo>
                        <a:pt x="1250" y="11400"/>
                        <a:pt x="-264" y="13310"/>
                        <a:pt x="39" y="15808"/>
                      </a:cubicBezTo>
                      <a:cubicBezTo>
                        <a:pt x="140" y="17278"/>
                        <a:pt x="1048" y="18600"/>
                        <a:pt x="2057" y="19335"/>
                      </a:cubicBezTo>
                      <a:cubicBezTo>
                        <a:pt x="4480" y="21098"/>
                        <a:pt x="7306" y="20951"/>
                        <a:pt x="9930" y="19629"/>
                      </a:cubicBezTo>
                      <a:cubicBezTo>
                        <a:pt x="12454" y="18306"/>
                        <a:pt x="14674" y="15955"/>
                        <a:pt x="16693" y="13457"/>
                      </a:cubicBezTo>
                      <a:cubicBezTo>
                        <a:pt x="18106" y="11694"/>
                        <a:pt x="19519" y="9931"/>
                        <a:pt x="20327" y="7580"/>
                      </a:cubicBezTo>
                      <a:cubicBezTo>
                        <a:pt x="21134" y="5229"/>
                        <a:pt x="21336" y="2437"/>
                        <a:pt x="20529" y="86"/>
                      </a:cubicBezTo>
                      <a:cubicBezTo>
                        <a:pt x="18409" y="86"/>
                        <a:pt x="16289" y="86"/>
                        <a:pt x="14271" y="86"/>
                      </a:cubicBezTo>
                      <a:cubicBezTo>
                        <a:pt x="12454" y="86"/>
                        <a:pt x="10940" y="-502"/>
                        <a:pt x="9829" y="1408"/>
                      </a:cubicBezTo>
                      <a:cubicBezTo>
                        <a:pt x="8719" y="3171"/>
                        <a:pt x="8013" y="4935"/>
                        <a:pt x="6600" y="6404"/>
                      </a:cubicBezTo>
                      <a:cubicBezTo>
                        <a:pt x="5388" y="7727"/>
                        <a:pt x="3975" y="8755"/>
                        <a:pt x="2663" y="10078"/>
                      </a:cubicBezTo>
                      <a:close/>
                    </a:path>
                  </a:pathLst>
                </a:custGeom>
                <a:solidFill>
                  <a:srgbClr val="3131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40" name="Freeform: Shape 117"/>
                <p:cNvSpPr/>
                <p:nvPr/>
              </p:nvSpPr>
              <p:spPr>
                <a:xfrm>
                  <a:off x="96754" y="1740525"/>
                  <a:ext cx="159034" cy="106178"/>
                </a:xfrm>
                <a:custGeom>
                  <a:avLst/>
                  <a:gdLst/>
                  <a:ahLst/>
                  <a:cxnLst>
                    <a:cxn ang="0">
                      <a:pos x="wd2" y="hd2"/>
                    </a:cxn>
                    <a:cxn ang="5400000">
                      <a:pos x="wd2" y="hd2"/>
                    </a:cxn>
                    <a:cxn ang="10800000">
                      <a:pos x="wd2" y="hd2"/>
                    </a:cxn>
                    <a:cxn ang="16200000">
                      <a:pos x="wd2" y="hd2"/>
                    </a:cxn>
                  </a:cxnLst>
                  <a:rect l="0" t="0" r="r" b="b"/>
                  <a:pathLst>
                    <a:path w="21184" h="20639" fill="norm" stroke="1" extrusionOk="0">
                      <a:moveTo>
                        <a:pt x="2831" y="10078"/>
                      </a:moveTo>
                      <a:cubicBezTo>
                        <a:pt x="1418" y="11400"/>
                        <a:pt x="-96" y="13310"/>
                        <a:pt x="5" y="15808"/>
                      </a:cubicBezTo>
                      <a:cubicBezTo>
                        <a:pt x="207" y="17278"/>
                        <a:pt x="1115" y="18600"/>
                        <a:pt x="2125" y="19335"/>
                      </a:cubicBezTo>
                      <a:cubicBezTo>
                        <a:pt x="4547" y="21098"/>
                        <a:pt x="7474" y="20951"/>
                        <a:pt x="10098" y="19629"/>
                      </a:cubicBezTo>
                      <a:cubicBezTo>
                        <a:pt x="12622" y="18306"/>
                        <a:pt x="14842" y="15955"/>
                        <a:pt x="16861" y="13457"/>
                      </a:cubicBezTo>
                      <a:cubicBezTo>
                        <a:pt x="18173" y="11694"/>
                        <a:pt x="19586" y="9931"/>
                        <a:pt x="20394" y="7580"/>
                      </a:cubicBezTo>
                      <a:cubicBezTo>
                        <a:pt x="21302" y="5229"/>
                        <a:pt x="21504" y="2437"/>
                        <a:pt x="20596" y="86"/>
                      </a:cubicBezTo>
                      <a:cubicBezTo>
                        <a:pt x="18476" y="86"/>
                        <a:pt x="16457" y="86"/>
                        <a:pt x="14338" y="86"/>
                      </a:cubicBezTo>
                      <a:cubicBezTo>
                        <a:pt x="12622" y="86"/>
                        <a:pt x="11007" y="-502"/>
                        <a:pt x="9897" y="1408"/>
                      </a:cubicBezTo>
                      <a:cubicBezTo>
                        <a:pt x="8887" y="3171"/>
                        <a:pt x="8080" y="4935"/>
                        <a:pt x="6768" y="6404"/>
                      </a:cubicBezTo>
                      <a:cubicBezTo>
                        <a:pt x="5556" y="7727"/>
                        <a:pt x="4143" y="8755"/>
                        <a:pt x="2831" y="10078"/>
                      </a:cubicBezTo>
                      <a:close/>
                    </a:path>
                  </a:pathLst>
                </a:custGeom>
                <a:solidFill>
                  <a:srgbClr val="3131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41" name="Freeform: Shape 118"/>
                <p:cNvSpPr/>
                <p:nvPr/>
              </p:nvSpPr>
              <p:spPr>
                <a:xfrm>
                  <a:off x="206737" y="311900"/>
                  <a:ext cx="158053" cy="127458"/>
                </a:xfrm>
                <a:custGeom>
                  <a:avLst/>
                  <a:gdLst/>
                  <a:ahLst/>
                  <a:cxnLst>
                    <a:cxn ang="0">
                      <a:pos x="wd2" y="hd2"/>
                    </a:cxn>
                    <a:cxn ang="5400000">
                      <a:pos x="wd2" y="hd2"/>
                    </a:cxn>
                    <a:cxn ang="10800000">
                      <a:pos x="wd2" y="hd2"/>
                    </a:cxn>
                    <a:cxn ang="16200000">
                      <a:pos x="wd2" y="hd2"/>
                    </a:cxn>
                  </a:cxnLst>
                  <a:rect l="0" t="0" r="r" b="b"/>
                  <a:pathLst>
                    <a:path w="21353" h="20436" fill="norm" stroke="1" extrusionOk="0">
                      <a:moveTo>
                        <a:pt x="5486" y="0"/>
                      </a:moveTo>
                      <a:cubicBezTo>
                        <a:pt x="5486" y="0"/>
                        <a:pt x="4667" y="9465"/>
                        <a:pt x="162" y="18324"/>
                      </a:cubicBezTo>
                      <a:cubicBezTo>
                        <a:pt x="-247" y="19052"/>
                        <a:pt x="162" y="20022"/>
                        <a:pt x="879" y="20022"/>
                      </a:cubicBezTo>
                      <a:cubicBezTo>
                        <a:pt x="5179" y="20751"/>
                        <a:pt x="17258" y="21600"/>
                        <a:pt x="21046" y="12256"/>
                      </a:cubicBezTo>
                      <a:cubicBezTo>
                        <a:pt x="21046" y="12256"/>
                        <a:pt x="19101" y="3762"/>
                        <a:pt x="21353" y="849"/>
                      </a:cubicBezTo>
                      <a:close/>
                    </a:path>
                  </a:pathLst>
                </a:custGeom>
                <a:solidFill>
                  <a:srgbClr val="FFC8A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42" name="Freeform: Shape 119"/>
                <p:cNvSpPr/>
                <p:nvPr/>
              </p:nvSpPr>
              <p:spPr>
                <a:xfrm>
                  <a:off x="206737" y="311900"/>
                  <a:ext cx="158053" cy="126386"/>
                </a:xfrm>
                <a:custGeom>
                  <a:avLst/>
                  <a:gdLst/>
                  <a:ahLst/>
                  <a:cxnLst>
                    <a:cxn ang="0">
                      <a:pos x="wd2" y="hd2"/>
                    </a:cxn>
                    <a:cxn ang="5400000">
                      <a:pos x="wd2" y="hd2"/>
                    </a:cxn>
                    <a:cxn ang="10800000">
                      <a:pos x="wd2" y="hd2"/>
                    </a:cxn>
                    <a:cxn ang="16200000">
                      <a:pos x="wd2" y="hd2"/>
                    </a:cxn>
                  </a:cxnLst>
                  <a:rect l="0" t="0" r="r" b="b"/>
                  <a:pathLst>
                    <a:path w="21353" h="21600" fill="norm" stroke="1" extrusionOk="0">
                      <a:moveTo>
                        <a:pt x="21353" y="905"/>
                      </a:moveTo>
                      <a:lnTo>
                        <a:pt x="5486" y="0"/>
                      </a:lnTo>
                      <a:cubicBezTo>
                        <a:pt x="5486" y="0"/>
                        <a:pt x="4667" y="10089"/>
                        <a:pt x="162" y="19531"/>
                      </a:cubicBezTo>
                      <a:cubicBezTo>
                        <a:pt x="-247" y="20307"/>
                        <a:pt x="162" y="21341"/>
                        <a:pt x="879" y="21341"/>
                      </a:cubicBezTo>
                      <a:cubicBezTo>
                        <a:pt x="1289" y="21471"/>
                        <a:pt x="1903" y="21471"/>
                        <a:pt x="2517" y="21600"/>
                      </a:cubicBezTo>
                      <a:cubicBezTo>
                        <a:pt x="3848" y="17073"/>
                        <a:pt x="5793" y="12805"/>
                        <a:pt x="8659" y="9313"/>
                      </a:cubicBezTo>
                      <a:cubicBezTo>
                        <a:pt x="12037" y="5303"/>
                        <a:pt x="16439" y="2587"/>
                        <a:pt x="20944" y="1552"/>
                      </a:cubicBezTo>
                      <a:cubicBezTo>
                        <a:pt x="21046" y="1293"/>
                        <a:pt x="21251" y="1164"/>
                        <a:pt x="21353" y="905"/>
                      </a:cubicBezTo>
                      <a:close/>
                    </a:path>
                  </a:pathLst>
                </a:custGeom>
                <a:solidFill>
                  <a:srgbClr val="FFB19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43" name="Freeform: Shape 120"/>
                <p:cNvSpPr/>
                <p:nvPr/>
              </p:nvSpPr>
              <p:spPr>
                <a:xfrm>
                  <a:off x="164447" y="80105"/>
                  <a:ext cx="252166" cy="256912"/>
                </a:xfrm>
                <a:custGeom>
                  <a:avLst/>
                  <a:gdLst/>
                  <a:ahLst/>
                  <a:cxnLst>
                    <a:cxn ang="0">
                      <a:pos x="wd2" y="hd2"/>
                    </a:cxn>
                    <a:cxn ang="5400000">
                      <a:pos x="wd2" y="hd2"/>
                    </a:cxn>
                    <a:cxn ang="10800000">
                      <a:pos x="wd2" y="hd2"/>
                    </a:cxn>
                    <a:cxn ang="16200000">
                      <a:pos x="wd2" y="hd2"/>
                    </a:cxn>
                  </a:cxnLst>
                  <a:rect l="0" t="0" r="r" b="b"/>
                  <a:pathLst>
                    <a:path w="20981" h="21067" fill="norm" stroke="1" extrusionOk="0">
                      <a:moveTo>
                        <a:pt x="135" y="11793"/>
                      </a:moveTo>
                      <a:cubicBezTo>
                        <a:pt x="261" y="12665"/>
                        <a:pt x="956" y="16275"/>
                        <a:pt x="4240" y="18703"/>
                      </a:cubicBezTo>
                      <a:cubicBezTo>
                        <a:pt x="6072" y="20134"/>
                        <a:pt x="8029" y="20508"/>
                        <a:pt x="9166" y="20757"/>
                      </a:cubicBezTo>
                      <a:cubicBezTo>
                        <a:pt x="11503" y="21193"/>
                        <a:pt x="14093" y="21317"/>
                        <a:pt x="16051" y="20134"/>
                      </a:cubicBezTo>
                      <a:cubicBezTo>
                        <a:pt x="18008" y="19076"/>
                        <a:pt x="19019" y="17022"/>
                        <a:pt x="19714" y="15030"/>
                      </a:cubicBezTo>
                      <a:cubicBezTo>
                        <a:pt x="20408" y="13287"/>
                        <a:pt x="20977" y="11357"/>
                        <a:pt x="20977" y="9428"/>
                      </a:cubicBezTo>
                      <a:cubicBezTo>
                        <a:pt x="21040" y="7498"/>
                        <a:pt x="20408" y="5506"/>
                        <a:pt x="19082" y="4074"/>
                      </a:cubicBezTo>
                      <a:cubicBezTo>
                        <a:pt x="17187" y="1958"/>
                        <a:pt x="14219" y="1211"/>
                        <a:pt x="11377" y="651"/>
                      </a:cubicBezTo>
                      <a:cubicBezTo>
                        <a:pt x="8408" y="28"/>
                        <a:pt x="6956" y="-283"/>
                        <a:pt x="5440" y="339"/>
                      </a:cubicBezTo>
                      <a:cubicBezTo>
                        <a:pt x="1461" y="1771"/>
                        <a:pt x="-560" y="7373"/>
                        <a:pt x="135" y="11793"/>
                      </a:cubicBezTo>
                      <a:close/>
                    </a:path>
                  </a:pathLst>
                </a:custGeom>
                <a:solidFill>
                  <a:srgbClr val="FFC8A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44" name="Freeform: Shape 121"/>
                <p:cNvSpPr/>
                <p:nvPr/>
              </p:nvSpPr>
              <p:spPr>
                <a:xfrm>
                  <a:off x="163378" y="-1"/>
                  <a:ext cx="332706" cy="338284"/>
                </a:xfrm>
                <a:custGeom>
                  <a:avLst/>
                  <a:gdLst/>
                  <a:ahLst/>
                  <a:cxnLst>
                    <a:cxn ang="0">
                      <a:pos x="wd2" y="hd2"/>
                    </a:cxn>
                    <a:cxn ang="5400000">
                      <a:pos x="wd2" y="hd2"/>
                    </a:cxn>
                    <a:cxn ang="10800000">
                      <a:pos x="wd2" y="hd2"/>
                    </a:cxn>
                    <a:cxn ang="16200000">
                      <a:pos x="wd2" y="hd2"/>
                    </a:cxn>
                  </a:cxnLst>
                  <a:rect l="0" t="0" r="r" b="b"/>
                  <a:pathLst>
                    <a:path w="21212" h="21002" fill="norm" stroke="1" extrusionOk="0">
                      <a:moveTo>
                        <a:pt x="3174" y="9605"/>
                      </a:moveTo>
                      <a:cubicBezTo>
                        <a:pt x="1624" y="7955"/>
                        <a:pt x="511" y="5927"/>
                        <a:pt x="26" y="3757"/>
                      </a:cubicBezTo>
                      <a:cubicBezTo>
                        <a:pt x="-119" y="3191"/>
                        <a:pt x="365" y="2720"/>
                        <a:pt x="898" y="2861"/>
                      </a:cubicBezTo>
                      <a:cubicBezTo>
                        <a:pt x="1285" y="2956"/>
                        <a:pt x="1673" y="2956"/>
                        <a:pt x="2012" y="2909"/>
                      </a:cubicBezTo>
                      <a:cubicBezTo>
                        <a:pt x="2884" y="2767"/>
                        <a:pt x="3707" y="2295"/>
                        <a:pt x="4433" y="1871"/>
                      </a:cubicBezTo>
                      <a:cubicBezTo>
                        <a:pt x="5451" y="1305"/>
                        <a:pt x="6419" y="786"/>
                        <a:pt x="7533" y="456"/>
                      </a:cubicBezTo>
                      <a:cubicBezTo>
                        <a:pt x="9373" y="-110"/>
                        <a:pt x="11359" y="-157"/>
                        <a:pt x="13199" y="362"/>
                      </a:cubicBezTo>
                      <a:cubicBezTo>
                        <a:pt x="14071" y="550"/>
                        <a:pt x="14894" y="881"/>
                        <a:pt x="15476" y="1494"/>
                      </a:cubicBezTo>
                      <a:cubicBezTo>
                        <a:pt x="16880" y="2814"/>
                        <a:pt x="16783" y="4889"/>
                        <a:pt x="16686" y="6729"/>
                      </a:cubicBezTo>
                      <a:cubicBezTo>
                        <a:pt x="17655" y="7200"/>
                        <a:pt x="18866" y="7106"/>
                        <a:pt x="19689" y="7766"/>
                      </a:cubicBezTo>
                      <a:cubicBezTo>
                        <a:pt x="19883" y="7955"/>
                        <a:pt x="20077" y="8143"/>
                        <a:pt x="20222" y="8379"/>
                      </a:cubicBezTo>
                      <a:cubicBezTo>
                        <a:pt x="21336" y="10077"/>
                        <a:pt x="21481" y="12388"/>
                        <a:pt x="20803" y="14322"/>
                      </a:cubicBezTo>
                      <a:cubicBezTo>
                        <a:pt x="20222" y="16302"/>
                        <a:pt x="18866" y="18000"/>
                        <a:pt x="17364" y="19462"/>
                      </a:cubicBezTo>
                      <a:cubicBezTo>
                        <a:pt x="16251" y="20500"/>
                        <a:pt x="14943" y="21443"/>
                        <a:pt x="13199" y="20783"/>
                      </a:cubicBezTo>
                      <a:cubicBezTo>
                        <a:pt x="12376" y="20500"/>
                        <a:pt x="11746" y="19887"/>
                        <a:pt x="11311" y="19179"/>
                      </a:cubicBezTo>
                      <a:cubicBezTo>
                        <a:pt x="10536" y="17859"/>
                        <a:pt x="10536" y="16538"/>
                        <a:pt x="10681" y="15218"/>
                      </a:cubicBezTo>
                      <a:cubicBezTo>
                        <a:pt x="10778" y="14274"/>
                        <a:pt x="10681" y="13709"/>
                        <a:pt x="9761" y="13331"/>
                      </a:cubicBezTo>
                      <a:cubicBezTo>
                        <a:pt x="7291" y="12341"/>
                        <a:pt x="5111" y="11586"/>
                        <a:pt x="3174" y="9605"/>
                      </a:cubicBezTo>
                      <a:close/>
                    </a:path>
                  </a:pathLst>
                </a:custGeom>
                <a:solidFill>
                  <a:srgbClr val="3C3C6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45" name="Freeform: Shape 122"/>
                <p:cNvSpPr/>
                <p:nvPr/>
              </p:nvSpPr>
              <p:spPr>
                <a:xfrm>
                  <a:off x="288761" y="195206"/>
                  <a:ext cx="68415" cy="63471"/>
                </a:xfrm>
                <a:custGeom>
                  <a:avLst/>
                  <a:gdLst/>
                  <a:ahLst/>
                  <a:cxnLst>
                    <a:cxn ang="0">
                      <a:pos x="wd2" y="hd2"/>
                    </a:cxn>
                    <a:cxn ang="5400000">
                      <a:pos x="wd2" y="hd2"/>
                    </a:cxn>
                    <a:cxn ang="10800000">
                      <a:pos x="wd2" y="hd2"/>
                    </a:cxn>
                    <a:cxn ang="16200000">
                      <a:pos x="wd2" y="hd2"/>
                    </a:cxn>
                  </a:cxnLst>
                  <a:rect l="0" t="0" r="r" b="b"/>
                  <a:pathLst>
                    <a:path w="20443" h="20709" fill="norm" stroke="1" extrusionOk="0">
                      <a:moveTo>
                        <a:pt x="4018" y="2767"/>
                      </a:moveTo>
                      <a:cubicBezTo>
                        <a:pt x="6493" y="804"/>
                        <a:pt x="10543" y="-669"/>
                        <a:pt x="14368" y="313"/>
                      </a:cubicBezTo>
                      <a:cubicBezTo>
                        <a:pt x="16618" y="1049"/>
                        <a:pt x="18418" y="2276"/>
                        <a:pt x="19318" y="3749"/>
                      </a:cubicBezTo>
                      <a:cubicBezTo>
                        <a:pt x="20218" y="5222"/>
                        <a:pt x="20443" y="6695"/>
                        <a:pt x="20443" y="8167"/>
                      </a:cubicBezTo>
                      <a:cubicBezTo>
                        <a:pt x="20443" y="10376"/>
                        <a:pt x="20218" y="12586"/>
                        <a:pt x="19093" y="14795"/>
                      </a:cubicBezTo>
                      <a:cubicBezTo>
                        <a:pt x="17968" y="16758"/>
                        <a:pt x="15943" y="18722"/>
                        <a:pt x="13018" y="19949"/>
                      </a:cubicBezTo>
                      <a:cubicBezTo>
                        <a:pt x="12343" y="20195"/>
                        <a:pt x="11218" y="20440"/>
                        <a:pt x="10318" y="20686"/>
                      </a:cubicBezTo>
                      <a:cubicBezTo>
                        <a:pt x="6943" y="20931"/>
                        <a:pt x="3343" y="19213"/>
                        <a:pt x="1768" y="17004"/>
                      </a:cubicBezTo>
                      <a:cubicBezTo>
                        <a:pt x="-1157" y="12586"/>
                        <a:pt x="-482" y="6204"/>
                        <a:pt x="4018" y="2767"/>
                      </a:cubicBezTo>
                      <a:close/>
                    </a:path>
                  </a:pathLst>
                </a:custGeom>
                <a:solidFill>
                  <a:srgbClr val="FFC8A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46" name="Freeform: Shape 123"/>
                <p:cNvSpPr/>
                <p:nvPr/>
              </p:nvSpPr>
              <p:spPr>
                <a:xfrm>
                  <a:off x="95930" y="372806"/>
                  <a:ext cx="403386" cy="622839"/>
                </a:xfrm>
                <a:custGeom>
                  <a:avLst/>
                  <a:gdLst/>
                  <a:ahLst/>
                  <a:cxnLst>
                    <a:cxn ang="0">
                      <a:pos x="wd2" y="hd2"/>
                    </a:cxn>
                    <a:cxn ang="5400000">
                      <a:pos x="wd2" y="hd2"/>
                    </a:cxn>
                    <a:cxn ang="10800000">
                      <a:pos x="wd2" y="hd2"/>
                    </a:cxn>
                    <a:cxn ang="16200000">
                      <a:pos x="wd2" y="hd2"/>
                    </a:cxn>
                  </a:cxnLst>
                  <a:rect l="0" t="0" r="r" b="b"/>
                  <a:pathLst>
                    <a:path w="20771" h="21549" fill="norm" stroke="1" extrusionOk="0">
                      <a:moveTo>
                        <a:pt x="13857" y="0"/>
                      </a:moveTo>
                      <a:cubicBezTo>
                        <a:pt x="15814" y="1736"/>
                        <a:pt x="20001" y="5393"/>
                        <a:pt x="20353" y="10682"/>
                      </a:cubicBezTo>
                      <a:cubicBezTo>
                        <a:pt x="20588" y="14339"/>
                        <a:pt x="21018" y="17391"/>
                        <a:pt x="20588" y="19416"/>
                      </a:cubicBezTo>
                      <a:cubicBezTo>
                        <a:pt x="18631" y="19943"/>
                        <a:pt x="13818" y="21521"/>
                        <a:pt x="9827" y="21547"/>
                      </a:cubicBezTo>
                      <a:cubicBezTo>
                        <a:pt x="6070" y="21600"/>
                        <a:pt x="3448" y="20363"/>
                        <a:pt x="1531" y="19679"/>
                      </a:cubicBezTo>
                      <a:cubicBezTo>
                        <a:pt x="905" y="19416"/>
                        <a:pt x="475" y="18995"/>
                        <a:pt x="435" y="18522"/>
                      </a:cubicBezTo>
                      <a:cubicBezTo>
                        <a:pt x="161" y="16154"/>
                        <a:pt x="-582" y="13313"/>
                        <a:pt x="866" y="8814"/>
                      </a:cubicBezTo>
                      <a:cubicBezTo>
                        <a:pt x="1570" y="6683"/>
                        <a:pt x="2275" y="4552"/>
                        <a:pt x="3683" y="2578"/>
                      </a:cubicBezTo>
                      <a:cubicBezTo>
                        <a:pt x="4270" y="1736"/>
                        <a:pt x="4779" y="789"/>
                        <a:pt x="6148" y="631"/>
                      </a:cubicBezTo>
                      <a:cubicBezTo>
                        <a:pt x="7988" y="447"/>
                        <a:pt x="12135" y="526"/>
                        <a:pt x="13857" y="0"/>
                      </a:cubicBezTo>
                      <a:close/>
                    </a:path>
                  </a:pathLst>
                </a:custGeom>
                <a:solidFill>
                  <a:srgbClr val="C0E1F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47" name="Freeform: Shape 124"/>
                <p:cNvSpPr/>
                <p:nvPr/>
              </p:nvSpPr>
              <p:spPr>
                <a:xfrm>
                  <a:off x="167596" y="372806"/>
                  <a:ext cx="332594" cy="641109"/>
                </a:xfrm>
                <a:custGeom>
                  <a:avLst/>
                  <a:gdLst/>
                  <a:ahLst/>
                  <a:cxnLst>
                    <a:cxn ang="0">
                      <a:pos x="wd2" y="hd2"/>
                    </a:cxn>
                    <a:cxn ang="5400000">
                      <a:pos x="wd2" y="hd2"/>
                    </a:cxn>
                    <a:cxn ang="10800000">
                      <a:pos x="wd2" y="hd2"/>
                    </a:cxn>
                    <a:cxn ang="16200000">
                      <a:pos x="wd2" y="hd2"/>
                    </a:cxn>
                  </a:cxnLst>
                  <a:rect l="0" t="0" r="r" b="b"/>
                  <a:pathLst>
                    <a:path w="21300" h="21576" fill="norm" stroke="1" extrusionOk="0">
                      <a:moveTo>
                        <a:pt x="0" y="20730"/>
                      </a:moveTo>
                      <a:cubicBezTo>
                        <a:pt x="2092" y="21293"/>
                        <a:pt x="5643" y="21600"/>
                        <a:pt x="8805" y="21574"/>
                      </a:cubicBezTo>
                      <a:cubicBezTo>
                        <a:pt x="13768" y="21549"/>
                        <a:pt x="18681" y="20244"/>
                        <a:pt x="21114" y="19732"/>
                      </a:cubicBezTo>
                      <a:cubicBezTo>
                        <a:pt x="21600" y="17761"/>
                        <a:pt x="21016" y="13948"/>
                        <a:pt x="20724" y="10391"/>
                      </a:cubicBezTo>
                      <a:cubicBezTo>
                        <a:pt x="20286" y="5246"/>
                        <a:pt x="15081" y="1689"/>
                        <a:pt x="12649" y="0"/>
                      </a:cubicBezTo>
                      <a:cubicBezTo>
                        <a:pt x="11092" y="358"/>
                        <a:pt x="7930" y="435"/>
                        <a:pt x="5449" y="512"/>
                      </a:cubicBezTo>
                      <a:cubicBezTo>
                        <a:pt x="4573" y="921"/>
                        <a:pt x="4622" y="1433"/>
                        <a:pt x="4670" y="2047"/>
                      </a:cubicBezTo>
                      <a:cubicBezTo>
                        <a:pt x="4816" y="3097"/>
                        <a:pt x="4768" y="4095"/>
                        <a:pt x="4524" y="5093"/>
                      </a:cubicBezTo>
                      <a:cubicBezTo>
                        <a:pt x="4232" y="6245"/>
                        <a:pt x="3843" y="7319"/>
                        <a:pt x="3551" y="8445"/>
                      </a:cubicBezTo>
                      <a:cubicBezTo>
                        <a:pt x="3211" y="9725"/>
                        <a:pt x="2919" y="11005"/>
                        <a:pt x="2627" y="12284"/>
                      </a:cubicBezTo>
                      <a:cubicBezTo>
                        <a:pt x="1946" y="14844"/>
                        <a:pt x="1070" y="18222"/>
                        <a:pt x="0" y="20730"/>
                      </a:cubicBezTo>
                      <a:close/>
                    </a:path>
                  </a:pathLst>
                </a:custGeom>
                <a:solidFill>
                  <a:srgbClr val="16162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48" name="Freeform: Shape 125"/>
                <p:cNvSpPr/>
                <p:nvPr/>
              </p:nvSpPr>
              <p:spPr>
                <a:xfrm>
                  <a:off x="-1" y="361249"/>
                  <a:ext cx="117922" cy="194965"/>
                </a:xfrm>
                <a:custGeom>
                  <a:avLst/>
                  <a:gdLst/>
                  <a:ahLst/>
                  <a:cxnLst>
                    <a:cxn ang="0">
                      <a:pos x="wd2" y="hd2"/>
                    </a:cxn>
                    <a:cxn ang="5400000">
                      <a:pos x="wd2" y="hd2"/>
                    </a:cxn>
                    <a:cxn ang="10800000">
                      <a:pos x="wd2" y="hd2"/>
                    </a:cxn>
                    <a:cxn ang="16200000">
                      <a:pos x="wd2" y="hd2"/>
                    </a:cxn>
                  </a:cxnLst>
                  <a:rect l="0" t="0" r="r" b="b"/>
                  <a:pathLst>
                    <a:path w="20913" h="20875" fill="norm" stroke="1" extrusionOk="0">
                      <a:moveTo>
                        <a:pt x="3372" y="17067"/>
                      </a:moveTo>
                      <a:cubicBezTo>
                        <a:pt x="2298" y="15849"/>
                        <a:pt x="822" y="14712"/>
                        <a:pt x="152" y="13332"/>
                      </a:cubicBezTo>
                      <a:cubicBezTo>
                        <a:pt x="-385" y="12032"/>
                        <a:pt x="554" y="10814"/>
                        <a:pt x="2164" y="9921"/>
                      </a:cubicBezTo>
                      <a:cubicBezTo>
                        <a:pt x="3640" y="9028"/>
                        <a:pt x="5652" y="7810"/>
                        <a:pt x="7933" y="8135"/>
                      </a:cubicBezTo>
                      <a:cubicBezTo>
                        <a:pt x="7531" y="8135"/>
                        <a:pt x="7128" y="7647"/>
                        <a:pt x="6860" y="7485"/>
                      </a:cubicBezTo>
                      <a:cubicBezTo>
                        <a:pt x="6457" y="7241"/>
                        <a:pt x="6055" y="6917"/>
                        <a:pt x="5652" y="6673"/>
                      </a:cubicBezTo>
                      <a:cubicBezTo>
                        <a:pt x="4981" y="6105"/>
                        <a:pt x="4311" y="5617"/>
                        <a:pt x="3640" y="4968"/>
                      </a:cubicBezTo>
                      <a:cubicBezTo>
                        <a:pt x="2969" y="4481"/>
                        <a:pt x="2432" y="3831"/>
                        <a:pt x="1762" y="3263"/>
                      </a:cubicBezTo>
                      <a:cubicBezTo>
                        <a:pt x="1225" y="2775"/>
                        <a:pt x="688" y="2207"/>
                        <a:pt x="688" y="1476"/>
                      </a:cubicBezTo>
                      <a:cubicBezTo>
                        <a:pt x="688" y="1070"/>
                        <a:pt x="1091" y="-148"/>
                        <a:pt x="2164" y="14"/>
                      </a:cubicBezTo>
                      <a:cubicBezTo>
                        <a:pt x="2567" y="14"/>
                        <a:pt x="2701" y="258"/>
                        <a:pt x="2969" y="502"/>
                      </a:cubicBezTo>
                      <a:cubicBezTo>
                        <a:pt x="3103" y="745"/>
                        <a:pt x="3506" y="1070"/>
                        <a:pt x="3774" y="1395"/>
                      </a:cubicBezTo>
                      <a:cubicBezTo>
                        <a:pt x="4445" y="1963"/>
                        <a:pt x="5116" y="2694"/>
                        <a:pt x="5652" y="3425"/>
                      </a:cubicBezTo>
                      <a:cubicBezTo>
                        <a:pt x="6055" y="3750"/>
                        <a:pt x="6323" y="4075"/>
                        <a:pt x="6726" y="4481"/>
                      </a:cubicBezTo>
                      <a:cubicBezTo>
                        <a:pt x="6860" y="4562"/>
                        <a:pt x="6994" y="4724"/>
                        <a:pt x="7128" y="4968"/>
                      </a:cubicBezTo>
                      <a:cubicBezTo>
                        <a:pt x="7396" y="5049"/>
                        <a:pt x="7799" y="5293"/>
                        <a:pt x="7799" y="5455"/>
                      </a:cubicBezTo>
                      <a:cubicBezTo>
                        <a:pt x="8872" y="6429"/>
                        <a:pt x="10214" y="7323"/>
                        <a:pt x="11421" y="8297"/>
                      </a:cubicBezTo>
                      <a:cubicBezTo>
                        <a:pt x="14373" y="10571"/>
                        <a:pt x="18129" y="12032"/>
                        <a:pt x="20276" y="14631"/>
                      </a:cubicBezTo>
                      <a:cubicBezTo>
                        <a:pt x="21081" y="15687"/>
                        <a:pt x="21215" y="17148"/>
                        <a:pt x="20142" y="18123"/>
                      </a:cubicBezTo>
                      <a:cubicBezTo>
                        <a:pt x="19471" y="18691"/>
                        <a:pt x="18532" y="19341"/>
                        <a:pt x="17458" y="19584"/>
                      </a:cubicBezTo>
                      <a:cubicBezTo>
                        <a:pt x="15178" y="20234"/>
                        <a:pt x="11421" y="21452"/>
                        <a:pt x="8872" y="20559"/>
                      </a:cubicBezTo>
                      <a:cubicBezTo>
                        <a:pt x="6591" y="19747"/>
                        <a:pt x="4579" y="18529"/>
                        <a:pt x="3372" y="17067"/>
                      </a:cubicBezTo>
                      <a:close/>
                    </a:path>
                  </a:pathLst>
                </a:custGeom>
                <a:solidFill>
                  <a:srgbClr val="FFC8A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49" name="Freeform: Shape 126"/>
                <p:cNvSpPr/>
                <p:nvPr/>
              </p:nvSpPr>
              <p:spPr>
                <a:xfrm>
                  <a:off x="19131" y="458685"/>
                  <a:ext cx="350765" cy="271205"/>
                </a:xfrm>
                <a:custGeom>
                  <a:avLst/>
                  <a:gdLst/>
                  <a:ahLst/>
                  <a:cxnLst>
                    <a:cxn ang="0">
                      <a:pos x="wd2" y="hd2"/>
                    </a:cxn>
                    <a:cxn ang="5400000">
                      <a:pos x="wd2" y="hd2"/>
                    </a:cxn>
                    <a:cxn ang="10800000">
                      <a:pos x="wd2" y="hd2"/>
                    </a:cxn>
                    <a:cxn ang="16200000">
                      <a:pos x="wd2" y="hd2"/>
                    </a:cxn>
                  </a:cxnLst>
                  <a:rect l="0" t="0" r="r" b="b"/>
                  <a:pathLst>
                    <a:path w="21540" h="21373" fill="norm" stroke="1" extrusionOk="0">
                      <a:moveTo>
                        <a:pt x="2799" y="4201"/>
                      </a:moveTo>
                      <a:cubicBezTo>
                        <a:pt x="2659" y="4381"/>
                        <a:pt x="2519" y="4500"/>
                        <a:pt x="2426" y="4680"/>
                      </a:cubicBezTo>
                      <a:cubicBezTo>
                        <a:pt x="2099" y="4979"/>
                        <a:pt x="373" y="6654"/>
                        <a:pt x="0" y="6116"/>
                      </a:cubicBezTo>
                      <a:cubicBezTo>
                        <a:pt x="1633" y="8509"/>
                        <a:pt x="3266" y="10902"/>
                        <a:pt x="4992" y="13236"/>
                      </a:cubicBezTo>
                      <a:cubicBezTo>
                        <a:pt x="5738" y="14193"/>
                        <a:pt x="6485" y="15210"/>
                        <a:pt x="7324" y="16048"/>
                      </a:cubicBezTo>
                      <a:cubicBezTo>
                        <a:pt x="8491" y="17185"/>
                        <a:pt x="9844" y="17963"/>
                        <a:pt x="11150" y="18800"/>
                      </a:cubicBezTo>
                      <a:cubicBezTo>
                        <a:pt x="13063" y="19877"/>
                        <a:pt x="14975" y="21014"/>
                        <a:pt x="17028" y="21313"/>
                      </a:cubicBezTo>
                      <a:cubicBezTo>
                        <a:pt x="18241" y="21493"/>
                        <a:pt x="19594" y="21313"/>
                        <a:pt x="20480" y="20177"/>
                      </a:cubicBezTo>
                      <a:cubicBezTo>
                        <a:pt x="21273" y="19100"/>
                        <a:pt x="21460" y="17424"/>
                        <a:pt x="21507" y="15928"/>
                      </a:cubicBezTo>
                      <a:cubicBezTo>
                        <a:pt x="21553" y="14792"/>
                        <a:pt x="21600" y="13655"/>
                        <a:pt x="21273" y="12578"/>
                      </a:cubicBezTo>
                      <a:cubicBezTo>
                        <a:pt x="20620" y="10543"/>
                        <a:pt x="18801" y="9586"/>
                        <a:pt x="17261" y="8748"/>
                      </a:cubicBezTo>
                      <a:cubicBezTo>
                        <a:pt x="14835" y="7432"/>
                        <a:pt x="12503" y="5876"/>
                        <a:pt x="10217" y="4321"/>
                      </a:cubicBezTo>
                      <a:cubicBezTo>
                        <a:pt x="9051" y="3543"/>
                        <a:pt x="7931" y="2765"/>
                        <a:pt x="6765" y="2047"/>
                      </a:cubicBezTo>
                      <a:cubicBezTo>
                        <a:pt x="6298" y="1748"/>
                        <a:pt x="5925" y="1449"/>
                        <a:pt x="5505" y="970"/>
                      </a:cubicBezTo>
                      <a:cubicBezTo>
                        <a:pt x="5225" y="671"/>
                        <a:pt x="4712" y="-107"/>
                        <a:pt x="4292" y="13"/>
                      </a:cubicBezTo>
                      <a:cubicBezTo>
                        <a:pt x="3872" y="192"/>
                        <a:pt x="4059" y="1030"/>
                        <a:pt x="4059" y="1329"/>
                      </a:cubicBezTo>
                      <a:cubicBezTo>
                        <a:pt x="3965" y="2526"/>
                        <a:pt x="3406" y="3423"/>
                        <a:pt x="2799" y="4201"/>
                      </a:cubicBezTo>
                      <a:close/>
                    </a:path>
                  </a:pathLst>
                </a:custGeom>
                <a:solidFill>
                  <a:srgbClr val="16162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sp>
            <p:nvSpPr>
              <p:cNvPr id="1351" name="Freeform: Shape 127"/>
              <p:cNvSpPr/>
              <p:nvPr/>
            </p:nvSpPr>
            <p:spPr>
              <a:xfrm>
                <a:off x="1737421" y="4060324"/>
                <a:ext cx="70046" cy="9425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916" y="21600"/>
                    </a:moveTo>
                    <a:cubicBezTo>
                      <a:pt x="4877" y="21600"/>
                      <a:pt x="0" y="21251"/>
                      <a:pt x="0" y="20798"/>
                    </a:cubicBezTo>
                    <a:lnTo>
                      <a:pt x="0" y="0"/>
                    </a:lnTo>
                    <a:lnTo>
                      <a:pt x="21600" y="0"/>
                    </a:lnTo>
                    <a:lnTo>
                      <a:pt x="21600" y="20798"/>
                    </a:lnTo>
                    <a:cubicBezTo>
                      <a:pt x="21600" y="21251"/>
                      <a:pt x="16723" y="21600"/>
                      <a:pt x="10916" y="21600"/>
                    </a:cubicBezTo>
                    <a:close/>
                  </a:path>
                </a:pathLst>
              </a:custGeom>
              <a:solidFill>
                <a:srgbClr val="D7676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52" name="Freeform: Shape 129"/>
              <p:cNvSpPr/>
              <p:nvPr/>
            </p:nvSpPr>
            <p:spPr>
              <a:xfrm>
                <a:off x="1078085" y="3506816"/>
                <a:ext cx="69285" cy="119152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696" y="21600"/>
                      <a:pt x="0" y="21324"/>
                      <a:pt x="0" y="20966"/>
                    </a:cubicBezTo>
                    <a:lnTo>
                      <a:pt x="0" y="0"/>
                    </a:lnTo>
                    <a:lnTo>
                      <a:pt x="21600" y="0"/>
                    </a:lnTo>
                    <a:lnTo>
                      <a:pt x="21600" y="20966"/>
                    </a:lnTo>
                    <a:cubicBezTo>
                      <a:pt x="21600" y="21324"/>
                      <a:pt x="16670" y="21600"/>
                      <a:pt x="10800" y="21600"/>
                    </a:cubicBezTo>
                    <a:close/>
                  </a:path>
                </a:pathLst>
              </a:custGeom>
              <a:solidFill>
                <a:srgbClr val="D7676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53" name="Freeform: Shape 130"/>
              <p:cNvSpPr/>
              <p:nvPr/>
            </p:nvSpPr>
            <p:spPr>
              <a:xfrm>
                <a:off x="1017253" y="1972151"/>
                <a:ext cx="2364667" cy="2360418"/>
              </a:xfrm>
              <a:custGeom>
                <a:avLst/>
                <a:gdLst/>
                <a:ahLst/>
                <a:cxnLst>
                  <a:cxn ang="0">
                    <a:pos x="wd2" y="hd2"/>
                  </a:cxn>
                  <a:cxn ang="5400000">
                    <a:pos x="wd2" y="hd2"/>
                  </a:cxn>
                  <a:cxn ang="10800000">
                    <a:pos x="wd2" y="hd2"/>
                  </a:cxn>
                  <a:cxn ang="16200000">
                    <a:pos x="wd2" y="hd2"/>
                  </a:cxn>
                </a:cxnLst>
                <a:rect l="0" t="0" r="r" b="b"/>
                <a:pathLst>
                  <a:path w="19429" h="20694" fill="norm" stroke="1" extrusionOk="0">
                    <a:moveTo>
                      <a:pt x="10418" y="1646"/>
                    </a:moveTo>
                    <a:lnTo>
                      <a:pt x="1544" y="11115"/>
                    </a:lnTo>
                    <a:cubicBezTo>
                      <a:pt x="-1089" y="13917"/>
                      <a:pt x="-232" y="18662"/>
                      <a:pt x="3182" y="20236"/>
                    </a:cubicBezTo>
                    <a:cubicBezTo>
                      <a:pt x="5152" y="21144"/>
                      <a:pt x="7447" y="20677"/>
                      <a:pt x="8973" y="19055"/>
                    </a:cubicBezTo>
                    <a:lnTo>
                      <a:pt x="17878" y="9607"/>
                    </a:lnTo>
                    <a:cubicBezTo>
                      <a:pt x="20511" y="6811"/>
                      <a:pt x="19673" y="2060"/>
                      <a:pt x="16259" y="478"/>
                    </a:cubicBezTo>
                    <a:lnTo>
                      <a:pt x="16234" y="465"/>
                    </a:lnTo>
                    <a:cubicBezTo>
                      <a:pt x="14251" y="-456"/>
                      <a:pt x="11944" y="18"/>
                      <a:pt x="10418" y="1646"/>
                    </a:cubicBezTo>
                    <a:close/>
                  </a:path>
                </a:pathLst>
              </a:custGeom>
              <a:solidFill>
                <a:srgbClr val="EA817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54" name="Freeform: Shape 131"/>
              <p:cNvSpPr/>
              <p:nvPr/>
            </p:nvSpPr>
            <p:spPr>
              <a:xfrm>
                <a:off x="1017253" y="1897331"/>
                <a:ext cx="2364667" cy="2360622"/>
              </a:xfrm>
              <a:custGeom>
                <a:avLst/>
                <a:gdLst/>
                <a:ahLst/>
                <a:cxnLst>
                  <a:cxn ang="0">
                    <a:pos x="wd2" y="hd2"/>
                  </a:cxn>
                  <a:cxn ang="5400000">
                    <a:pos x="wd2" y="hd2"/>
                  </a:cxn>
                  <a:cxn ang="10800000">
                    <a:pos x="wd2" y="hd2"/>
                  </a:cxn>
                  <a:cxn ang="16200000">
                    <a:pos x="wd2" y="hd2"/>
                  </a:cxn>
                </a:cxnLst>
                <a:rect l="0" t="0" r="r" b="b"/>
                <a:pathLst>
                  <a:path w="19429" h="20696" fill="norm" stroke="1" extrusionOk="0">
                    <a:moveTo>
                      <a:pt x="10418" y="1641"/>
                    </a:moveTo>
                    <a:lnTo>
                      <a:pt x="1544" y="11117"/>
                    </a:lnTo>
                    <a:cubicBezTo>
                      <a:pt x="-1089" y="13919"/>
                      <a:pt x="-232" y="18670"/>
                      <a:pt x="3182" y="20238"/>
                    </a:cubicBezTo>
                    <a:cubicBezTo>
                      <a:pt x="5152" y="21146"/>
                      <a:pt x="7447" y="20679"/>
                      <a:pt x="8973" y="19057"/>
                    </a:cubicBezTo>
                    <a:lnTo>
                      <a:pt x="17878" y="9609"/>
                    </a:lnTo>
                    <a:cubicBezTo>
                      <a:pt x="20511" y="6806"/>
                      <a:pt x="19673" y="2055"/>
                      <a:pt x="16259" y="474"/>
                    </a:cubicBezTo>
                    <a:lnTo>
                      <a:pt x="16234" y="467"/>
                    </a:lnTo>
                    <a:cubicBezTo>
                      <a:pt x="14251" y="-454"/>
                      <a:pt x="11944" y="13"/>
                      <a:pt x="10418" y="1641"/>
                    </a:cubicBezTo>
                    <a:close/>
                  </a:path>
                </a:pathLst>
              </a:custGeom>
              <a:solidFill>
                <a:srgbClr val="D7676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55" name="Freeform: Shape 132"/>
              <p:cNvSpPr/>
              <p:nvPr/>
            </p:nvSpPr>
            <p:spPr>
              <a:xfrm>
                <a:off x="2294736" y="1464092"/>
                <a:ext cx="1773203" cy="6235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5766" y="17807"/>
                    </a:lnTo>
                    <a:lnTo>
                      <a:pt x="9011" y="21600"/>
                    </a:lnTo>
                    <a:lnTo>
                      <a:pt x="21600" y="15779"/>
                    </a:lnTo>
                    <a:close/>
                  </a:path>
                </a:pathLst>
              </a:custGeom>
              <a:solidFill>
                <a:srgbClr val="FFFFFF">
                  <a:alpha val="25000"/>
                </a:srgbClr>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nvGrpSpPr>
              <p:cNvPr id="1361" name="Group 788"/>
              <p:cNvGrpSpPr/>
              <p:nvPr/>
            </p:nvGrpSpPr>
            <p:grpSpPr>
              <a:xfrm>
                <a:off x="2629643" y="1975076"/>
                <a:ext cx="422646" cy="361191"/>
                <a:chOff x="0" y="0"/>
                <a:chExt cx="422644" cy="361190"/>
              </a:xfrm>
            </p:grpSpPr>
            <p:sp>
              <p:nvSpPr>
                <p:cNvPr id="1356" name="Freeform: Shape 133"/>
                <p:cNvSpPr/>
                <p:nvPr/>
              </p:nvSpPr>
              <p:spPr>
                <a:xfrm>
                  <a:off x="-1" y="137"/>
                  <a:ext cx="422646" cy="361054"/>
                </a:xfrm>
                <a:custGeom>
                  <a:avLst/>
                  <a:gdLst/>
                  <a:ahLst/>
                  <a:cxnLst>
                    <a:cxn ang="0">
                      <a:pos x="wd2" y="hd2"/>
                    </a:cxn>
                    <a:cxn ang="5400000">
                      <a:pos x="wd2" y="hd2"/>
                    </a:cxn>
                    <a:cxn ang="10800000">
                      <a:pos x="wd2" y="hd2"/>
                    </a:cxn>
                    <a:cxn ang="16200000">
                      <a:pos x="wd2" y="hd2"/>
                    </a:cxn>
                  </a:cxnLst>
                  <a:rect l="0" t="0" r="r" b="b"/>
                  <a:pathLst>
                    <a:path w="21074" h="20407" fill="norm" stroke="1" extrusionOk="0">
                      <a:moveTo>
                        <a:pt x="6863" y="200"/>
                      </a:moveTo>
                      <a:cubicBezTo>
                        <a:pt x="5840" y="-272"/>
                        <a:pt x="4703" y="114"/>
                        <a:pt x="4059" y="1102"/>
                      </a:cubicBezTo>
                      <a:lnTo>
                        <a:pt x="1179" y="5568"/>
                      </a:lnTo>
                      <a:cubicBezTo>
                        <a:pt x="611" y="6556"/>
                        <a:pt x="270" y="7629"/>
                        <a:pt x="194" y="8746"/>
                      </a:cubicBezTo>
                      <a:cubicBezTo>
                        <a:pt x="-526" y="12611"/>
                        <a:pt x="990" y="14672"/>
                        <a:pt x="990" y="14672"/>
                      </a:cubicBezTo>
                      <a:lnTo>
                        <a:pt x="1028" y="14715"/>
                      </a:lnTo>
                      <a:cubicBezTo>
                        <a:pt x="1558" y="15703"/>
                        <a:pt x="2354" y="16561"/>
                        <a:pt x="3377" y="17077"/>
                      </a:cubicBezTo>
                      <a:lnTo>
                        <a:pt x="8720" y="19739"/>
                      </a:lnTo>
                      <a:cubicBezTo>
                        <a:pt x="11941" y="21328"/>
                        <a:pt x="15693" y="19997"/>
                        <a:pt x="17550" y="16647"/>
                      </a:cubicBezTo>
                      <a:lnTo>
                        <a:pt x="17588" y="16518"/>
                      </a:lnTo>
                      <a:cubicBezTo>
                        <a:pt x="17663" y="16390"/>
                        <a:pt x="17701" y="16261"/>
                        <a:pt x="17777" y="16175"/>
                      </a:cubicBezTo>
                      <a:lnTo>
                        <a:pt x="20960" y="9390"/>
                      </a:lnTo>
                      <a:cubicBezTo>
                        <a:pt x="21036" y="9218"/>
                        <a:pt x="21074" y="9089"/>
                        <a:pt x="21074" y="8875"/>
                      </a:cubicBezTo>
                      <a:lnTo>
                        <a:pt x="21074" y="7930"/>
                      </a:lnTo>
                      <a:cubicBezTo>
                        <a:pt x="21074" y="7243"/>
                        <a:pt x="20695" y="6642"/>
                        <a:pt x="20127" y="6384"/>
                      </a:cubicBezTo>
                      <a:close/>
                    </a:path>
                  </a:pathLst>
                </a:custGeom>
                <a:solidFill>
                  <a:srgbClr val="3C3C6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57" name="Freeform: Shape 134"/>
                <p:cNvSpPr/>
                <p:nvPr/>
              </p:nvSpPr>
              <p:spPr>
                <a:xfrm>
                  <a:off x="3653" y="-1"/>
                  <a:ext cx="407378" cy="319745"/>
                </a:xfrm>
                <a:custGeom>
                  <a:avLst/>
                  <a:gdLst/>
                  <a:ahLst/>
                  <a:cxnLst>
                    <a:cxn ang="0">
                      <a:pos x="wd2" y="hd2"/>
                    </a:cxn>
                    <a:cxn ang="5400000">
                      <a:pos x="wd2" y="hd2"/>
                    </a:cxn>
                    <a:cxn ang="10800000">
                      <a:pos x="wd2" y="hd2"/>
                    </a:cxn>
                    <a:cxn ang="16200000">
                      <a:pos x="wd2" y="hd2"/>
                    </a:cxn>
                  </a:cxnLst>
                  <a:rect l="0" t="0" r="r" b="b"/>
                  <a:pathLst>
                    <a:path w="20386" h="20162" fill="norm" stroke="1" extrusionOk="0">
                      <a:moveTo>
                        <a:pt x="6706" y="233"/>
                      </a:moveTo>
                      <a:lnTo>
                        <a:pt x="19521" y="6842"/>
                      </a:lnTo>
                      <a:cubicBezTo>
                        <a:pt x="20282" y="7273"/>
                        <a:pt x="20624" y="8375"/>
                        <a:pt x="20206" y="9285"/>
                      </a:cubicBezTo>
                      <a:lnTo>
                        <a:pt x="17658" y="15415"/>
                      </a:lnTo>
                      <a:cubicBezTo>
                        <a:pt x="15947" y="19534"/>
                        <a:pt x="11954" y="21306"/>
                        <a:pt x="8569" y="19390"/>
                      </a:cubicBezTo>
                      <a:lnTo>
                        <a:pt x="3207" y="16421"/>
                      </a:lnTo>
                      <a:cubicBezTo>
                        <a:pt x="89" y="14697"/>
                        <a:pt x="-976" y="9764"/>
                        <a:pt x="1001" y="6220"/>
                      </a:cubicBezTo>
                      <a:lnTo>
                        <a:pt x="3892" y="1239"/>
                      </a:lnTo>
                      <a:cubicBezTo>
                        <a:pt x="4538" y="89"/>
                        <a:pt x="5679" y="-294"/>
                        <a:pt x="6706" y="233"/>
                      </a:cubicBezTo>
                      <a:close/>
                    </a:path>
                  </a:pathLst>
                </a:custGeom>
                <a:solidFill>
                  <a:srgbClr val="D6D7F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58" name="Freeform: Shape 135"/>
                <p:cNvSpPr/>
                <p:nvPr/>
              </p:nvSpPr>
              <p:spPr>
                <a:xfrm>
                  <a:off x="108201" y="44045"/>
                  <a:ext cx="44160" cy="433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759"/>
                        <a:pt x="16475" y="21600"/>
                        <a:pt x="10983" y="21600"/>
                      </a:cubicBezTo>
                      <a:cubicBezTo>
                        <a:pt x="4759" y="21600"/>
                        <a:pt x="0" y="16759"/>
                        <a:pt x="0" y="10800"/>
                      </a:cubicBezTo>
                      <a:cubicBezTo>
                        <a:pt x="0" y="4841"/>
                        <a:pt x="4759" y="0"/>
                        <a:pt x="10983" y="0"/>
                      </a:cubicBezTo>
                      <a:cubicBezTo>
                        <a:pt x="16475" y="0"/>
                        <a:pt x="21600" y="4841"/>
                        <a:pt x="21600" y="10800"/>
                      </a:cubicBezTo>
                      <a:close/>
                    </a:path>
                  </a:pathLst>
                </a:custGeom>
                <a:solidFill>
                  <a:srgbClr val="D7676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59" name="Freeform: Shape 136"/>
                <p:cNvSpPr/>
                <p:nvPr/>
              </p:nvSpPr>
              <p:spPr>
                <a:xfrm>
                  <a:off x="164544" y="76784"/>
                  <a:ext cx="22081" cy="220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560"/>
                        <a:pt x="16560" y="21600"/>
                        <a:pt x="10800" y="21600"/>
                      </a:cubicBezTo>
                      <a:cubicBezTo>
                        <a:pt x="5040" y="21600"/>
                        <a:pt x="0" y="16560"/>
                        <a:pt x="0" y="10800"/>
                      </a:cubicBezTo>
                      <a:cubicBezTo>
                        <a:pt x="0" y="5040"/>
                        <a:pt x="5040" y="0"/>
                        <a:pt x="10800" y="0"/>
                      </a:cubicBezTo>
                      <a:cubicBezTo>
                        <a:pt x="16560" y="0"/>
                        <a:pt x="21600" y="5040"/>
                        <a:pt x="21600" y="10800"/>
                      </a:cubicBezTo>
                      <a:close/>
                    </a:path>
                  </a:pathLst>
                </a:custGeom>
                <a:solidFill>
                  <a:srgbClr val="3C3C6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60" name="Freeform: Shape 137"/>
                <p:cNvSpPr/>
                <p:nvPr/>
              </p:nvSpPr>
              <p:spPr>
                <a:xfrm>
                  <a:off x="200328" y="94295"/>
                  <a:ext cx="22081" cy="228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1148"/>
                      </a:moveTo>
                      <a:cubicBezTo>
                        <a:pt x="21600" y="16723"/>
                        <a:pt x="16560" y="21600"/>
                        <a:pt x="10800" y="21600"/>
                      </a:cubicBezTo>
                      <a:cubicBezTo>
                        <a:pt x="4320" y="21600"/>
                        <a:pt x="0" y="16723"/>
                        <a:pt x="0" y="11148"/>
                      </a:cubicBezTo>
                      <a:cubicBezTo>
                        <a:pt x="0" y="4877"/>
                        <a:pt x="4320" y="0"/>
                        <a:pt x="10800" y="0"/>
                      </a:cubicBezTo>
                      <a:cubicBezTo>
                        <a:pt x="16560" y="0"/>
                        <a:pt x="21600" y="4877"/>
                        <a:pt x="21600" y="11148"/>
                      </a:cubicBezTo>
                      <a:close/>
                    </a:path>
                  </a:pathLst>
                </a:custGeom>
                <a:solidFill>
                  <a:srgbClr val="3C3C6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1380" name="Group 786"/>
              <p:cNvGrpSpPr/>
              <p:nvPr/>
            </p:nvGrpSpPr>
            <p:grpSpPr>
              <a:xfrm>
                <a:off x="1498355" y="1688546"/>
                <a:ext cx="1117025" cy="1197003"/>
                <a:chOff x="0" y="0"/>
                <a:chExt cx="1117024" cy="1197001"/>
              </a:xfrm>
            </p:grpSpPr>
            <p:sp>
              <p:nvSpPr>
                <p:cNvPr id="1362" name="Freeform: Shape 138"/>
                <p:cNvSpPr/>
                <p:nvPr/>
              </p:nvSpPr>
              <p:spPr>
                <a:xfrm>
                  <a:off x="314441" y="590959"/>
                  <a:ext cx="764405" cy="5847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5954"/>
                      </a:moveTo>
                      <a:lnTo>
                        <a:pt x="12745" y="0"/>
                      </a:lnTo>
                      <a:lnTo>
                        <a:pt x="21600" y="5730"/>
                      </a:lnTo>
                      <a:lnTo>
                        <a:pt x="9048" y="21600"/>
                      </a:lnTo>
                      <a:close/>
                    </a:path>
                  </a:pathLst>
                </a:custGeom>
                <a:solidFill>
                  <a:srgbClr val="A9AFE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63" name="Freeform: Shape 139"/>
                <p:cNvSpPr/>
                <p:nvPr/>
              </p:nvSpPr>
              <p:spPr>
                <a:xfrm>
                  <a:off x="447430" y="677065"/>
                  <a:ext cx="484435" cy="417215"/>
                </a:xfrm>
                <a:custGeom>
                  <a:avLst/>
                  <a:gdLst/>
                  <a:ahLst/>
                  <a:cxnLst>
                    <a:cxn ang="0">
                      <a:pos x="wd2" y="hd2"/>
                    </a:cxn>
                    <a:cxn ang="5400000">
                      <a:pos x="wd2" y="hd2"/>
                    </a:cxn>
                    <a:cxn ang="10800000">
                      <a:pos x="wd2" y="hd2"/>
                    </a:cxn>
                    <a:cxn ang="16200000">
                      <a:pos x="wd2" y="hd2"/>
                    </a:cxn>
                  </a:cxnLst>
                  <a:rect l="0" t="0" r="r" b="b"/>
                  <a:pathLst>
                    <a:path w="21341" h="21366" fill="norm" stroke="1" extrusionOk="0">
                      <a:moveTo>
                        <a:pt x="212" y="16576"/>
                      </a:moveTo>
                      <a:lnTo>
                        <a:pt x="14043" y="464"/>
                      </a:lnTo>
                      <a:cubicBezTo>
                        <a:pt x="14444" y="-3"/>
                        <a:pt x="15047" y="-159"/>
                        <a:pt x="15550" y="191"/>
                      </a:cubicBezTo>
                      <a:lnTo>
                        <a:pt x="20941" y="3305"/>
                      </a:lnTo>
                      <a:cubicBezTo>
                        <a:pt x="21377" y="3538"/>
                        <a:pt x="21477" y="4200"/>
                        <a:pt x="21142" y="4589"/>
                      </a:cubicBezTo>
                      <a:lnTo>
                        <a:pt x="6809" y="21130"/>
                      </a:lnTo>
                      <a:cubicBezTo>
                        <a:pt x="6575" y="21363"/>
                        <a:pt x="6240" y="21441"/>
                        <a:pt x="5972" y="21285"/>
                      </a:cubicBezTo>
                      <a:lnTo>
                        <a:pt x="379" y="17860"/>
                      </a:lnTo>
                      <a:cubicBezTo>
                        <a:pt x="-56" y="17627"/>
                        <a:pt x="-123" y="16965"/>
                        <a:pt x="212" y="16576"/>
                      </a:cubicBezTo>
                      <a:close/>
                    </a:path>
                  </a:pathLst>
                </a:custGeom>
                <a:solidFill>
                  <a:srgbClr val="56538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64" name="Freeform: Shape 140"/>
                <p:cNvSpPr/>
                <p:nvPr/>
              </p:nvSpPr>
              <p:spPr>
                <a:xfrm>
                  <a:off x="314441" y="1023411"/>
                  <a:ext cx="319771" cy="1728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241" y="21600"/>
                      </a:moveTo>
                      <a:lnTo>
                        <a:pt x="0" y="2463"/>
                      </a:lnTo>
                      <a:lnTo>
                        <a:pt x="0" y="0"/>
                      </a:lnTo>
                      <a:lnTo>
                        <a:pt x="21600" y="19042"/>
                      </a:lnTo>
                      <a:close/>
                    </a:path>
                  </a:pathLst>
                </a:custGeom>
                <a:solidFill>
                  <a:srgbClr val="3C3C6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65" name="Freeform: Shape 141"/>
                <p:cNvSpPr/>
                <p:nvPr/>
              </p:nvSpPr>
              <p:spPr>
                <a:xfrm>
                  <a:off x="629643" y="459520"/>
                  <a:ext cx="487382" cy="737482"/>
                </a:xfrm>
                <a:custGeom>
                  <a:avLst/>
                  <a:gdLst/>
                  <a:ahLst/>
                  <a:cxnLst>
                    <a:cxn ang="0">
                      <a:pos x="wd2" y="hd2"/>
                    </a:cxn>
                    <a:cxn ang="5400000">
                      <a:pos x="wd2" y="hd2"/>
                    </a:cxn>
                    <a:cxn ang="10800000">
                      <a:pos x="wd2" y="hd2"/>
                    </a:cxn>
                    <a:cxn ang="16200000">
                      <a:pos x="wd2" y="hd2"/>
                    </a:cxn>
                  </a:cxnLst>
                  <a:rect l="0" t="0" r="r" b="b"/>
                  <a:pathLst>
                    <a:path w="21538" h="21459" fill="norm" stroke="1" extrusionOk="0">
                      <a:moveTo>
                        <a:pt x="1713" y="13071"/>
                      </a:moveTo>
                      <a:lnTo>
                        <a:pt x="0" y="21459"/>
                      </a:lnTo>
                      <a:lnTo>
                        <a:pt x="19887" y="8778"/>
                      </a:lnTo>
                      <a:cubicBezTo>
                        <a:pt x="20156" y="8623"/>
                        <a:pt x="20357" y="8357"/>
                        <a:pt x="20391" y="8092"/>
                      </a:cubicBezTo>
                      <a:lnTo>
                        <a:pt x="21533" y="434"/>
                      </a:lnTo>
                      <a:cubicBezTo>
                        <a:pt x="21600" y="80"/>
                        <a:pt x="20962" y="-141"/>
                        <a:pt x="20592" y="102"/>
                      </a:cubicBezTo>
                      <a:lnTo>
                        <a:pt x="2788" y="11655"/>
                      </a:lnTo>
                      <a:cubicBezTo>
                        <a:pt x="2217" y="12031"/>
                        <a:pt x="1814" y="12518"/>
                        <a:pt x="1713" y="13071"/>
                      </a:cubicBezTo>
                      <a:close/>
                    </a:path>
                  </a:pathLst>
                </a:custGeom>
                <a:solidFill>
                  <a:srgbClr val="3C3C6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66" name="Freeform: Shape 142"/>
                <p:cNvSpPr/>
                <p:nvPr/>
              </p:nvSpPr>
              <p:spPr>
                <a:xfrm>
                  <a:off x="880384" y="802189"/>
                  <a:ext cx="44144" cy="45765"/>
                </a:xfrm>
                <a:custGeom>
                  <a:avLst/>
                  <a:gdLst/>
                  <a:ahLst/>
                  <a:cxnLst>
                    <a:cxn ang="0">
                      <a:pos x="wd2" y="hd2"/>
                    </a:cxn>
                    <a:cxn ang="5400000">
                      <a:pos x="wd2" y="hd2"/>
                    </a:cxn>
                    <a:cxn ang="10800000">
                      <a:pos x="wd2" y="hd2"/>
                    </a:cxn>
                    <a:cxn ang="16200000">
                      <a:pos x="wd2" y="hd2"/>
                    </a:cxn>
                  </a:cxnLst>
                  <a:rect l="0" t="0" r="r" b="b"/>
                  <a:pathLst>
                    <a:path w="19302" h="18857" fill="norm" stroke="1" extrusionOk="0">
                      <a:moveTo>
                        <a:pt x="16907" y="1714"/>
                      </a:moveTo>
                      <a:cubicBezTo>
                        <a:pt x="20507" y="4491"/>
                        <a:pt x="19852" y="10354"/>
                        <a:pt x="16252" y="14674"/>
                      </a:cubicBezTo>
                      <a:cubicBezTo>
                        <a:pt x="12325" y="18994"/>
                        <a:pt x="6107" y="20228"/>
                        <a:pt x="2507" y="17142"/>
                      </a:cubicBezTo>
                      <a:cubicBezTo>
                        <a:pt x="-1093" y="14365"/>
                        <a:pt x="-766" y="8502"/>
                        <a:pt x="3162" y="4182"/>
                      </a:cubicBezTo>
                      <a:cubicBezTo>
                        <a:pt x="7089" y="-138"/>
                        <a:pt x="13307" y="-1372"/>
                        <a:pt x="16907" y="1714"/>
                      </a:cubicBezTo>
                      <a:close/>
                    </a:path>
                  </a:pathLst>
                </a:custGeom>
                <a:solidFill>
                  <a:srgbClr val="D6D7F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67" name="Freeform: Shape 143"/>
                <p:cNvSpPr/>
                <p:nvPr/>
              </p:nvSpPr>
              <p:spPr>
                <a:xfrm>
                  <a:off x="48727" y="7759"/>
                  <a:ext cx="369259" cy="10910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044" y="18316"/>
                      </a:moveTo>
                      <a:lnTo>
                        <a:pt x="21600" y="12999"/>
                      </a:lnTo>
                      <a:lnTo>
                        <a:pt x="21600" y="0"/>
                      </a:lnTo>
                      <a:lnTo>
                        <a:pt x="5244" y="4639"/>
                      </a:lnTo>
                      <a:cubicBezTo>
                        <a:pt x="2400" y="5453"/>
                        <a:pt x="756" y="6643"/>
                        <a:pt x="756" y="7893"/>
                      </a:cubicBezTo>
                      <a:lnTo>
                        <a:pt x="756" y="20922"/>
                      </a:lnTo>
                      <a:lnTo>
                        <a:pt x="0" y="21254"/>
                      </a:lnTo>
                      <a:lnTo>
                        <a:pt x="2222" y="21600"/>
                      </a:lnTo>
                      <a:lnTo>
                        <a:pt x="10889" y="18678"/>
                      </a:lnTo>
                      <a:close/>
                    </a:path>
                  </a:pathLst>
                </a:custGeom>
                <a:solidFill>
                  <a:srgbClr val="56538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68" name="Freeform: Shape 144"/>
                <p:cNvSpPr/>
                <p:nvPr/>
              </p:nvSpPr>
              <p:spPr>
                <a:xfrm>
                  <a:off x="0" y="-1"/>
                  <a:ext cx="417986" cy="1131526"/>
                </a:xfrm>
                <a:custGeom>
                  <a:avLst/>
                  <a:gdLst/>
                  <a:ahLst/>
                  <a:cxnLst>
                    <a:cxn ang="0">
                      <a:pos x="wd2" y="hd2"/>
                    </a:cxn>
                    <a:cxn ang="5400000">
                      <a:pos x="wd2" y="hd2"/>
                    </a:cxn>
                    <a:cxn ang="10800000">
                      <a:pos x="wd2" y="hd2"/>
                    </a:cxn>
                    <a:cxn ang="16200000">
                      <a:pos x="wd2" y="hd2"/>
                    </a:cxn>
                  </a:cxnLst>
                  <a:rect l="0" t="0" r="r" b="b"/>
                  <a:pathLst>
                    <a:path w="21600" h="21487" fill="norm" stroke="1" extrusionOk="0">
                      <a:moveTo>
                        <a:pt x="4556" y="20606"/>
                      </a:moveTo>
                      <a:cubicBezTo>
                        <a:pt x="4124" y="20548"/>
                        <a:pt x="3652" y="20490"/>
                        <a:pt x="3181" y="20447"/>
                      </a:cubicBezTo>
                      <a:lnTo>
                        <a:pt x="3181" y="8252"/>
                      </a:lnTo>
                      <a:cubicBezTo>
                        <a:pt x="3181" y="7111"/>
                        <a:pt x="4477" y="6027"/>
                        <a:pt x="6716" y="5262"/>
                      </a:cubicBezTo>
                      <a:lnTo>
                        <a:pt x="21600" y="133"/>
                      </a:lnTo>
                      <a:lnTo>
                        <a:pt x="20657" y="60"/>
                      </a:lnTo>
                      <a:cubicBezTo>
                        <a:pt x="18537" y="-113"/>
                        <a:pt x="16337" y="89"/>
                        <a:pt x="14767" y="624"/>
                      </a:cubicBezTo>
                      <a:lnTo>
                        <a:pt x="2121" y="4872"/>
                      </a:lnTo>
                      <a:cubicBezTo>
                        <a:pt x="746" y="5320"/>
                        <a:pt x="0" y="5955"/>
                        <a:pt x="0" y="6634"/>
                      </a:cubicBezTo>
                      <a:lnTo>
                        <a:pt x="0" y="21082"/>
                      </a:lnTo>
                      <a:lnTo>
                        <a:pt x="2749" y="21487"/>
                      </a:lnTo>
                      <a:lnTo>
                        <a:pt x="4948" y="20678"/>
                      </a:lnTo>
                      <a:close/>
                    </a:path>
                  </a:pathLst>
                </a:custGeom>
                <a:solidFill>
                  <a:srgbClr val="2B2B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69" name="Freeform: Shape 145"/>
                <p:cNvSpPr/>
                <p:nvPr/>
              </p:nvSpPr>
              <p:spPr>
                <a:xfrm>
                  <a:off x="694357" y="650170"/>
                  <a:ext cx="124982" cy="63367"/>
                </a:xfrm>
                <a:custGeom>
                  <a:avLst/>
                  <a:gdLst/>
                  <a:ahLst/>
                  <a:cxnLst>
                    <a:cxn ang="0">
                      <a:pos x="wd2" y="hd2"/>
                    </a:cxn>
                    <a:cxn ang="5400000">
                      <a:pos x="wd2" y="hd2"/>
                    </a:cxn>
                    <a:cxn ang="10800000">
                      <a:pos x="wd2" y="hd2"/>
                    </a:cxn>
                    <a:cxn ang="16200000">
                      <a:pos x="wd2" y="hd2"/>
                    </a:cxn>
                  </a:cxnLst>
                  <a:rect l="0" t="0" r="r" b="b"/>
                  <a:pathLst>
                    <a:path w="21490" h="20912" fill="norm" stroke="1" extrusionOk="0">
                      <a:moveTo>
                        <a:pt x="16395" y="2043"/>
                      </a:moveTo>
                      <a:cubicBezTo>
                        <a:pt x="17827" y="2043"/>
                        <a:pt x="19128" y="1795"/>
                        <a:pt x="20429" y="2291"/>
                      </a:cubicBezTo>
                      <a:cubicBezTo>
                        <a:pt x="20949" y="2540"/>
                        <a:pt x="21470" y="3036"/>
                        <a:pt x="21470" y="4029"/>
                      </a:cubicBezTo>
                      <a:cubicBezTo>
                        <a:pt x="21600" y="5022"/>
                        <a:pt x="21080" y="5767"/>
                        <a:pt x="20689" y="6512"/>
                      </a:cubicBezTo>
                      <a:cubicBezTo>
                        <a:pt x="18737" y="8746"/>
                        <a:pt x="16525" y="10484"/>
                        <a:pt x="14313" y="11974"/>
                      </a:cubicBezTo>
                      <a:cubicBezTo>
                        <a:pt x="13793" y="12471"/>
                        <a:pt x="13012" y="12967"/>
                        <a:pt x="12492" y="13215"/>
                      </a:cubicBezTo>
                      <a:cubicBezTo>
                        <a:pt x="12101" y="13464"/>
                        <a:pt x="11841" y="13464"/>
                        <a:pt x="11451" y="13712"/>
                      </a:cubicBezTo>
                      <a:cubicBezTo>
                        <a:pt x="11320" y="13960"/>
                        <a:pt x="11060" y="13960"/>
                        <a:pt x="10800" y="13960"/>
                      </a:cubicBezTo>
                      <a:cubicBezTo>
                        <a:pt x="10670" y="13960"/>
                        <a:pt x="10670" y="14209"/>
                        <a:pt x="10670" y="14209"/>
                      </a:cubicBezTo>
                      <a:cubicBezTo>
                        <a:pt x="10540" y="14457"/>
                        <a:pt x="10800" y="14953"/>
                        <a:pt x="11060" y="15202"/>
                      </a:cubicBezTo>
                      <a:cubicBezTo>
                        <a:pt x="11451" y="15450"/>
                        <a:pt x="11971" y="15450"/>
                        <a:pt x="12231" y="15698"/>
                      </a:cubicBezTo>
                      <a:cubicBezTo>
                        <a:pt x="12492" y="15698"/>
                        <a:pt x="12882" y="15698"/>
                        <a:pt x="13012" y="15946"/>
                      </a:cubicBezTo>
                      <a:cubicBezTo>
                        <a:pt x="13402" y="16195"/>
                        <a:pt x="13663" y="16195"/>
                        <a:pt x="13923" y="16443"/>
                      </a:cubicBezTo>
                      <a:cubicBezTo>
                        <a:pt x="14183" y="16691"/>
                        <a:pt x="14053" y="16940"/>
                        <a:pt x="13923" y="17436"/>
                      </a:cubicBezTo>
                      <a:cubicBezTo>
                        <a:pt x="13142" y="19174"/>
                        <a:pt x="11971" y="20167"/>
                        <a:pt x="10800" y="20415"/>
                      </a:cubicBezTo>
                      <a:cubicBezTo>
                        <a:pt x="9759" y="20912"/>
                        <a:pt x="8588" y="20912"/>
                        <a:pt x="7547" y="20912"/>
                      </a:cubicBezTo>
                      <a:cubicBezTo>
                        <a:pt x="5335" y="20415"/>
                        <a:pt x="3253" y="18926"/>
                        <a:pt x="1561" y="16443"/>
                      </a:cubicBezTo>
                      <a:cubicBezTo>
                        <a:pt x="1301" y="15946"/>
                        <a:pt x="1041" y="15450"/>
                        <a:pt x="781" y="15202"/>
                      </a:cubicBezTo>
                      <a:cubicBezTo>
                        <a:pt x="520" y="14457"/>
                        <a:pt x="130" y="13960"/>
                        <a:pt x="0" y="12967"/>
                      </a:cubicBezTo>
                      <a:cubicBezTo>
                        <a:pt x="0" y="12222"/>
                        <a:pt x="130" y="11229"/>
                        <a:pt x="260" y="10484"/>
                      </a:cubicBezTo>
                      <a:cubicBezTo>
                        <a:pt x="1171" y="6015"/>
                        <a:pt x="4164" y="-688"/>
                        <a:pt x="7027" y="57"/>
                      </a:cubicBezTo>
                      <a:cubicBezTo>
                        <a:pt x="8458" y="553"/>
                        <a:pt x="9629" y="1795"/>
                        <a:pt x="11060" y="2043"/>
                      </a:cubicBezTo>
                      <a:cubicBezTo>
                        <a:pt x="12882" y="2291"/>
                        <a:pt x="14704" y="2540"/>
                        <a:pt x="16395" y="2043"/>
                      </a:cubicBezTo>
                      <a:close/>
                    </a:path>
                  </a:pathLst>
                </a:custGeom>
                <a:solidFill>
                  <a:srgbClr val="FFC8A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70" name="Freeform: Shape 146"/>
                <p:cNvSpPr/>
                <p:nvPr/>
              </p:nvSpPr>
              <p:spPr>
                <a:xfrm>
                  <a:off x="437981" y="448479"/>
                  <a:ext cx="306982" cy="245964"/>
                </a:xfrm>
                <a:custGeom>
                  <a:avLst/>
                  <a:gdLst/>
                  <a:ahLst/>
                  <a:cxnLst>
                    <a:cxn ang="0">
                      <a:pos x="wd2" y="hd2"/>
                    </a:cxn>
                    <a:cxn ang="5400000">
                      <a:pos x="wd2" y="hd2"/>
                    </a:cxn>
                    <a:cxn ang="10800000">
                      <a:pos x="wd2" y="hd2"/>
                    </a:cxn>
                    <a:cxn ang="16200000">
                      <a:pos x="wd2" y="hd2"/>
                    </a:cxn>
                  </a:cxnLst>
                  <a:rect l="0" t="0" r="r" b="b"/>
                  <a:pathLst>
                    <a:path w="21347" h="20957" fill="norm" stroke="1" extrusionOk="0">
                      <a:moveTo>
                        <a:pt x="39" y="785"/>
                      </a:moveTo>
                      <a:cubicBezTo>
                        <a:pt x="39" y="527"/>
                        <a:pt x="39" y="333"/>
                        <a:pt x="145" y="74"/>
                      </a:cubicBezTo>
                      <a:cubicBezTo>
                        <a:pt x="1412" y="-120"/>
                        <a:pt x="2944" y="74"/>
                        <a:pt x="3947" y="591"/>
                      </a:cubicBezTo>
                      <a:cubicBezTo>
                        <a:pt x="7855" y="2467"/>
                        <a:pt x="16622" y="6282"/>
                        <a:pt x="21217" y="15466"/>
                      </a:cubicBezTo>
                      <a:cubicBezTo>
                        <a:pt x="21428" y="15854"/>
                        <a:pt x="21375" y="16306"/>
                        <a:pt x="21111" y="16630"/>
                      </a:cubicBezTo>
                      <a:lnTo>
                        <a:pt x="17942" y="20769"/>
                      </a:lnTo>
                      <a:cubicBezTo>
                        <a:pt x="17361" y="21480"/>
                        <a:pt x="17520" y="19993"/>
                        <a:pt x="16781" y="19411"/>
                      </a:cubicBezTo>
                      <a:cubicBezTo>
                        <a:pt x="14351" y="17664"/>
                        <a:pt x="6007" y="13008"/>
                        <a:pt x="3630" y="11197"/>
                      </a:cubicBezTo>
                      <a:cubicBezTo>
                        <a:pt x="3419" y="11003"/>
                        <a:pt x="3155" y="10939"/>
                        <a:pt x="2944" y="11068"/>
                      </a:cubicBezTo>
                      <a:cubicBezTo>
                        <a:pt x="2310" y="9710"/>
                        <a:pt x="1729" y="8352"/>
                        <a:pt x="1254" y="6994"/>
                      </a:cubicBezTo>
                      <a:cubicBezTo>
                        <a:pt x="515" y="4989"/>
                        <a:pt x="-172" y="2920"/>
                        <a:pt x="39" y="785"/>
                      </a:cubicBezTo>
                      <a:close/>
                    </a:path>
                  </a:pathLst>
                </a:custGeom>
                <a:solidFill>
                  <a:srgbClr val="FBD1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71" name="Freeform: Shape 147"/>
                <p:cNvSpPr/>
                <p:nvPr/>
              </p:nvSpPr>
              <p:spPr>
                <a:xfrm>
                  <a:off x="124018" y="415830"/>
                  <a:ext cx="372694" cy="593878"/>
                </a:xfrm>
                <a:custGeom>
                  <a:avLst/>
                  <a:gdLst/>
                  <a:ahLst/>
                  <a:cxnLst>
                    <a:cxn ang="0">
                      <a:pos x="wd2" y="hd2"/>
                    </a:cxn>
                    <a:cxn ang="5400000">
                      <a:pos x="wd2" y="hd2"/>
                    </a:cxn>
                    <a:cxn ang="10800000">
                      <a:pos x="wd2" y="hd2"/>
                    </a:cxn>
                    <a:cxn ang="16200000">
                      <a:pos x="wd2" y="hd2"/>
                    </a:cxn>
                  </a:cxnLst>
                  <a:rect l="0" t="0" r="r" b="b"/>
                  <a:pathLst>
                    <a:path w="20493" h="20573" fill="norm" stroke="1" extrusionOk="0">
                      <a:moveTo>
                        <a:pt x="15422" y="12723"/>
                      </a:moveTo>
                      <a:lnTo>
                        <a:pt x="19224" y="9957"/>
                      </a:lnTo>
                      <a:cubicBezTo>
                        <a:pt x="19809" y="9114"/>
                        <a:pt x="19934" y="8298"/>
                        <a:pt x="20101" y="7376"/>
                      </a:cubicBezTo>
                      <a:cubicBezTo>
                        <a:pt x="20477" y="5637"/>
                        <a:pt x="20853" y="3846"/>
                        <a:pt x="19850" y="2160"/>
                      </a:cubicBezTo>
                      <a:cubicBezTo>
                        <a:pt x="19725" y="1976"/>
                        <a:pt x="19432" y="1317"/>
                        <a:pt x="19140" y="1238"/>
                      </a:cubicBezTo>
                      <a:cubicBezTo>
                        <a:pt x="18472" y="1028"/>
                        <a:pt x="17636" y="870"/>
                        <a:pt x="16800" y="633"/>
                      </a:cubicBezTo>
                      <a:cubicBezTo>
                        <a:pt x="15881" y="369"/>
                        <a:pt x="14962" y="158"/>
                        <a:pt x="14127" y="158"/>
                      </a:cubicBezTo>
                      <a:cubicBezTo>
                        <a:pt x="14127" y="158"/>
                        <a:pt x="3055" y="-1027"/>
                        <a:pt x="1008" y="3082"/>
                      </a:cubicBezTo>
                      <a:cubicBezTo>
                        <a:pt x="-747" y="6665"/>
                        <a:pt x="297" y="17175"/>
                        <a:pt x="423" y="19651"/>
                      </a:cubicBezTo>
                      <a:cubicBezTo>
                        <a:pt x="465" y="20046"/>
                        <a:pt x="1551" y="20073"/>
                        <a:pt x="2010" y="20336"/>
                      </a:cubicBezTo>
                      <a:lnTo>
                        <a:pt x="2554" y="20573"/>
                      </a:lnTo>
                      <a:lnTo>
                        <a:pt x="6397" y="18150"/>
                      </a:lnTo>
                      <a:cubicBezTo>
                        <a:pt x="10659" y="15963"/>
                        <a:pt x="12121" y="14989"/>
                        <a:pt x="15422" y="12723"/>
                      </a:cubicBezTo>
                      <a:close/>
                    </a:path>
                  </a:pathLst>
                </a:custGeom>
                <a:solidFill>
                  <a:srgbClr val="E8C14A"/>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72" name="Freeform: Shape 148"/>
                <p:cNvSpPr/>
                <p:nvPr/>
              </p:nvSpPr>
              <p:spPr>
                <a:xfrm>
                  <a:off x="492742" y="807046"/>
                  <a:ext cx="190106" cy="82710"/>
                </a:xfrm>
                <a:custGeom>
                  <a:avLst/>
                  <a:gdLst/>
                  <a:ahLst/>
                  <a:cxnLst>
                    <a:cxn ang="0">
                      <a:pos x="wd2" y="hd2"/>
                    </a:cxn>
                    <a:cxn ang="5400000">
                      <a:pos x="wd2" y="hd2"/>
                    </a:cxn>
                    <a:cxn ang="10800000">
                      <a:pos x="wd2" y="hd2"/>
                    </a:cxn>
                    <a:cxn ang="16200000">
                      <a:pos x="wd2" y="hd2"/>
                    </a:cxn>
                  </a:cxnLst>
                  <a:rect l="0" t="0" r="r" b="b"/>
                  <a:pathLst>
                    <a:path w="20589" h="21333" fill="norm" stroke="1" extrusionOk="0">
                      <a:moveTo>
                        <a:pt x="17231" y="18523"/>
                      </a:moveTo>
                      <a:cubicBezTo>
                        <a:pt x="18135" y="17939"/>
                        <a:pt x="19038" y="16772"/>
                        <a:pt x="19695" y="15215"/>
                      </a:cubicBezTo>
                      <a:cubicBezTo>
                        <a:pt x="20352" y="13658"/>
                        <a:pt x="20763" y="11323"/>
                        <a:pt x="20517" y="8988"/>
                      </a:cubicBezTo>
                      <a:cubicBezTo>
                        <a:pt x="20352" y="6264"/>
                        <a:pt x="19038" y="4318"/>
                        <a:pt x="17888" y="3539"/>
                      </a:cubicBezTo>
                      <a:cubicBezTo>
                        <a:pt x="16574" y="3150"/>
                        <a:pt x="15342" y="3734"/>
                        <a:pt x="14111" y="4512"/>
                      </a:cubicBezTo>
                      <a:cubicBezTo>
                        <a:pt x="12057" y="5485"/>
                        <a:pt x="10004" y="6653"/>
                        <a:pt x="7869" y="7820"/>
                      </a:cubicBezTo>
                      <a:cubicBezTo>
                        <a:pt x="8854" y="5874"/>
                        <a:pt x="9840" y="3734"/>
                        <a:pt x="10743" y="1983"/>
                      </a:cubicBezTo>
                      <a:cubicBezTo>
                        <a:pt x="10579" y="426"/>
                        <a:pt x="9840" y="-158"/>
                        <a:pt x="9183" y="37"/>
                      </a:cubicBezTo>
                      <a:cubicBezTo>
                        <a:pt x="8526" y="231"/>
                        <a:pt x="7951" y="1204"/>
                        <a:pt x="7458" y="2177"/>
                      </a:cubicBezTo>
                      <a:cubicBezTo>
                        <a:pt x="5487" y="5291"/>
                        <a:pt x="3516" y="8599"/>
                        <a:pt x="1627" y="12101"/>
                      </a:cubicBezTo>
                      <a:cubicBezTo>
                        <a:pt x="559" y="14047"/>
                        <a:pt x="-837" y="15993"/>
                        <a:pt x="641" y="18912"/>
                      </a:cubicBezTo>
                      <a:cubicBezTo>
                        <a:pt x="1791" y="21247"/>
                        <a:pt x="3434" y="21247"/>
                        <a:pt x="4830" y="21247"/>
                      </a:cubicBezTo>
                      <a:cubicBezTo>
                        <a:pt x="6883" y="21247"/>
                        <a:pt x="8854" y="21442"/>
                        <a:pt x="10907" y="21247"/>
                      </a:cubicBezTo>
                      <a:cubicBezTo>
                        <a:pt x="13043" y="21053"/>
                        <a:pt x="15178" y="20469"/>
                        <a:pt x="17231" y="18523"/>
                      </a:cubicBezTo>
                      <a:close/>
                    </a:path>
                  </a:pathLst>
                </a:custGeom>
                <a:solidFill>
                  <a:srgbClr val="FFC8A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73" name="Freeform: Shape 149"/>
                <p:cNvSpPr/>
                <p:nvPr/>
              </p:nvSpPr>
              <p:spPr>
                <a:xfrm>
                  <a:off x="110990" y="437858"/>
                  <a:ext cx="449513" cy="490517"/>
                </a:xfrm>
                <a:custGeom>
                  <a:avLst/>
                  <a:gdLst/>
                  <a:ahLst/>
                  <a:cxnLst>
                    <a:cxn ang="0">
                      <a:pos x="wd2" y="hd2"/>
                    </a:cxn>
                    <a:cxn ang="5400000">
                      <a:pos x="wd2" y="hd2"/>
                    </a:cxn>
                    <a:cxn ang="10800000">
                      <a:pos x="wd2" y="hd2"/>
                    </a:cxn>
                    <a:cxn ang="16200000">
                      <a:pos x="wd2" y="hd2"/>
                    </a:cxn>
                  </a:cxnLst>
                  <a:rect l="0" t="0" r="r" b="b"/>
                  <a:pathLst>
                    <a:path w="20086" h="20407" fill="norm" stroke="1" extrusionOk="0">
                      <a:moveTo>
                        <a:pt x="18585" y="16100"/>
                      </a:moveTo>
                      <a:cubicBezTo>
                        <a:pt x="16751" y="16036"/>
                        <a:pt x="10943" y="15151"/>
                        <a:pt x="9143" y="15088"/>
                      </a:cubicBezTo>
                      <a:cubicBezTo>
                        <a:pt x="8804" y="15056"/>
                        <a:pt x="8498" y="14803"/>
                        <a:pt x="8532" y="14455"/>
                      </a:cubicBezTo>
                      <a:cubicBezTo>
                        <a:pt x="8668" y="11672"/>
                        <a:pt x="10230" y="192"/>
                        <a:pt x="4932" y="2"/>
                      </a:cubicBezTo>
                      <a:cubicBezTo>
                        <a:pt x="-1487" y="-219"/>
                        <a:pt x="-1317" y="12526"/>
                        <a:pt x="3573" y="17997"/>
                      </a:cubicBezTo>
                      <a:cubicBezTo>
                        <a:pt x="4151" y="18661"/>
                        <a:pt x="5339" y="19325"/>
                        <a:pt x="6188" y="19515"/>
                      </a:cubicBezTo>
                      <a:cubicBezTo>
                        <a:pt x="8871" y="20021"/>
                        <a:pt x="14645" y="21381"/>
                        <a:pt x="19773" y="19230"/>
                      </a:cubicBezTo>
                      <a:cubicBezTo>
                        <a:pt x="20011" y="19136"/>
                        <a:pt x="20113" y="18914"/>
                        <a:pt x="20079" y="18693"/>
                      </a:cubicBezTo>
                      <a:lnTo>
                        <a:pt x="19570" y="15973"/>
                      </a:lnTo>
                      <a:cubicBezTo>
                        <a:pt x="19502" y="15467"/>
                        <a:pt x="19128" y="16131"/>
                        <a:pt x="18585" y="16100"/>
                      </a:cubicBezTo>
                      <a:close/>
                    </a:path>
                  </a:pathLst>
                </a:custGeom>
                <a:solidFill>
                  <a:srgbClr val="FBD1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74" name="Freeform: Shape 150"/>
                <p:cNvSpPr/>
                <p:nvPr/>
              </p:nvSpPr>
              <p:spPr>
                <a:xfrm>
                  <a:off x="131644" y="914927"/>
                  <a:ext cx="140162" cy="100871"/>
                </a:xfrm>
                <a:custGeom>
                  <a:avLst/>
                  <a:gdLst/>
                  <a:ahLst/>
                  <a:cxnLst>
                    <a:cxn ang="0">
                      <a:pos x="wd2" y="hd2"/>
                    </a:cxn>
                    <a:cxn ang="5400000">
                      <a:pos x="wd2" y="hd2"/>
                    </a:cxn>
                    <a:cxn ang="10800000">
                      <a:pos x="wd2" y="hd2"/>
                    </a:cxn>
                    <a:cxn ang="16200000">
                      <a:pos x="wd2" y="hd2"/>
                    </a:cxn>
                  </a:cxnLst>
                  <a:rect l="0" t="0" r="r" b="b"/>
                  <a:pathLst>
                    <a:path w="21153" h="21202" fill="norm" stroke="1" extrusionOk="0">
                      <a:moveTo>
                        <a:pt x="10" y="16437"/>
                      </a:moveTo>
                      <a:cubicBezTo>
                        <a:pt x="10" y="16437"/>
                        <a:pt x="124" y="18026"/>
                        <a:pt x="2867" y="19455"/>
                      </a:cubicBezTo>
                      <a:cubicBezTo>
                        <a:pt x="3324" y="19614"/>
                        <a:pt x="4239" y="20408"/>
                        <a:pt x="5153" y="21202"/>
                      </a:cubicBezTo>
                      <a:lnTo>
                        <a:pt x="21153" y="78"/>
                      </a:lnTo>
                      <a:cubicBezTo>
                        <a:pt x="13953" y="-398"/>
                        <a:pt x="-447" y="873"/>
                        <a:pt x="10" y="16437"/>
                      </a:cubicBezTo>
                      <a:close/>
                    </a:path>
                  </a:pathLst>
                </a:custGeom>
                <a:solidFill>
                  <a:srgbClr val="3C3C6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75" name="Freeform: Shape 151"/>
                <p:cNvSpPr/>
                <p:nvPr/>
              </p:nvSpPr>
              <p:spPr>
                <a:xfrm>
                  <a:off x="328143" y="368643"/>
                  <a:ext cx="165977" cy="1812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877" y="0"/>
                      </a:moveTo>
                      <a:cubicBezTo>
                        <a:pt x="8877" y="0"/>
                        <a:pt x="5622" y="4609"/>
                        <a:pt x="0" y="8224"/>
                      </a:cubicBezTo>
                      <a:cubicBezTo>
                        <a:pt x="2268" y="10845"/>
                        <a:pt x="9074" y="18346"/>
                        <a:pt x="15090" y="21600"/>
                      </a:cubicBezTo>
                      <a:cubicBezTo>
                        <a:pt x="15781" y="18527"/>
                        <a:pt x="16866" y="15545"/>
                        <a:pt x="17655" y="12653"/>
                      </a:cubicBezTo>
                      <a:cubicBezTo>
                        <a:pt x="18247" y="10845"/>
                        <a:pt x="19529" y="7592"/>
                        <a:pt x="21600" y="6869"/>
                      </a:cubicBezTo>
                      <a:close/>
                    </a:path>
                  </a:pathLst>
                </a:custGeom>
                <a:solidFill>
                  <a:srgbClr val="FFC8A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76" name="Freeform: Shape 152"/>
                <p:cNvSpPr/>
                <p:nvPr/>
              </p:nvSpPr>
              <p:spPr>
                <a:xfrm>
                  <a:off x="327384" y="369404"/>
                  <a:ext cx="102784" cy="1576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788" y="21600"/>
                      </a:moveTo>
                      <a:cubicBezTo>
                        <a:pt x="15724" y="19004"/>
                        <a:pt x="14612" y="16512"/>
                        <a:pt x="14771" y="14435"/>
                      </a:cubicBezTo>
                      <a:cubicBezTo>
                        <a:pt x="14771" y="13085"/>
                        <a:pt x="14929" y="10904"/>
                        <a:pt x="16676" y="8931"/>
                      </a:cubicBezTo>
                      <a:cubicBezTo>
                        <a:pt x="17629" y="7892"/>
                        <a:pt x="18106" y="7892"/>
                        <a:pt x="18900" y="6750"/>
                      </a:cubicBezTo>
                      <a:cubicBezTo>
                        <a:pt x="19376" y="6127"/>
                        <a:pt x="21441" y="2908"/>
                        <a:pt x="21600" y="2804"/>
                      </a:cubicBezTo>
                      <a:lnTo>
                        <a:pt x="21600" y="2700"/>
                      </a:lnTo>
                      <a:lnTo>
                        <a:pt x="14453" y="0"/>
                      </a:lnTo>
                      <a:lnTo>
                        <a:pt x="14294" y="0"/>
                      </a:lnTo>
                      <a:cubicBezTo>
                        <a:pt x="13976" y="208"/>
                        <a:pt x="8894" y="5296"/>
                        <a:pt x="0" y="9346"/>
                      </a:cubicBezTo>
                      <a:cubicBezTo>
                        <a:pt x="3018" y="11735"/>
                        <a:pt x="10324" y="17446"/>
                        <a:pt x="17788" y="21600"/>
                      </a:cubicBezTo>
                      <a:close/>
                    </a:path>
                  </a:pathLst>
                </a:custGeom>
                <a:solidFill>
                  <a:srgbClr val="FFB19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77" name="Freeform: Shape 153"/>
                <p:cNvSpPr/>
                <p:nvPr/>
              </p:nvSpPr>
              <p:spPr>
                <a:xfrm>
                  <a:off x="328894" y="138826"/>
                  <a:ext cx="280204" cy="292881"/>
                </a:xfrm>
                <a:custGeom>
                  <a:avLst/>
                  <a:gdLst/>
                  <a:ahLst/>
                  <a:cxnLst>
                    <a:cxn ang="0">
                      <a:pos x="wd2" y="hd2"/>
                    </a:cxn>
                    <a:cxn ang="5400000">
                      <a:pos x="wd2" y="hd2"/>
                    </a:cxn>
                    <a:cxn ang="10800000">
                      <a:pos x="wd2" y="hd2"/>
                    </a:cxn>
                    <a:cxn ang="16200000">
                      <a:pos x="wd2" y="hd2"/>
                    </a:cxn>
                  </a:cxnLst>
                  <a:rect l="0" t="0" r="r" b="b"/>
                  <a:pathLst>
                    <a:path w="21485" h="20879" fill="norm" stroke="1" extrusionOk="0">
                      <a:moveTo>
                        <a:pt x="1" y="10277"/>
                      </a:moveTo>
                      <a:cubicBezTo>
                        <a:pt x="1" y="11035"/>
                        <a:pt x="59" y="14608"/>
                        <a:pt x="2912" y="17423"/>
                      </a:cubicBezTo>
                      <a:cubicBezTo>
                        <a:pt x="4601" y="19047"/>
                        <a:pt x="6464" y="19643"/>
                        <a:pt x="7628" y="20076"/>
                      </a:cubicBezTo>
                      <a:cubicBezTo>
                        <a:pt x="10248" y="20942"/>
                        <a:pt x="13101" y="21375"/>
                        <a:pt x="15663" y="19967"/>
                      </a:cubicBezTo>
                      <a:cubicBezTo>
                        <a:pt x="18981" y="18127"/>
                        <a:pt x="21543" y="13255"/>
                        <a:pt x="21485" y="9628"/>
                      </a:cubicBezTo>
                      <a:cubicBezTo>
                        <a:pt x="21427" y="5026"/>
                        <a:pt x="17235" y="2698"/>
                        <a:pt x="13101" y="1237"/>
                      </a:cubicBezTo>
                      <a:cubicBezTo>
                        <a:pt x="10248" y="262"/>
                        <a:pt x="8793" y="-225"/>
                        <a:pt x="7162" y="100"/>
                      </a:cubicBezTo>
                      <a:cubicBezTo>
                        <a:pt x="2912" y="858"/>
                        <a:pt x="-57" y="5892"/>
                        <a:pt x="1" y="10277"/>
                      </a:cubicBezTo>
                      <a:close/>
                    </a:path>
                  </a:pathLst>
                </a:custGeom>
                <a:solidFill>
                  <a:srgbClr val="FFC8A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78" name="Freeform: Shape 154"/>
                <p:cNvSpPr/>
                <p:nvPr/>
              </p:nvSpPr>
              <p:spPr>
                <a:xfrm>
                  <a:off x="311423" y="95277"/>
                  <a:ext cx="317603" cy="332730"/>
                </a:xfrm>
                <a:custGeom>
                  <a:avLst/>
                  <a:gdLst/>
                  <a:ahLst/>
                  <a:cxnLst>
                    <a:cxn ang="0">
                      <a:pos x="wd2" y="hd2"/>
                    </a:cxn>
                    <a:cxn ang="5400000">
                      <a:pos x="wd2" y="hd2"/>
                    </a:cxn>
                    <a:cxn ang="10800000">
                      <a:pos x="wd2" y="hd2"/>
                    </a:cxn>
                    <a:cxn ang="16200000">
                      <a:pos x="wd2" y="hd2"/>
                    </a:cxn>
                  </a:cxnLst>
                  <a:rect l="0" t="0" r="r" b="b"/>
                  <a:pathLst>
                    <a:path w="20956" h="19793" fill="norm" stroke="1" extrusionOk="0">
                      <a:moveTo>
                        <a:pt x="2203" y="16089"/>
                      </a:moveTo>
                      <a:cubicBezTo>
                        <a:pt x="3055" y="17083"/>
                        <a:pt x="4058" y="18032"/>
                        <a:pt x="5160" y="18846"/>
                      </a:cubicBezTo>
                      <a:cubicBezTo>
                        <a:pt x="8418" y="21105"/>
                        <a:pt x="13479" y="19072"/>
                        <a:pt x="13730" y="15411"/>
                      </a:cubicBezTo>
                      <a:cubicBezTo>
                        <a:pt x="13830" y="14101"/>
                        <a:pt x="13580" y="12881"/>
                        <a:pt x="13730" y="11615"/>
                      </a:cubicBezTo>
                      <a:cubicBezTo>
                        <a:pt x="15434" y="10667"/>
                        <a:pt x="17088" y="9718"/>
                        <a:pt x="18391" y="8452"/>
                      </a:cubicBezTo>
                      <a:cubicBezTo>
                        <a:pt x="19443" y="7368"/>
                        <a:pt x="20746" y="6012"/>
                        <a:pt x="20947" y="4476"/>
                      </a:cubicBezTo>
                      <a:cubicBezTo>
                        <a:pt x="21097" y="2759"/>
                        <a:pt x="19443" y="1403"/>
                        <a:pt x="17739" y="906"/>
                      </a:cubicBezTo>
                      <a:cubicBezTo>
                        <a:pt x="13830" y="-269"/>
                        <a:pt x="9119" y="-495"/>
                        <a:pt x="5461" y="1403"/>
                      </a:cubicBezTo>
                      <a:cubicBezTo>
                        <a:pt x="1702" y="3346"/>
                        <a:pt x="-503" y="8000"/>
                        <a:pt x="98" y="11796"/>
                      </a:cubicBezTo>
                      <a:cubicBezTo>
                        <a:pt x="399" y="13423"/>
                        <a:pt x="1151" y="14869"/>
                        <a:pt x="2203" y="16089"/>
                      </a:cubicBezTo>
                      <a:close/>
                    </a:path>
                  </a:pathLst>
                </a:custGeom>
                <a:solidFill>
                  <a:srgbClr val="3C3C6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79" name="Freeform: Shape 155"/>
                <p:cNvSpPr/>
                <p:nvPr/>
              </p:nvSpPr>
              <p:spPr>
                <a:xfrm>
                  <a:off x="473073" y="316871"/>
                  <a:ext cx="59906" cy="68594"/>
                </a:xfrm>
                <a:custGeom>
                  <a:avLst/>
                  <a:gdLst/>
                  <a:ahLst/>
                  <a:cxnLst>
                    <a:cxn ang="0">
                      <a:pos x="wd2" y="hd2"/>
                    </a:cxn>
                    <a:cxn ang="5400000">
                      <a:pos x="wd2" y="hd2"/>
                    </a:cxn>
                    <a:cxn ang="10800000">
                      <a:pos x="wd2" y="hd2"/>
                    </a:cxn>
                    <a:cxn ang="16200000">
                      <a:pos x="wd2" y="hd2"/>
                    </a:cxn>
                  </a:cxnLst>
                  <a:rect l="0" t="0" r="r" b="b"/>
                  <a:pathLst>
                    <a:path w="20988" h="21387" fill="norm" stroke="1" extrusionOk="0">
                      <a:moveTo>
                        <a:pt x="20978" y="11035"/>
                      </a:moveTo>
                      <a:cubicBezTo>
                        <a:pt x="20978" y="7983"/>
                        <a:pt x="19397" y="3991"/>
                        <a:pt x="16236" y="1643"/>
                      </a:cubicBezTo>
                      <a:cubicBezTo>
                        <a:pt x="14129" y="235"/>
                        <a:pt x="11758" y="0"/>
                        <a:pt x="9914" y="0"/>
                      </a:cubicBezTo>
                      <a:cubicBezTo>
                        <a:pt x="8070" y="235"/>
                        <a:pt x="6753" y="939"/>
                        <a:pt x="5436" y="1878"/>
                      </a:cubicBezTo>
                      <a:cubicBezTo>
                        <a:pt x="3592" y="3287"/>
                        <a:pt x="1748" y="4930"/>
                        <a:pt x="695" y="6809"/>
                      </a:cubicBezTo>
                      <a:cubicBezTo>
                        <a:pt x="-96" y="9157"/>
                        <a:pt x="-359" y="11739"/>
                        <a:pt x="695" y="14791"/>
                      </a:cubicBezTo>
                      <a:cubicBezTo>
                        <a:pt x="958" y="15496"/>
                        <a:pt x="1221" y="16435"/>
                        <a:pt x="1748" y="17139"/>
                      </a:cubicBezTo>
                      <a:cubicBezTo>
                        <a:pt x="4119" y="19957"/>
                        <a:pt x="7807" y="21600"/>
                        <a:pt x="10441" y="21365"/>
                      </a:cubicBezTo>
                      <a:cubicBezTo>
                        <a:pt x="16500" y="21130"/>
                        <a:pt x="21241" y="16435"/>
                        <a:pt x="20978" y="11035"/>
                      </a:cubicBezTo>
                      <a:close/>
                    </a:path>
                  </a:pathLst>
                </a:custGeom>
                <a:solidFill>
                  <a:srgbClr val="FFC8A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1410" name="Group 781"/>
              <p:cNvGrpSpPr/>
              <p:nvPr/>
            </p:nvGrpSpPr>
            <p:grpSpPr>
              <a:xfrm>
                <a:off x="650765" y="2378012"/>
                <a:ext cx="1299949" cy="1747439"/>
                <a:chOff x="0" y="0"/>
                <a:chExt cx="1299948" cy="1747437"/>
              </a:xfrm>
            </p:grpSpPr>
            <p:sp>
              <p:nvSpPr>
                <p:cNvPr id="1381" name="Freeform: Shape 156"/>
                <p:cNvSpPr/>
                <p:nvPr/>
              </p:nvSpPr>
              <p:spPr>
                <a:xfrm>
                  <a:off x="497363" y="577580"/>
                  <a:ext cx="764404" cy="5847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5954"/>
                      </a:moveTo>
                      <a:lnTo>
                        <a:pt x="12767" y="0"/>
                      </a:lnTo>
                      <a:lnTo>
                        <a:pt x="21600" y="5758"/>
                      </a:lnTo>
                      <a:lnTo>
                        <a:pt x="9048" y="21600"/>
                      </a:lnTo>
                      <a:close/>
                    </a:path>
                  </a:pathLst>
                </a:custGeom>
                <a:solidFill>
                  <a:srgbClr val="A9AFE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82" name="Freeform: Shape 157"/>
                <p:cNvSpPr/>
                <p:nvPr/>
              </p:nvSpPr>
              <p:spPr>
                <a:xfrm>
                  <a:off x="631349" y="662832"/>
                  <a:ext cx="484487" cy="416971"/>
                </a:xfrm>
                <a:custGeom>
                  <a:avLst/>
                  <a:gdLst/>
                  <a:ahLst/>
                  <a:cxnLst>
                    <a:cxn ang="0">
                      <a:pos x="wd2" y="hd2"/>
                    </a:cxn>
                    <a:cxn ang="5400000">
                      <a:pos x="wd2" y="hd2"/>
                    </a:cxn>
                    <a:cxn ang="10800000">
                      <a:pos x="wd2" y="hd2"/>
                    </a:cxn>
                    <a:cxn ang="16200000">
                      <a:pos x="wd2" y="hd2"/>
                    </a:cxn>
                  </a:cxnLst>
                  <a:rect l="0" t="0" r="r" b="b"/>
                  <a:pathLst>
                    <a:path w="21344" h="21431" fill="norm" stroke="1" extrusionOk="0">
                      <a:moveTo>
                        <a:pt x="202" y="16680"/>
                      </a:moveTo>
                      <a:lnTo>
                        <a:pt x="14033" y="431"/>
                      </a:lnTo>
                      <a:cubicBezTo>
                        <a:pt x="14434" y="-38"/>
                        <a:pt x="15071" y="-116"/>
                        <a:pt x="15540" y="157"/>
                      </a:cubicBezTo>
                      <a:lnTo>
                        <a:pt x="20965" y="3282"/>
                      </a:lnTo>
                      <a:cubicBezTo>
                        <a:pt x="21400" y="3556"/>
                        <a:pt x="21467" y="4220"/>
                        <a:pt x="21132" y="4610"/>
                      </a:cubicBezTo>
                      <a:lnTo>
                        <a:pt x="6799" y="21211"/>
                      </a:lnTo>
                      <a:cubicBezTo>
                        <a:pt x="6565" y="21445"/>
                        <a:pt x="6263" y="21484"/>
                        <a:pt x="5995" y="21367"/>
                      </a:cubicBezTo>
                      <a:lnTo>
                        <a:pt x="369" y="17930"/>
                      </a:lnTo>
                      <a:cubicBezTo>
                        <a:pt x="-33" y="17695"/>
                        <a:pt x="-133" y="17031"/>
                        <a:pt x="202" y="16680"/>
                      </a:cubicBezTo>
                      <a:close/>
                    </a:path>
                  </a:pathLst>
                </a:custGeom>
                <a:solidFill>
                  <a:srgbClr val="56538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83" name="Freeform: Shape 158"/>
                <p:cNvSpPr/>
                <p:nvPr/>
              </p:nvSpPr>
              <p:spPr>
                <a:xfrm>
                  <a:off x="497363" y="1010032"/>
                  <a:ext cx="319771" cy="1728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241" y="21600"/>
                      </a:moveTo>
                      <a:lnTo>
                        <a:pt x="0" y="2368"/>
                      </a:lnTo>
                      <a:lnTo>
                        <a:pt x="0" y="0"/>
                      </a:lnTo>
                      <a:lnTo>
                        <a:pt x="21600" y="19042"/>
                      </a:lnTo>
                      <a:close/>
                    </a:path>
                  </a:pathLst>
                </a:custGeom>
                <a:solidFill>
                  <a:srgbClr val="3C3C6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84" name="Freeform: Shape 159"/>
                <p:cNvSpPr/>
                <p:nvPr/>
              </p:nvSpPr>
              <p:spPr>
                <a:xfrm>
                  <a:off x="812567" y="444880"/>
                  <a:ext cx="487382" cy="737981"/>
                </a:xfrm>
                <a:custGeom>
                  <a:avLst/>
                  <a:gdLst/>
                  <a:ahLst/>
                  <a:cxnLst>
                    <a:cxn ang="0">
                      <a:pos x="wd2" y="hd2"/>
                    </a:cxn>
                    <a:cxn ang="5400000">
                      <a:pos x="wd2" y="hd2"/>
                    </a:cxn>
                    <a:cxn ang="10800000">
                      <a:pos x="wd2" y="hd2"/>
                    </a:cxn>
                    <a:cxn ang="16200000">
                      <a:pos x="wd2" y="hd2"/>
                    </a:cxn>
                  </a:cxnLst>
                  <a:rect l="0" t="0" r="r" b="b"/>
                  <a:pathLst>
                    <a:path w="21538" h="21452" fill="norm" stroke="1" extrusionOk="0">
                      <a:moveTo>
                        <a:pt x="1713" y="13051"/>
                      </a:moveTo>
                      <a:lnTo>
                        <a:pt x="0" y="21452"/>
                      </a:lnTo>
                      <a:lnTo>
                        <a:pt x="19887" y="8784"/>
                      </a:lnTo>
                      <a:cubicBezTo>
                        <a:pt x="20189" y="8607"/>
                        <a:pt x="20357" y="8364"/>
                        <a:pt x="20391" y="8098"/>
                      </a:cubicBezTo>
                      <a:lnTo>
                        <a:pt x="21533" y="427"/>
                      </a:lnTo>
                      <a:cubicBezTo>
                        <a:pt x="21600" y="73"/>
                        <a:pt x="20962" y="-148"/>
                        <a:pt x="20592" y="117"/>
                      </a:cubicBezTo>
                      <a:lnTo>
                        <a:pt x="2788" y="11636"/>
                      </a:lnTo>
                      <a:cubicBezTo>
                        <a:pt x="2217" y="12034"/>
                        <a:pt x="1814" y="12520"/>
                        <a:pt x="1713" y="13051"/>
                      </a:cubicBezTo>
                      <a:close/>
                    </a:path>
                  </a:pathLst>
                </a:custGeom>
                <a:solidFill>
                  <a:srgbClr val="3C3C6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85" name="Freeform: Shape 160"/>
                <p:cNvSpPr/>
                <p:nvPr/>
              </p:nvSpPr>
              <p:spPr>
                <a:xfrm>
                  <a:off x="1062957" y="788769"/>
                  <a:ext cx="44003" cy="45478"/>
                </a:xfrm>
                <a:custGeom>
                  <a:avLst/>
                  <a:gdLst/>
                  <a:ahLst/>
                  <a:cxnLst>
                    <a:cxn ang="0">
                      <a:pos x="wd2" y="hd2"/>
                    </a:cxn>
                    <a:cxn ang="5400000">
                      <a:pos x="wd2" y="hd2"/>
                    </a:cxn>
                    <a:cxn ang="10800000">
                      <a:pos x="wd2" y="hd2"/>
                    </a:cxn>
                    <a:cxn ang="16200000">
                      <a:pos x="wd2" y="hd2"/>
                    </a:cxn>
                  </a:cxnLst>
                  <a:rect l="0" t="0" r="r" b="b"/>
                  <a:pathLst>
                    <a:path w="19537" h="19010" fill="norm" stroke="1" extrusionOk="0">
                      <a:moveTo>
                        <a:pt x="16991" y="1756"/>
                      </a:moveTo>
                      <a:cubicBezTo>
                        <a:pt x="20646" y="4574"/>
                        <a:pt x="20314" y="10522"/>
                        <a:pt x="16326" y="14904"/>
                      </a:cubicBezTo>
                      <a:cubicBezTo>
                        <a:pt x="12338" y="19287"/>
                        <a:pt x="6357" y="20226"/>
                        <a:pt x="2701" y="17409"/>
                      </a:cubicBezTo>
                      <a:cubicBezTo>
                        <a:pt x="-954" y="14278"/>
                        <a:pt x="-954" y="8643"/>
                        <a:pt x="3034" y="3948"/>
                      </a:cubicBezTo>
                      <a:cubicBezTo>
                        <a:pt x="7021" y="-122"/>
                        <a:pt x="13335" y="-1374"/>
                        <a:pt x="16991" y="1756"/>
                      </a:cubicBezTo>
                      <a:close/>
                    </a:path>
                  </a:pathLst>
                </a:custGeom>
                <a:solidFill>
                  <a:srgbClr val="D6D7F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86" name="Freeform: Shape 161"/>
                <p:cNvSpPr/>
                <p:nvPr/>
              </p:nvSpPr>
              <p:spPr>
                <a:xfrm>
                  <a:off x="359559" y="1160019"/>
                  <a:ext cx="15228" cy="2482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457" y="0"/>
                      </a:moveTo>
                      <a:lnTo>
                        <a:pt x="0" y="0"/>
                      </a:lnTo>
                      <a:lnTo>
                        <a:pt x="0" y="21600"/>
                      </a:lnTo>
                      <a:lnTo>
                        <a:pt x="21600" y="21600"/>
                      </a:lnTo>
                      <a:cubicBezTo>
                        <a:pt x="4114" y="12550"/>
                        <a:pt x="12343" y="3501"/>
                        <a:pt x="16457" y="0"/>
                      </a:cubicBezTo>
                      <a:close/>
                    </a:path>
                  </a:pathLst>
                </a:custGeom>
                <a:solidFill>
                  <a:srgbClr val="2B2B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87" name="Freeform: Shape 162"/>
                <p:cNvSpPr/>
                <p:nvPr/>
              </p:nvSpPr>
              <p:spPr>
                <a:xfrm>
                  <a:off x="27607" y="1268607"/>
                  <a:ext cx="345657" cy="159410"/>
                </a:xfrm>
                <a:custGeom>
                  <a:avLst/>
                  <a:gdLst/>
                  <a:ahLst/>
                  <a:cxnLst>
                    <a:cxn ang="0">
                      <a:pos x="wd2" y="hd2"/>
                    </a:cxn>
                    <a:cxn ang="5400000">
                      <a:pos x="wd2" y="hd2"/>
                    </a:cxn>
                    <a:cxn ang="10800000">
                      <a:pos x="wd2" y="hd2"/>
                    </a:cxn>
                    <a:cxn ang="16200000">
                      <a:pos x="wd2" y="hd2"/>
                    </a:cxn>
                  </a:cxnLst>
                  <a:rect l="0" t="0" r="r" b="b"/>
                  <a:pathLst>
                    <a:path w="21600" h="21334" fill="norm" stroke="1" extrusionOk="0">
                      <a:moveTo>
                        <a:pt x="21125" y="14540"/>
                      </a:moveTo>
                      <a:lnTo>
                        <a:pt x="2658" y="241"/>
                      </a:lnTo>
                      <a:cubicBezTo>
                        <a:pt x="2089" y="-266"/>
                        <a:pt x="1472" y="38"/>
                        <a:pt x="997" y="1052"/>
                      </a:cubicBezTo>
                      <a:lnTo>
                        <a:pt x="0" y="3385"/>
                      </a:lnTo>
                      <a:lnTo>
                        <a:pt x="902" y="5210"/>
                      </a:lnTo>
                      <a:lnTo>
                        <a:pt x="997" y="5007"/>
                      </a:lnTo>
                      <a:cubicBezTo>
                        <a:pt x="1567" y="3689"/>
                        <a:pt x="2469" y="3283"/>
                        <a:pt x="3228" y="4095"/>
                      </a:cubicBezTo>
                      <a:lnTo>
                        <a:pt x="21600" y="21334"/>
                      </a:lnTo>
                      <a:close/>
                    </a:path>
                  </a:pathLst>
                </a:custGeom>
                <a:solidFill>
                  <a:srgbClr val="2B2B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88" name="Freeform: Shape 163"/>
                <p:cNvSpPr/>
                <p:nvPr/>
              </p:nvSpPr>
              <p:spPr>
                <a:xfrm>
                  <a:off x="-1" y="1281354"/>
                  <a:ext cx="49325" cy="49517"/>
                </a:xfrm>
                <a:custGeom>
                  <a:avLst/>
                  <a:gdLst/>
                  <a:ahLst/>
                  <a:cxnLst>
                    <a:cxn ang="0">
                      <a:pos x="wd2" y="hd2"/>
                    </a:cxn>
                    <a:cxn ang="5400000">
                      <a:pos x="wd2" y="hd2"/>
                    </a:cxn>
                    <a:cxn ang="10800000">
                      <a:pos x="wd2" y="hd2"/>
                    </a:cxn>
                    <a:cxn ang="16200000">
                      <a:pos x="wd2" y="hd2"/>
                    </a:cxn>
                  </a:cxnLst>
                  <a:rect l="0" t="0" r="r" b="b"/>
                  <a:pathLst>
                    <a:path w="19464" h="19540" fill="norm" stroke="1" extrusionOk="0">
                      <a:moveTo>
                        <a:pt x="16944" y="16460"/>
                      </a:moveTo>
                      <a:cubicBezTo>
                        <a:pt x="13394" y="20306"/>
                        <a:pt x="7180" y="20602"/>
                        <a:pt x="3037" y="17051"/>
                      </a:cubicBezTo>
                      <a:cubicBezTo>
                        <a:pt x="-809" y="13205"/>
                        <a:pt x="-1105" y="7287"/>
                        <a:pt x="2742" y="3144"/>
                      </a:cubicBezTo>
                      <a:cubicBezTo>
                        <a:pt x="6292" y="-998"/>
                        <a:pt x="12506" y="-998"/>
                        <a:pt x="16648" y="2849"/>
                      </a:cubicBezTo>
                      <a:cubicBezTo>
                        <a:pt x="20199" y="6399"/>
                        <a:pt x="20495" y="12613"/>
                        <a:pt x="16944" y="16460"/>
                      </a:cubicBezTo>
                      <a:close/>
                    </a:path>
                  </a:pathLst>
                </a:custGeom>
                <a:solidFill>
                  <a:srgbClr val="2B2B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89" name="Freeform: Shape 164"/>
                <p:cNvSpPr/>
                <p:nvPr/>
              </p:nvSpPr>
              <p:spPr>
                <a:xfrm>
                  <a:off x="85894" y="1386904"/>
                  <a:ext cx="288893" cy="328908"/>
                </a:xfrm>
                <a:custGeom>
                  <a:avLst/>
                  <a:gdLst/>
                  <a:ahLst/>
                  <a:cxnLst>
                    <a:cxn ang="0">
                      <a:pos x="wd2" y="hd2"/>
                    </a:cxn>
                    <a:cxn ang="5400000">
                      <a:pos x="wd2" y="hd2"/>
                    </a:cxn>
                    <a:cxn ang="10800000">
                      <a:pos x="wd2" y="hd2"/>
                    </a:cxn>
                    <a:cxn ang="16200000">
                      <a:pos x="wd2" y="hd2"/>
                    </a:cxn>
                  </a:cxnLst>
                  <a:rect l="0" t="0" r="r" b="b"/>
                  <a:pathLst>
                    <a:path w="21456" h="21600" fill="norm" stroke="1" extrusionOk="0">
                      <a:moveTo>
                        <a:pt x="19651" y="0"/>
                      </a:moveTo>
                      <a:lnTo>
                        <a:pt x="476" y="18358"/>
                      </a:lnTo>
                      <a:cubicBezTo>
                        <a:pt x="25" y="18856"/>
                        <a:pt x="-144" y="19555"/>
                        <a:pt x="138" y="20153"/>
                      </a:cubicBezTo>
                      <a:lnTo>
                        <a:pt x="815" y="21600"/>
                      </a:lnTo>
                      <a:lnTo>
                        <a:pt x="2225" y="21101"/>
                      </a:lnTo>
                      <a:lnTo>
                        <a:pt x="2112" y="20952"/>
                      </a:lnTo>
                      <a:cubicBezTo>
                        <a:pt x="1773" y="20153"/>
                        <a:pt x="1999" y="19206"/>
                        <a:pt x="2732" y="18607"/>
                      </a:cubicBezTo>
                      <a:lnTo>
                        <a:pt x="21456" y="3741"/>
                      </a:lnTo>
                      <a:close/>
                    </a:path>
                  </a:pathLst>
                </a:custGeom>
                <a:solidFill>
                  <a:srgbClr val="2B2B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90" name="Freeform: Shape 165"/>
                <p:cNvSpPr/>
                <p:nvPr/>
              </p:nvSpPr>
              <p:spPr>
                <a:xfrm>
                  <a:off x="82333" y="1697889"/>
                  <a:ext cx="49347" cy="49549"/>
                </a:xfrm>
                <a:custGeom>
                  <a:avLst/>
                  <a:gdLst/>
                  <a:ahLst/>
                  <a:cxnLst>
                    <a:cxn ang="0">
                      <a:pos x="wd2" y="hd2"/>
                    </a:cxn>
                    <a:cxn ang="5400000">
                      <a:pos x="wd2" y="hd2"/>
                    </a:cxn>
                    <a:cxn ang="10800000">
                      <a:pos x="wd2" y="hd2"/>
                    </a:cxn>
                    <a:cxn ang="16200000">
                      <a:pos x="wd2" y="hd2"/>
                    </a:cxn>
                  </a:cxnLst>
                  <a:rect l="0" t="0" r="r" b="b"/>
                  <a:pathLst>
                    <a:path w="18953" h="19031" fill="norm" stroke="1" extrusionOk="0">
                      <a:moveTo>
                        <a:pt x="18178" y="5913"/>
                      </a:moveTo>
                      <a:cubicBezTo>
                        <a:pt x="20194" y="10809"/>
                        <a:pt x="18178" y="16281"/>
                        <a:pt x="13282" y="18297"/>
                      </a:cubicBezTo>
                      <a:cubicBezTo>
                        <a:pt x="8386" y="20313"/>
                        <a:pt x="2914" y="18009"/>
                        <a:pt x="898" y="13401"/>
                      </a:cubicBezTo>
                      <a:cubicBezTo>
                        <a:pt x="-1406" y="8505"/>
                        <a:pt x="898" y="3033"/>
                        <a:pt x="5794" y="729"/>
                      </a:cubicBezTo>
                      <a:cubicBezTo>
                        <a:pt x="10690" y="-1287"/>
                        <a:pt x="16162" y="1017"/>
                        <a:pt x="18178" y="5913"/>
                      </a:cubicBezTo>
                      <a:close/>
                    </a:path>
                  </a:pathLst>
                </a:custGeom>
                <a:solidFill>
                  <a:srgbClr val="2B2B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91" name="Freeform: Shape 166"/>
                <p:cNvSpPr/>
                <p:nvPr/>
              </p:nvSpPr>
              <p:spPr>
                <a:xfrm>
                  <a:off x="205765" y="927043"/>
                  <a:ext cx="226124" cy="2299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3493"/>
                      </a:moveTo>
                      <a:lnTo>
                        <a:pt x="11742" y="0"/>
                      </a:lnTo>
                      <a:lnTo>
                        <a:pt x="0" y="14400"/>
                      </a:lnTo>
                      <a:lnTo>
                        <a:pt x="16019" y="21600"/>
                      </a:lnTo>
                      <a:cubicBezTo>
                        <a:pt x="16889" y="15398"/>
                        <a:pt x="18701" y="9267"/>
                        <a:pt x="21600" y="3493"/>
                      </a:cubicBezTo>
                      <a:close/>
                    </a:path>
                  </a:pathLst>
                </a:custGeom>
                <a:solidFill>
                  <a:srgbClr val="56538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92" name="Freeform: Shape 167"/>
                <p:cNvSpPr/>
                <p:nvPr/>
              </p:nvSpPr>
              <p:spPr>
                <a:xfrm>
                  <a:off x="157037" y="1061804"/>
                  <a:ext cx="220034" cy="1317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2166"/>
                      </a:moveTo>
                      <a:lnTo>
                        <a:pt x="8714" y="3848"/>
                      </a:lnTo>
                      <a:cubicBezTo>
                        <a:pt x="7746" y="3228"/>
                        <a:pt x="6778" y="2731"/>
                        <a:pt x="5735" y="2359"/>
                      </a:cubicBezTo>
                      <a:cubicBezTo>
                        <a:pt x="5586" y="2359"/>
                        <a:pt x="5363" y="2234"/>
                        <a:pt x="5139" y="2234"/>
                      </a:cubicBezTo>
                      <a:lnTo>
                        <a:pt x="0" y="0"/>
                      </a:lnTo>
                      <a:lnTo>
                        <a:pt x="0" y="7945"/>
                      </a:lnTo>
                      <a:lnTo>
                        <a:pt x="20632" y="21600"/>
                      </a:lnTo>
                      <a:cubicBezTo>
                        <a:pt x="20930" y="18372"/>
                        <a:pt x="21153" y="15393"/>
                        <a:pt x="21600" y="12166"/>
                      </a:cubicBezTo>
                      <a:close/>
                    </a:path>
                  </a:pathLst>
                </a:custGeom>
                <a:solidFill>
                  <a:srgbClr val="2B2B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93" name="Freeform: Shape 168"/>
                <p:cNvSpPr/>
                <p:nvPr/>
              </p:nvSpPr>
              <p:spPr>
                <a:xfrm>
                  <a:off x="157037" y="0"/>
                  <a:ext cx="417987" cy="1076271"/>
                </a:xfrm>
                <a:custGeom>
                  <a:avLst/>
                  <a:gdLst/>
                  <a:ahLst/>
                  <a:cxnLst>
                    <a:cxn ang="0">
                      <a:pos x="wd2" y="hd2"/>
                    </a:cxn>
                    <a:cxn ang="5400000">
                      <a:pos x="wd2" y="hd2"/>
                    </a:cxn>
                    <a:cxn ang="10800000">
                      <a:pos x="wd2" y="hd2"/>
                    </a:cxn>
                    <a:cxn ang="16200000">
                      <a:pos x="wd2" y="hd2"/>
                    </a:cxn>
                  </a:cxnLst>
                  <a:rect l="0" t="0" r="r" b="b"/>
                  <a:pathLst>
                    <a:path w="21600" h="21473" fill="norm" stroke="1" extrusionOk="0">
                      <a:moveTo>
                        <a:pt x="21600" y="161"/>
                      </a:moveTo>
                      <a:lnTo>
                        <a:pt x="20697" y="70"/>
                      </a:lnTo>
                      <a:cubicBezTo>
                        <a:pt x="18576" y="-127"/>
                        <a:pt x="16377" y="101"/>
                        <a:pt x="14806" y="647"/>
                      </a:cubicBezTo>
                      <a:lnTo>
                        <a:pt x="2121" y="5125"/>
                      </a:lnTo>
                      <a:cubicBezTo>
                        <a:pt x="785" y="5596"/>
                        <a:pt x="0" y="6279"/>
                        <a:pt x="0" y="6977"/>
                      </a:cubicBezTo>
                      <a:lnTo>
                        <a:pt x="0" y="21169"/>
                      </a:lnTo>
                      <a:lnTo>
                        <a:pt x="3220" y="21473"/>
                      </a:lnTo>
                      <a:lnTo>
                        <a:pt x="3220" y="8662"/>
                      </a:lnTo>
                      <a:cubicBezTo>
                        <a:pt x="3220" y="7478"/>
                        <a:pt x="4477" y="6339"/>
                        <a:pt x="6755" y="5520"/>
                      </a:cubicBezTo>
                      <a:close/>
                    </a:path>
                  </a:pathLst>
                </a:custGeom>
                <a:solidFill>
                  <a:srgbClr val="2B2B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94" name="Freeform: Shape 169"/>
                <p:cNvSpPr/>
                <p:nvPr/>
              </p:nvSpPr>
              <p:spPr>
                <a:xfrm>
                  <a:off x="219467" y="7323"/>
                  <a:ext cx="355555" cy="10689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8025"/>
                      </a:moveTo>
                      <a:lnTo>
                        <a:pt x="0" y="21600"/>
                      </a:lnTo>
                      <a:lnTo>
                        <a:pt x="21600" y="13252"/>
                      </a:lnTo>
                      <a:lnTo>
                        <a:pt x="21600" y="0"/>
                      </a:lnTo>
                      <a:lnTo>
                        <a:pt x="4615" y="4720"/>
                      </a:lnTo>
                      <a:cubicBezTo>
                        <a:pt x="1708" y="5535"/>
                        <a:pt x="0" y="6749"/>
                        <a:pt x="0" y="8025"/>
                      </a:cubicBezTo>
                      <a:close/>
                    </a:path>
                  </a:pathLst>
                </a:custGeom>
                <a:solidFill>
                  <a:srgbClr val="56538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95" name="Freeform: Shape 170"/>
                <p:cNvSpPr/>
                <p:nvPr/>
              </p:nvSpPr>
              <p:spPr>
                <a:xfrm>
                  <a:off x="854890" y="650371"/>
                  <a:ext cx="125300" cy="62732"/>
                </a:xfrm>
                <a:custGeom>
                  <a:avLst/>
                  <a:gdLst/>
                  <a:ahLst/>
                  <a:cxnLst>
                    <a:cxn ang="0">
                      <a:pos x="wd2" y="hd2"/>
                    </a:cxn>
                    <a:cxn ang="5400000">
                      <a:pos x="wd2" y="hd2"/>
                    </a:cxn>
                    <a:cxn ang="10800000">
                      <a:pos x="wd2" y="hd2"/>
                    </a:cxn>
                    <a:cxn ang="16200000">
                      <a:pos x="wd2" y="hd2"/>
                    </a:cxn>
                  </a:cxnLst>
                  <a:rect l="0" t="0" r="r" b="b"/>
                  <a:pathLst>
                    <a:path w="21415" h="20706" fill="norm" stroke="1" extrusionOk="0">
                      <a:moveTo>
                        <a:pt x="16350" y="2085"/>
                      </a:moveTo>
                      <a:cubicBezTo>
                        <a:pt x="17644" y="1837"/>
                        <a:pt x="19067" y="1340"/>
                        <a:pt x="20231" y="2085"/>
                      </a:cubicBezTo>
                      <a:cubicBezTo>
                        <a:pt x="20748" y="2334"/>
                        <a:pt x="21265" y="2830"/>
                        <a:pt x="21395" y="3575"/>
                      </a:cubicBezTo>
                      <a:cubicBezTo>
                        <a:pt x="21524" y="4816"/>
                        <a:pt x="21007" y="5561"/>
                        <a:pt x="20489" y="6306"/>
                      </a:cubicBezTo>
                      <a:cubicBezTo>
                        <a:pt x="18549" y="8540"/>
                        <a:pt x="16480" y="10278"/>
                        <a:pt x="14281" y="11768"/>
                      </a:cubicBezTo>
                      <a:cubicBezTo>
                        <a:pt x="13634" y="12265"/>
                        <a:pt x="12987" y="12513"/>
                        <a:pt x="12341" y="13009"/>
                      </a:cubicBezTo>
                      <a:cubicBezTo>
                        <a:pt x="12082" y="13009"/>
                        <a:pt x="11694" y="13258"/>
                        <a:pt x="11435" y="13258"/>
                      </a:cubicBezTo>
                      <a:cubicBezTo>
                        <a:pt x="11177" y="13506"/>
                        <a:pt x="10918" y="13506"/>
                        <a:pt x="10659" y="13754"/>
                      </a:cubicBezTo>
                      <a:cubicBezTo>
                        <a:pt x="10659" y="13754"/>
                        <a:pt x="10530" y="14003"/>
                        <a:pt x="10530" y="14251"/>
                      </a:cubicBezTo>
                      <a:cubicBezTo>
                        <a:pt x="10530" y="14499"/>
                        <a:pt x="10789" y="14747"/>
                        <a:pt x="10918" y="14996"/>
                      </a:cubicBezTo>
                      <a:cubicBezTo>
                        <a:pt x="11306" y="15244"/>
                        <a:pt x="11694" y="15244"/>
                        <a:pt x="12211" y="15492"/>
                      </a:cubicBezTo>
                      <a:cubicBezTo>
                        <a:pt x="12470" y="15492"/>
                        <a:pt x="12729" y="15740"/>
                        <a:pt x="12987" y="15740"/>
                      </a:cubicBezTo>
                      <a:cubicBezTo>
                        <a:pt x="13246" y="15989"/>
                        <a:pt x="13634" y="15989"/>
                        <a:pt x="13764" y="16237"/>
                      </a:cubicBezTo>
                      <a:cubicBezTo>
                        <a:pt x="14022" y="16485"/>
                        <a:pt x="14022" y="16982"/>
                        <a:pt x="13893" y="17230"/>
                      </a:cubicBezTo>
                      <a:cubicBezTo>
                        <a:pt x="13117" y="18968"/>
                        <a:pt x="11953" y="19713"/>
                        <a:pt x="10659" y="20209"/>
                      </a:cubicBezTo>
                      <a:cubicBezTo>
                        <a:pt x="9754" y="20706"/>
                        <a:pt x="8590" y="20706"/>
                        <a:pt x="7426" y="20706"/>
                      </a:cubicBezTo>
                      <a:cubicBezTo>
                        <a:pt x="5356" y="20458"/>
                        <a:pt x="3158" y="18720"/>
                        <a:pt x="1605" y="15989"/>
                      </a:cubicBezTo>
                      <a:cubicBezTo>
                        <a:pt x="1347" y="15740"/>
                        <a:pt x="959" y="15244"/>
                        <a:pt x="829" y="14996"/>
                      </a:cubicBezTo>
                      <a:cubicBezTo>
                        <a:pt x="441" y="14251"/>
                        <a:pt x="183" y="13754"/>
                        <a:pt x="53" y="12761"/>
                      </a:cubicBezTo>
                      <a:cubicBezTo>
                        <a:pt x="-76" y="12016"/>
                        <a:pt x="53" y="11023"/>
                        <a:pt x="183" y="10278"/>
                      </a:cubicBezTo>
                      <a:cubicBezTo>
                        <a:pt x="1088" y="5809"/>
                        <a:pt x="4192" y="-894"/>
                        <a:pt x="7038" y="99"/>
                      </a:cubicBezTo>
                      <a:cubicBezTo>
                        <a:pt x="8331" y="347"/>
                        <a:pt x="9625" y="1340"/>
                        <a:pt x="11047" y="1589"/>
                      </a:cubicBezTo>
                      <a:cubicBezTo>
                        <a:pt x="12729" y="2085"/>
                        <a:pt x="14540" y="2085"/>
                        <a:pt x="16350" y="2085"/>
                      </a:cubicBezTo>
                      <a:close/>
                    </a:path>
                  </a:pathLst>
                </a:custGeom>
                <a:solidFill>
                  <a:srgbClr val="4C291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96" name="Freeform: Shape 171"/>
                <p:cNvSpPr/>
                <p:nvPr/>
              </p:nvSpPr>
              <p:spPr>
                <a:xfrm>
                  <a:off x="598638" y="448042"/>
                  <a:ext cx="307383" cy="245970"/>
                </a:xfrm>
                <a:custGeom>
                  <a:avLst/>
                  <a:gdLst/>
                  <a:ahLst/>
                  <a:cxnLst>
                    <a:cxn ang="0">
                      <a:pos x="wd2" y="hd2"/>
                    </a:cxn>
                    <a:cxn ang="5400000">
                      <a:pos x="wd2" y="hd2"/>
                    </a:cxn>
                    <a:cxn ang="10800000">
                      <a:pos x="wd2" y="hd2"/>
                    </a:cxn>
                    <a:cxn ang="16200000">
                      <a:pos x="wd2" y="hd2"/>
                    </a:cxn>
                  </a:cxnLst>
                  <a:rect l="0" t="0" r="r" b="b"/>
                  <a:pathLst>
                    <a:path w="21322" h="20958" fill="norm" stroke="1" extrusionOk="0">
                      <a:moveTo>
                        <a:pt x="51" y="721"/>
                      </a:moveTo>
                      <a:cubicBezTo>
                        <a:pt x="51" y="527"/>
                        <a:pt x="104" y="268"/>
                        <a:pt x="157" y="74"/>
                      </a:cubicBezTo>
                      <a:cubicBezTo>
                        <a:pt x="1421" y="-120"/>
                        <a:pt x="3002" y="74"/>
                        <a:pt x="3950" y="591"/>
                      </a:cubicBezTo>
                      <a:cubicBezTo>
                        <a:pt x="7901" y="2467"/>
                        <a:pt x="16647" y="6282"/>
                        <a:pt x="21230" y="15466"/>
                      </a:cubicBezTo>
                      <a:cubicBezTo>
                        <a:pt x="21388" y="15789"/>
                        <a:pt x="21335" y="16306"/>
                        <a:pt x="21125" y="16630"/>
                      </a:cubicBezTo>
                      <a:lnTo>
                        <a:pt x="17964" y="20769"/>
                      </a:lnTo>
                      <a:cubicBezTo>
                        <a:pt x="17384" y="21480"/>
                        <a:pt x="17489" y="19993"/>
                        <a:pt x="16752" y="19475"/>
                      </a:cubicBezTo>
                      <a:cubicBezTo>
                        <a:pt x="14328" y="17664"/>
                        <a:pt x="6057" y="12943"/>
                        <a:pt x="3687" y="11197"/>
                      </a:cubicBezTo>
                      <a:cubicBezTo>
                        <a:pt x="3423" y="11003"/>
                        <a:pt x="3160" y="11003"/>
                        <a:pt x="2949" y="11003"/>
                      </a:cubicBezTo>
                      <a:cubicBezTo>
                        <a:pt x="2317" y="9710"/>
                        <a:pt x="1790" y="8352"/>
                        <a:pt x="1316" y="6994"/>
                      </a:cubicBezTo>
                      <a:cubicBezTo>
                        <a:pt x="578" y="4989"/>
                        <a:pt x="-212" y="2920"/>
                        <a:pt x="51" y="721"/>
                      </a:cubicBezTo>
                      <a:close/>
                    </a:path>
                  </a:pathLst>
                </a:custGeom>
                <a:solidFill>
                  <a:srgbClr val="5C69F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97" name="Freeform: Shape 172"/>
                <p:cNvSpPr/>
                <p:nvPr/>
              </p:nvSpPr>
              <p:spPr>
                <a:xfrm>
                  <a:off x="286070" y="415621"/>
                  <a:ext cx="372626" cy="633241"/>
                </a:xfrm>
                <a:custGeom>
                  <a:avLst/>
                  <a:gdLst/>
                  <a:ahLst/>
                  <a:cxnLst>
                    <a:cxn ang="0">
                      <a:pos x="wd2" y="hd2"/>
                    </a:cxn>
                    <a:cxn ang="5400000">
                      <a:pos x="wd2" y="hd2"/>
                    </a:cxn>
                    <a:cxn ang="10800000">
                      <a:pos x="wd2" y="hd2"/>
                    </a:cxn>
                    <a:cxn ang="16200000">
                      <a:pos x="wd2" y="hd2"/>
                    </a:cxn>
                  </a:cxnLst>
                  <a:rect l="0" t="0" r="r" b="b"/>
                  <a:pathLst>
                    <a:path w="20450" h="20651" fill="norm" stroke="1" extrusionOk="0">
                      <a:moveTo>
                        <a:pt x="15408" y="11996"/>
                      </a:moveTo>
                      <a:lnTo>
                        <a:pt x="19203" y="9417"/>
                      </a:lnTo>
                      <a:cubicBezTo>
                        <a:pt x="19745" y="8599"/>
                        <a:pt x="19870" y="7830"/>
                        <a:pt x="20078" y="6962"/>
                      </a:cubicBezTo>
                      <a:cubicBezTo>
                        <a:pt x="20412" y="5325"/>
                        <a:pt x="20829" y="3639"/>
                        <a:pt x="19787" y="2052"/>
                      </a:cubicBezTo>
                      <a:cubicBezTo>
                        <a:pt x="19703" y="1878"/>
                        <a:pt x="19370" y="1233"/>
                        <a:pt x="19119" y="1159"/>
                      </a:cubicBezTo>
                      <a:cubicBezTo>
                        <a:pt x="18410" y="961"/>
                        <a:pt x="17618" y="812"/>
                        <a:pt x="16784" y="589"/>
                      </a:cubicBezTo>
                      <a:cubicBezTo>
                        <a:pt x="15867" y="365"/>
                        <a:pt x="14949" y="142"/>
                        <a:pt x="14115" y="142"/>
                      </a:cubicBezTo>
                      <a:cubicBezTo>
                        <a:pt x="14115" y="142"/>
                        <a:pt x="3065" y="-949"/>
                        <a:pt x="1022" y="2920"/>
                      </a:cubicBezTo>
                      <a:cubicBezTo>
                        <a:pt x="-771" y="6292"/>
                        <a:pt x="313" y="16212"/>
                        <a:pt x="438" y="18568"/>
                      </a:cubicBezTo>
                      <a:cubicBezTo>
                        <a:pt x="438" y="18915"/>
                        <a:pt x="1522" y="18965"/>
                        <a:pt x="1981" y="19188"/>
                      </a:cubicBezTo>
                      <a:lnTo>
                        <a:pt x="5901" y="20651"/>
                      </a:lnTo>
                      <a:cubicBezTo>
                        <a:pt x="5901" y="20651"/>
                        <a:pt x="6568" y="19907"/>
                        <a:pt x="7319" y="18642"/>
                      </a:cubicBezTo>
                      <a:cubicBezTo>
                        <a:pt x="8861" y="16138"/>
                        <a:pt x="12114" y="14154"/>
                        <a:pt x="15408" y="11996"/>
                      </a:cubicBezTo>
                      <a:close/>
                    </a:path>
                  </a:pathLst>
                </a:custGeom>
                <a:solidFill>
                  <a:srgbClr val="A9AFE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98" name="Freeform: Shape 173"/>
                <p:cNvSpPr/>
                <p:nvPr/>
              </p:nvSpPr>
              <p:spPr>
                <a:xfrm>
                  <a:off x="589489" y="444343"/>
                  <a:ext cx="65051" cy="146181"/>
                </a:xfrm>
                <a:custGeom>
                  <a:avLst/>
                  <a:gdLst/>
                  <a:ahLst/>
                  <a:cxnLst>
                    <a:cxn ang="0">
                      <a:pos x="wd2" y="hd2"/>
                    </a:cxn>
                    <a:cxn ang="5400000">
                      <a:pos x="wd2" y="hd2"/>
                    </a:cxn>
                    <a:cxn ang="10800000">
                      <a:pos x="wd2" y="hd2"/>
                    </a:cxn>
                    <a:cxn ang="16200000">
                      <a:pos x="wd2" y="hd2"/>
                    </a:cxn>
                  </a:cxnLst>
                  <a:rect l="0" t="0" r="r" b="b"/>
                  <a:pathLst>
                    <a:path w="21462" h="21600" fill="norm" stroke="1" extrusionOk="0">
                      <a:moveTo>
                        <a:pt x="21352" y="1007"/>
                      </a:moveTo>
                      <a:cubicBezTo>
                        <a:pt x="20855" y="895"/>
                        <a:pt x="20359" y="895"/>
                        <a:pt x="19862" y="895"/>
                      </a:cubicBezTo>
                      <a:cubicBezTo>
                        <a:pt x="16634" y="672"/>
                        <a:pt x="13407" y="336"/>
                        <a:pt x="10428" y="0"/>
                      </a:cubicBezTo>
                      <a:cubicBezTo>
                        <a:pt x="7945" y="4812"/>
                        <a:pt x="4469" y="9513"/>
                        <a:pt x="1241" y="14213"/>
                      </a:cubicBezTo>
                      <a:cubicBezTo>
                        <a:pt x="993" y="14661"/>
                        <a:pt x="497" y="15109"/>
                        <a:pt x="0" y="15556"/>
                      </a:cubicBezTo>
                      <a:cubicBezTo>
                        <a:pt x="2731" y="17683"/>
                        <a:pt x="5710" y="19921"/>
                        <a:pt x="9683" y="21600"/>
                      </a:cubicBezTo>
                      <a:cubicBezTo>
                        <a:pt x="8441" y="16004"/>
                        <a:pt x="12662" y="9961"/>
                        <a:pt x="18124" y="4924"/>
                      </a:cubicBezTo>
                      <a:cubicBezTo>
                        <a:pt x="19117" y="3917"/>
                        <a:pt x="20359" y="2910"/>
                        <a:pt x="21352" y="1679"/>
                      </a:cubicBezTo>
                      <a:cubicBezTo>
                        <a:pt x="21352" y="1567"/>
                        <a:pt x="21600" y="1231"/>
                        <a:pt x="21352" y="1007"/>
                      </a:cubicBezTo>
                      <a:close/>
                    </a:path>
                  </a:pathLst>
                </a:custGeom>
                <a:solidFill>
                  <a:srgbClr val="5C69F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399" name="Freeform: Shape 174"/>
                <p:cNvSpPr/>
                <p:nvPr/>
              </p:nvSpPr>
              <p:spPr>
                <a:xfrm>
                  <a:off x="469194" y="335468"/>
                  <a:ext cx="186534" cy="2124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5863"/>
                      </a:moveTo>
                      <a:lnTo>
                        <a:pt x="10273" y="0"/>
                      </a:lnTo>
                      <a:cubicBezTo>
                        <a:pt x="10273" y="0"/>
                        <a:pt x="6585" y="4860"/>
                        <a:pt x="351" y="8100"/>
                      </a:cubicBezTo>
                      <a:cubicBezTo>
                        <a:pt x="176" y="8254"/>
                        <a:pt x="0" y="8486"/>
                        <a:pt x="0" y="8717"/>
                      </a:cubicBezTo>
                      <a:cubicBezTo>
                        <a:pt x="0" y="8794"/>
                        <a:pt x="88" y="8871"/>
                        <a:pt x="88" y="8871"/>
                      </a:cubicBezTo>
                      <a:cubicBezTo>
                        <a:pt x="176" y="9026"/>
                        <a:pt x="263" y="9180"/>
                        <a:pt x="351" y="9257"/>
                      </a:cubicBezTo>
                      <a:cubicBezTo>
                        <a:pt x="351" y="9257"/>
                        <a:pt x="439" y="9257"/>
                        <a:pt x="439" y="9334"/>
                      </a:cubicBezTo>
                      <a:cubicBezTo>
                        <a:pt x="878" y="9720"/>
                        <a:pt x="1580" y="10183"/>
                        <a:pt x="2020" y="10414"/>
                      </a:cubicBezTo>
                      <a:cubicBezTo>
                        <a:pt x="3337" y="11494"/>
                        <a:pt x="4741" y="12420"/>
                        <a:pt x="6059" y="13269"/>
                      </a:cubicBezTo>
                      <a:cubicBezTo>
                        <a:pt x="7463" y="14194"/>
                        <a:pt x="8868" y="15043"/>
                        <a:pt x="10010" y="16123"/>
                      </a:cubicBezTo>
                      <a:cubicBezTo>
                        <a:pt x="10888" y="16971"/>
                        <a:pt x="11678" y="17897"/>
                        <a:pt x="12556" y="18823"/>
                      </a:cubicBezTo>
                      <a:cubicBezTo>
                        <a:pt x="12995" y="19286"/>
                        <a:pt x="13434" y="19749"/>
                        <a:pt x="13873" y="20211"/>
                      </a:cubicBezTo>
                      <a:cubicBezTo>
                        <a:pt x="14049" y="20520"/>
                        <a:pt x="14312" y="20751"/>
                        <a:pt x="14576" y="20983"/>
                      </a:cubicBezTo>
                      <a:cubicBezTo>
                        <a:pt x="14663" y="21060"/>
                        <a:pt x="15190" y="21446"/>
                        <a:pt x="15190" y="21600"/>
                      </a:cubicBezTo>
                      <a:cubicBezTo>
                        <a:pt x="15541" y="17974"/>
                        <a:pt x="17034" y="14349"/>
                        <a:pt x="18000" y="10800"/>
                      </a:cubicBezTo>
                      <a:cubicBezTo>
                        <a:pt x="18527" y="9180"/>
                        <a:pt x="19756" y="6403"/>
                        <a:pt x="21600" y="5863"/>
                      </a:cubicBezTo>
                      <a:close/>
                    </a:path>
                  </a:pathLst>
                </a:custGeom>
                <a:solidFill>
                  <a:srgbClr val="4C291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00" name="Freeform: Shape 175"/>
                <p:cNvSpPr/>
                <p:nvPr/>
              </p:nvSpPr>
              <p:spPr>
                <a:xfrm>
                  <a:off x="469194" y="335468"/>
                  <a:ext cx="133239" cy="2124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882" y="2160"/>
                      </a:moveTo>
                      <a:cubicBezTo>
                        <a:pt x="19882" y="2083"/>
                        <a:pt x="19882" y="2083"/>
                        <a:pt x="20005" y="2083"/>
                      </a:cubicBezTo>
                      <a:lnTo>
                        <a:pt x="14359" y="0"/>
                      </a:lnTo>
                      <a:cubicBezTo>
                        <a:pt x="13991" y="231"/>
                        <a:pt x="9082" y="4937"/>
                        <a:pt x="491" y="8100"/>
                      </a:cubicBezTo>
                      <a:cubicBezTo>
                        <a:pt x="245" y="8254"/>
                        <a:pt x="0" y="8486"/>
                        <a:pt x="0" y="8717"/>
                      </a:cubicBezTo>
                      <a:cubicBezTo>
                        <a:pt x="0" y="8794"/>
                        <a:pt x="123" y="8871"/>
                        <a:pt x="123" y="8871"/>
                      </a:cubicBezTo>
                      <a:cubicBezTo>
                        <a:pt x="245" y="9026"/>
                        <a:pt x="368" y="9180"/>
                        <a:pt x="491" y="9257"/>
                      </a:cubicBezTo>
                      <a:cubicBezTo>
                        <a:pt x="491" y="9257"/>
                        <a:pt x="614" y="9257"/>
                        <a:pt x="614" y="9334"/>
                      </a:cubicBezTo>
                      <a:cubicBezTo>
                        <a:pt x="1227" y="9720"/>
                        <a:pt x="2209" y="10183"/>
                        <a:pt x="2823" y="10414"/>
                      </a:cubicBezTo>
                      <a:cubicBezTo>
                        <a:pt x="4664" y="11494"/>
                        <a:pt x="6627" y="12420"/>
                        <a:pt x="8468" y="13269"/>
                      </a:cubicBezTo>
                      <a:cubicBezTo>
                        <a:pt x="10432" y="14194"/>
                        <a:pt x="12395" y="15043"/>
                        <a:pt x="13991" y="16123"/>
                      </a:cubicBezTo>
                      <a:cubicBezTo>
                        <a:pt x="15218" y="16971"/>
                        <a:pt x="16323" y="17897"/>
                        <a:pt x="17550" y="18823"/>
                      </a:cubicBezTo>
                      <a:cubicBezTo>
                        <a:pt x="18164" y="19286"/>
                        <a:pt x="18777" y="19749"/>
                        <a:pt x="19391" y="20211"/>
                      </a:cubicBezTo>
                      <a:cubicBezTo>
                        <a:pt x="19636" y="20520"/>
                        <a:pt x="20005" y="20751"/>
                        <a:pt x="20373" y="20983"/>
                      </a:cubicBezTo>
                      <a:cubicBezTo>
                        <a:pt x="20495" y="21060"/>
                        <a:pt x="21232" y="21446"/>
                        <a:pt x="21232" y="21600"/>
                      </a:cubicBezTo>
                      <a:cubicBezTo>
                        <a:pt x="21232" y="21060"/>
                        <a:pt x="21477" y="20520"/>
                        <a:pt x="21600" y="20057"/>
                      </a:cubicBezTo>
                      <a:cubicBezTo>
                        <a:pt x="16814" y="16894"/>
                        <a:pt x="15341" y="12651"/>
                        <a:pt x="15586" y="10106"/>
                      </a:cubicBezTo>
                      <a:cubicBezTo>
                        <a:pt x="15955" y="6171"/>
                        <a:pt x="19882" y="2160"/>
                        <a:pt x="19882" y="2160"/>
                      </a:cubicBezTo>
                      <a:close/>
                    </a:path>
                  </a:pathLst>
                </a:custGeom>
                <a:solidFill>
                  <a:srgbClr val="2B191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01" name="Freeform: Shape 176"/>
                <p:cNvSpPr/>
                <p:nvPr/>
              </p:nvSpPr>
              <p:spPr>
                <a:xfrm>
                  <a:off x="496046" y="136490"/>
                  <a:ext cx="280458" cy="289501"/>
                </a:xfrm>
                <a:custGeom>
                  <a:avLst/>
                  <a:gdLst/>
                  <a:ahLst/>
                  <a:cxnLst>
                    <a:cxn ang="0">
                      <a:pos x="wd2" y="hd2"/>
                    </a:cxn>
                    <a:cxn ang="5400000">
                      <a:pos x="wd2" y="hd2"/>
                    </a:cxn>
                    <a:cxn ang="10800000">
                      <a:pos x="wd2" y="hd2"/>
                    </a:cxn>
                    <a:cxn ang="16200000">
                      <a:pos x="wd2" y="hd2"/>
                    </a:cxn>
                  </a:cxnLst>
                  <a:rect l="0" t="0" r="r" b="b"/>
                  <a:pathLst>
                    <a:path w="20940" h="20954" fill="norm" stroke="1" extrusionOk="0">
                      <a:moveTo>
                        <a:pt x="41" y="11011"/>
                      </a:moveTo>
                      <a:cubicBezTo>
                        <a:pt x="41" y="11836"/>
                        <a:pt x="494" y="15408"/>
                        <a:pt x="3499" y="18046"/>
                      </a:cubicBezTo>
                      <a:cubicBezTo>
                        <a:pt x="5200" y="19530"/>
                        <a:pt x="7071" y="20080"/>
                        <a:pt x="8261" y="20410"/>
                      </a:cubicBezTo>
                      <a:cubicBezTo>
                        <a:pt x="10869" y="21124"/>
                        <a:pt x="13647" y="21344"/>
                        <a:pt x="16028" y="19750"/>
                      </a:cubicBezTo>
                      <a:cubicBezTo>
                        <a:pt x="19146" y="17607"/>
                        <a:pt x="21244" y="12440"/>
                        <a:pt x="20904" y="8813"/>
                      </a:cubicBezTo>
                      <a:cubicBezTo>
                        <a:pt x="20450" y="4086"/>
                        <a:pt x="16198" y="2107"/>
                        <a:pt x="12060" y="953"/>
                      </a:cubicBezTo>
                      <a:cubicBezTo>
                        <a:pt x="9168" y="129"/>
                        <a:pt x="7751" y="-256"/>
                        <a:pt x="6164" y="184"/>
                      </a:cubicBezTo>
                      <a:cubicBezTo>
                        <a:pt x="2138" y="1283"/>
                        <a:pt x="-356" y="6559"/>
                        <a:pt x="41" y="11011"/>
                      </a:cubicBezTo>
                      <a:close/>
                    </a:path>
                  </a:pathLst>
                </a:custGeom>
                <a:solidFill>
                  <a:srgbClr val="4C291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02" name="Freeform: Shape 177"/>
                <p:cNvSpPr/>
                <p:nvPr/>
              </p:nvSpPr>
              <p:spPr>
                <a:xfrm>
                  <a:off x="489009" y="125163"/>
                  <a:ext cx="329273" cy="239112"/>
                </a:xfrm>
                <a:custGeom>
                  <a:avLst/>
                  <a:gdLst/>
                  <a:ahLst/>
                  <a:cxnLst>
                    <a:cxn ang="0">
                      <a:pos x="wd2" y="hd2"/>
                    </a:cxn>
                    <a:cxn ang="5400000">
                      <a:pos x="wd2" y="hd2"/>
                    </a:cxn>
                    <a:cxn ang="10800000">
                      <a:pos x="wd2" y="hd2"/>
                    </a:cxn>
                    <a:cxn ang="16200000">
                      <a:pos x="wd2" y="hd2"/>
                    </a:cxn>
                  </a:cxnLst>
                  <a:rect l="0" t="0" r="r" b="b"/>
                  <a:pathLst>
                    <a:path w="20761" h="20622" fill="norm" stroke="1" extrusionOk="0">
                      <a:moveTo>
                        <a:pt x="8188" y="12386"/>
                      </a:moveTo>
                      <a:cubicBezTo>
                        <a:pt x="8380" y="11797"/>
                        <a:pt x="9098" y="10030"/>
                        <a:pt x="9625" y="10161"/>
                      </a:cubicBezTo>
                      <a:cubicBezTo>
                        <a:pt x="12020" y="10815"/>
                        <a:pt x="17384" y="12975"/>
                        <a:pt x="18150" y="13237"/>
                      </a:cubicBezTo>
                      <a:cubicBezTo>
                        <a:pt x="18533" y="13368"/>
                        <a:pt x="19970" y="13368"/>
                        <a:pt x="19060" y="11077"/>
                      </a:cubicBezTo>
                      <a:cubicBezTo>
                        <a:pt x="18964" y="10815"/>
                        <a:pt x="20018" y="11273"/>
                        <a:pt x="20257" y="10161"/>
                      </a:cubicBezTo>
                      <a:cubicBezTo>
                        <a:pt x="20449" y="9179"/>
                        <a:pt x="19874" y="8524"/>
                        <a:pt x="19922" y="8393"/>
                      </a:cubicBezTo>
                      <a:cubicBezTo>
                        <a:pt x="19970" y="8262"/>
                        <a:pt x="20641" y="8262"/>
                        <a:pt x="20736" y="7542"/>
                      </a:cubicBezTo>
                      <a:cubicBezTo>
                        <a:pt x="20928" y="5971"/>
                        <a:pt x="19970" y="5775"/>
                        <a:pt x="18581" y="4859"/>
                      </a:cubicBezTo>
                      <a:cubicBezTo>
                        <a:pt x="15708" y="3026"/>
                        <a:pt x="12738" y="1651"/>
                        <a:pt x="9673" y="473"/>
                      </a:cubicBezTo>
                      <a:cubicBezTo>
                        <a:pt x="6895" y="-574"/>
                        <a:pt x="3782" y="211"/>
                        <a:pt x="2393" y="1913"/>
                      </a:cubicBezTo>
                      <a:cubicBezTo>
                        <a:pt x="190" y="4466"/>
                        <a:pt x="-672" y="8328"/>
                        <a:pt x="573" y="18866"/>
                      </a:cubicBezTo>
                      <a:cubicBezTo>
                        <a:pt x="621" y="19390"/>
                        <a:pt x="2872" y="20437"/>
                        <a:pt x="3064" y="20502"/>
                      </a:cubicBezTo>
                      <a:cubicBezTo>
                        <a:pt x="4836" y="21026"/>
                        <a:pt x="5075" y="19782"/>
                        <a:pt x="6081" y="17819"/>
                      </a:cubicBezTo>
                      <a:cubicBezTo>
                        <a:pt x="6943" y="16182"/>
                        <a:pt x="7614" y="14284"/>
                        <a:pt x="8188" y="12386"/>
                      </a:cubicBezTo>
                      <a:close/>
                    </a:path>
                  </a:pathLst>
                </a:custGeom>
                <a:solidFill>
                  <a:srgbClr val="00000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03" name="Freeform: Shape 178"/>
                <p:cNvSpPr/>
                <p:nvPr/>
              </p:nvSpPr>
              <p:spPr>
                <a:xfrm>
                  <a:off x="562646" y="265996"/>
                  <a:ext cx="61297" cy="66963"/>
                </a:xfrm>
                <a:custGeom>
                  <a:avLst/>
                  <a:gdLst/>
                  <a:ahLst/>
                  <a:cxnLst>
                    <a:cxn ang="0">
                      <a:pos x="wd2" y="hd2"/>
                    </a:cxn>
                    <a:cxn ang="5400000">
                      <a:pos x="wd2" y="hd2"/>
                    </a:cxn>
                    <a:cxn ang="10800000">
                      <a:pos x="wd2" y="hd2"/>
                    </a:cxn>
                    <a:cxn ang="16200000">
                      <a:pos x="wd2" y="hd2"/>
                    </a:cxn>
                  </a:cxnLst>
                  <a:rect l="0" t="0" r="r" b="b"/>
                  <a:pathLst>
                    <a:path w="20005" h="20884" fill="norm" stroke="1" extrusionOk="0">
                      <a:moveTo>
                        <a:pt x="18473" y="5694"/>
                      </a:moveTo>
                      <a:cubicBezTo>
                        <a:pt x="16754" y="3111"/>
                        <a:pt x="13563" y="528"/>
                        <a:pt x="9636" y="59"/>
                      </a:cubicBezTo>
                      <a:cubicBezTo>
                        <a:pt x="7182" y="-176"/>
                        <a:pt x="5218" y="294"/>
                        <a:pt x="3745" y="1467"/>
                      </a:cubicBezTo>
                      <a:cubicBezTo>
                        <a:pt x="2518" y="2407"/>
                        <a:pt x="1536" y="3581"/>
                        <a:pt x="1045" y="5224"/>
                      </a:cubicBezTo>
                      <a:cubicBezTo>
                        <a:pt x="309" y="7102"/>
                        <a:pt x="-182" y="9215"/>
                        <a:pt x="63" y="11328"/>
                      </a:cubicBezTo>
                      <a:cubicBezTo>
                        <a:pt x="309" y="13676"/>
                        <a:pt x="1536" y="16259"/>
                        <a:pt x="3991" y="18372"/>
                      </a:cubicBezTo>
                      <a:cubicBezTo>
                        <a:pt x="4482" y="18841"/>
                        <a:pt x="5218" y="19546"/>
                        <a:pt x="6200" y="20015"/>
                      </a:cubicBezTo>
                      <a:cubicBezTo>
                        <a:pt x="9391" y="21424"/>
                        <a:pt x="13073" y="20954"/>
                        <a:pt x="15527" y="19781"/>
                      </a:cubicBezTo>
                      <a:cubicBezTo>
                        <a:pt x="19945" y="16728"/>
                        <a:pt x="21418" y="10624"/>
                        <a:pt x="18473" y="5694"/>
                      </a:cubicBezTo>
                      <a:close/>
                    </a:path>
                  </a:pathLst>
                </a:custGeom>
                <a:solidFill>
                  <a:srgbClr val="4C291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04" name="Freeform: Shape 179"/>
                <p:cNvSpPr/>
                <p:nvPr/>
              </p:nvSpPr>
              <p:spPr>
                <a:xfrm>
                  <a:off x="427320" y="410813"/>
                  <a:ext cx="196024" cy="207882"/>
                </a:xfrm>
                <a:custGeom>
                  <a:avLst/>
                  <a:gdLst/>
                  <a:ahLst/>
                  <a:cxnLst>
                    <a:cxn ang="0">
                      <a:pos x="wd2" y="hd2"/>
                    </a:cxn>
                    <a:cxn ang="5400000">
                      <a:pos x="wd2" y="hd2"/>
                    </a:cxn>
                    <a:cxn ang="10800000">
                      <a:pos x="wd2" y="hd2"/>
                    </a:cxn>
                    <a:cxn ang="16200000">
                      <a:pos x="wd2" y="hd2"/>
                    </a:cxn>
                  </a:cxnLst>
                  <a:rect l="0" t="0" r="r" b="b"/>
                  <a:pathLst>
                    <a:path w="21228" h="21525" fill="norm" stroke="1" extrusionOk="0">
                      <a:moveTo>
                        <a:pt x="8870" y="6052"/>
                      </a:moveTo>
                      <a:cubicBezTo>
                        <a:pt x="9034" y="6209"/>
                        <a:pt x="9116" y="6444"/>
                        <a:pt x="9198" y="6601"/>
                      </a:cubicBezTo>
                      <a:cubicBezTo>
                        <a:pt x="9281" y="6837"/>
                        <a:pt x="9116" y="7073"/>
                        <a:pt x="9034" y="7230"/>
                      </a:cubicBezTo>
                      <a:cubicBezTo>
                        <a:pt x="8377" y="8408"/>
                        <a:pt x="7638" y="9508"/>
                        <a:pt x="6735" y="10529"/>
                      </a:cubicBezTo>
                      <a:cubicBezTo>
                        <a:pt x="6570" y="10686"/>
                        <a:pt x="6488" y="10843"/>
                        <a:pt x="6570" y="11000"/>
                      </a:cubicBezTo>
                      <a:cubicBezTo>
                        <a:pt x="6570" y="11157"/>
                        <a:pt x="6735" y="11236"/>
                        <a:pt x="6817" y="11393"/>
                      </a:cubicBezTo>
                      <a:cubicBezTo>
                        <a:pt x="7638" y="11785"/>
                        <a:pt x="8459" y="12021"/>
                        <a:pt x="9281" y="12257"/>
                      </a:cubicBezTo>
                      <a:cubicBezTo>
                        <a:pt x="13962" y="14063"/>
                        <a:pt x="19383" y="17048"/>
                        <a:pt x="21189" y="21525"/>
                      </a:cubicBezTo>
                      <a:cubicBezTo>
                        <a:pt x="21600" y="16734"/>
                        <a:pt x="18643" y="12728"/>
                        <a:pt x="15358" y="9036"/>
                      </a:cubicBezTo>
                      <a:cubicBezTo>
                        <a:pt x="13141" y="6444"/>
                        <a:pt x="9609" y="4245"/>
                        <a:pt x="6817" y="2203"/>
                      </a:cubicBezTo>
                      <a:cubicBezTo>
                        <a:pt x="5831" y="1339"/>
                        <a:pt x="4435" y="-75"/>
                        <a:pt x="3039" y="4"/>
                      </a:cubicBezTo>
                      <a:cubicBezTo>
                        <a:pt x="1643" y="4"/>
                        <a:pt x="0" y="1496"/>
                        <a:pt x="0" y="2831"/>
                      </a:cubicBezTo>
                      <a:cubicBezTo>
                        <a:pt x="3203" y="3538"/>
                        <a:pt x="6570" y="3617"/>
                        <a:pt x="8870" y="6052"/>
                      </a:cubicBezTo>
                      <a:close/>
                    </a:path>
                  </a:pathLst>
                </a:custGeom>
                <a:solidFill>
                  <a:srgbClr val="5C69F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05" name="Freeform: Shape 180"/>
                <p:cNvSpPr/>
                <p:nvPr/>
              </p:nvSpPr>
              <p:spPr>
                <a:xfrm>
                  <a:off x="600910" y="539510"/>
                  <a:ext cx="31176" cy="181966"/>
                </a:xfrm>
                <a:custGeom>
                  <a:avLst/>
                  <a:gdLst/>
                  <a:ahLst/>
                  <a:cxnLst>
                    <a:cxn ang="0">
                      <a:pos x="wd2" y="hd2"/>
                    </a:cxn>
                    <a:cxn ang="5400000">
                      <a:pos x="wd2" y="hd2"/>
                    </a:cxn>
                    <a:cxn ang="10800000">
                      <a:pos x="wd2" y="hd2"/>
                    </a:cxn>
                    <a:cxn ang="16200000">
                      <a:pos x="wd2" y="hd2"/>
                    </a:cxn>
                  </a:cxnLst>
                  <a:rect l="0" t="0" r="r" b="b"/>
                  <a:pathLst>
                    <a:path w="15357" h="21600" fill="norm" stroke="1" extrusionOk="0">
                      <a:moveTo>
                        <a:pt x="2197" y="0"/>
                      </a:moveTo>
                      <a:lnTo>
                        <a:pt x="0" y="270"/>
                      </a:lnTo>
                      <a:cubicBezTo>
                        <a:pt x="732" y="360"/>
                        <a:pt x="20136" y="10710"/>
                        <a:pt x="9885" y="21600"/>
                      </a:cubicBezTo>
                      <a:lnTo>
                        <a:pt x="13180" y="20520"/>
                      </a:lnTo>
                      <a:cubicBezTo>
                        <a:pt x="21600" y="9990"/>
                        <a:pt x="2929" y="90"/>
                        <a:pt x="2197" y="0"/>
                      </a:cubicBezTo>
                      <a:close/>
                    </a:path>
                  </a:pathLst>
                </a:custGeom>
                <a:solidFill>
                  <a:srgbClr val="5C69F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06" name="Freeform: Shape 181"/>
                <p:cNvSpPr/>
                <p:nvPr/>
              </p:nvSpPr>
              <p:spPr>
                <a:xfrm>
                  <a:off x="293197" y="913975"/>
                  <a:ext cx="161533" cy="140977"/>
                </a:xfrm>
                <a:custGeom>
                  <a:avLst/>
                  <a:gdLst/>
                  <a:ahLst/>
                  <a:cxnLst>
                    <a:cxn ang="0">
                      <a:pos x="wd2" y="hd2"/>
                    </a:cxn>
                    <a:cxn ang="5400000">
                      <a:pos x="wd2" y="hd2"/>
                    </a:cxn>
                    <a:cxn ang="10800000">
                      <a:pos x="wd2" y="hd2"/>
                    </a:cxn>
                    <a:cxn ang="16200000">
                      <a:pos x="wd2" y="hd2"/>
                    </a:cxn>
                  </a:cxnLst>
                  <a:rect l="0" t="0" r="r" b="b"/>
                  <a:pathLst>
                    <a:path w="20929" h="18791" fill="norm" stroke="1" extrusionOk="0">
                      <a:moveTo>
                        <a:pt x="20929" y="320"/>
                      </a:moveTo>
                      <a:cubicBezTo>
                        <a:pt x="20929" y="320"/>
                        <a:pt x="-671" y="-2809"/>
                        <a:pt x="16" y="10514"/>
                      </a:cubicBezTo>
                      <a:cubicBezTo>
                        <a:pt x="16" y="10514"/>
                        <a:pt x="114" y="11524"/>
                        <a:pt x="2274" y="12432"/>
                      </a:cubicBezTo>
                      <a:cubicBezTo>
                        <a:pt x="4631" y="13240"/>
                        <a:pt x="13173" y="18791"/>
                        <a:pt x="13173" y="18791"/>
                      </a:cubicBezTo>
                      <a:cubicBezTo>
                        <a:pt x="14154" y="15662"/>
                        <a:pt x="15431" y="12230"/>
                        <a:pt x="17002" y="8597"/>
                      </a:cubicBezTo>
                      <a:cubicBezTo>
                        <a:pt x="18278" y="5670"/>
                        <a:pt x="19653" y="2843"/>
                        <a:pt x="20929" y="320"/>
                      </a:cubicBezTo>
                      <a:close/>
                    </a:path>
                  </a:pathLst>
                </a:custGeom>
                <a:solidFill>
                  <a:srgbClr val="3C3C6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07" name="Freeform: Shape 182"/>
                <p:cNvSpPr/>
                <p:nvPr/>
              </p:nvSpPr>
              <p:spPr>
                <a:xfrm>
                  <a:off x="653186" y="805988"/>
                  <a:ext cx="189746" cy="83324"/>
                </a:xfrm>
                <a:custGeom>
                  <a:avLst/>
                  <a:gdLst/>
                  <a:ahLst/>
                  <a:cxnLst>
                    <a:cxn ang="0">
                      <a:pos x="wd2" y="hd2"/>
                    </a:cxn>
                    <a:cxn ang="5400000">
                      <a:pos x="wd2" y="hd2"/>
                    </a:cxn>
                    <a:cxn ang="10800000">
                      <a:pos x="wd2" y="hd2"/>
                    </a:cxn>
                    <a:cxn ang="16200000">
                      <a:pos x="wd2" y="hd2"/>
                    </a:cxn>
                  </a:cxnLst>
                  <a:rect l="0" t="0" r="r" b="b"/>
                  <a:pathLst>
                    <a:path w="20629" h="21492" fill="norm" stroke="1" extrusionOk="0">
                      <a:moveTo>
                        <a:pt x="17341" y="18876"/>
                      </a:moveTo>
                      <a:cubicBezTo>
                        <a:pt x="18166" y="17903"/>
                        <a:pt x="19073" y="16930"/>
                        <a:pt x="19732" y="15373"/>
                      </a:cubicBezTo>
                      <a:cubicBezTo>
                        <a:pt x="20392" y="13816"/>
                        <a:pt x="20804" y="11481"/>
                        <a:pt x="20557" y="9341"/>
                      </a:cubicBezTo>
                      <a:cubicBezTo>
                        <a:pt x="20392" y="6227"/>
                        <a:pt x="19155" y="4281"/>
                        <a:pt x="17919" y="3892"/>
                      </a:cubicBezTo>
                      <a:cubicBezTo>
                        <a:pt x="16682" y="3114"/>
                        <a:pt x="15363" y="3892"/>
                        <a:pt x="14209" y="4670"/>
                      </a:cubicBezTo>
                      <a:cubicBezTo>
                        <a:pt x="12065" y="5643"/>
                        <a:pt x="10004" y="6811"/>
                        <a:pt x="7943" y="7978"/>
                      </a:cubicBezTo>
                      <a:cubicBezTo>
                        <a:pt x="8932" y="6032"/>
                        <a:pt x="9839" y="4086"/>
                        <a:pt x="10828" y="2141"/>
                      </a:cubicBezTo>
                      <a:cubicBezTo>
                        <a:pt x="10581" y="584"/>
                        <a:pt x="9839" y="0"/>
                        <a:pt x="9180" y="0"/>
                      </a:cubicBezTo>
                      <a:cubicBezTo>
                        <a:pt x="8602" y="389"/>
                        <a:pt x="8025" y="1362"/>
                        <a:pt x="7531" y="2141"/>
                      </a:cubicBezTo>
                      <a:cubicBezTo>
                        <a:pt x="5552" y="5254"/>
                        <a:pt x="3573" y="8757"/>
                        <a:pt x="1677" y="12259"/>
                      </a:cubicBezTo>
                      <a:cubicBezTo>
                        <a:pt x="523" y="14205"/>
                        <a:pt x="-796" y="16151"/>
                        <a:pt x="606" y="19070"/>
                      </a:cubicBezTo>
                      <a:cubicBezTo>
                        <a:pt x="1760" y="21600"/>
                        <a:pt x="3409" y="21405"/>
                        <a:pt x="4893" y="21405"/>
                      </a:cubicBezTo>
                      <a:cubicBezTo>
                        <a:pt x="6871" y="21405"/>
                        <a:pt x="8932" y="21600"/>
                        <a:pt x="10911" y="21405"/>
                      </a:cubicBezTo>
                      <a:cubicBezTo>
                        <a:pt x="13054" y="21211"/>
                        <a:pt x="15280" y="20627"/>
                        <a:pt x="17341" y="18876"/>
                      </a:cubicBezTo>
                      <a:close/>
                    </a:path>
                  </a:pathLst>
                </a:custGeom>
                <a:solidFill>
                  <a:srgbClr val="4C291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08" name="Freeform: Shape 183"/>
                <p:cNvSpPr/>
                <p:nvPr/>
              </p:nvSpPr>
              <p:spPr>
                <a:xfrm>
                  <a:off x="272976" y="437422"/>
                  <a:ext cx="449133" cy="490791"/>
                </a:xfrm>
                <a:custGeom>
                  <a:avLst/>
                  <a:gdLst/>
                  <a:ahLst/>
                  <a:cxnLst>
                    <a:cxn ang="0">
                      <a:pos x="wd2" y="hd2"/>
                    </a:cxn>
                    <a:cxn ang="5400000">
                      <a:pos x="wd2" y="hd2"/>
                    </a:cxn>
                    <a:cxn ang="10800000">
                      <a:pos x="wd2" y="hd2"/>
                    </a:cxn>
                    <a:cxn ang="16200000">
                      <a:pos x="wd2" y="hd2"/>
                    </a:cxn>
                  </a:cxnLst>
                  <a:rect l="0" t="0" r="r" b="b"/>
                  <a:pathLst>
                    <a:path w="20069" h="20388" fill="norm" stroke="1" extrusionOk="0">
                      <a:moveTo>
                        <a:pt x="18568" y="16108"/>
                      </a:moveTo>
                      <a:cubicBezTo>
                        <a:pt x="16768" y="15982"/>
                        <a:pt x="10926" y="15129"/>
                        <a:pt x="9126" y="15066"/>
                      </a:cubicBezTo>
                      <a:cubicBezTo>
                        <a:pt x="8787" y="15066"/>
                        <a:pt x="8515" y="14750"/>
                        <a:pt x="8515" y="14466"/>
                      </a:cubicBezTo>
                      <a:cubicBezTo>
                        <a:pt x="8685" y="11624"/>
                        <a:pt x="10213" y="161"/>
                        <a:pt x="4949" y="3"/>
                      </a:cubicBezTo>
                      <a:cubicBezTo>
                        <a:pt x="-1504" y="-218"/>
                        <a:pt x="-1300" y="12477"/>
                        <a:pt x="3556" y="17971"/>
                      </a:cubicBezTo>
                      <a:cubicBezTo>
                        <a:pt x="4168" y="18635"/>
                        <a:pt x="5322" y="19266"/>
                        <a:pt x="6205" y="19456"/>
                      </a:cubicBezTo>
                      <a:cubicBezTo>
                        <a:pt x="8854" y="19993"/>
                        <a:pt x="14662" y="21382"/>
                        <a:pt x="19756" y="19203"/>
                      </a:cubicBezTo>
                      <a:cubicBezTo>
                        <a:pt x="19994" y="19077"/>
                        <a:pt x="20096" y="18887"/>
                        <a:pt x="20062" y="18666"/>
                      </a:cubicBezTo>
                      <a:lnTo>
                        <a:pt x="19587" y="15950"/>
                      </a:lnTo>
                      <a:cubicBezTo>
                        <a:pt x="19485" y="15445"/>
                        <a:pt x="19111" y="16108"/>
                        <a:pt x="18568" y="16108"/>
                      </a:cubicBezTo>
                      <a:close/>
                    </a:path>
                  </a:pathLst>
                </a:custGeom>
                <a:solidFill>
                  <a:srgbClr val="5C69F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09" name="Freeform: Shape 184"/>
                <p:cNvSpPr/>
                <p:nvPr/>
              </p:nvSpPr>
              <p:spPr>
                <a:xfrm>
                  <a:off x="310070" y="1297149"/>
                  <a:ext cx="70808" cy="151427"/>
                </a:xfrm>
                <a:custGeom>
                  <a:avLst/>
                  <a:gdLst/>
                  <a:ahLst/>
                  <a:cxnLst>
                    <a:cxn ang="0">
                      <a:pos x="wd2" y="hd2"/>
                    </a:cxn>
                    <a:cxn ang="5400000">
                      <a:pos x="wd2" y="hd2"/>
                    </a:cxn>
                    <a:cxn ang="10800000">
                      <a:pos x="wd2" y="hd2"/>
                    </a:cxn>
                    <a:cxn ang="16200000">
                      <a:pos x="wd2" y="hd2"/>
                    </a:cxn>
                  </a:cxnLst>
                  <a:rect l="0" t="0" r="r" b="b"/>
                  <a:pathLst>
                    <a:path w="21600" h="21374" fill="norm" stroke="1" extrusionOk="0">
                      <a:moveTo>
                        <a:pt x="15166" y="95"/>
                      </a:moveTo>
                      <a:cubicBezTo>
                        <a:pt x="12868" y="-226"/>
                        <a:pt x="10570" y="309"/>
                        <a:pt x="10570" y="1057"/>
                      </a:cubicBezTo>
                      <a:lnTo>
                        <a:pt x="10570" y="13782"/>
                      </a:lnTo>
                      <a:lnTo>
                        <a:pt x="6664" y="13782"/>
                      </a:lnTo>
                      <a:cubicBezTo>
                        <a:pt x="2987" y="13782"/>
                        <a:pt x="0" y="14958"/>
                        <a:pt x="0" y="16348"/>
                      </a:cubicBezTo>
                      <a:cubicBezTo>
                        <a:pt x="0" y="18059"/>
                        <a:pt x="2757" y="19128"/>
                        <a:pt x="6434" y="19877"/>
                      </a:cubicBezTo>
                      <a:cubicBezTo>
                        <a:pt x="11030" y="20839"/>
                        <a:pt x="16315" y="21267"/>
                        <a:pt x="21600" y="21374"/>
                      </a:cubicBezTo>
                      <a:cubicBezTo>
                        <a:pt x="18843" y="14317"/>
                        <a:pt x="17694" y="6938"/>
                        <a:pt x="17464" y="309"/>
                      </a:cubicBezTo>
                      <a:cubicBezTo>
                        <a:pt x="16545" y="202"/>
                        <a:pt x="15855" y="95"/>
                        <a:pt x="15166" y="95"/>
                      </a:cubicBezTo>
                      <a:close/>
                    </a:path>
                  </a:pathLst>
                </a:custGeom>
                <a:solidFill>
                  <a:srgbClr val="56538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1416" name="Group 782"/>
              <p:cNvGrpSpPr/>
              <p:nvPr/>
            </p:nvGrpSpPr>
            <p:grpSpPr>
              <a:xfrm>
                <a:off x="1123540" y="1834585"/>
                <a:ext cx="301724" cy="492888"/>
                <a:chOff x="0" y="0"/>
                <a:chExt cx="301722" cy="492886"/>
              </a:xfrm>
            </p:grpSpPr>
            <p:sp>
              <p:nvSpPr>
                <p:cNvPr id="1411" name="Freeform: Shape 185"/>
                <p:cNvSpPr/>
                <p:nvPr/>
              </p:nvSpPr>
              <p:spPr>
                <a:xfrm>
                  <a:off x="0" y="-1"/>
                  <a:ext cx="301723" cy="450252"/>
                </a:xfrm>
                <a:custGeom>
                  <a:avLst/>
                  <a:gdLst/>
                  <a:ahLst/>
                  <a:cxnLst>
                    <a:cxn ang="0">
                      <a:pos x="wd2" y="hd2"/>
                    </a:cxn>
                    <a:cxn ang="5400000">
                      <a:pos x="wd2" y="hd2"/>
                    </a:cxn>
                    <a:cxn ang="10800000">
                      <a:pos x="wd2" y="hd2"/>
                    </a:cxn>
                    <a:cxn ang="16200000">
                      <a:pos x="wd2" y="hd2"/>
                    </a:cxn>
                  </a:cxnLst>
                  <a:rect l="0" t="0" r="r" b="b"/>
                  <a:pathLst>
                    <a:path w="21454" h="21361" fill="norm" stroke="1" extrusionOk="0">
                      <a:moveTo>
                        <a:pt x="21454" y="7153"/>
                      </a:moveTo>
                      <a:cubicBezTo>
                        <a:pt x="21454" y="3042"/>
                        <a:pt x="16270" y="-239"/>
                        <a:pt x="10006" y="13"/>
                      </a:cubicBezTo>
                      <a:cubicBezTo>
                        <a:pt x="4660" y="230"/>
                        <a:pt x="286" y="3187"/>
                        <a:pt x="16" y="6757"/>
                      </a:cubicBezTo>
                      <a:cubicBezTo>
                        <a:pt x="-146" y="8776"/>
                        <a:pt x="934" y="10615"/>
                        <a:pt x="2824" y="11985"/>
                      </a:cubicBezTo>
                      <a:cubicBezTo>
                        <a:pt x="4336" y="13103"/>
                        <a:pt x="5146" y="14546"/>
                        <a:pt x="5146" y="16060"/>
                      </a:cubicBezTo>
                      <a:lnTo>
                        <a:pt x="5146" y="21361"/>
                      </a:lnTo>
                      <a:lnTo>
                        <a:pt x="16270" y="21361"/>
                      </a:lnTo>
                      <a:lnTo>
                        <a:pt x="16270" y="16060"/>
                      </a:lnTo>
                      <a:cubicBezTo>
                        <a:pt x="16270" y="14546"/>
                        <a:pt x="17134" y="13103"/>
                        <a:pt x="18646" y="11985"/>
                      </a:cubicBezTo>
                      <a:cubicBezTo>
                        <a:pt x="20374" y="10687"/>
                        <a:pt x="21454" y="9028"/>
                        <a:pt x="21454" y="7153"/>
                      </a:cubicBezTo>
                      <a:close/>
                    </a:path>
                  </a:pathLst>
                </a:custGeom>
                <a:solidFill>
                  <a:srgbClr val="FBD1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12" name="Freeform: Shape 186"/>
                <p:cNvSpPr/>
                <p:nvPr/>
              </p:nvSpPr>
              <p:spPr>
                <a:xfrm>
                  <a:off x="60999" y="83953"/>
                  <a:ext cx="179201" cy="330515"/>
                </a:xfrm>
                <a:custGeom>
                  <a:avLst/>
                  <a:gdLst/>
                  <a:ahLst/>
                  <a:cxnLst>
                    <a:cxn ang="0">
                      <a:pos x="wd2" y="hd2"/>
                    </a:cxn>
                    <a:cxn ang="5400000">
                      <a:pos x="wd2" y="hd2"/>
                    </a:cxn>
                    <a:cxn ang="10800000">
                      <a:pos x="wd2" y="hd2"/>
                    </a:cxn>
                    <a:cxn ang="16200000">
                      <a:pos x="wd2" y="hd2"/>
                    </a:cxn>
                  </a:cxnLst>
                  <a:rect l="0" t="0" r="r" b="b"/>
                  <a:pathLst>
                    <a:path w="21273" h="21556" fill="norm" stroke="1" extrusionOk="0">
                      <a:moveTo>
                        <a:pt x="13786" y="402"/>
                      </a:moveTo>
                      <a:lnTo>
                        <a:pt x="13696" y="402"/>
                      </a:lnTo>
                      <a:cubicBezTo>
                        <a:pt x="12436" y="501"/>
                        <a:pt x="11626" y="1739"/>
                        <a:pt x="11356" y="2532"/>
                      </a:cubicBezTo>
                      <a:cubicBezTo>
                        <a:pt x="11176" y="3176"/>
                        <a:pt x="11266" y="3870"/>
                        <a:pt x="11626" y="4514"/>
                      </a:cubicBezTo>
                      <a:cubicBezTo>
                        <a:pt x="13336" y="4266"/>
                        <a:pt x="15766" y="4068"/>
                        <a:pt x="16576" y="3275"/>
                      </a:cubicBezTo>
                      <a:cubicBezTo>
                        <a:pt x="16936" y="2928"/>
                        <a:pt x="16936" y="2532"/>
                        <a:pt x="16486" y="1987"/>
                      </a:cubicBezTo>
                      <a:cubicBezTo>
                        <a:pt x="16216" y="1591"/>
                        <a:pt x="15766" y="1145"/>
                        <a:pt x="14956" y="798"/>
                      </a:cubicBezTo>
                      <a:cubicBezTo>
                        <a:pt x="14686" y="600"/>
                        <a:pt x="14236" y="402"/>
                        <a:pt x="13786" y="402"/>
                      </a:cubicBezTo>
                      <a:close/>
                      <a:moveTo>
                        <a:pt x="1366" y="2879"/>
                      </a:moveTo>
                      <a:cubicBezTo>
                        <a:pt x="1006" y="2879"/>
                        <a:pt x="916" y="2978"/>
                        <a:pt x="826" y="3077"/>
                      </a:cubicBezTo>
                      <a:cubicBezTo>
                        <a:pt x="556" y="3374"/>
                        <a:pt x="1006" y="4117"/>
                        <a:pt x="1366" y="4316"/>
                      </a:cubicBezTo>
                      <a:cubicBezTo>
                        <a:pt x="2086" y="4662"/>
                        <a:pt x="3076" y="4811"/>
                        <a:pt x="3886" y="4861"/>
                      </a:cubicBezTo>
                      <a:cubicBezTo>
                        <a:pt x="3706" y="4662"/>
                        <a:pt x="3526" y="4514"/>
                        <a:pt x="3436" y="4365"/>
                      </a:cubicBezTo>
                      <a:cubicBezTo>
                        <a:pt x="3346" y="4316"/>
                        <a:pt x="3166" y="4217"/>
                        <a:pt x="3076" y="4068"/>
                      </a:cubicBezTo>
                      <a:cubicBezTo>
                        <a:pt x="2716" y="3672"/>
                        <a:pt x="1996" y="2879"/>
                        <a:pt x="1366" y="2879"/>
                      </a:cubicBezTo>
                      <a:close/>
                      <a:moveTo>
                        <a:pt x="15136" y="6595"/>
                      </a:moveTo>
                      <a:cubicBezTo>
                        <a:pt x="16036" y="6743"/>
                        <a:pt x="17026" y="6694"/>
                        <a:pt x="18016" y="6644"/>
                      </a:cubicBezTo>
                      <a:cubicBezTo>
                        <a:pt x="18466" y="6644"/>
                        <a:pt x="18916" y="6595"/>
                        <a:pt x="19366" y="6595"/>
                      </a:cubicBezTo>
                      <a:cubicBezTo>
                        <a:pt x="19636" y="6595"/>
                        <a:pt x="19996" y="6595"/>
                        <a:pt x="20266" y="6495"/>
                      </a:cubicBezTo>
                      <a:cubicBezTo>
                        <a:pt x="20446" y="6446"/>
                        <a:pt x="20536" y="6347"/>
                        <a:pt x="20536" y="6248"/>
                      </a:cubicBezTo>
                      <a:cubicBezTo>
                        <a:pt x="20446" y="6000"/>
                        <a:pt x="20176" y="5752"/>
                        <a:pt x="19906" y="5653"/>
                      </a:cubicBezTo>
                      <a:cubicBezTo>
                        <a:pt x="19366" y="5455"/>
                        <a:pt x="18736" y="5406"/>
                        <a:pt x="18106" y="5505"/>
                      </a:cubicBezTo>
                      <a:cubicBezTo>
                        <a:pt x="17026" y="5604"/>
                        <a:pt x="16126" y="5851"/>
                        <a:pt x="15676" y="6149"/>
                      </a:cubicBezTo>
                      <a:cubicBezTo>
                        <a:pt x="15406" y="6248"/>
                        <a:pt x="15226" y="6446"/>
                        <a:pt x="15136" y="6595"/>
                      </a:cubicBezTo>
                      <a:close/>
                      <a:moveTo>
                        <a:pt x="9376" y="14521"/>
                      </a:moveTo>
                      <a:cubicBezTo>
                        <a:pt x="9196" y="16255"/>
                        <a:pt x="8476" y="17939"/>
                        <a:pt x="7216" y="19574"/>
                      </a:cubicBezTo>
                      <a:cubicBezTo>
                        <a:pt x="6856" y="19971"/>
                        <a:pt x="6676" y="20367"/>
                        <a:pt x="6946" y="20664"/>
                      </a:cubicBezTo>
                      <a:cubicBezTo>
                        <a:pt x="7396" y="21209"/>
                        <a:pt x="8926" y="21308"/>
                        <a:pt x="11446" y="20912"/>
                      </a:cubicBezTo>
                      <a:cubicBezTo>
                        <a:pt x="12706" y="20714"/>
                        <a:pt x="13966" y="20466"/>
                        <a:pt x="14326" y="19872"/>
                      </a:cubicBezTo>
                      <a:cubicBezTo>
                        <a:pt x="14416" y="19574"/>
                        <a:pt x="14326" y="19277"/>
                        <a:pt x="14236" y="18980"/>
                      </a:cubicBezTo>
                      <a:cubicBezTo>
                        <a:pt x="12886" y="15314"/>
                        <a:pt x="12796" y="11450"/>
                        <a:pt x="13966" y="7486"/>
                      </a:cubicBezTo>
                      <a:cubicBezTo>
                        <a:pt x="14056" y="7288"/>
                        <a:pt x="14056" y="7090"/>
                        <a:pt x="14236" y="6892"/>
                      </a:cubicBezTo>
                      <a:cubicBezTo>
                        <a:pt x="14056" y="6892"/>
                        <a:pt x="14056" y="6842"/>
                        <a:pt x="13966" y="6842"/>
                      </a:cubicBezTo>
                      <a:cubicBezTo>
                        <a:pt x="13156" y="6644"/>
                        <a:pt x="12346" y="6297"/>
                        <a:pt x="11806" y="5752"/>
                      </a:cubicBezTo>
                      <a:cubicBezTo>
                        <a:pt x="11536" y="5505"/>
                        <a:pt x="11266" y="5207"/>
                        <a:pt x="11086" y="4960"/>
                      </a:cubicBezTo>
                      <a:cubicBezTo>
                        <a:pt x="9196" y="5158"/>
                        <a:pt x="7216" y="5306"/>
                        <a:pt x="5236" y="5306"/>
                      </a:cubicBezTo>
                      <a:cubicBezTo>
                        <a:pt x="5686" y="5752"/>
                        <a:pt x="6136" y="6198"/>
                        <a:pt x="6586" y="6694"/>
                      </a:cubicBezTo>
                      <a:cubicBezTo>
                        <a:pt x="8836" y="9022"/>
                        <a:pt x="9826" y="11697"/>
                        <a:pt x="9376" y="14521"/>
                      </a:cubicBezTo>
                      <a:close/>
                      <a:moveTo>
                        <a:pt x="8836" y="21556"/>
                      </a:moveTo>
                      <a:cubicBezTo>
                        <a:pt x="7576" y="21556"/>
                        <a:pt x="6676" y="21308"/>
                        <a:pt x="6226" y="20862"/>
                      </a:cubicBezTo>
                      <a:cubicBezTo>
                        <a:pt x="5776" y="20367"/>
                        <a:pt x="6226" y="19822"/>
                        <a:pt x="6586" y="19426"/>
                      </a:cubicBezTo>
                      <a:cubicBezTo>
                        <a:pt x="7666" y="17840"/>
                        <a:pt x="8476" y="16156"/>
                        <a:pt x="8656" y="14472"/>
                      </a:cubicBezTo>
                      <a:cubicBezTo>
                        <a:pt x="9016" y="11747"/>
                        <a:pt x="8116" y="9121"/>
                        <a:pt x="5866" y="6842"/>
                      </a:cubicBezTo>
                      <a:cubicBezTo>
                        <a:pt x="5416" y="6297"/>
                        <a:pt x="4876" y="5802"/>
                        <a:pt x="4336" y="5306"/>
                      </a:cubicBezTo>
                      <a:lnTo>
                        <a:pt x="4246" y="5306"/>
                      </a:lnTo>
                      <a:cubicBezTo>
                        <a:pt x="3256" y="5207"/>
                        <a:pt x="1906" y="5108"/>
                        <a:pt x="916" y="4613"/>
                      </a:cubicBezTo>
                      <a:cubicBezTo>
                        <a:pt x="376" y="4365"/>
                        <a:pt x="-254" y="3424"/>
                        <a:pt x="106" y="2879"/>
                      </a:cubicBezTo>
                      <a:cubicBezTo>
                        <a:pt x="376" y="2631"/>
                        <a:pt x="826" y="2483"/>
                        <a:pt x="1366" y="2483"/>
                      </a:cubicBezTo>
                      <a:cubicBezTo>
                        <a:pt x="2446" y="2483"/>
                        <a:pt x="3166" y="3275"/>
                        <a:pt x="3706" y="3919"/>
                      </a:cubicBezTo>
                      <a:cubicBezTo>
                        <a:pt x="3886" y="4018"/>
                        <a:pt x="3976" y="4117"/>
                        <a:pt x="4066" y="4217"/>
                      </a:cubicBezTo>
                      <a:cubicBezTo>
                        <a:pt x="4336" y="4415"/>
                        <a:pt x="4516" y="4662"/>
                        <a:pt x="4786" y="4861"/>
                      </a:cubicBezTo>
                      <a:cubicBezTo>
                        <a:pt x="6856" y="4910"/>
                        <a:pt x="8926" y="4762"/>
                        <a:pt x="10816" y="4563"/>
                      </a:cubicBezTo>
                      <a:cubicBezTo>
                        <a:pt x="10546" y="3919"/>
                        <a:pt x="10366" y="3176"/>
                        <a:pt x="10636" y="2433"/>
                      </a:cubicBezTo>
                      <a:cubicBezTo>
                        <a:pt x="10726" y="2334"/>
                        <a:pt x="11356" y="105"/>
                        <a:pt x="13606" y="6"/>
                      </a:cubicBezTo>
                      <a:cubicBezTo>
                        <a:pt x="14416" y="-44"/>
                        <a:pt x="15046" y="253"/>
                        <a:pt x="15496" y="501"/>
                      </a:cubicBezTo>
                      <a:cubicBezTo>
                        <a:pt x="16396" y="947"/>
                        <a:pt x="16936" y="1393"/>
                        <a:pt x="17206" y="1839"/>
                      </a:cubicBezTo>
                      <a:cubicBezTo>
                        <a:pt x="17656" y="2483"/>
                        <a:pt x="17656" y="3028"/>
                        <a:pt x="17206" y="3473"/>
                      </a:cubicBezTo>
                      <a:cubicBezTo>
                        <a:pt x="16306" y="4365"/>
                        <a:pt x="13786" y="4662"/>
                        <a:pt x="11806" y="4910"/>
                      </a:cubicBezTo>
                      <a:cubicBezTo>
                        <a:pt x="11986" y="5108"/>
                        <a:pt x="12166" y="5306"/>
                        <a:pt x="12346" y="5505"/>
                      </a:cubicBezTo>
                      <a:cubicBezTo>
                        <a:pt x="12886" y="6000"/>
                        <a:pt x="13606" y="6297"/>
                        <a:pt x="14326" y="6495"/>
                      </a:cubicBezTo>
                      <a:lnTo>
                        <a:pt x="14416" y="6495"/>
                      </a:lnTo>
                      <a:cubicBezTo>
                        <a:pt x="14596" y="6248"/>
                        <a:pt x="14776" y="6050"/>
                        <a:pt x="15136" y="5851"/>
                      </a:cubicBezTo>
                      <a:cubicBezTo>
                        <a:pt x="15946" y="5356"/>
                        <a:pt x="17476" y="5158"/>
                        <a:pt x="17926" y="5108"/>
                      </a:cubicBezTo>
                      <a:cubicBezTo>
                        <a:pt x="18826" y="5009"/>
                        <a:pt x="19636" y="5059"/>
                        <a:pt x="20266" y="5257"/>
                      </a:cubicBezTo>
                      <a:cubicBezTo>
                        <a:pt x="20806" y="5455"/>
                        <a:pt x="21256" y="5851"/>
                        <a:pt x="21256" y="6198"/>
                      </a:cubicBezTo>
                      <a:cubicBezTo>
                        <a:pt x="21346" y="6495"/>
                        <a:pt x="21076" y="6694"/>
                        <a:pt x="20716" y="6842"/>
                      </a:cubicBezTo>
                      <a:cubicBezTo>
                        <a:pt x="20356" y="7040"/>
                        <a:pt x="19726" y="7040"/>
                        <a:pt x="19366" y="7040"/>
                      </a:cubicBezTo>
                      <a:cubicBezTo>
                        <a:pt x="18916" y="7040"/>
                        <a:pt x="18556" y="7040"/>
                        <a:pt x="18106" y="7090"/>
                      </a:cubicBezTo>
                      <a:cubicBezTo>
                        <a:pt x="17026" y="7090"/>
                        <a:pt x="15946" y="7189"/>
                        <a:pt x="14956" y="7040"/>
                      </a:cubicBezTo>
                      <a:cubicBezTo>
                        <a:pt x="14776" y="7189"/>
                        <a:pt x="14776" y="7387"/>
                        <a:pt x="14686" y="7585"/>
                      </a:cubicBezTo>
                      <a:cubicBezTo>
                        <a:pt x="13606" y="11499"/>
                        <a:pt x="13696" y="15314"/>
                        <a:pt x="14956" y="18881"/>
                      </a:cubicBezTo>
                      <a:cubicBezTo>
                        <a:pt x="15046" y="19228"/>
                        <a:pt x="15226" y="19624"/>
                        <a:pt x="15046" y="19971"/>
                      </a:cubicBezTo>
                      <a:cubicBezTo>
                        <a:pt x="14686" y="20763"/>
                        <a:pt x="13156" y="21110"/>
                        <a:pt x="11626" y="21308"/>
                      </a:cubicBezTo>
                      <a:cubicBezTo>
                        <a:pt x="10546" y="21457"/>
                        <a:pt x="9646" y="21556"/>
                        <a:pt x="8836" y="21556"/>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13" name="Freeform: Shape 187"/>
                <p:cNvSpPr/>
                <p:nvPr/>
              </p:nvSpPr>
              <p:spPr>
                <a:xfrm>
                  <a:off x="61133" y="355842"/>
                  <a:ext cx="180442" cy="137045"/>
                </a:xfrm>
                <a:prstGeom prst="rect">
                  <a:avLst/>
                </a:prstGeom>
                <a:solidFill>
                  <a:srgbClr val="2B2B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14" name="Freeform: Shape 188"/>
                <p:cNvSpPr/>
                <p:nvPr/>
              </p:nvSpPr>
              <p:spPr>
                <a:xfrm>
                  <a:off x="61133" y="381728"/>
                  <a:ext cx="180442" cy="85273"/>
                </a:xfrm>
                <a:prstGeom prst="rect">
                  <a:avLst/>
                </a:prstGeom>
                <a:solidFill>
                  <a:srgbClr val="3C3C6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15" name="Freeform: Shape 189"/>
                <p:cNvSpPr/>
                <p:nvPr/>
              </p:nvSpPr>
              <p:spPr>
                <a:xfrm>
                  <a:off x="61133" y="409898"/>
                  <a:ext cx="180442" cy="28933"/>
                </a:xfrm>
                <a:prstGeom prst="rect">
                  <a:avLst/>
                </a:prstGeom>
                <a:solidFill>
                  <a:srgbClr val="2B2B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1465" name="Group 785"/>
              <p:cNvGrpSpPr/>
              <p:nvPr/>
            </p:nvGrpSpPr>
            <p:grpSpPr>
              <a:xfrm>
                <a:off x="2515530" y="2467769"/>
                <a:ext cx="1272232" cy="1805492"/>
                <a:chOff x="0" y="0"/>
                <a:chExt cx="1272230" cy="1805490"/>
              </a:xfrm>
            </p:grpSpPr>
            <p:sp>
              <p:nvSpPr>
                <p:cNvPr id="1417" name="Freeform: Shape 128"/>
                <p:cNvSpPr/>
                <p:nvPr/>
              </p:nvSpPr>
              <p:spPr>
                <a:xfrm>
                  <a:off x="717960" y="100292"/>
                  <a:ext cx="70046" cy="943322"/>
                </a:xfrm>
                <a:prstGeom prst="rect">
                  <a:avLst/>
                </a:prstGeom>
                <a:solidFill>
                  <a:srgbClr val="D7676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18" name="Freeform: Shape 190"/>
                <p:cNvSpPr/>
                <p:nvPr/>
              </p:nvSpPr>
              <p:spPr>
                <a:xfrm>
                  <a:off x="85272" y="109428"/>
                  <a:ext cx="480418" cy="4278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2200"/>
                      </a:moveTo>
                      <a:lnTo>
                        <a:pt x="14184" y="21600"/>
                      </a:lnTo>
                      <a:lnTo>
                        <a:pt x="0" y="9169"/>
                      </a:lnTo>
                      <a:lnTo>
                        <a:pt x="7622" y="0"/>
                      </a:lnTo>
                      <a:close/>
                    </a:path>
                  </a:pathLst>
                </a:custGeom>
                <a:solidFill>
                  <a:srgbClr val="D6D7F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19" name="Freeform: Shape 191"/>
                <p:cNvSpPr/>
                <p:nvPr/>
              </p:nvSpPr>
              <p:spPr>
                <a:xfrm>
                  <a:off x="35783" y="123133"/>
                  <a:ext cx="480419" cy="4271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2222"/>
                      </a:moveTo>
                      <a:lnTo>
                        <a:pt x="14184" y="21600"/>
                      </a:lnTo>
                      <a:lnTo>
                        <a:pt x="0" y="9186"/>
                      </a:lnTo>
                      <a:lnTo>
                        <a:pt x="7656" y="0"/>
                      </a:ln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20" name="Freeform: Shape 192"/>
                <p:cNvSpPr/>
                <p:nvPr/>
              </p:nvSpPr>
              <p:spPr>
                <a:xfrm>
                  <a:off x="41874" y="95724"/>
                  <a:ext cx="135523" cy="1431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790" y="0"/>
                      </a:moveTo>
                      <a:lnTo>
                        <a:pt x="21600" y="1600"/>
                      </a:lnTo>
                      <a:lnTo>
                        <a:pt x="1931" y="21600"/>
                      </a:lnTo>
                      <a:lnTo>
                        <a:pt x="0" y="19886"/>
                      </a:lnTo>
                      <a:close/>
                    </a:path>
                  </a:pathLst>
                </a:custGeom>
                <a:solidFill>
                  <a:srgbClr val="3C3C6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21" name="Freeform: Shape 193"/>
                <p:cNvSpPr/>
                <p:nvPr/>
              </p:nvSpPr>
              <p:spPr>
                <a:xfrm>
                  <a:off x="31215" y="228198"/>
                  <a:ext cx="22081" cy="228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452"/>
                      </a:moveTo>
                      <a:lnTo>
                        <a:pt x="0" y="21600"/>
                      </a:lnTo>
                      <a:lnTo>
                        <a:pt x="10080" y="0"/>
                      </a:ln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22" name="Freeform: Shape 194"/>
                <p:cNvSpPr/>
                <p:nvPr/>
              </p:nvSpPr>
              <p:spPr>
                <a:xfrm>
                  <a:off x="149987" y="83542"/>
                  <a:ext cx="38830" cy="395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954" y="0"/>
                      </a:moveTo>
                      <a:lnTo>
                        <a:pt x="21600" y="5706"/>
                      </a:lnTo>
                      <a:lnTo>
                        <a:pt x="6646" y="21600"/>
                      </a:lnTo>
                      <a:lnTo>
                        <a:pt x="0" y="15487"/>
                      </a:lnTo>
                      <a:close/>
                    </a:path>
                  </a:pathLst>
                </a:custGeom>
                <a:solidFill>
                  <a:srgbClr val="FBD1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23" name="Freeform: Shape 195"/>
                <p:cNvSpPr/>
                <p:nvPr/>
              </p:nvSpPr>
              <p:spPr>
                <a:xfrm>
                  <a:off x="0" y="203837"/>
                  <a:ext cx="22080" cy="213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9683"/>
                      </a:moveTo>
                      <a:lnTo>
                        <a:pt x="0" y="21600"/>
                      </a:lnTo>
                      <a:lnTo>
                        <a:pt x="11520" y="0"/>
                      </a:ln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24" name="Freeform: Shape 196"/>
                <p:cNvSpPr/>
                <p:nvPr/>
              </p:nvSpPr>
              <p:spPr>
                <a:xfrm>
                  <a:off x="12181" y="64509"/>
                  <a:ext cx="146182" cy="1484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145" y="0"/>
                      </a:moveTo>
                      <a:lnTo>
                        <a:pt x="21600" y="1433"/>
                      </a:lnTo>
                      <a:lnTo>
                        <a:pt x="1567" y="21600"/>
                      </a:lnTo>
                      <a:lnTo>
                        <a:pt x="0" y="20167"/>
                      </a:lnTo>
                      <a:close/>
                    </a:path>
                  </a:pathLst>
                </a:custGeom>
                <a:solidFill>
                  <a:srgbClr val="3C3C6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25" name="Freeform: Shape 197"/>
                <p:cNvSpPr/>
                <p:nvPr/>
              </p:nvSpPr>
              <p:spPr>
                <a:xfrm>
                  <a:off x="118010" y="60127"/>
                  <a:ext cx="44921" cy="45496"/>
                </a:xfrm>
                <a:custGeom>
                  <a:avLst/>
                  <a:gdLst/>
                  <a:ahLst/>
                  <a:cxnLst>
                    <a:cxn ang="0">
                      <a:pos x="wd2" y="hd2"/>
                    </a:cxn>
                    <a:cxn ang="5400000">
                      <a:pos x="wd2" y="hd2"/>
                    </a:cxn>
                    <a:cxn ang="10800000">
                      <a:pos x="wd2" y="hd2"/>
                    </a:cxn>
                    <a:cxn ang="16200000">
                      <a:pos x="wd2" y="hd2"/>
                    </a:cxn>
                  </a:cxnLst>
                  <a:rect l="0" t="0" r="r" b="b"/>
                  <a:pathLst>
                    <a:path w="21246" h="21165" fill="norm" stroke="1" extrusionOk="0">
                      <a:moveTo>
                        <a:pt x="5311" y="21165"/>
                      </a:moveTo>
                      <a:lnTo>
                        <a:pt x="0" y="15939"/>
                      </a:lnTo>
                      <a:lnTo>
                        <a:pt x="14872" y="1307"/>
                      </a:lnTo>
                      <a:cubicBezTo>
                        <a:pt x="16289" y="-435"/>
                        <a:pt x="18767" y="-435"/>
                        <a:pt x="20184" y="1307"/>
                      </a:cubicBezTo>
                      <a:cubicBezTo>
                        <a:pt x="21600" y="2352"/>
                        <a:pt x="21600" y="4791"/>
                        <a:pt x="20184" y="6184"/>
                      </a:cubicBezTo>
                      <a:close/>
                    </a:path>
                  </a:pathLst>
                </a:custGeom>
                <a:solidFill>
                  <a:srgbClr val="D6D7F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26" name="Freeform: Shape 198"/>
                <p:cNvSpPr/>
                <p:nvPr/>
              </p:nvSpPr>
              <p:spPr>
                <a:xfrm>
                  <a:off x="741562" y="1327818"/>
                  <a:ext cx="403522" cy="169568"/>
                </a:xfrm>
                <a:custGeom>
                  <a:avLst/>
                  <a:gdLst/>
                  <a:ahLst/>
                  <a:cxnLst>
                    <a:cxn ang="0">
                      <a:pos x="wd2" y="hd2"/>
                    </a:cxn>
                    <a:cxn ang="5400000">
                      <a:pos x="wd2" y="hd2"/>
                    </a:cxn>
                    <a:cxn ang="10800000">
                      <a:pos x="wd2" y="hd2"/>
                    </a:cxn>
                    <a:cxn ang="16200000">
                      <a:pos x="wd2" y="hd2"/>
                    </a:cxn>
                  </a:cxnLst>
                  <a:rect l="0" t="0" r="r" b="b"/>
                  <a:pathLst>
                    <a:path w="21600" h="21382" fill="norm" stroke="1" extrusionOk="0">
                      <a:moveTo>
                        <a:pt x="0" y="15647"/>
                      </a:moveTo>
                      <a:lnTo>
                        <a:pt x="19322" y="164"/>
                      </a:lnTo>
                      <a:cubicBezTo>
                        <a:pt x="19810" y="-218"/>
                        <a:pt x="20380" y="69"/>
                        <a:pt x="20705" y="1024"/>
                      </a:cubicBezTo>
                      <a:lnTo>
                        <a:pt x="21600" y="3223"/>
                      </a:lnTo>
                      <a:lnTo>
                        <a:pt x="20827" y="4943"/>
                      </a:lnTo>
                      <a:lnTo>
                        <a:pt x="20746" y="4752"/>
                      </a:lnTo>
                      <a:cubicBezTo>
                        <a:pt x="20258" y="3509"/>
                        <a:pt x="19485" y="3127"/>
                        <a:pt x="18793" y="3892"/>
                      </a:cubicBezTo>
                      <a:lnTo>
                        <a:pt x="2278" y="21382"/>
                      </a:lnTo>
                      <a:close/>
                    </a:path>
                  </a:pathLst>
                </a:custGeom>
                <a:solidFill>
                  <a:srgbClr val="2B2B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27" name="Freeform: Shape 199"/>
                <p:cNvSpPr/>
                <p:nvPr/>
              </p:nvSpPr>
              <p:spPr>
                <a:xfrm>
                  <a:off x="1123180" y="1339477"/>
                  <a:ext cx="49136" cy="49353"/>
                </a:xfrm>
                <a:custGeom>
                  <a:avLst/>
                  <a:gdLst/>
                  <a:ahLst/>
                  <a:cxnLst>
                    <a:cxn ang="0">
                      <a:pos x="wd2" y="hd2"/>
                    </a:cxn>
                    <a:cxn ang="5400000">
                      <a:pos x="wd2" y="hd2"/>
                    </a:cxn>
                    <a:cxn ang="10800000">
                      <a:pos x="wd2" y="hd2"/>
                    </a:cxn>
                    <a:cxn ang="16200000">
                      <a:pos x="wd2" y="hd2"/>
                    </a:cxn>
                  </a:cxnLst>
                  <a:rect l="0" t="0" r="r" b="b"/>
                  <a:pathLst>
                    <a:path w="19659" h="19475" fill="norm" stroke="1" extrusionOk="0">
                      <a:moveTo>
                        <a:pt x="2629" y="16395"/>
                      </a:moveTo>
                      <a:cubicBezTo>
                        <a:pt x="6529" y="20241"/>
                        <a:pt x="12529" y="20537"/>
                        <a:pt x="16429" y="16986"/>
                      </a:cubicBezTo>
                      <a:cubicBezTo>
                        <a:pt x="20629" y="13140"/>
                        <a:pt x="20629" y="6926"/>
                        <a:pt x="17029" y="3079"/>
                      </a:cubicBezTo>
                      <a:cubicBezTo>
                        <a:pt x="13129" y="-767"/>
                        <a:pt x="7129" y="-1063"/>
                        <a:pt x="3229" y="2488"/>
                      </a:cubicBezTo>
                      <a:cubicBezTo>
                        <a:pt x="-971" y="6334"/>
                        <a:pt x="-971" y="12548"/>
                        <a:pt x="2629" y="16395"/>
                      </a:cubicBezTo>
                      <a:close/>
                    </a:path>
                  </a:pathLst>
                </a:custGeom>
                <a:solidFill>
                  <a:srgbClr val="2B2B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28" name="Freeform: Shape 200"/>
                <p:cNvSpPr/>
                <p:nvPr/>
              </p:nvSpPr>
              <p:spPr>
                <a:xfrm>
                  <a:off x="374588" y="1437237"/>
                  <a:ext cx="385248" cy="1583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150" y="15192"/>
                      </a:lnTo>
                      <a:cubicBezTo>
                        <a:pt x="639" y="15606"/>
                        <a:pt x="256" y="16639"/>
                        <a:pt x="170" y="17983"/>
                      </a:cubicBezTo>
                      <a:lnTo>
                        <a:pt x="0" y="21290"/>
                      </a:lnTo>
                      <a:lnTo>
                        <a:pt x="1108" y="21600"/>
                      </a:lnTo>
                      <a:lnTo>
                        <a:pt x="1108" y="21290"/>
                      </a:lnTo>
                      <a:cubicBezTo>
                        <a:pt x="1236" y="19533"/>
                        <a:pt x="1789" y="17983"/>
                        <a:pt x="2514" y="17569"/>
                      </a:cubicBezTo>
                      <a:lnTo>
                        <a:pt x="21131" y="8371"/>
                      </a:lnTo>
                      <a:close/>
                    </a:path>
                  </a:pathLst>
                </a:custGeom>
                <a:solidFill>
                  <a:srgbClr val="2B2B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29" name="Freeform: Shape 201"/>
                <p:cNvSpPr/>
                <p:nvPr/>
              </p:nvSpPr>
              <p:spPr>
                <a:xfrm>
                  <a:off x="358456" y="1585662"/>
                  <a:ext cx="49776" cy="49673"/>
                </a:xfrm>
                <a:custGeom>
                  <a:avLst/>
                  <a:gdLst/>
                  <a:ahLst/>
                  <a:cxnLst>
                    <a:cxn ang="0">
                      <a:pos x="wd2" y="hd2"/>
                    </a:cxn>
                    <a:cxn ang="5400000">
                      <a:pos x="wd2" y="hd2"/>
                    </a:cxn>
                    <a:cxn ang="10800000">
                      <a:pos x="wd2" y="hd2"/>
                    </a:cxn>
                    <a:cxn ang="16200000">
                      <a:pos x="wd2" y="hd2"/>
                    </a:cxn>
                  </a:cxnLst>
                  <a:rect l="0" t="0" r="r" b="b"/>
                  <a:pathLst>
                    <a:path w="20483" h="20737" fill="norm" stroke="1" extrusionOk="0">
                      <a:moveTo>
                        <a:pt x="20425" y="11287"/>
                      </a:moveTo>
                      <a:cubicBezTo>
                        <a:pt x="19808" y="16921"/>
                        <a:pt x="14871" y="21304"/>
                        <a:pt x="9316" y="20678"/>
                      </a:cubicBezTo>
                      <a:cubicBezTo>
                        <a:pt x="3762" y="20052"/>
                        <a:pt x="-558" y="15043"/>
                        <a:pt x="59" y="9408"/>
                      </a:cubicBezTo>
                      <a:cubicBezTo>
                        <a:pt x="676" y="3774"/>
                        <a:pt x="5613" y="-296"/>
                        <a:pt x="11168" y="17"/>
                      </a:cubicBezTo>
                      <a:cubicBezTo>
                        <a:pt x="16722" y="643"/>
                        <a:pt x="21042" y="5652"/>
                        <a:pt x="20425" y="11287"/>
                      </a:cubicBezTo>
                      <a:close/>
                    </a:path>
                  </a:pathLst>
                </a:custGeom>
                <a:solidFill>
                  <a:srgbClr val="2B2B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30" name="Freeform: Shape 202"/>
                <p:cNvSpPr/>
                <p:nvPr/>
              </p:nvSpPr>
              <p:spPr>
                <a:xfrm>
                  <a:off x="797142" y="1445613"/>
                  <a:ext cx="289073" cy="328907"/>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805" y="0"/>
                      </a:moveTo>
                      <a:lnTo>
                        <a:pt x="20980" y="18358"/>
                      </a:lnTo>
                      <a:cubicBezTo>
                        <a:pt x="21487" y="18856"/>
                        <a:pt x="21600" y="19555"/>
                        <a:pt x="21318" y="20153"/>
                      </a:cubicBezTo>
                      <a:lnTo>
                        <a:pt x="20641" y="21600"/>
                      </a:lnTo>
                      <a:lnTo>
                        <a:pt x="19231" y="21101"/>
                      </a:lnTo>
                      <a:lnTo>
                        <a:pt x="19288" y="20952"/>
                      </a:lnTo>
                      <a:cubicBezTo>
                        <a:pt x="19739" y="20153"/>
                        <a:pt x="19457" y="19206"/>
                        <a:pt x="18724" y="18607"/>
                      </a:cubicBezTo>
                      <a:lnTo>
                        <a:pt x="0" y="3741"/>
                      </a:lnTo>
                      <a:close/>
                    </a:path>
                  </a:pathLst>
                </a:custGeom>
                <a:solidFill>
                  <a:srgbClr val="2B2B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31" name="Freeform: Shape 203"/>
                <p:cNvSpPr/>
                <p:nvPr/>
              </p:nvSpPr>
              <p:spPr>
                <a:xfrm>
                  <a:off x="1041117" y="1756157"/>
                  <a:ext cx="49143" cy="49334"/>
                </a:xfrm>
                <a:custGeom>
                  <a:avLst/>
                  <a:gdLst/>
                  <a:ahLst/>
                  <a:cxnLst>
                    <a:cxn ang="0">
                      <a:pos x="wd2" y="hd2"/>
                    </a:cxn>
                    <a:cxn ang="5400000">
                      <a:pos x="wd2" y="hd2"/>
                    </a:cxn>
                    <a:cxn ang="10800000">
                      <a:pos x="wd2" y="hd2"/>
                    </a:cxn>
                    <a:cxn ang="16200000">
                      <a:pos x="wd2" y="hd2"/>
                    </a:cxn>
                  </a:cxnLst>
                  <a:rect l="0" t="0" r="r" b="b"/>
                  <a:pathLst>
                    <a:path w="19130" h="18948" fill="norm" stroke="1" extrusionOk="0">
                      <a:moveTo>
                        <a:pt x="743" y="5794"/>
                      </a:moveTo>
                      <a:cubicBezTo>
                        <a:pt x="-1300" y="10690"/>
                        <a:pt x="1035" y="16162"/>
                        <a:pt x="5705" y="18178"/>
                      </a:cubicBezTo>
                      <a:cubicBezTo>
                        <a:pt x="10668" y="20194"/>
                        <a:pt x="16214" y="18178"/>
                        <a:pt x="18549" y="12994"/>
                      </a:cubicBezTo>
                      <a:cubicBezTo>
                        <a:pt x="20300" y="8386"/>
                        <a:pt x="17965" y="2626"/>
                        <a:pt x="13295" y="898"/>
                      </a:cubicBezTo>
                      <a:cubicBezTo>
                        <a:pt x="8332" y="-1406"/>
                        <a:pt x="2786" y="898"/>
                        <a:pt x="743" y="5794"/>
                      </a:cubicBezTo>
                      <a:close/>
                    </a:path>
                  </a:pathLst>
                </a:custGeom>
                <a:solidFill>
                  <a:srgbClr val="2B2B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32" name="Freeform: Shape 204"/>
                <p:cNvSpPr/>
                <p:nvPr/>
              </p:nvSpPr>
              <p:spPr>
                <a:xfrm>
                  <a:off x="463667" y="1251276"/>
                  <a:ext cx="366214" cy="245348"/>
                </a:xfrm>
                <a:custGeom>
                  <a:avLst/>
                  <a:gdLst/>
                  <a:ahLst/>
                  <a:cxnLst>
                    <a:cxn ang="0">
                      <a:pos x="wd2" y="hd2"/>
                    </a:cxn>
                    <a:cxn ang="5400000">
                      <a:pos x="wd2" y="hd2"/>
                    </a:cxn>
                    <a:cxn ang="10800000">
                      <a:pos x="wd2" y="hd2"/>
                    </a:cxn>
                    <a:cxn ang="16200000">
                      <a:pos x="wd2" y="hd2"/>
                    </a:cxn>
                  </a:cxnLst>
                  <a:rect l="0" t="0" r="r" b="b"/>
                  <a:pathLst>
                    <a:path w="21600" h="21484" fill="norm" stroke="1" extrusionOk="0">
                      <a:moveTo>
                        <a:pt x="21600" y="18560"/>
                      </a:moveTo>
                      <a:lnTo>
                        <a:pt x="2778" y="349"/>
                      </a:lnTo>
                      <a:cubicBezTo>
                        <a:pt x="2285" y="-116"/>
                        <a:pt x="1658" y="-116"/>
                        <a:pt x="1165" y="349"/>
                      </a:cubicBezTo>
                      <a:lnTo>
                        <a:pt x="0" y="1413"/>
                      </a:lnTo>
                      <a:lnTo>
                        <a:pt x="627" y="2941"/>
                      </a:lnTo>
                      <a:lnTo>
                        <a:pt x="717" y="2808"/>
                      </a:lnTo>
                      <a:cubicBezTo>
                        <a:pt x="1389" y="2210"/>
                        <a:pt x="2285" y="2277"/>
                        <a:pt x="2913" y="3008"/>
                      </a:cubicBezTo>
                      <a:lnTo>
                        <a:pt x="18508" y="21484"/>
                      </a:lnTo>
                      <a:close/>
                    </a:path>
                  </a:pathLst>
                </a:custGeom>
                <a:solidFill>
                  <a:srgbClr val="2B2B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33" name="Freeform: Shape 205"/>
                <p:cNvSpPr/>
                <p:nvPr/>
              </p:nvSpPr>
              <p:spPr>
                <a:xfrm>
                  <a:off x="431819" y="1261166"/>
                  <a:ext cx="49231" cy="49179"/>
                </a:xfrm>
                <a:custGeom>
                  <a:avLst/>
                  <a:gdLst/>
                  <a:ahLst/>
                  <a:cxnLst>
                    <a:cxn ang="0">
                      <a:pos x="wd2" y="hd2"/>
                    </a:cxn>
                    <a:cxn ang="5400000">
                      <a:pos x="wd2" y="hd2"/>
                    </a:cxn>
                    <a:cxn ang="10800000">
                      <a:pos x="wd2" y="hd2"/>
                    </a:cxn>
                    <a:cxn ang="16200000">
                      <a:pos x="wd2" y="hd2"/>
                    </a:cxn>
                  </a:cxnLst>
                  <a:rect l="0" t="0" r="r" b="b"/>
                  <a:pathLst>
                    <a:path w="19164" h="18889" fill="norm" stroke="1" extrusionOk="0">
                      <a:moveTo>
                        <a:pt x="15128" y="17068"/>
                      </a:moveTo>
                      <a:cubicBezTo>
                        <a:pt x="10750" y="20236"/>
                        <a:pt x="4620" y="19084"/>
                        <a:pt x="1701" y="15052"/>
                      </a:cubicBezTo>
                      <a:cubicBezTo>
                        <a:pt x="-1218" y="10444"/>
                        <a:pt x="-342" y="4684"/>
                        <a:pt x="4036" y="1804"/>
                      </a:cubicBezTo>
                      <a:cubicBezTo>
                        <a:pt x="8414" y="-1364"/>
                        <a:pt x="14544" y="-212"/>
                        <a:pt x="17463" y="4108"/>
                      </a:cubicBezTo>
                      <a:cubicBezTo>
                        <a:pt x="20382" y="8428"/>
                        <a:pt x="19506" y="14188"/>
                        <a:pt x="15128" y="17068"/>
                      </a:cubicBezTo>
                      <a:close/>
                    </a:path>
                  </a:pathLst>
                </a:custGeom>
                <a:solidFill>
                  <a:srgbClr val="2B2B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34" name="Freeform: Shape 206"/>
                <p:cNvSpPr/>
                <p:nvPr/>
              </p:nvSpPr>
              <p:spPr>
                <a:xfrm>
                  <a:off x="755267" y="1161626"/>
                  <a:ext cx="57864" cy="305305"/>
                </a:xfrm>
                <a:prstGeom prst="rect">
                  <a:avLst/>
                </a:prstGeom>
                <a:solidFill>
                  <a:srgbClr val="2B2B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35" name="Freeform: Shape 207"/>
                <p:cNvSpPr/>
                <p:nvPr/>
              </p:nvSpPr>
              <p:spPr>
                <a:xfrm>
                  <a:off x="713392" y="1488246"/>
                  <a:ext cx="76899" cy="2497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224" y="0"/>
                      </a:moveTo>
                      <a:lnTo>
                        <a:pt x="0" y="21206"/>
                      </a:lnTo>
                      <a:lnTo>
                        <a:pt x="5294" y="21600"/>
                      </a:lnTo>
                      <a:lnTo>
                        <a:pt x="21600" y="591"/>
                      </a:lnTo>
                      <a:close/>
                    </a:path>
                  </a:pathLst>
                </a:custGeom>
                <a:solidFill>
                  <a:srgbClr val="2B2B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36" name="Freeform: Shape 208"/>
                <p:cNvSpPr/>
                <p:nvPr/>
              </p:nvSpPr>
              <p:spPr>
                <a:xfrm>
                  <a:off x="695293" y="1714790"/>
                  <a:ext cx="51183" cy="51182"/>
                </a:xfrm>
                <a:custGeom>
                  <a:avLst/>
                  <a:gdLst/>
                  <a:ahLst/>
                  <a:cxnLst>
                    <a:cxn ang="0">
                      <a:pos x="wd2" y="hd2"/>
                    </a:cxn>
                    <a:cxn ang="5400000">
                      <a:pos x="wd2" y="hd2"/>
                    </a:cxn>
                    <a:cxn ang="10800000">
                      <a:pos x="wd2" y="hd2"/>
                    </a:cxn>
                    <a:cxn ang="16200000">
                      <a:pos x="wd2" y="hd2"/>
                    </a:cxn>
                  </a:cxnLst>
                  <a:rect l="0" t="0" r="r" b="b"/>
                  <a:pathLst>
                    <a:path w="19915" h="19915" fill="norm" stroke="1" extrusionOk="0">
                      <a:moveTo>
                        <a:pt x="19781" y="11809"/>
                      </a:moveTo>
                      <a:cubicBezTo>
                        <a:pt x="18614" y="17355"/>
                        <a:pt x="13652" y="20858"/>
                        <a:pt x="8106" y="19690"/>
                      </a:cubicBezTo>
                      <a:cubicBezTo>
                        <a:pt x="2560" y="19107"/>
                        <a:pt x="-943" y="13561"/>
                        <a:pt x="225" y="8307"/>
                      </a:cubicBezTo>
                      <a:cubicBezTo>
                        <a:pt x="1100" y="2761"/>
                        <a:pt x="6354" y="-742"/>
                        <a:pt x="11900" y="134"/>
                      </a:cubicBezTo>
                      <a:cubicBezTo>
                        <a:pt x="17154" y="1301"/>
                        <a:pt x="20657" y="6555"/>
                        <a:pt x="19781" y="11809"/>
                      </a:cubicBezTo>
                      <a:close/>
                    </a:path>
                  </a:pathLst>
                </a:custGeom>
                <a:solidFill>
                  <a:srgbClr val="2B2B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37" name="Freeform: Shape 209"/>
                <p:cNvSpPr/>
                <p:nvPr/>
              </p:nvSpPr>
              <p:spPr>
                <a:xfrm>
                  <a:off x="732427" y="1355434"/>
                  <a:ext cx="95171" cy="113018"/>
                </a:xfrm>
                <a:custGeom>
                  <a:avLst/>
                  <a:gdLst/>
                  <a:ahLst/>
                  <a:cxnLst>
                    <a:cxn ang="0">
                      <a:pos x="wd2" y="hd2"/>
                    </a:cxn>
                    <a:cxn ang="5400000">
                      <a:pos x="wd2" y="hd2"/>
                    </a:cxn>
                    <a:cxn ang="10800000">
                      <a:pos x="wd2" y="hd2"/>
                    </a:cxn>
                    <a:cxn ang="16200000">
                      <a:pos x="wd2" y="hd2"/>
                    </a:cxn>
                  </a:cxnLst>
                  <a:rect l="0" t="0" r="r" b="b"/>
                  <a:pathLst>
                    <a:path w="21600" h="21377" fill="norm" stroke="1" extrusionOk="0">
                      <a:moveTo>
                        <a:pt x="21600" y="21377"/>
                      </a:moveTo>
                      <a:lnTo>
                        <a:pt x="0" y="21377"/>
                      </a:lnTo>
                      <a:lnTo>
                        <a:pt x="0" y="1494"/>
                      </a:lnTo>
                      <a:cubicBezTo>
                        <a:pt x="0" y="492"/>
                        <a:pt x="1714" y="-223"/>
                        <a:pt x="3257" y="63"/>
                      </a:cubicBezTo>
                      <a:cubicBezTo>
                        <a:pt x="5143" y="492"/>
                        <a:pt x="7714" y="921"/>
                        <a:pt x="10629" y="921"/>
                      </a:cubicBezTo>
                      <a:cubicBezTo>
                        <a:pt x="13714" y="921"/>
                        <a:pt x="16286" y="492"/>
                        <a:pt x="18171" y="206"/>
                      </a:cubicBezTo>
                      <a:cubicBezTo>
                        <a:pt x="19714" y="-223"/>
                        <a:pt x="21600" y="492"/>
                        <a:pt x="21600" y="1494"/>
                      </a:cubicBezTo>
                      <a:close/>
                    </a:path>
                  </a:pathLst>
                </a:custGeom>
                <a:solidFill>
                  <a:srgbClr val="56538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38" name="Freeform: Shape 210"/>
                <p:cNvSpPr/>
                <p:nvPr/>
              </p:nvSpPr>
              <p:spPr>
                <a:xfrm>
                  <a:off x="697404" y="1453987"/>
                  <a:ext cx="164455" cy="53821"/>
                </a:xfrm>
                <a:custGeom>
                  <a:avLst/>
                  <a:gdLst/>
                  <a:ahLst/>
                  <a:cxnLst>
                    <a:cxn ang="0">
                      <a:pos x="wd2" y="hd2"/>
                    </a:cxn>
                    <a:cxn ang="5400000">
                      <a:pos x="wd2" y="hd2"/>
                    </a:cxn>
                    <a:cxn ang="10800000">
                      <a:pos x="wd2" y="hd2"/>
                    </a:cxn>
                    <a:cxn ang="16200000">
                      <a:pos x="wd2" y="hd2"/>
                    </a:cxn>
                  </a:cxnLst>
                  <a:rect l="0" t="0" r="r" b="b"/>
                  <a:pathLst>
                    <a:path w="21600" h="19600" fill="norm" stroke="1" extrusionOk="0">
                      <a:moveTo>
                        <a:pt x="18912" y="15585"/>
                      </a:moveTo>
                      <a:cubicBezTo>
                        <a:pt x="14135" y="21600"/>
                        <a:pt x="7864" y="20233"/>
                        <a:pt x="2986" y="15585"/>
                      </a:cubicBezTo>
                      <a:cubicBezTo>
                        <a:pt x="1294" y="13944"/>
                        <a:pt x="0" y="10937"/>
                        <a:pt x="0" y="6562"/>
                      </a:cubicBezTo>
                      <a:cubicBezTo>
                        <a:pt x="0" y="3008"/>
                        <a:pt x="1294" y="0"/>
                        <a:pt x="2787" y="0"/>
                      </a:cubicBezTo>
                      <a:lnTo>
                        <a:pt x="18813" y="0"/>
                      </a:lnTo>
                      <a:cubicBezTo>
                        <a:pt x="20406" y="0"/>
                        <a:pt x="21600" y="3008"/>
                        <a:pt x="21600" y="6562"/>
                      </a:cubicBezTo>
                      <a:cubicBezTo>
                        <a:pt x="21600" y="10937"/>
                        <a:pt x="20406" y="13671"/>
                        <a:pt x="18912" y="15585"/>
                      </a:cubicBezTo>
                      <a:close/>
                    </a:path>
                  </a:pathLst>
                </a:custGeom>
                <a:solidFill>
                  <a:srgbClr val="56538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39" name="Freeform: Shape 211"/>
                <p:cNvSpPr/>
                <p:nvPr/>
              </p:nvSpPr>
              <p:spPr>
                <a:xfrm>
                  <a:off x="420718" y="756835"/>
                  <a:ext cx="634887" cy="722278"/>
                </a:xfrm>
                <a:custGeom>
                  <a:avLst/>
                  <a:gdLst/>
                  <a:ahLst/>
                  <a:cxnLst>
                    <a:cxn ang="0">
                      <a:pos x="wd2" y="hd2"/>
                    </a:cxn>
                    <a:cxn ang="5400000">
                      <a:pos x="wd2" y="hd2"/>
                    </a:cxn>
                    <a:cxn ang="10800000">
                      <a:pos x="wd2" y="hd2"/>
                    </a:cxn>
                    <a:cxn ang="16200000">
                      <a:pos x="wd2" y="hd2"/>
                    </a:cxn>
                  </a:cxnLst>
                  <a:rect l="0" t="0" r="r" b="b"/>
                  <a:pathLst>
                    <a:path w="19370" h="20513" fill="norm" stroke="1" extrusionOk="0">
                      <a:moveTo>
                        <a:pt x="16227" y="166"/>
                      </a:moveTo>
                      <a:cubicBezTo>
                        <a:pt x="16227" y="166"/>
                        <a:pt x="3722" y="-1087"/>
                        <a:pt x="868" y="3298"/>
                      </a:cubicBezTo>
                      <a:cubicBezTo>
                        <a:pt x="-2009" y="7726"/>
                        <a:pt x="3188" y="20513"/>
                        <a:pt x="3188" y="20513"/>
                      </a:cubicBezTo>
                      <a:lnTo>
                        <a:pt x="5322" y="20059"/>
                      </a:lnTo>
                      <a:cubicBezTo>
                        <a:pt x="5322" y="20059"/>
                        <a:pt x="2353" y="8071"/>
                        <a:pt x="6135" y="6451"/>
                      </a:cubicBezTo>
                      <a:cubicBezTo>
                        <a:pt x="9916" y="4875"/>
                        <a:pt x="16157" y="6214"/>
                        <a:pt x="16157" y="6214"/>
                      </a:cubicBezTo>
                      <a:cubicBezTo>
                        <a:pt x="16157" y="6214"/>
                        <a:pt x="19081" y="6646"/>
                        <a:pt x="19336" y="4551"/>
                      </a:cubicBezTo>
                      <a:cubicBezTo>
                        <a:pt x="19591" y="2477"/>
                        <a:pt x="18408" y="511"/>
                        <a:pt x="16227" y="166"/>
                      </a:cubicBezTo>
                      <a:close/>
                    </a:path>
                  </a:pathLst>
                </a:custGeom>
                <a:solidFill>
                  <a:srgbClr val="56538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40" name="Freeform: Shape 212"/>
                <p:cNvSpPr/>
                <p:nvPr/>
              </p:nvSpPr>
              <p:spPr>
                <a:xfrm>
                  <a:off x="392274" y="1430385"/>
                  <a:ext cx="216525" cy="119179"/>
                </a:xfrm>
                <a:custGeom>
                  <a:avLst/>
                  <a:gdLst/>
                  <a:ahLst/>
                  <a:cxnLst>
                    <a:cxn ang="0">
                      <a:pos x="wd2" y="hd2"/>
                    </a:cxn>
                    <a:cxn ang="5400000">
                      <a:pos x="wd2" y="hd2"/>
                    </a:cxn>
                    <a:cxn ang="10800000">
                      <a:pos x="wd2" y="hd2"/>
                    </a:cxn>
                    <a:cxn ang="16200000">
                      <a:pos x="wd2" y="hd2"/>
                    </a:cxn>
                  </a:cxnLst>
                  <a:rect l="0" t="0" r="r" b="b"/>
                  <a:pathLst>
                    <a:path w="20968" h="21267" fill="norm" stroke="1" extrusionOk="0">
                      <a:moveTo>
                        <a:pt x="11738" y="2835"/>
                      </a:moveTo>
                      <a:lnTo>
                        <a:pt x="19012" y="0"/>
                      </a:lnTo>
                      <a:cubicBezTo>
                        <a:pt x="19012" y="0"/>
                        <a:pt x="19893" y="2835"/>
                        <a:pt x="20775" y="6885"/>
                      </a:cubicBezTo>
                      <a:cubicBezTo>
                        <a:pt x="21436" y="10260"/>
                        <a:pt x="20334" y="13905"/>
                        <a:pt x="18424" y="14850"/>
                      </a:cubicBezTo>
                      <a:lnTo>
                        <a:pt x="2628" y="21195"/>
                      </a:lnTo>
                      <a:cubicBezTo>
                        <a:pt x="1452" y="21600"/>
                        <a:pt x="277" y="20250"/>
                        <a:pt x="56" y="18090"/>
                      </a:cubicBezTo>
                      <a:cubicBezTo>
                        <a:pt x="-164" y="16200"/>
                        <a:pt x="277" y="14580"/>
                        <a:pt x="1085" y="13635"/>
                      </a:cubicBezTo>
                      <a:close/>
                    </a:path>
                  </a:pathLst>
                </a:custGeom>
                <a:solidFill>
                  <a:srgbClr val="16162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41" name="Freeform: Shape 213"/>
                <p:cNvSpPr/>
                <p:nvPr/>
              </p:nvSpPr>
              <p:spPr>
                <a:xfrm>
                  <a:off x="401163" y="735075"/>
                  <a:ext cx="871068" cy="495074"/>
                </a:xfrm>
                <a:custGeom>
                  <a:avLst/>
                  <a:gdLst/>
                  <a:ahLst/>
                  <a:cxnLst>
                    <a:cxn ang="0">
                      <a:pos x="wd2" y="hd2"/>
                    </a:cxn>
                    <a:cxn ang="5400000">
                      <a:pos x="wd2" y="hd2"/>
                    </a:cxn>
                    <a:cxn ang="10800000">
                      <a:pos x="wd2" y="hd2"/>
                    </a:cxn>
                    <a:cxn ang="16200000">
                      <a:pos x="wd2" y="hd2"/>
                    </a:cxn>
                  </a:cxnLst>
                  <a:rect l="0" t="0" r="r" b="b"/>
                  <a:pathLst>
                    <a:path w="21322" h="21476" fill="norm" stroke="1" extrusionOk="0">
                      <a:moveTo>
                        <a:pt x="12403" y="21476"/>
                      </a:moveTo>
                      <a:lnTo>
                        <a:pt x="988" y="16068"/>
                      </a:lnTo>
                      <a:cubicBezTo>
                        <a:pt x="132" y="15639"/>
                        <a:pt x="-278" y="13858"/>
                        <a:pt x="206" y="12506"/>
                      </a:cubicBezTo>
                      <a:cubicBezTo>
                        <a:pt x="895" y="10594"/>
                        <a:pt x="1863" y="8417"/>
                        <a:pt x="3130" y="6274"/>
                      </a:cubicBezTo>
                      <a:cubicBezTo>
                        <a:pt x="4750" y="3569"/>
                        <a:pt x="6370" y="1789"/>
                        <a:pt x="7673" y="667"/>
                      </a:cubicBezTo>
                      <a:cubicBezTo>
                        <a:pt x="8343" y="74"/>
                        <a:pt x="9088" y="-124"/>
                        <a:pt x="9833" y="74"/>
                      </a:cubicBezTo>
                      <a:cubicBezTo>
                        <a:pt x="13650" y="1096"/>
                        <a:pt x="17486" y="2118"/>
                        <a:pt x="21322" y="3141"/>
                      </a:cubicBezTo>
                      <a:close/>
                    </a:path>
                  </a:pathLst>
                </a:custGeom>
                <a:solidFill>
                  <a:srgbClr val="56538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42" name="Freeform: Shape 214"/>
                <p:cNvSpPr/>
                <p:nvPr/>
              </p:nvSpPr>
              <p:spPr>
                <a:xfrm>
                  <a:off x="384887" y="1016204"/>
                  <a:ext cx="522653" cy="264193"/>
                </a:xfrm>
                <a:custGeom>
                  <a:avLst/>
                  <a:gdLst/>
                  <a:ahLst/>
                  <a:cxnLst>
                    <a:cxn ang="0">
                      <a:pos x="wd2" y="hd2"/>
                    </a:cxn>
                    <a:cxn ang="5400000">
                      <a:pos x="wd2" y="hd2"/>
                    </a:cxn>
                    <a:cxn ang="10800000">
                      <a:pos x="wd2" y="hd2"/>
                    </a:cxn>
                    <a:cxn ang="16200000">
                      <a:pos x="wd2" y="hd2"/>
                    </a:cxn>
                  </a:cxnLst>
                  <a:rect l="0" t="0" r="r" b="b"/>
                  <a:pathLst>
                    <a:path w="21244" h="21600" fill="norm" stroke="1" extrusionOk="0">
                      <a:moveTo>
                        <a:pt x="2363" y="7386"/>
                      </a:moveTo>
                      <a:cubicBezTo>
                        <a:pt x="2332" y="7324"/>
                        <a:pt x="2332" y="7324"/>
                        <a:pt x="2302" y="7324"/>
                      </a:cubicBezTo>
                      <a:cubicBezTo>
                        <a:pt x="-356" y="4903"/>
                        <a:pt x="1220" y="0"/>
                        <a:pt x="1220" y="0"/>
                      </a:cubicBezTo>
                      <a:cubicBezTo>
                        <a:pt x="1065" y="559"/>
                        <a:pt x="756" y="993"/>
                        <a:pt x="571" y="1552"/>
                      </a:cubicBezTo>
                      <a:cubicBezTo>
                        <a:pt x="386" y="2172"/>
                        <a:pt x="231" y="2793"/>
                        <a:pt x="169" y="3476"/>
                      </a:cubicBezTo>
                      <a:cubicBezTo>
                        <a:pt x="-47" y="4903"/>
                        <a:pt x="-16" y="6393"/>
                        <a:pt x="46" y="7821"/>
                      </a:cubicBezTo>
                      <a:cubicBezTo>
                        <a:pt x="108" y="9248"/>
                        <a:pt x="509" y="10241"/>
                        <a:pt x="1189" y="10676"/>
                      </a:cubicBezTo>
                      <a:cubicBezTo>
                        <a:pt x="2147" y="11234"/>
                        <a:pt x="3136" y="11731"/>
                        <a:pt x="4094" y="12228"/>
                      </a:cubicBezTo>
                      <a:cubicBezTo>
                        <a:pt x="6968" y="13779"/>
                        <a:pt x="9872" y="15331"/>
                        <a:pt x="12746" y="16945"/>
                      </a:cubicBezTo>
                      <a:cubicBezTo>
                        <a:pt x="14847" y="18062"/>
                        <a:pt x="16949" y="19241"/>
                        <a:pt x="19050" y="20359"/>
                      </a:cubicBezTo>
                      <a:cubicBezTo>
                        <a:pt x="19174" y="20421"/>
                        <a:pt x="21244" y="21414"/>
                        <a:pt x="21244" y="21600"/>
                      </a:cubicBezTo>
                      <a:lnTo>
                        <a:pt x="21244" y="17503"/>
                      </a:lnTo>
                      <a:close/>
                    </a:path>
                  </a:pathLst>
                </a:custGeom>
                <a:solidFill>
                  <a:srgbClr val="2B2B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43" name="Freeform: Shape 215"/>
                <p:cNvSpPr/>
                <p:nvPr/>
              </p:nvSpPr>
              <p:spPr>
                <a:xfrm>
                  <a:off x="282822" y="876175"/>
                  <a:ext cx="634066" cy="721710"/>
                </a:xfrm>
                <a:custGeom>
                  <a:avLst/>
                  <a:gdLst/>
                  <a:ahLst/>
                  <a:cxnLst>
                    <a:cxn ang="0">
                      <a:pos x="wd2" y="hd2"/>
                    </a:cxn>
                    <a:cxn ang="5400000">
                      <a:pos x="wd2" y="hd2"/>
                    </a:cxn>
                    <a:cxn ang="10800000">
                      <a:pos x="wd2" y="hd2"/>
                    </a:cxn>
                    <a:cxn ang="16200000">
                      <a:pos x="wd2" y="hd2"/>
                    </a:cxn>
                  </a:cxnLst>
                  <a:rect l="0" t="0" r="r" b="b"/>
                  <a:pathLst>
                    <a:path w="19387" h="20497" fill="norm" stroke="1" extrusionOk="0">
                      <a:moveTo>
                        <a:pt x="16241" y="171"/>
                      </a:moveTo>
                      <a:cubicBezTo>
                        <a:pt x="16241" y="171"/>
                        <a:pt x="3732" y="-1103"/>
                        <a:pt x="872" y="3303"/>
                      </a:cubicBezTo>
                      <a:cubicBezTo>
                        <a:pt x="-2011" y="7710"/>
                        <a:pt x="3174" y="20497"/>
                        <a:pt x="3174" y="20497"/>
                      </a:cubicBezTo>
                      <a:lnTo>
                        <a:pt x="5336" y="20065"/>
                      </a:lnTo>
                      <a:cubicBezTo>
                        <a:pt x="5336" y="20065"/>
                        <a:pt x="2337" y="8055"/>
                        <a:pt x="6127" y="6457"/>
                      </a:cubicBezTo>
                      <a:cubicBezTo>
                        <a:pt x="9940" y="4859"/>
                        <a:pt x="16171" y="6198"/>
                        <a:pt x="16171" y="6198"/>
                      </a:cubicBezTo>
                      <a:cubicBezTo>
                        <a:pt x="16171" y="6198"/>
                        <a:pt x="19101" y="6630"/>
                        <a:pt x="19356" y="4556"/>
                      </a:cubicBezTo>
                      <a:cubicBezTo>
                        <a:pt x="19589" y="2461"/>
                        <a:pt x="18450" y="517"/>
                        <a:pt x="16241" y="171"/>
                      </a:cubicBezTo>
                      <a:close/>
                    </a:path>
                  </a:pathLst>
                </a:custGeom>
                <a:solidFill>
                  <a:srgbClr val="2B2B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44" name="Freeform: Shape 216"/>
                <p:cNvSpPr/>
                <p:nvPr/>
              </p:nvSpPr>
              <p:spPr>
                <a:xfrm>
                  <a:off x="252591" y="1549917"/>
                  <a:ext cx="216490" cy="119402"/>
                </a:xfrm>
                <a:custGeom>
                  <a:avLst/>
                  <a:gdLst/>
                  <a:ahLst/>
                  <a:cxnLst>
                    <a:cxn ang="0">
                      <a:pos x="wd2" y="hd2"/>
                    </a:cxn>
                    <a:cxn ang="5400000">
                      <a:pos x="wd2" y="hd2"/>
                    </a:cxn>
                    <a:cxn ang="10800000">
                      <a:pos x="wd2" y="hd2"/>
                    </a:cxn>
                    <a:cxn ang="16200000">
                      <a:pos x="wd2" y="hd2"/>
                    </a:cxn>
                  </a:cxnLst>
                  <a:rect l="0" t="0" r="r" b="b"/>
                  <a:pathLst>
                    <a:path w="20893" h="21174" fill="norm" stroke="1" extrusionOk="0">
                      <a:moveTo>
                        <a:pt x="11732" y="2952"/>
                      </a:moveTo>
                      <a:lnTo>
                        <a:pt x="18981" y="0"/>
                      </a:lnTo>
                      <a:cubicBezTo>
                        <a:pt x="18981" y="0"/>
                        <a:pt x="19859" y="2817"/>
                        <a:pt x="20665" y="6842"/>
                      </a:cubicBezTo>
                      <a:cubicBezTo>
                        <a:pt x="21397" y="10196"/>
                        <a:pt x="20299" y="13953"/>
                        <a:pt x="18322" y="14758"/>
                      </a:cubicBezTo>
                      <a:lnTo>
                        <a:pt x="2653" y="21063"/>
                      </a:lnTo>
                      <a:cubicBezTo>
                        <a:pt x="1481" y="21600"/>
                        <a:pt x="236" y="20124"/>
                        <a:pt x="90" y="17978"/>
                      </a:cubicBezTo>
                      <a:cubicBezTo>
                        <a:pt x="-203" y="16234"/>
                        <a:pt x="236" y="14489"/>
                        <a:pt x="1115" y="13550"/>
                      </a:cubicBezTo>
                      <a:close/>
                    </a:path>
                  </a:pathLst>
                </a:custGeom>
                <a:solidFill>
                  <a:srgbClr val="16162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45" name="Freeform: Shape 217"/>
                <p:cNvSpPr/>
                <p:nvPr/>
              </p:nvSpPr>
              <p:spPr>
                <a:xfrm>
                  <a:off x="362343" y="284132"/>
                  <a:ext cx="124927" cy="75238"/>
                </a:xfrm>
                <a:custGeom>
                  <a:avLst/>
                  <a:gdLst/>
                  <a:ahLst/>
                  <a:cxnLst>
                    <a:cxn ang="0">
                      <a:pos x="wd2" y="hd2"/>
                    </a:cxn>
                    <a:cxn ang="5400000">
                      <a:pos x="wd2" y="hd2"/>
                    </a:cxn>
                    <a:cxn ang="10800000">
                      <a:pos x="wd2" y="hd2"/>
                    </a:cxn>
                    <a:cxn ang="16200000">
                      <a:pos x="wd2" y="hd2"/>
                    </a:cxn>
                  </a:cxnLst>
                  <a:rect l="0" t="0" r="r" b="b"/>
                  <a:pathLst>
                    <a:path w="21225" h="20932" fill="norm" stroke="1" extrusionOk="0">
                      <a:moveTo>
                        <a:pt x="5796" y="1370"/>
                      </a:moveTo>
                      <a:cubicBezTo>
                        <a:pt x="4511" y="1789"/>
                        <a:pt x="2968" y="2209"/>
                        <a:pt x="1811" y="3467"/>
                      </a:cubicBezTo>
                      <a:cubicBezTo>
                        <a:pt x="139" y="5564"/>
                        <a:pt x="-375" y="9339"/>
                        <a:pt x="268" y="12484"/>
                      </a:cubicBezTo>
                      <a:cubicBezTo>
                        <a:pt x="911" y="15630"/>
                        <a:pt x="2711" y="17937"/>
                        <a:pt x="4639" y="19195"/>
                      </a:cubicBezTo>
                      <a:cubicBezTo>
                        <a:pt x="7596" y="21292"/>
                        <a:pt x="11196" y="21292"/>
                        <a:pt x="14539" y="20243"/>
                      </a:cubicBezTo>
                      <a:cubicBezTo>
                        <a:pt x="15696" y="20034"/>
                        <a:pt x="16982" y="19405"/>
                        <a:pt x="18011" y="18356"/>
                      </a:cubicBezTo>
                      <a:cubicBezTo>
                        <a:pt x="20068" y="16469"/>
                        <a:pt x="21225" y="12904"/>
                        <a:pt x="21225" y="9339"/>
                      </a:cubicBezTo>
                      <a:cubicBezTo>
                        <a:pt x="21225" y="5774"/>
                        <a:pt x="19811" y="321"/>
                        <a:pt x="16982" y="111"/>
                      </a:cubicBezTo>
                      <a:cubicBezTo>
                        <a:pt x="13382" y="-308"/>
                        <a:pt x="9525" y="531"/>
                        <a:pt x="5796" y="1370"/>
                      </a:cubicBezTo>
                      <a:close/>
                    </a:path>
                  </a:pathLst>
                </a:custGeom>
                <a:solidFill>
                  <a:srgbClr val="4C291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46" name="Freeform: Shape 218"/>
                <p:cNvSpPr/>
                <p:nvPr/>
              </p:nvSpPr>
              <p:spPr>
                <a:xfrm>
                  <a:off x="369258" y="254087"/>
                  <a:ext cx="77660" cy="1286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726" y="21600"/>
                      </a:moveTo>
                      <a:lnTo>
                        <a:pt x="0" y="20584"/>
                      </a:lnTo>
                      <a:lnTo>
                        <a:pt x="18874" y="0"/>
                      </a:lnTo>
                      <a:lnTo>
                        <a:pt x="21600" y="762"/>
                      </a:lnTo>
                      <a:close/>
                    </a:path>
                  </a:pathLst>
                </a:custGeom>
                <a:solidFill>
                  <a:srgbClr val="888CF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47" name="Freeform: Shape 219"/>
                <p:cNvSpPr/>
                <p:nvPr/>
              </p:nvSpPr>
              <p:spPr>
                <a:xfrm>
                  <a:off x="421792" y="242666"/>
                  <a:ext cx="38069" cy="441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482" y="5125"/>
                      </a:moveTo>
                      <a:lnTo>
                        <a:pt x="16941" y="3661"/>
                      </a:lnTo>
                      <a:lnTo>
                        <a:pt x="17788" y="2563"/>
                      </a:lnTo>
                      <a:lnTo>
                        <a:pt x="11859" y="0"/>
                      </a:lnTo>
                      <a:lnTo>
                        <a:pt x="0" y="18671"/>
                      </a:lnTo>
                      <a:lnTo>
                        <a:pt x="5506" y="21600"/>
                      </a:lnTo>
                      <a:lnTo>
                        <a:pt x="16094" y="5125"/>
                      </a:lnTo>
                      <a:lnTo>
                        <a:pt x="18635" y="6590"/>
                      </a:lnTo>
                      <a:lnTo>
                        <a:pt x="10165" y="19769"/>
                      </a:lnTo>
                      <a:lnTo>
                        <a:pt x="12282" y="20868"/>
                      </a:lnTo>
                      <a:lnTo>
                        <a:pt x="20753" y="7322"/>
                      </a:lnTo>
                      <a:lnTo>
                        <a:pt x="21600" y="6224"/>
                      </a:lnTo>
                      <a:close/>
                    </a:path>
                  </a:pathLst>
                </a:custGeom>
                <a:solidFill>
                  <a:srgbClr val="3C3C6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48" name="Freeform: Shape 220"/>
                <p:cNvSpPr/>
                <p:nvPr/>
              </p:nvSpPr>
              <p:spPr>
                <a:xfrm>
                  <a:off x="366975" y="377427"/>
                  <a:ext cx="11421" cy="144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050" y="0"/>
                      </a:moveTo>
                      <a:lnTo>
                        <a:pt x="0" y="21600"/>
                      </a:lnTo>
                      <a:lnTo>
                        <a:pt x="21600" y="8640"/>
                      </a:lnTo>
                      <a:close/>
                    </a:path>
                  </a:pathLst>
                </a:custGeom>
                <a:solidFill>
                  <a:srgbClr val="D6D7F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49" name="Freeform: Shape 221"/>
                <p:cNvSpPr/>
                <p:nvPr/>
              </p:nvSpPr>
              <p:spPr>
                <a:xfrm>
                  <a:off x="382925" y="313473"/>
                  <a:ext cx="90638" cy="41876"/>
                </a:xfrm>
                <a:custGeom>
                  <a:avLst/>
                  <a:gdLst/>
                  <a:ahLst/>
                  <a:cxnLst>
                    <a:cxn ang="0">
                      <a:pos x="wd2" y="hd2"/>
                    </a:cxn>
                    <a:cxn ang="5400000">
                      <a:pos x="wd2" y="hd2"/>
                    </a:cxn>
                    <a:cxn ang="10800000">
                      <a:pos x="wd2" y="hd2"/>
                    </a:cxn>
                    <a:cxn ang="16200000">
                      <a:pos x="wd2" y="hd2"/>
                    </a:cxn>
                  </a:cxnLst>
                  <a:rect l="0" t="0" r="r" b="b"/>
                  <a:pathLst>
                    <a:path w="21430" h="21600" fill="norm" stroke="1" extrusionOk="0">
                      <a:moveTo>
                        <a:pt x="13397" y="1543"/>
                      </a:moveTo>
                      <a:cubicBezTo>
                        <a:pt x="11255" y="771"/>
                        <a:pt x="9113" y="0"/>
                        <a:pt x="7149" y="0"/>
                      </a:cubicBezTo>
                      <a:cubicBezTo>
                        <a:pt x="4471" y="0"/>
                        <a:pt x="1615" y="1929"/>
                        <a:pt x="366" y="7714"/>
                      </a:cubicBezTo>
                      <a:cubicBezTo>
                        <a:pt x="-170" y="10029"/>
                        <a:pt x="-170" y="12729"/>
                        <a:pt x="723" y="14271"/>
                      </a:cubicBezTo>
                      <a:cubicBezTo>
                        <a:pt x="1437" y="15429"/>
                        <a:pt x="2151" y="15429"/>
                        <a:pt x="2865" y="15429"/>
                      </a:cubicBezTo>
                      <a:cubicBezTo>
                        <a:pt x="4471" y="15429"/>
                        <a:pt x="6078" y="13500"/>
                        <a:pt x="7685" y="14271"/>
                      </a:cubicBezTo>
                      <a:cubicBezTo>
                        <a:pt x="8577" y="14271"/>
                        <a:pt x="9291" y="15429"/>
                        <a:pt x="10005" y="15814"/>
                      </a:cubicBezTo>
                      <a:cubicBezTo>
                        <a:pt x="11969" y="17743"/>
                        <a:pt x="13754" y="19671"/>
                        <a:pt x="15718" y="20829"/>
                      </a:cubicBezTo>
                      <a:cubicBezTo>
                        <a:pt x="16253" y="21214"/>
                        <a:pt x="16789" y="21600"/>
                        <a:pt x="17503" y="21600"/>
                      </a:cubicBezTo>
                      <a:cubicBezTo>
                        <a:pt x="18931" y="21214"/>
                        <a:pt x="20002" y="18514"/>
                        <a:pt x="20716" y="15814"/>
                      </a:cubicBezTo>
                      <a:cubicBezTo>
                        <a:pt x="21073" y="14657"/>
                        <a:pt x="21251" y="13500"/>
                        <a:pt x="21430" y="12343"/>
                      </a:cubicBezTo>
                      <a:cubicBezTo>
                        <a:pt x="21430" y="11571"/>
                        <a:pt x="21251" y="10414"/>
                        <a:pt x="21251" y="10029"/>
                      </a:cubicBezTo>
                      <a:cubicBezTo>
                        <a:pt x="21073" y="8100"/>
                        <a:pt x="21073" y="5786"/>
                        <a:pt x="20537" y="4629"/>
                      </a:cubicBezTo>
                      <a:cubicBezTo>
                        <a:pt x="20180" y="3857"/>
                        <a:pt x="19645" y="3857"/>
                        <a:pt x="19109" y="3857"/>
                      </a:cubicBezTo>
                      <a:cubicBezTo>
                        <a:pt x="17146" y="3471"/>
                        <a:pt x="15361" y="1929"/>
                        <a:pt x="13397" y="1543"/>
                      </a:cubicBezTo>
                      <a:close/>
                    </a:path>
                  </a:pathLst>
                </a:custGeom>
                <a:solidFill>
                  <a:srgbClr val="4C291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50" name="Freeform: Shape 222"/>
                <p:cNvSpPr/>
                <p:nvPr/>
              </p:nvSpPr>
              <p:spPr>
                <a:xfrm>
                  <a:off x="382200" y="312711"/>
                  <a:ext cx="91699" cy="43398"/>
                </a:xfrm>
                <a:custGeom>
                  <a:avLst/>
                  <a:gdLst/>
                  <a:ahLst/>
                  <a:cxnLst>
                    <a:cxn ang="0">
                      <a:pos x="wd2" y="hd2"/>
                    </a:cxn>
                    <a:cxn ang="5400000">
                      <a:pos x="wd2" y="hd2"/>
                    </a:cxn>
                    <a:cxn ang="10800000">
                      <a:pos x="wd2" y="hd2"/>
                    </a:cxn>
                    <a:cxn ang="16200000">
                      <a:pos x="wd2" y="hd2"/>
                    </a:cxn>
                  </a:cxnLst>
                  <a:rect l="0" t="0" r="r" b="b"/>
                  <a:pathLst>
                    <a:path w="21502" h="21600" fill="norm" stroke="1" extrusionOk="0">
                      <a:moveTo>
                        <a:pt x="17528" y="21600"/>
                      </a:moveTo>
                      <a:lnTo>
                        <a:pt x="17528" y="20483"/>
                      </a:lnTo>
                      <a:cubicBezTo>
                        <a:pt x="18590" y="20483"/>
                        <a:pt x="19652" y="18993"/>
                        <a:pt x="20538" y="15269"/>
                      </a:cubicBezTo>
                      <a:cubicBezTo>
                        <a:pt x="20892" y="14524"/>
                        <a:pt x="21069" y="13407"/>
                        <a:pt x="21246" y="12290"/>
                      </a:cubicBezTo>
                      <a:cubicBezTo>
                        <a:pt x="21246" y="11545"/>
                        <a:pt x="21069" y="10428"/>
                        <a:pt x="21069" y="10055"/>
                      </a:cubicBezTo>
                      <a:lnTo>
                        <a:pt x="21069" y="9310"/>
                      </a:lnTo>
                      <a:cubicBezTo>
                        <a:pt x="20892" y="7821"/>
                        <a:pt x="20715" y="5959"/>
                        <a:pt x="20361" y="5214"/>
                      </a:cubicBezTo>
                      <a:cubicBezTo>
                        <a:pt x="20184" y="4469"/>
                        <a:pt x="19652" y="4469"/>
                        <a:pt x="19298" y="4469"/>
                      </a:cubicBezTo>
                      <a:cubicBezTo>
                        <a:pt x="19298" y="4469"/>
                        <a:pt x="19121" y="4469"/>
                        <a:pt x="18944" y="4097"/>
                      </a:cubicBezTo>
                      <a:cubicBezTo>
                        <a:pt x="17882" y="4097"/>
                        <a:pt x="16643" y="3724"/>
                        <a:pt x="15403" y="2979"/>
                      </a:cubicBezTo>
                      <a:cubicBezTo>
                        <a:pt x="14872" y="2607"/>
                        <a:pt x="13987" y="2234"/>
                        <a:pt x="13456" y="2234"/>
                      </a:cubicBezTo>
                      <a:cubicBezTo>
                        <a:pt x="10977" y="1117"/>
                        <a:pt x="9030" y="745"/>
                        <a:pt x="7259" y="745"/>
                      </a:cubicBezTo>
                      <a:lnTo>
                        <a:pt x="7082" y="745"/>
                      </a:lnTo>
                      <a:cubicBezTo>
                        <a:pt x="5134" y="745"/>
                        <a:pt x="1948" y="1862"/>
                        <a:pt x="708" y="7821"/>
                      </a:cubicBezTo>
                      <a:cubicBezTo>
                        <a:pt x="354" y="8938"/>
                        <a:pt x="354" y="10428"/>
                        <a:pt x="354" y="11545"/>
                      </a:cubicBezTo>
                      <a:lnTo>
                        <a:pt x="0" y="11545"/>
                      </a:lnTo>
                      <a:cubicBezTo>
                        <a:pt x="0" y="10428"/>
                        <a:pt x="0" y="8566"/>
                        <a:pt x="354" y="7821"/>
                      </a:cubicBezTo>
                      <a:cubicBezTo>
                        <a:pt x="1416" y="2607"/>
                        <a:pt x="3718" y="0"/>
                        <a:pt x="7082" y="0"/>
                      </a:cubicBezTo>
                      <a:lnTo>
                        <a:pt x="7259" y="0"/>
                      </a:lnTo>
                      <a:cubicBezTo>
                        <a:pt x="9030" y="0"/>
                        <a:pt x="10977" y="372"/>
                        <a:pt x="13456" y="1117"/>
                      </a:cubicBezTo>
                      <a:cubicBezTo>
                        <a:pt x="14164" y="1862"/>
                        <a:pt x="14872" y="1862"/>
                        <a:pt x="15580" y="2234"/>
                      </a:cubicBezTo>
                      <a:cubicBezTo>
                        <a:pt x="16643" y="2607"/>
                        <a:pt x="17882" y="2979"/>
                        <a:pt x="19121" y="3724"/>
                      </a:cubicBezTo>
                      <a:lnTo>
                        <a:pt x="19298" y="3724"/>
                      </a:lnTo>
                      <a:cubicBezTo>
                        <a:pt x="19830" y="3724"/>
                        <a:pt x="20361" y="3724"/>
                        <a:pt x="20715" y="4469"/>
                      </a:cubicBezTo>
                      <a:cubicBezTo>
                        <a:pt x="21246" y="5959"/>
                        <a:pt x="21246" y="7821"/>
                        <a:pt x="21423" y="9310"/>
                      </a:cubicBezTo>
                      <a:lnTo>
                        <a:pt x="21423" y="9683"/>
                      </a:lnTo>
                      <a:cubicBezTo>
                        <a:pt x="21423" y="10428"/>
                        <a:pt x="21600" y="11172"/>
                        <a:pt x="21423" y="12290"/>
                      </a:cubicBezTo>
                      <a:cubicBezTo>
                        <a:pt x="21423" y="13407"/>
                        <a:pt x="21246" y="14524"/>
                        <a:pt x="20892" y="15641"/>
                      </a:cubicBezTo>
                      <a:cubicBezTo>
                        <a:pt x="19830" y="19366"/>
                        <a:pt x="18767" y="21228"/>
                        <a:pt x="17528" y="21600"/>
                      </a:cubicBezTo>
                      <a:close/>
                    </a:path>
                  </a:pathLst>
                </a:custGeom>
                <a:solidFill>
                  <a:srgbClr val="2B191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51" name="Freeform: Shape 223"/>
                <p:cNvSpPr/>
                <p:nvPr/>
              </p:nvSpPr>
              <p:spPr>
                <a:xfrm>
                  <a:off x="382200" y="336240"/>
                  <a:ext cx="38068" cy="77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353" y="21600"/>
                      </a:moveTo>
                      <a:cubicBezTo>
                        <a:pt x="4659" y="21600"/>
                        <a:pt x="2965" y="19636"/>
                        <a:pt x="2118" y="15709"/>
                      </a:cubicBezTo>
                      <a:cubicBezTo>
                        <a:pt x="847" y="11782"/>
                        <a:pt x="424" y="7855"/>
                        <a:pt x="0" y="0"/>
                      </a:cubicBezTo>
                      <a:lnTo>
                        <a:pt x="847" y="0"/>
                      </a:lnTo>
                      <a:cubicBezTo>
                        <a:pt x="1271" y="3927"/>
                        <a:pt x="1694" y="9818"/>
                        <a:pt x="2541" y="13745"/>
                      </a:cubicBezTo>
                      <a:cubicBezTo>
                        <a:pt x="3812" y="15709"/>
                        <a:pt x="5082" y="17673"/>
                        <a:pt x="7200" y="17673"/>
                      </a:cubicBezTo>
                      <a:cubicBezTo>
                        <a:pt x="8894" y="15709"/>
                        <a:pt x="10165" y="15709"/>
                        <a:pt x="11435" y="13745"/>
                      </a:cubicBezTo>
                      <a:cubicBezTo>
                        <a:pt x="13976" y="11782"/>
                        <a:pt x="16094" y="9818"/>
                        <a:pt x="18635" y="9818"/>
                      </a:cubicBezTo>
                      <a:cubicBezTo>
                        <a:pt x="19482" y="11782"/>
                        <a:pt x="20329" y="11782"/>
                        <a:pt x="21600" y="13745"/>
                      </a:cubicBezTo>
                      <a:lnTo>
                        <a:pt x="21176" y="17673"/>
                      </a:lnTo>
                      <a:cubicBezTo>
                        <a:pt x="20329" y="15709"/>
                        <a:pt x="19482" y="15709"/>
                        <a:pt x="18635" y="15709"/>
                      </a:cubicBezTo>
                      <a:cubicBezTo>
                        <a:pt x="16094" y="13745"/>
                        <a:pt x="13976" y="15709"/>
                        <a:pt x="11859" y="17673"/>
                      </a:cubicBezTo>
                      <a:cubicBezTo>
                        <a:pt x="10165" y="19636"/>
                        <a:pt x="8894" y="21600"/>
                        <a:pt x="7200" y="21600"/>
                      </a:cubicBezTo>
                      <a:cubicBezTo>
                        <a:pt x="6776" y="21600"/>
                        <a:pt x="6776" y="21600"/>
                        <a:pt x="6353" y="21600"/>
                      </a:cubicBezTo>
                      <a:close/>
                    </a:path>
                  </a:pathLst>
                </a:custGeom>
                <a:solidFill>
                  <a:srgbClr val="4C291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52" name="Freeform: Shape 224"/>
                <p:cNvSpPr/>
                <p:nvPr/>
              </p:nvSpPr>
              <p:spPr>
                <a:xfrm>
                  <a:off x="450721" y="270198"/>
                  <a:ext cx="354033" cy="151388"/>
                </a:xfrm>
                <a:custGeom>
                  <a:avLst/>
                  <a:gdLst/>
                  <a:ahLst/>
                  <a:cxnLst>
                    <a:cxn ang="0">
                      <a:pos x="wd2" y="hd2"/>
                    </a:cxn>
                    <a:cxn ang="5400000">
                      <a:pos x="wd2" y="hd2"/>
                    </a:cxn>
                    <a:cxn ang="10800000">
                      <a:pos x="wd2" y="hd2"/>
                    </a:cxn>
                    <a:cxn ang="16200000">
                      <a:pos x="wd2" y="hd2"/>
                    </a:cxn>
                  </a:cxnLst>
                  <a:rect l="0" t="0" r="r" b="b"/>
                  <a:pathLst>
                    <a:path w="21600" h="18767" fill="norm" stroke="1" extrusionOk="0">
                      <a:moveTo>
                        <a:pt x="21322" y="11348"/>
                      </a:moveTo>
                      <a:cubicBezTo>
                        <a:pt x="21415" y="11066"/>
                        <a:pt x="21507" y="10784"/>
                        <a:pt x="21600" y="10503"/>
                      </a:cubicBezTo>
                      <a:cubicBezTo>
                        <a:pt x="20858" y="8718"/>
                        <a:pt x="19746" y="7122"/>
                        <a:pt x="18912" y="6370"/>
                      </a:cubicBezTo>
                      <a:cubicBezTo>
                        <a:pt x="15435" y="3647"/>
                        <a:pt x="7926" y="-2833"/>
                        <a:pt x="510" y="1393"/>
                      </a:cubicBezTo>
                      <a:cubicBezTo>
                        <a:pt x="232" y="1487"/>
                        <a:pt x="0" y="2050"/>
                        <a:pt x="0" y="2708"/>
                      </a:cubicBezTo>
                      <a:lnTo>
                        <a:pt x="46" y="10878"/>
                      </a:lnTo>
                      <a:cubicBezTo>
                        <a:pt x="46" y="12381"/>
                        <a:pt x="695" y="10690"/>
                        <a:pt x="1437" y="10972"/>
                      </a:cubicBezTo>
                      <a:cubicBezTo>
                        <a:pt x="3847" y="11911"/>
                        <a:pt x="11542" y="17077"/>
                        <a:pt x="13906" y="18016"/>
                      </a:cubicBezTo>
                      <a:cubicBezTo>
                        <a:pt x="14137" y="18110"/>
                        <a:pt x="14323" y="18391"/>
                        <a:pt x="14462" y="18767"/>
                      </a:cubicBezTo>
                      <a:cubicBezTo>
                        <a:pt x="15482" y="18204"/>
                        <a:pt x="16501" y="17264"/>
                        <a:pt x="17521" y="16419"/>
                      </a:cubicBezTo>
                      <a:cubicBezTo>
                        <a:pt x="18912" y="15198"/>
                        <a:pt x="20441" y="13884"/>
                        <a:pt x="21322" y="11348"/>
                      </a:cubicBezTo>
                      <a:close/>
                    </a:path>
                  </a:pathLst>
                </a:custGeom>
                <a:solidFill>
                  <a:srgbClr val="C0E1F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53" name="Freeform: Shape 225"/>
                <p:cNvSpPr/>
                <p:nvPr/>
              </p:nvSpPr>
              <p:spPr>
                <a:xfrm>
                  <a:off x="573167" y="336285"/>
                  <a:ext cx="483205" cy="655028"/>
                </a:xfrm>
                <a:custGeom>
                  <a:avLst/>
                  <a:gdLst/>
                  <a:ahLst/>
                  <a:cxnLst>
                    <a:cxn ang="0">
                      <a:pos x="wd2" y="hd2"/>
                    </a:cxn>
                    <a:cxn ang="5400000">
                      <a:pos x="wd2" y="hd2"/>
                    </a:cxn>
                    <a:cxn ang="10800000">
                      <a:pos x="wd2" y="hd2"/>
                    </a:cxn>
                    <a:cxn ang="16200000">
                      <a:pos x="wd2" y="hd2"/>
                    </a:cxn>
                  </a:cxnLst>
                  <a:rect l="0" t="0" r="r" b="b"/>
                  <a:pathLst>
                    <a:path w="21287" h="21118" fill="norm" stroke="1" extrusionOk="0">
                      <a:moveTo>
                        <a:pt x="10923" y="1"/>
                      </a:moveTo>
                      <a:cubicBezTo>
                        <a:pt x="10923" y="1"/>
                        <a:pt x="6034" y="-24"/>
                        <a:pt x="1513" y="4536"/>
                      </a:cubicBezTo>
                      <a:cubicBezTo>
                        <a:pt x="274" y="5762"/>
                        <a:pt x="-195" y="7282"/>
                        <a:pt x="73" y="8802"/>
                      </a:cubicBezTo>
                      <a:cubicBezTo>
                        <a:pt x="441" y="10690"/>
                        <a:pt x="776" y="12603"/>
                        <a:pt x="1145" y="14490"/>
                      </a:cubicBezTo>
                      <a:lnTo>
                        <a:pt x="1513" y="16354"/>
                      </a:lnTo>
                      <a:cubicBezTo>
                        <a:pt x="1613" y="17089"/>
                        <a:pt x="-162" y="17849"/>
                        <a:pt x="910" y="18095"/>
                      </a:cubicBezTo>
                      <a:cubicBezTo>
                        <a:pt x="1881" y="18364"/>
                        <a:pt x="4627" y="20595"/>
                        <a:pt x="5598" y="20816"/>
                      </a:cubicBezTo>
                      <a:cubicBezTo>
                        <a:pt x="8512" y="21527"/>
                        <a:pt x="11693" y="20841"/>
                        <a:pt x="14506" y="20203"/>
                      </a:cubicBezTo>
                      <a:cubicBezTo>
                        <a:pt x="15879" y="19884"/>
                        <a:pt x="17185" y="19468"/>
                        <a:pt x="18425" y="18953"/>
                      </a:cubicBezTo>
                      <a:cubicBezTo>
                        <a:pt x="18860" y="18781"/>
                        <a:pt x="21238" y="17923"/>
                        <a:pt x="21271" y="17531"/>
                      </a:cubicBezTo>
                      <a:cubicBezTo>
                        <a:pt x="21405" y="15643"/>
                        <a:pt x="20702" y="12554"/>
                        <a:pt x="19429" y="8704"/>
                      </a:cubicBezTo>
                      <a:cubicBezTo>
                        <a:pt x="17922" y="4316"/>
                        <a:pt x="15344" y="-73"/>
                        <a:pt x="10923" y="1"/>
                      </a:cubicBezTo>
                      <a:close/>
                    </a:path>
                  </a:pathLst>
                </a:custGeom>
                <a:solidFill>
                  <a:srgbClr val="C0E1F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54" name="Freeform: Shape 226"/>
                <p:cNvSpPr/>
                <p:nvPr/>
              </p:nvSpPr>
              <p:spPr>
                <a:xfrm>
                  <a:off x="845108" y="129535"/>
                  <a:ext cx="427123" cy="1100614"/>
                </a:xfrm>
                <a:custGeom>
                  <a:avLst/>
                  <a:gdLst/>
                  <a:ahLst/>
                  <a:cxnLst>
                    <a:cxn ang="0">
                      <a:pos x="wd2" y="hd2"/>
                    </a:cxn>
                    <a:cxn ang="5400000">
                      <a:pos x="wd2" y="hd2"/>
                    </a:cxn>
                    <a:cxn ang="10800000">
                      <a:pos x="wd2" y="hd2"/>
                    </a:cxn>
                    <a:cxn ang="16200000">
                      <a:pos x="wd2" y="hd2"/>
                    </a:cxn>
                  </a:cxnLst>
                  <a:rect l="0" t="0" r="r" b="b"/>
                  <a:pathLst>
                    <a:path w="21600" h="21475" fill="norm" stroke="1" extrusionOk="0">
                      <a:moveTo>
                        <a:pt x="21600" y="157"/>
                      </a:moveTo>
                      <a:lnTo>
                        <a:pt x="20639" y="68"/>
                      </a:lnTo>
                      <a:cubicBezTo>
                        <a:pt x="18564" y="-125"/>
                        <a:pt x="16373" y="98"/>
                        <a:pt x="14759" y="662"/>
                      </a:cubicBezTo>
                      <a:lnTo>
                        <a:pt x="2114" y="5115"/>
                      </a:lnTo>
                      <a:cubicBezTo>
                        <a:pt x="769" y="5590"/>
                        <a:pt x="0" y="6273"/>
                        <a:pt x="0" y="6971"/>
                      </a:cubicBezTo>
                      <a:lnTo>
                        <a:pt x="0" y="21134"/>
                      </a:lnTo>
                      <a:lnTo>
                        <a:pt x="3190" y="21475"/>
                      </a:lnTo>
                      <a:lnTo>
                        <a:pt x="3190" y="8663"/>
                      </a:lnTo>
                      <a:cubicBezTo>
                        <a:pt x="3190" y="7461"/>
                        <a:pt x="4497" y="6333"/>
                        <a:pt x="6726" y="5516"/>
                      </a:cubicBezTo>
                      <a:close/>
                    </a:path>
                  </a:pathLst>
                </a:custGeom>
                <a:solidFill>
                  <a:srgbClr val="56538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55" name="Freeform: Shape 227"/>
                <p:cNvSpPr/>
                <p:nvPr/>
              </p:nvSpPr>
              <p:spPr>
                <a:xfrm>
                  <a:off x="908298" y="136837"/>
                  <a:ext cx="363931" cy="10933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8027"/>
                      </a:moveTo>
                      <a:lnTo>
                        <a:pt x="0" y="21600"/>
                      </a:lnTo>
                      <a:lnTo>
                        <a:pt x="21600" y="13243"/>
                      </a:lnTo>
                      <a:lnTo>
                        <a:pt x="21600" y="0"/>
                      </a:lnTo>
                      <a:lnTo>
                        <a:pt x="4645" y="4720"/>
                      </a:lnTo>
                      <a:cubicBezTo>
                        <a:pt x="1714" y="5532"/>
                        <a:pt x="0" y="6749"/>
                        <a:pt x="0" y="8027"/>
                      </a:cubicBezTo>
                      <a:close/>
                    </a:path>
                  </a:pathLst>
                </a:custGeom>
                <a:solidFill>
                  <a:srgbClr val="2B2B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56" name="Freeform: Shape 228"/>
                <p:cNvSpPr/>
                <p:nvPr/>
              </p:nvSpPr>
              <p:spPr>
                <a:xfrm>
                  <a:off x="908298" y="807594"/>
                  <a:ext cx="363931" cy="4728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292"/>
                      </a:lnTo>
                      <a:lnTo>
                        <a:pt x="21600" y="0"/>
                      </a:lnTo>
                      <a:lnTo>
                        <a:pt x="0" y="19308"/>
                      </a:lnTo>
                      <a:close/>
                    </a:path>
                  </a:pathLst>
                </a:custGeom>
                <a:solidFill>
                  <a:srgbClr val="2B2B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57" name="Freeform: Shape 229"/>
                <p:cNvSpPr/>
                <p:nvPr/>
              </p:nvSpPr>
              <p:spPr>
                <a:xfrm>
                  <a:off x="91362" y="450644"/>
                  <a:ext cx="133237" cy="156714"/>
                </a:xfrm>
                <a:custGeom>
                  <a:avLst/>
                  <a:gdLst/>
                  <a:ahLst/>
                  <a:cxnLst>
                    <a:cxn ang="0">
                      <a:pos x="wd2" y="hd2"/>
                    </a:cxn>
                    <a:cxn ang="5400000">
                      <a:pos x="wd2" y="hd2"/>
                    </a:cxn>
                    <a:cxn ang="10800000">
                      <a:pos x="wd2" y="hd2"/>
                    </a:cxn>
                    <a:cxn ang="16200000">
                      <a:pos x="wd2" y="hd2"/>
                    </a:cxn>
                  </a:cxnLst>
                  <a:rect l="0" t="0" r="r" b="b"/>
                  <a:pathLst>
                    <a:path w="20888" h="21274" fill="norm" stroke="1" extrusionOk="0">
                      <a:moveTo>
                        <a:pt x="1187" y="7080"/>
                      </a:moveTo>
                      <a:cubicBezTo>
                        <a:pt x="593" y="6154"/>
                        <a:pt x="119" y="5023"/>
                        <a:pt x="0" y="3788"/>
                      </a:cubicBezTo>
                      <a:cubicBezTo>
                        <a:pt x="0" y="2554"/>
                        <a:pt x="475" y="1320"/>
                        <a:pt x="1662" y="600"/>
                      </a:cubicBezTo>
                      <a:cubicBezTo>
                        <a:pt x="3086" y="-326"/>
                        <a:pt x="5103" y="-120"/>
                        <a:pt x="6765" y="805"/>
                      </a:cubicBezTo>
                      <a:cubicBezTo>
                        <a:pt x="8189" y="1525"/>
                        <a:pt x="9257" y="2863"/>
                        <a:pt x="10325" y="4097"/>
                      </a:cubicBezTo>
                      <a:cubicBezTo>
                        <a:pt x="12105" y="6360"/>
                        <a:pt x="13886" y="8520"/>
                        <a:pt x="15666" y="10783"/>
                      </a:cubicBezTo>
                      <a:cubicBezTo>
                        <a:pt x="15429" y="9137"/>
                        <a:pt x="15191" y="7594"/>
                        <a:pt x="14954" y="6051"/>
                      </a:cubicBezTo>
                      <a:cubicBezTo>
                        <a:pt x="15785" y="5640"/>
                        <a:pt x="16853" y="5948"/>
                        <a:pt x="17446" y="6565"/>
                      </a:cubicBezTo>
                      <a:cubicBezTo>
                        <a:pt x="18040" y="7183"/>
                        <a:pt x="18277" y="8005"/>
                        <a:pt x="18514" y="8828"/>
                      </a:cubicBezTo>
                      <a:cubicBezTo>
                        <a:pt x="19226" y="11708"/>
                        <a:pt x="19938" y="14691"/>
                        <a:pt x="20532" y="17674"/>
                      </a:cubicBezTo>
                      <a:cubicBezTo>
                        <a:pt x="20888" y="19320"/>
                        <a:pt x="21600" y="21274"/>
                        <a:pt x="18870" y="21274"/>
                      </a:cubicBezTo>
                      <a:cubicBezTo>
                        <a:pt x="16615" y="21171"/>
                        <a:pt x="14954" y="19834"/>
                        <a:pt x="13411" y="18600"/>
                      </a:cubicBezTo>
                      <a:cubicBezTo>
                        <a:pt x="11156" y="16851"/>
                        <a:pt x="9020" y="15308"/>
                        <a:pt x="6884" y="13457"/>
                      </a:cubicBezTo>
                      <a:cubicBezTo>
                        <a:pt x="4747" y="11605"/>
                        <a:pt x="2611" y="9548"/>
                        <a:pt x="1187" y="7080"/>
                      </a:cubicBezTo>
                      <a:close/>
                    </a:path>
                  </a:pathLst>
                </a:custGeom>
                <a:solidFill>
                  <a:srgbClr val="4C291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58" name="Freeform: Shape 230"/>
                <p:cNvSpPr/>
                <p:nvPr/>
              </p:nvSpPr>
              <p:spPr>
                <a:xfrm>
                  <a:off x="583962" y="617609"/>
                  <a:ext cx="124144" cy="179327"/>
                </a:xfrm>
                <a:custGeom>
                  <a:avLst/>
                  <a:gdLst/>
                  <a:ahLst/>
                  <a:cxnLst>
                    <a:cxn ang="0">
                      <a:pos x="wd2" y="hd2"/>
                    </a:cxn>
                    <a:cxn ang="5400000">
                      <a:pos x="wd2" y="hd2"/>
                    </a:cxn>
                    <a:cxn ang="10800000">
                      <a:pos x="wd2" y="hd2"/>
                    </a:cxn>
                    <a:cxn ang="16200000">
                      <a:pos x="wd2" y="hd2"/>
                    </a:cxn>
                  </a:cxnLst>
                  <a:rect l="0" t="0" r="r" b="b"/>
                  <a:pathLst>
                    <a:path w="21347" h="21467" fill="norm" stroke="1" extrusionOk="0">
                      <a:moveTo>
                        <a:pt x="20949" y="6311"/>
                      </a:moveTo>
                      <a:cubicBezTo>
                        <a:pt x="21600" y="4677"/>
                        <a:pt x="21470" y="2862"/>
                        <a:pt x="20429" y="1410"/>
                      </a:cubicBezTo>
                      <a:cubicBezTo>
                        <a:pt x="19908" y="775"/>
                        <a:pt x="18867" y="139"/>
                        <a:pt x="17827" y="49"/>
                      </a:cubicBezTo>
                      <a:cubicBezTo>
                        <a:pt x="16655" y="-133"/>
                        <a:pt x="15354" y="230"/>
                        <a:pt x="14313" y="593"/>
                      </a:cubicBezTo>
                      <a:cubicBezTo>
                        <a:pt x="8978" y="2317"/>
                        <a:pt x="3513" y="4223"/>
                        <a:pt x="0" y="7491"/>
                      </a:cubicBezTo>
                      <a:lnTo>
                        <a:pt x="2863" y="21467"/>
                      </a:lnTo>
                      <a:cubicBezTo>
                        <a:pt x="8458" y="17292"/>
                        <a:pt x="13533" y="15477"/>
                        <a:pt x="17827" y="10667"/>
                      </a:cubicBezTo>
                      <a:cubicBezTo>
                        <a:pt x="19128" y="9306"/>
                        <a:pt x="20299" y="7854"/>
                        <a:pt x="20949" y="6311"/>
                      </a:cubicBezTo>
                      <a:close/>
                    </a:path>
                  </a:pathLst>
                </a:custGeom>
                <a:solidFill>
                  <a:srgbClr val="9BBFC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59" name="Freeform: Shape 231"/>
                <p:cNvSpPr/>
                <p:nvPr/>
              </p:nvSpPr>
              <p:spPr>
                <a:xfrm>
                  <a:off x="156528" y="449312"/>
                  <a:ext cx="587780" cy="357544"/>
                </a:xfrm>
                <a:custGeom>
                  <a:avLst/>
                  <a:gdLst/>
                  <a:ahLst/>
                  <a:cxnLst>
                    <a:cxn ang="0">
                      <a:pos x="wd2" y="hd2"/>
                    </a:cxn>
                    <a:cxn ang="5400000">
                      <a:pos x="wd2" y="hd2"/>
                    </a:cxn>
                    <a:cxn ang="10800000">
                      <a:pos x="wd2" y="hd2"/>
                    </a:cxn>
                    <a:cxn ang="16200000">
                      <a:pos x="wd2" y="hd2"/>
                    </a:cxn>
                  </a:cxnLst>
                  <a:rect l="0" t="0" r="r" b="b"/>
                  <a:pathLst>
                    <a:path w="18996" h="18349" fill="norm" stroke="1" extrusionOk="0">
                      <a:moveTo>
                        <a:pt x="2295" y="5014"/>
                      </a:moveTo>
                      <a:cubicBezTo>
                        <a:pt x="3303" y="6300"/>
                        <a:pt x="6891" y="10004"/>
                        <a:pt x="7898" y="11330"/>
                      </a:cubicBezTo>
                      <a:cubicBezTo>
                        <a:pt x="8095" y="11603"/>
                        <a:pt x="8365" y="11525"/>
                        <a:pt x="8537" y="11213"/>
                      </a:cubicBezTo>
                      <a:cubicBezTo>
                        <a:pt x="9913" y="8562"/>
                        <a:pt x="15098" y="-3135"/>
                        <a:pt x="17998" y="803"/>
                      </a:cubicBezTo>
                      <a:cubicBezTo>
                        <a:pt x="21561" y="5560"/>
                        <a:pt x="14852" y="17022"/>
                        <a:pt x="9348" y="18309"/>
                      </a:cubicBezTo>
                      <a:cubicBezTo>
                        <a:pt x="8709" y="18465"/>
                        <a:pt x="7702" y="18153"/>
                        <a:pt x="7161" y="17607"/>
                      </a:cubicBezTo>
                      <a:cubicBezTo>
                        <a:pt x="5465" y="16087"/>
                        <a:pt x="1632" y="12851"/>
                        <a:pt x="35" y="6924"/>
                      </a:cubicBezTo>
                      <a:cubicBezTo>
                        <a:pt x="-39" y="6651"/>
                        <a:pt x="10" y="6339"/>
                        <a:pt x="133" y="6183"/>
                      </a:cubicBezTo>
                      <a:lnTo>
                        <a:pt x="1829" y="4078"/>
                      </a:lnTo>
                      <a:cubicBezTo>
                        <a:pt x="2148" y="3727"/>
                        <a:pt x="2001" y="4585"/>
                        <a:pt x="2295" y="5014"/>
                      </a:cubicBezTo>
                      <a:close/>
                    </a:path>
                  </a:pathLst>
                </a:custGeom>
                <a:solidFill>
                  <a:srgbClr val="C0E1F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60" name="Freeform: Shape 232"/>
                <p:cNvSpPr/>
                <p:nvPr/>
              </p:nvSpPr>
              <p:spPr>
                <a:xfrm>
                  <a:off x="648414" y="260177"/>
                  <a:ext cx="152535" cy="188901"/>
                </a:xfrm>
                <a:custGeom>
                  <a:avLst/>
                  <a:gdLst/>
                  <a:ahLst/>
                  <a:cxnLst>
                    <a:cxn ang="0">
                      <a:pos x="wd2" y="hd2"/>
                    </a:cxn>
                    <a:cxn ang="5400000">
                      <a:pos x="wd2" y="hd2"/>
                    </a:cxn>
                    <a:cxn ang="10800000">
                      <a:pos x="wd2" y="hd2"/>
                    </a:cxn>
                    <a:cxn ang="16200000">
                      <a:pos x="wd2" y="hd2"/>
                    </a:cxn>
                  </a:cxnLst>
                  <a:rect l="0" t="0" r="r" b="b"/>
                  <a:pathLst>
                    <a:path w="21424" h="21523" fill="norm" stroke="1" extrusionOk="0">
                      <a:moveTo>
                        <a:pt x="888" y="5098"/>
                      </a:moveTo>
                      <a:cubicBezTo>
                        <a:pt x="888" y="5098"/>
                        <a:pt x="2591" y="12442"/>
                        <a:pt x="37" y="20390"/>
                      </a:cubicBezTo>
                      <a:cubicBezTo>
                        <a:pt x="-176" y="21082"/>
                        <a:pt x="569" y="21600"/>
                        <a:pt x="1314" y="21514"/>
                      </a:cubicBezTo>
                      <a:cubicBezTo>
                        <a:pt x="6208" y="20822"/>
                        <a:pt x="19828" y="18317"/>
                        <a:pt x="21424" y="10195"/>
                      </a:cubicBezTo>
                      <a:cubicBezTo>
                        <a:pt x="21424" y="10195"/>
                        <a:pt x="14721" y="2851"/>
                        <a:pt x="16529" y="0"/>
                      </a:cubicBezTo>
                      <a:close/>
                    </a:path>
                  </a:pathLst>
                </a:custGeom>
                <a:solidFill>
                  <a:srgbClr val="4C291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61" name="Freeform: Shape 233"/>
                <p:cNvSpPr/>
                <p:nvPr/>
              </p:nvSpPr>
              <p:spPr>
                <a:xfrm>
                  <a:off x="648414" y="260177"/>
                  <a:ext cx="117513" cy="188901"/>
                </a:xfrm>
                <a:custGeom>
                  <a:avLst/>
                  <a:gdLst/>
                  <a:ahLst/>
                  <a:cxnLst>
                    <a:cxn ang="0">
                      <a:pos x="wd2" y="hd2"/>
                    </a:cxn>
                    <a:cxn ang="5400000">
                      <a:pos x="wd2" y="hd2"/>
                    </a:cxn>
                    <a:cxn ang="10800000">
                      <a:pos x="wd2" y="hd2"/>
                    </a:cxn>
                    <a:cxn ang="16200000">
                      <a:pos x="wd2" y="hd2"/>
                    </a:cxn>
                  </a:cxnLst>
                  <a:rect l="0" t="0" r="r" b="b"/>
                  <a:pathLst>
                    <a:path w="21373" h="21523" fill="norm" stroke="1" extrusionOk="0">
                      <a:moveTo>
                        <a:pt x="21373" y="0"/>
                      </a:moveTo>
                      <a:lnTo>
                        <a:pt x="1149" y="5098"/>
                      </a:lnTo>
                      <a:cubicBezTo>
                        <a:pt x="1149" y="5098"/>
                        <a:pt x="3350" y="12442"/>
                        <a:pt x="48" y="20390"/>
                      </a:cubicBezTo>
                      <a:cubicBezTo>
                        <a:pt x="-227" y="21082"/>
                        <a:pt x="736" y="21600"/>
                        <a:pt x="1699" y="21514"/>
                      </a:cubicBezTo>
                      <a:cubicBezTo>
                        <a:pt x="2387" y="21427"/>
                        <a:pt x="3212" y="21341"/>
                        <a:pt x="4176" y="21254"/>
                      </a:cubicBezTo>
                      <a:cubicBezTo>
                        <a:pt x="4588" y="17626"/>
                        <a:pt x="5827" y="14083"/>
                        <a:pt x="8853" y="10886"/>
                      </a:cubicBezTo>
                      <a:cubicBezTo>
                        <a:pt x="12293" y="7171"/>
                        <a:pt x="14769" y="2506"/>
                        <a:pt x="21098" y="605"/>
                      </a:cubicBezTo>
                      <a:cubicBezTo>
                        <a:pt x="21098" y="432"/>
                        <a:pt x="21235" y="173"/>
                        <a:pt x="21373" y="0"/>
                      </a:cubicBezTo>
                      <a:close/>
                    </a:path>
                  </a:pathLst>
                </a:custGeom>
                <a:solidFill>
                  <a:srgbClr val="2B191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62" name="Freeform: Shape 234"/>
                <p:cNvSpPr/>
                <p:nvPr/>
              </p:nvSpPr>
              <p:spPr>
                <a:xfrm>
                  <a:off x="532434" y="48412"/>
                  <a:ext cx="276422" cy="286513"/>
                </a:xfrm>
                <a:custGeom>
                  <a:avLst/>
                  <a:gdLst/>
                  <a:ahLst/>
                  <a:cxnLst>
                    <a:cxn ang="0">
                      <a:pos x="wd2" y="hd2"/>
                    </a:cxn>
                    <a:cxn ang="5400000">
                      <a:pos x="wd2" y="hd2"/>
                    </a:cxn>
                    <a:cxn ang="10800000">
                      <a:pos x="wd2" y="hd2"/>
                    </a:cxn>
                    <a:cxn ang="16200000">
                      <a:pos x="wd2" y="hd2"/>
                    </a:cxn>
                  </a:cxnLst>
                  <a:rect l="0" t="0" r="r" b="b"/>
                  <a:pathLst>
                    <a:path w="20372" h="20738" fill="norm" stroke="1" extrusionOk="0">
                      <a:moveTo>
                        <a:pt x="709" y="13748"/>
                      </a:moveTo>
                      <a:cubicBezTo>
                        <a:pt x="1436" y="17761"/>
                        <a:pt x="1828" y="19629"/>
                        <a:pt x="4178" y="20509"/>
                      </a:cubicBezTo>
                      <a:cubicBezTo>
                        <a:pt x="5577" y="21058"/>
                        <a:pt x="17049" y="21443"/>
                        <a:pt x="20126" y="11385"/>
                      </a:cubicBezTo>
                      <a:cubicBezTo>
                        <a:pt x="20686" y="9571"/>
                        <a:pt x="20182" y="7593"/>
                        <a:pt x="19679" y="5779"/>
                      </a:cubicBezTo>
                      <a:cubicBezTo>
                        <a:pt x="19119" y="3965"/>
                        <a:pt x="18000" y="2261"/>
                        <a:pt x="16265" y="1272"/>
                      </a:cubicBezTo>
                      <a:cubicBezTo>
                        <a:pt x="13971" y="-157"/>
                        <a:pt x="10893" y="-102"/>
                        <a:pt x="8095" y="118"/>
                      </a:cubicBezTo>
                      <a:cubicBezTo>
                        <a:pt x="5130" y="393"/>
                        <a:pt x="3675" y="558"/>
                        <a:pt x="2388" y="1492"/>
                      </a:cubicBezTo>
                      <a:cubicBezTo>
                        <a:pt x="-914" y="3910"/>
                        <a:pt x="-75" y="9351"/>
                        <a:pt x="709" y="13748"/>
                      </a:cubicBezTo>
                      <a:close/>
                    </a:path>
                  </a:pathLst>
                </a:custGeom>
                <a:solidFill>
                  <a:srgbClr val="4C291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63" name="Freeform: Shape 235"/>
                <p:cNvSpPr/>
                <p:nvPr/>
              </p:nvSpPr>
              <p:spPr>
                <a:xfrm>
                  <a:off x="509052" y="-1"/>
                  <a:ext cx="318458" cy="282462"/>
                </a:xfrm>
                <a:custGeom>
                  <a:avLst/>
                  <a:gdLst/>
                  <a:ahLst/>
                  <a:cxnLst>
                    <a:cxn ang="0">
                      <a:pos x="wd2" y="hd2"/>
                    </a:cxn>
                    <a:cxn ang="5400000">
                      <a:pos x="wd2" y="hd2"/>
                    </a:cxn>
                    <a:cxn ang="10800000">
                      <a:pos x="wd2" y="hd2"/>
                    </a:cxn>
                    <a:cxn ang="16200000">
                      <a:pos x="wd2" y="hd2"/>
                    </a:cxn>
                  </a:cxnLst>
                  <a:rect l="0" t="0" r="r" b="b"/>
                  <a:pathLst>
                    <a:path w="17933" h="20446" fill="norm" stroke="1" extrusionOk="0">
                      <a:moveTo>
                        <a:pt x="573" y="1305"/>
                      </a:moveTo>
                      <a:cubicBezTo>
                        <a:pt x="-924" y="3998"/>
                        <a:pt x="958" y="8175"/>
                        <a:pt x="1215" y="8834"/>
                      </a:cubicBezTo>
                      <a:cubicBezTo>
                        <a:pt x="1343" y="9219"/>
                        <a:pt x="8229" y="8999"/>
                        <a:pt x="8229" y="9439"/>
                      </a:cubicBezTo>
                      <a:cubicBezTo>
                        <a:pt x="8229" y="9549"/>
                        <a:pt x="8743" y="12901"/>
                        <a:pt x="8743" y="12901"/>
                      </a:cubicBezTo>
                      <a:cubicBezTo>
                        <a:pt x="9042" y="13616"/>
                        <a:pt x="11352" y="12682"/>
                        <a:pt x="11480" y="12792"/>
                      </a:cubicBezTo>
                      <a:cubicBezTo>
                        <a:pt x="11737" y="12847"/>
                        <a:pt x="12763" y="19937"/>
                        <a:pt x="12934" y="20266"/>
                      </a:cubicBezTo>
                      <a:cubicBezTo>
                        <a:pt x="13063" y="20376"/>
                        <a:pt x="15030" y="20816"/>
                        <a:pt x="15458" y="19717"/>
                      </a:cubicBezTo>
                      <a:cubicBezTo>
                        <a:pt x="20676" y="6086"/>
                        <a:pt x="16185" y="2679"/>
                        <a:pt x="15158" y="2404"/>
                      </a:cubicBezTo>
                      <a:cubicBezTo>
                        <a:pt x="14773" y="95"/>
                        <a:pt x="11566" y="-784"/>
                        <a:pt x="6048" y="810"/>
                      </a:cubicBezTo>
                      <a:cubicBezTo>
                        <a:pt x="6048" y="810"/>
                        <a:pt x="1428" y="-179"/>
                        <a:pt x="573" y="1305"/>
                      </a:cubicBezTo>
                      <a:close/>
                    </a:path>
                  </a:pathLst>
                </a:custGeom>
                <a:solidFill>
                  <a:srgbClr val="00000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64" name="Freeform: Shape 236"/>
                <p:cNvSpPr/>
                <p:nvPr/>
              </p:nvSpPr>
              <p:spPr>
                <a:xfrm>
                  <a:off x="684389" y="154923"/>
                  <a:ext cx="60647" cy="74249"/>
                </a:xfrm>
                <a:custGeom>
                  <a:avLst/>
                  <a:gdLst/>
                  <a:ahLst/>
                  <a:cxnLst>
                    <a:cxn ang="0">
                      <a:pos x="wd2" y="hd2"/>
                    </a:cxn>
                    <a:cxn ang="5400000">
                      <a:pos x="wd2" y="hd2"/>
                    </a:cxn>
                    <a:cxn ang="10800000">
                      <a:pos x="wd2" y="hd2"/>
                    </a:cxn>
                    <a:cxn ang="16200000">
                      <a:pos x="wd2" y="hd2"/>
                    </a:cxn>
                  </a:cxnLst>
                  <a:rect l="0" t="0" r="r" b="b"/>
                  <a:pathLst>
                    <a:path w="16591" h="18033" fill="norm" stroke="1" extrusionOk="0">
                      <a:moveTo>
                        <a:pt x="20" y="11760"/>
                      </a:moveTo>
                      <a:cubicBezTo>
                        <a:pt x="-186" y="9197"/>
                        <a:pt x="1254" y="5719"/>
                        <a:pt x="3517" y="2974"/>
                      </a:cubicBezTo>
                      <a:cubicBezTo>
                        <a:pt x="8865" y="-3250"/>
                        <a:pt x="21414" y="411"/>
                        <a:pt x="14625" y="12858"/>
                      </a:cubicBezTo>
                      <a:cubicBezTo>
                        <a:pt x="13185" y="15787"/>
                        <a:pt x="9894" y="17618"/>
                        <a:pt x="7631" y="17984"/>
                      </a:cubicBezTo>
                      <a:cubicBezTo>
                        <a:pt x="2283" y="18350"/>
                        <a:pt x="431" y="16703"/>
                        <a:pt x="20" y="11760"/>
                      </a:cubicBezTo>
                      <a:close/>
                    </a:path>
                  </a:pathLst>
                </a:custGeom>
                <a:solidFill>
                  <a:srgbClr val="4C291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1501" name="Group 780"/>
              <p:cNvGrpSpPr/>
              <p:nvPr/>
            </p:nvGrpSpPr>
            <p:grpSpPr>
              <a:xfrm>
                <a:off x="1733022" y="3162899"/>
                <a:ext cx="1310130" cy="1825182"/>
                <a:chOff x="0" y="0"/>
                <a:chExt cx="1310129" cy="1825180"/>
              </a:xfrm>
            </p:grpSpPr>
            <p:sp>
              <p:nvSpPr>
                <p:cNvPr id="1466" name="Freeform: Shape 237"/>
                <p:cNvSpPr/>
                <p:nvPr/>
              </p:nvSpPr>
              <p:spPr>
                <a:xfrm>
                  <a:off x="458555" y="776656"/>
                  <a:ext cx="634968" cy="722242"/>
                </a:xfrm>
                <a:custGeom>
                  <a:avLst/>
                  <a:gdLst/>
                  <a:ahLst/>
                  <a:cxnLst>
                    <a:cxn ang="0">
                      <a:pos x="wd2" y="hd2"/>
                    </a:cxn>
                    <a:cxn ang="5400000">
                      <a:pos x="wd2" y="hd2"/>
                    </a:cxn>
                    <a:cxn ang="10800000">
                      <a:pos x="wd2" y="hd2"/>
                    </a:cxn>
                    <a:cxn ang="16200000">
                      <a:pos x="wd2" y="hd2"/>
                    </a:cxn>
                  </a:cxnLst>
                  <a:rect l="0" t="0" r="r" b="b"/>
                  <a:pathLst>
                    <a:path w="19393" h="20512" fill="norm" stroke="1" extrusionOk="0">
                      <a:moveTo>
                        <a:pt x="16246" y="165"/>
                      </a:moveTo>
                      <a:cubicBezTo>
                        <a:pt x="16246" y="165"/>
                        <a:pt x="3728" y="-1088"/>
                        <a:pt x="848" y="3318"/>
                      </a:cubicBezTo>
                      <a:cubicBezTo>
                        <a:pt x="-1986" y="7703"/>
                        <a:pt x="3193" y="20512"/>
                        <a:pt x="3193" y="20512"/>
                      </a:cubicBezTo>
                      <a:lnTo>
                        <a:pt x="5330" y="20080"/>
                      </a:lnTo>
                      <a:cubicBezTo>
                        <a:pt x="5330" y="20080"/>
                        <a:pt x="2334" y="8070"/>
                        <a:pt x="6143" y="6472"/>
                      </a:cubicBezTo>
                      <a:cubicBezTo>
                        <a:pt x="9929" y="4874"/>
                        <a:pt x="16177" y="6213"/>
                        <a:pt x="16177" y="6213"/>
                      </a:cubicBezTo>
                      <a:cubicBezTo>
                        <a:pt x="16177" y="6213"/>
                        <a:pt x="19103" y="6645"/>
                        <a:pt x="19359" y="4550"/>
                      </a:cubicBezTo>
                      <a:cubicBezTo>
                        <a:pt x="19614" y="2476"/>
                        <a:pt x="18453" y="510"/>
                        <a:pt x="16246" y="165"/>
                      </a:cubicBezTo>
                      <a:close/>
                    </a:path>
                  </a:pathLst>
                </a:custGeom>
                <a:solidFill>
                  <a:srgbClr val="56538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67" name="Freeform: Shape 238"/>
                <p:cNvSpPr/>
                <p:nvPr/>
              </p:nvSpPr>
              <p:spPr>
                <a:xfrm>
                  <a:off x="428949" y="1450168"/>
                  <a:ext cx="217283" cy="118684"/>
                </a:xfrm>
                <a:custGeom>
                  <a:avLst/>
                  <a:gdLst/>
                  <a:ahLst/>
                  <a:cxnLst>
                    <a:cxn ang="0">
                      <a:pos x="wd2" y="hd2"/>
                    </a:cxn>
                    <a:cxn ang="5400000">
                      <a:pos x="wd2" y="hd2"/>
                    </a:cxn>
                    <a:cxn ang="10800000">
                      <a:pos x="wd2" y="hd2"/>
                    </a:cxn>
                    <a:cxn ang="16200000">
                      <a:pos x="wd2" y="hd2"/>
                    </a:cxn>
                  </a:cxnLst>
                  <a:rect l="0" t="0" r="r" b="b"/>
                  <a:pathLst>
                    <a:path w="20969" h="21179" fill="norm" stroke="1" extrusionOk="0">
                      <a:moveTo>
                        <a:pt x="11743" y="2970"/>
                      </a:moveTo>
                      <a:lnTo>
                        <a:pt x="18992" y="0"/>
                      </a:lnTo>
                      <a:cubicBezTo>
                        <a:pt x="18992" y="0"/>
                        <a:pt x="19870" y="2835"/>
                        <a:pt x="20749" y="6885"/>
                      </a:cubicBezTo>
                      <a:cubicBezTo>
                        <a:pt x="21481" y="10260"/>
                        <a:pt x="20309" y="14040"/>
                        <a:pt x="18406" y="14715"/>
                      </a:cubicBezTo>
                      <a:lnTo>
                        <a:pt x="2663" y="21060"/>
                      </a:lnTo>
                      <a:cubicBezTo>
                        <a:pt x="1492" y="21600"/>
                        <a:pt x="320" y="20250"/>
                        <a:pt x="27" y="18090"/>
                      </a:cubicBezTo>
                      <a:cubicBezTo>
                        <a:pt x="-119" y="16335"/>
                        <a:pt x="320" y="14445"/>
                        <a:pt x="1199" y="13635"/>
                      </a:cubicBezTo>
                      <a:close/>
                    </a:path>
                  </a:pathLst>
                </a:custGeom>
                <a:solidFill>
                  <a:srgbClr val="16162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68" name="Freeform: Shape 239"/>
                <p:cNvSpPr/>
                <p:nvPr/>
              </p:nvSpPr>
              <p:spPr>
                <a:xfrm>
                  <a:off x="779460" y="1347102"/>
                  <a:ext cx="404282" cy="169307"/>
                </a:xfrm>
                <a:custGeom>
                  <a:avLst/>
                  <a:gdLst/>
                  <a:ahLst/>
                  <a:cxnLst>
                    <a:cxn ang="0">
                      <a:pos x="wd2" y="hd2"/>
                    </a:cxn>
                    <a:cxn ang="5400000">
                      <a:pos x="wd2" y="hd2"/>
                    </a:cxn>
                    <a:cxn ang="10800000">
                      <a:pos x="wd2" y="hd2"/>
                    </a:cxn>
                    <a:cxn ang="16200000">
                      <a:pos x="wd2" y="hd2"/>
                    </a:cxn>
                  </a:cxnLst>
                  <a:rect l="0" t="0" r="r" b="b"/>
                  <a:pathLst>
                    <a:path w="21600" h="21349" fill="norm" stroke="1" extrusionOk="0">
                      <a:moveTo>
                        <a:pt x="0" y="15710"/>
                      </a:moveTo>
                      <a:lnTo>
                        <a:pt x="19286" y="227"/>
                      </a:lnTo>
                      <a:cubicBezTo>
                        <a:pt x="19773" y="-251"/>
                        <a:pt x="20341" y="36"/>
                        <a:pt x="20707" y="991"/>
                      </a:cubicBezTo>
                      <a:lnTo>
                        <a:pt x="21600" y="3190"/>
                      </a:lnTo>
                      <a:lnTo>
                        <a:pt x="20788" y="4910"/>
                      </a:lnTo>
                      <a:lnTo>
                        <a:pt x="20707" y="4719"/>
                      </a:lnTo>
                      <a:cubicBezTo>
                        <a:pt x="20220" y="3476"/>
                        <a:pt x="19448" y="3094"/>
                        <a:pt x="18798" y="3763"/>
                      </a:cubicBezTo>
                      <a:lnTo>
                        <a:pt x="2274" y="21349"/>
                      </a:lnTo>
                      <a:close/>
                    </a:path>
                  </a:pathLst>
                </a:custGeom>
                <a:solidFill>
                  <a:srgbClr val="2B2B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69" name="Freeform: Shape 240"/>
                <p:cNvSpPr/>
                <p:nvPr/>
              </p:nvSpPr>
              <p:spPr>
                <a:xfrm>
                  <a:off x="1161079" y="1359370"/>
                  <a:ext cx="49136" cy="49136"/>
                </a:xfrm>
                <a:custGeom>
                  <a:avLst/>
                  <a:gdLst/>
                  <a:ahLst/>
                  <a:cxnLst>
                    <a:cxn ang="0">
                      <a:pos x="wd2" y="hd2"/>
                    </a:cxn>
                    <a:cxn ang="5400000">
                      <a:pos x="wd2" y="hd2"/>
                    </a:cxn>
                    <a:cxn ang="10800000">
                      <a:pos x="wd2" y="hd2"/>
                    </a:cxn>
                    <a:cxn ang="16200000">
                      <a:pos x="wd2" y="hd2"/>
                    </a:cxn>
                  </a:cxnLst>
                  <a:rect l="0" t="0" r="r" b="b"/>
                  <a:pathLst>
                    <a:path w="19659" h="19389" fill="norm" stroke="1" extrusionOk="0">
                      <a:moveTo>
                        <a:pt x="2629" y="16353"/>
                      </a:moveTo>
                      <a:cubicBezTo>
                        <a:pt x="6529" y="20199"/>
                        <a:pt x="12829" y="20495"/>
                        <a:pt x="16429" y="16648"/>
                      </a:cubicBezTo>
                      <a:cubicBezTo>
                        <a:pt x="20629" y="13098"/>
                        <a:pt x="20629" y="6884"/>
                        <a:pt x="17029" y="3037"/>
                      </a:cubicBezTo>
                      <a:cubicBezTo>
                        <a:pt x="13129" y="-809"/>
                        <a:pt x="6829" y="-1105"/>
                        <a:pt x="3229" y="2742"/>
                      </a:cubicBezTo>
                      <a:cubicBezTo>
                        <a:pt x="-971" y="6292"/>
                        <a:pt x="-971" y="12506"/>
                        <a:pt x="2629" y="16353"/>
                      </a:cubicBezTo>
                      <a:close/>
                    </a:path>
                  </a:pathLst>
                </a:custGeom>
                <a:solidFill>
                  <a:srgbClr val="2B2B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70" name="Freeform: Shape 241"/>
                <p:cNvSpPr/>
                <p:nvPr/>
              </p:nvSpPr>
              <p:spPr>
                <a:xfrm>
                  <a:off x="412487" y="1456261"/>
                  <a:ext cx="385248" cy="1591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193" y="15223"/>
                      </a:lnTo>
                      <a:cubicBezTo>
                        <a:pt x="639" y="15634"/>
                        <a:pt x="298" y="16663"/>
                        <a:pt x="213" y="18000"/>
                      </a:cubicBezTo>
                      <a:lnTo>
                        <a:pt x="0" y="21189"/>
                      </a:lnTo>
                      <a:lnTo>
                        <a:pt x="1150" y="21600"/>
                      </a:lnTo>
                      <a:lnTo>
                        <a:pt x="1193" y="21291"/>
                      </a:lnTo>
                      <a:cubicBezTo>
                        <a:pt x="1278" y="19440"/>
                        <a:pt x="1832" y="18000"/>
                        <a:pt x="2556" y="17589"/>
                      </a:cubicBezTo>
                      <a:lnTo>
                        <a:pt x="21174" y="8434"/>
                      </a:lnTo>
                      <a:close/>
                    </a:path>
                  </a:pathLst>
                </a:custGeom>
                <a:solidFill>
                  <a:srgbClr val="2B2B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71" name="Freeform: Shape 242"/>
                <p:cNvSpPr/>
                <p:nvPr/>
              </p:nvSpPr>
              <p:spPr>
                <a:xfrm>
                  <a:off x="396353" y="1605445"/>
                  <a:ext cx="49673" cy="49570"/>
                </a:xfrm>
                <a:custGeom>
                  <a:avLst/>
                  <a:gdLst/>
                  <a:ahLst/>
                  <a:cxnLst>
                    <a:cxn ang="0">
                      <a:pos x="wd2" y="hd2"/>
                    </a:cxn>
                    <a:cxn ang="5400000">
                      <a:pos x="wd2" y="hd2"/>
                    </a:cxn>
                    <a:cxn ang="10800000">
                      <a:pos x="wd2" y="hd2"/>
                    </a:cxn>
                    <a:cxn ang="16200000">
                      <a:pos x="wd2" y="hd2"/>
                    </a:cxn>
                  </a:cxnLst>
                  <a:rect l="0" t="0" r="r" b="b"/>
                  <a:pathLst>
                    <a:path w="20737" h="20999" fill="norm" stroke="1" extrusionOk="0">
                      <a:moveTo>
                        <a:pt x="20721" y="11453"/>
                      </a:moveTo>
                      <a:cubicBezTo>
                        <a:pt x="20095" y="17171"/>
                        <a:pt x="15086" y="21300"/>
                        <a:pt x="9451" y="20982"/>
                      </a:cubicBezTo>
                      <a:cubicBezTo>
                        <a:pt x="3817" y="20347"/>
                        <a:pt x="-566" y="15265"/>
                        <a:pt x="60" y="9547"/>
                      </a:cubicBezTo>
                      <a:cubicBezTo>
                        <a:pt x="686" y="3829"/>
                        <a:pt x="5695" y="-300"/>
                        <a:pt x="11330" y="18"/>
                      </a:cubicBezTo>
                      <a:cubicBezTo>
                        <a:pt x="16964" y="653"/>
                        <a:pt x="21034" y="5735"/>
                        <a:pt x="20721" y="11453"/>
                      </a:cubicBezTo>
                      <a:close/>
                    </a:path>
                  </a:pathLst>
                </a:custGeom>
                <a:solidFill>
                  <a:srgbClr val="2B2B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72" name="Freeform: Shape 243"/>
                <p:cNvSpPr/>
                <p:nvPr/>
              </p:nvSpPr>
              <p:spPr>
                <a:xfrm>
                  <a:off x="835038" y="1464636"/>
                  <a:ext cx="289074" cy="329669"/>
                </a:xfrm>
                <a:custGeom>
                  <a:avLst/>
                  <a:gdLst/>
                  <a:ahLst/>
                  <a:cxnLst>
                    <a:cxn ang="0">
                      <a:pos x="wd2" y="hd2"/>
                    </a:cxn>
                    <a:cxn ang="5400000">
                      <a:pos x="wd2" y="hd2"/>
                    </a:cxn>
                    <a:cxn ang="10800000">
                      <a:pos x="wd2" y="hd2"/>
                    </a:cxn>
                    <a:cxn ang="16200000">
                      <a:pos x="wd2" y="hd2"/>
                    </a:cxn>
                  </a:cxnLst>
                  <a:rect l="0" t="0" r="r" b="b"/>
                  <a:pathLst>
                    <a:path w="21469" h="21600" fill="norm" stroke="1" extrusionOk="0">
                      <a:moveTo>
                        <a:pt x="1805" y="0"/>
                      </a:moveTo>
                      <a:lnTo>
                        <a:pt x="20980" y="18415"/>
                      </a:lnTo>
                      <a:cubicBezTo>
                        <a:pt x="21487" y="18863"/>
                        <a:pt x="21600" y="19559"/>
                        <a:pt x="21318" y="20157"/>
                      </a:cubicBezTo>
                      <a:lnTo>
                        <a:pt x="20641" y="21600"/>
                      </a:lnTo>
                      <a:lnTo>
                        <a:pt x="19231" y="21102"/>
                      </a:lnTo>
                      <a:lnTo>
                        <a:pt x="19288" y="20953"/>
                      </a:lnTo>
                      <a:cubicBezTo>
                        <a:pt x="19683" y="20157"/>
                        <a:pt x="19457" y="19211"/>
                        <a:pt x="18724" y="18564"/>
                      </a:cubicBezTo>
                      <a:lnTo>
                        <a:pt x="0" y="3733"/>
                      </a:lnTo>
                      <a:close/>
                    </a:path>
                  </a:pathLst>
                </a:custGeom>
                <a:solidFill>
                  <a:srgbClr val="2B2B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73" name="Freeform: Shape 244"/>
                <p:cNvSpPr/>
                <p:nvPr/>
              </p:nvSpPr>
              <p:spPr>
                <a:xfrm>
                  <a:off x="1079015" y="1775945"/>
                  <a:ext cx="49127" cy="49236"/>
                </a:xfrm>
                <a:custGeom>
                  <a:avLst/>
                  <a:gdLst/>
                  <a:ahLst/>
                  <a:cxnLst>
                    <a:cxn ang="0">
                      <a:pos x="wd2" y="hd2"/>
                    </a:cxn>
                    <a:cxn ang="5400000">
                      <a:pos x="wd2" y="hd2"/>
                    </a:cxn>
                    <a:cxn ang="10800000">
                      <a:pos x="wd2" y="hd2"/>
                    </a:cxn>
                    <a:cxn ang="16200000">
                      <a:pos x="wd2" y="hd2"/>
                    </a:cxn>
                  </a:cxnLst>
                  <a:rect l="0" t="0" r="r" b="b"/>
                  <a:pathLst>
                    <a:path w="18869" h="19166" fill="norm" stroke="1" extrusionOk="0">
                      <a:moveTo>
                        <a:pt x="734" y="5871"/>
                      </a:moveTo>
                      <a:cubicBezTo>
                        <a:pt x="-1282" y="10834"/>
                        <a:pt x="1022" y="16380"/>
                        <a:pt x="5630" y="18423"/>
                      </a:cubicBezTo>
                      <a:cubicBezTo>
                        <a:pt x="10526" y="20466"/>
                        <a:pt x="15998" y="18131"/>
                        <a:pt x="18014" y="13461"/>
                      </a:cubicBezTo>
                      <a:cubicBezTo>
                        <a:pt x="20318" y="8498"/>
                        <a:pt x="17726" y="2952"/>
                        <a:pt x="13118" y="617"/>
                      </a:cubicBezTo>
                      <a:cubicBezTo>
                        <a:pt x="8222" y="-1134"/>
                        <a:pt x="2750" y="909"/>
                        <a:pt x="734" y="5871"/>
                      </a:cubicBezTo>
                      <a:close/>
                    </a:path>
                  </a:pathLst>
                </a:custGeom>
                <a:solidFill>
                  <a:srgbClr val="2B2B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74" name="Freeform: Shape 245"/>
                <p:cNvSpPr/>
                <p:nvPr/>
              </p:nvSpPr>
              <p:spPr>
                <a:xfrm>
                  <a:off x="501566" y="1271061"/>
                  <a:ext cx="366976" cy="245348"/>
                </a:xfrm>
                <a:custGeom>
                  <a:avLst/>
                  <a:gdLst/>
                  <a:ahLst/>
                  <a:cxnLst>
                    <a:cxn ang="0">
                      <a:pos x="wd2" y="hd2"/>
                    </a:cxn>
                    <a:cxn ang="5400000">
                      <a:pos x="wd2" y="hd2"/>
                    </a:cxn>
                    <a:cxn ang="10800000">
                      <a:pos x="wd2" y="hd2"/>
                    </a:cxn>
                    <a:cxn ang="16200000">
                      <a:pos x="wd2" y="hd2"/>
                    </a:cxn>
                  </a:cxnLst>
                  <a:rect l="0" t="0" r="r" b="b"/>
                  <a:pathLst>
                    <a:path w="21600" h="21484" fill="norm" stroke="1" extrusionOk="0">
                      <a:moveTo>
                        <a:pt x="21600" y="18560"/>
                      </a:moveTo>
                      <a:lnTo>
                        <a:pt x="2817" y="349"/>
                      </a:lnTo>
                      <a:cubicBezTo>
                        <a:pt x="2325" y="-116"/>
                        <a:pt x="1699" y="-116"/>
                        <a:pt x="1207" y="349"/>
                      </a:cubicBezTo>
                      <a:lnTo>
                        <a:pt x="0" y="1479"/>
                      </a:lnTo>
                      <a:lnTo>
                        <a:pt x="671" y="2941"/>
                      </a:lnTo>
                      <a:lnTo>
                        <a:pt x="760" y="2875"/>
                      </a:lnTo>
                      <a:cubicBezTo>
                        <a:pt x="1431" y="2210"/>
                        <a:pt x="2325" y="2277"/>
                        <a:pt x="2952" y="3008"/>
                      </a:cubicBezTo>
                      <a:lnTo>
                        <a:pt x="18514" y="21484"/>
                      </a:lnTo>
                      <a:close/>
                    </a:path>
                  </a:pathLst>
                </a:custGeom>
                <a:solidFill>
                  <a:srgbClr val="2B2B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75" name="Freeform: Shape 246"/>
                <p:cNvSpPr/>
                <p:nvPr/>
              </p:nvSpPr>
              <p:spPr>
                <a:xfrm>
                  <a:off x="469920" y="1281522"/>
                  <a:ext cx="49015" cy="48731"/>
                </a:xfrm>
                <a:custGeom>
                  <a:avLst/>
                  <a:gdLst/>
                  <a:ahLst/>
                  <a:cxnLst>
                    <a:cxn ang="0">
                      <a:pos x="wd2" y="hd2"/>
                    </a:cxn>
                    <a:cxn ang="5400000">
                      <a:pos x="wd2" y="hd2"/>
                    </a:cxn>
                    <a:cxn ang="10800000">
                      <a:pos x="wd2" y="hd2"/>
                    </a:cxn>
                    <a:cxn ang="16200000">
                      <a:pos x="wd2" y="hd2"/>
                    </a:cxn>
                  </a:cxnLst>
                  <a:rect l="0" t="0" r="r" b="b"/>
                  <a:pathLst>
                    <a:path w="19085" h="18974" fill="norm" stroke="1" extrusionOk="0">
                      <a:moveTo>
                        <a:pt x="15049" y="17368"/>
                      </a:moveTo>
                      <a:cubicBezTo>
                        <a:pt x="10671" y="20287"/>
                        <a:pt x="4541" y="19119"/>
                        <a:pt x="1622" y="14741"/>
                      </a:cubicBezTo>
                      <a:cubicBezTo>
                        <a:pt x="-1297" y="10655"/>
                        <a:pt x="-129" y="4817"/>
                        <a:pt x="3957" y="1606"/>
                      </a:cubicBezTo>
                      <a:cubicBezTo>
                        <a:pt x="8335" y="-1313"/>
                        <a:pt x="14465" y="-145"/>
                        <a:pt x="17384" y="4233"/>
                      </a:cubicBezTo>
                      <a:cubicBezTo>
                        <a:pt x="20303" y="8028"/>
                        <a:pt x="19427" y="14157"/>
                        <a:pt x="15049" y="17368"/>
                      </a:cubicBezTo>
                      <a:close/>
                    </a:path>
                  </a:pathLst>
                </a:custGeom>
                <a:solidFill>
                  <a:srgbClr val="2B2B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76" name="Freeform: Shape 247"/>
                <p:cNvSpPr/>
                <p:nvPr/>
              </p:nvSpPr>
              <p:spPr>
                <a:xfrm>
                  <a:off x="793166" y="1182172"/>
                  <a:ext cx="57103" cy="304545"/>
                </a:xfrm>
                <a:prstGeom prst="rect">
                  <a:avLst/>
                </a:prstGeom>
                <a:solidFill>
                  <a:srgbClr val="2B2B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77" name="Freeform: Shape 248"/>
                <p:cNvSpPr/>
                <p:nvPr/>
              </p:nvSpPr>
              <p:spPr>
                <a:xfrm>
                  <a:off x="751292" y="1508034"/>
                  <a:ext cx="76136" cy="249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335" y="0"/>
                      </a:moveTo>
                      <a:lnTo>
                        <a:pt x="0" y="21206"/>
                      </a:lnTo>
                      <a:lnTo>
                        <a:pt x="5347" y="21600"/>
                      </a:lnTo>
                      <a:lnTo>
                        <a:pt x="21600" y="591"/>
                      </a:lnTo>
                      <a:close/>
                    </a:path>
                  </a:pathLst>
                </a:custGeom>
                <a:solidFill>
                  <a:srgbClr val="2B2B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78" name="Freeform: Shape 249"/>
                <p:cNvSpPr/>
                <p:nvPr/>
              </p:nvSpPr>
              <p:spPr>
                <a:xfrm>
                  <a:off x="733192" y="1735092"/>
                  <a:ext cx="51183" cy="51182"/>
                </a:xfrm>
                <a:custGeom>
                  <a:avLst/>
                  <a:gdLst/>
                  <a:ahLst/>
                  <a:cxnLst>
                    <a:cxn ang="0">
                      <a:pos x="wd2" y="hd2"/>
                    </a:cxn>
                    <a:cxn ang="5400000">
                      <a:pos x="wd2" y="hd2"/>
                    </a:cxn>
                    <a:cxn ang="10800000">
                      <a:pos x="wd2" y="hd2"/>
                    </a:cxn>
                    <a:cxn ang="16200000">
                      <a:pos x="wd2" y="hd2"/>
                    </a:cxn>
                  </a:cxnLst>
                  <a:rect l="0" t="0" r="r" b="b"/>
                  <a:pathLst>
                    <a:path w="19915" h="19915" fill="norm" stroke="1" extrusionOk="0">
                      <a:moveTo>
                        <a:pt x="19781" y="11608"/>
                      </a:moveTo>
                      <a:cubicBezTo>
                        <a:pt x="18906" y="17154"/>
                        <a:pt x="13652" y="20657"/>
                        <a:pt x="8106" y="19781"/>
                      </a:cubicBezTo>
                      <a:cubicBezTo>
                        <a:pt x="2560" y="18614"/>
                        <a:pt x="-943" y="13360"/>
                        <a:pt x="225" y="8106"/>
                      </a:cubicBezTo>
                      <a:cubicBezTo>
                        <a:pt x="1100" y="2560"/>
                        <a:pt x="6354" y="-943"/>
                        <a:pt x="11900" y="225"/>
                      </a:cubicBezTo>
                      <a:cubicBezTo>
                        <a:pt x="17154" y="1100"/>
                        <a:pt x="20657" y="6354"/>
                        <a:pt x="19781" y="11608"/>
                      </a:cubicBezTo>
                      <a:close/>
                    </a:path>
                  </a:pathLst>
                </a:custGeom>
                <a:solidFill>
                  <a:srgbClr val="2B2B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79" name="Freeform: Shape 250"/>
                <p:cNvSpPr/>
                <p:nvPr/>
              </p:nvSpPr>
              <p:spPr>
                <a:xfrm>
                  <a:off x="770325" y="1375642"/>
                  <a:ext cx="95171" cy="112597"/>
                </a:xfrm>
                <a:custGeom>
                  <a:avLst/>
                  <a:gdLst/>
                  <a:ahLst/>
                  <a:cxnLst>
                    <a:cxn ang="0">
                      <a:pos x="wd2" y="hd2"/>
                    </a:cxn>
                    <a:cxn ang="5400000">
                      <a:pos x="wd2" y="hd2"/>
                    </a:cxn>
                    <a:cxn ang="10800000">
                      <a:pos x="wd2" y="hd2"/>
                    </a:cxn>
                    <a:cxn ang="16200000">
                      <a:pos x="wd2" y="hd2"/>
                    </a:cxn>
                  </a:cxnLst>
                  <a:rect l="0" t="0" r="r" b="b"/>
                  <a:pathLst>
                    <a:path w="21600" h="21298" fill="norm" stroke="1" extrusionOk="0">
                      <a:moveTo>
                        <a:pt x="21600" y="21298"/>
                      </a:moveTo>
                      <a:lnTo>
                        <a:pt x="0" y="21298"/>
                      </a:lnTo>
                      <a:lnTo>
                        <a:pt x="0" y="1415"/>
                      </a:lnTo>
                      <a:cubicBezTo>
                        <a:pt x="0" y="413"/>
                        <a:pt x="1714" y="-302"/>
                        <a:pt x="3257" y="127"/>
                      </a:cubicBezTo>
                      <a:cubicBezTo>
                        <a:pt x="5143" y="413"/>
                        <a:pt x="7714" y="842"/>
                        <a:pt x="10629" y="842"/>
                      </a:cubicBezTo>
                      <a:cubicBezTo>
                        <a:pt x="13543" y="842"/>
                        <a:pt x="16286" y="556"/>
                        <a:pt x="18171" y="127"/>
                      </a:cubicBezTo>
                      <a:cubicBezTo>
                        <a:pt x="19714" y="-302"/>
                        <a:pt x="21600" y="413"/>
                        <a:pt x="21600" y="1415"/>
                      </a:cubicBezTo>
                      <a:close/>
                    </a:path>
                  </a:pathLst>
                </a:custGeom>
                <a:solidFill>
                  <a:srgbClr val="56538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80" name="Freeform: Shape 251"/>
                <p:cNvSpPr/>
                <p:nvPr/>
              </p:nvSpPr>
              <p:spPr>
                <a:xfrm>
                  <a:off x="735303" y="1474534"/>
                  <a:ext cx="165216" cy="52488"/>
                </a:xfrm>
                <a:custGeom>
                  <a:avLst/>
                  <a:gdLst/>
                  <a:ahLst/>
                  <a:cxnLst>
                    <a:cxn ang="0">
                      <a:pos x="wd2" y="hd2"/>
                    </a:cxn>
                    <a:cxn ang="5400000">
                      <a:pos x="wd2" y="hd2"/>
                    </a:cxn>
                    <a:cxn ang="10800000">
                      <a:pos x="wd2" y="hd2"/>
                    </a:cxn>
                    <a:cxn ang="16200000">
                      <a:pos x="wd2" y="hd2"/>
                    </a:cxn>
                  </a:cxnLst>
                  <a:rect l="0" t="0" r="r" b="b"/>
                  <a:pathLst>
                    <a:path w="21600" h="19619" fill="norm" stroke="1" extrusionOk="0">
                      <a:moveTo>
                        <a:pt x="18826" y="15709"/>
                      </a:moveTo>
                      <a:cubicBezTo>
                        <a:pt x="14070" y="21600"/>
                        <a:pt x="7828" y="20197"/>
                        <a:pt x="2972" y="15709"/>
                      </a:cubicBezTo>
                      <a:cubicBezTo>
                        <a:pt x="1189" y="14026"/>
                        <a:pt x="0" y="10940"/>
                        <a:pt x="0" y="6452"/>
                      </a:cubicBezTo>
                      <a:cubicBezTo>
                        <a:pt x="0" y="2805"/>
                        <a:pt x="1288" y="0"/>
                        <a:pt x="2873" y="0"/>
                      </a:cubicBezTo>
                      <a:lnTo>
                        <a:pt x="18727" y="0"/>
                      </a:lnTo>
                      <a:cubicBezTo>
                        <a:pt x="20312" y="0"/>
                        <a:pt x="21600" y="2805"/>
                        <a:pt x="21600" y="6452"/>
                      </a:cubicBezTo>
                      <a:cubicBezTo>
                        <a:pt x="21600" y="10940"/>
                        <a:pt x="20411" y="13745"/>
                        <a:pt x="18826" y="15709"/>
                      </a:cubicBezTo>
                      <a:close/>
                    </a:path>
                  </a:pathLst>
                </a:custGeom>
                <a:solidFill>
                  <a:srgbClr val="56538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81" name="Freeform: Shape 252"/>
                <p:cNvSpPr/>
                <p:nvPr/>
              </p:nvSpPr>
              <p:spPr>
                <a:xfrm>
                  <a:off x="438922" y="754099"/>
                  <a:ext cx="870446" cy="495074"/>
                </a:xfrm>
                <a:custGeom>
                  <a:avLst/>
                  <a:gdLst/>
                  <a:ahLst/>
                  <a:cxnLst>
                    <a:cxn ang="0">
                      <a:pos x="wd2" y="hd2"/>
                    </a:cxn>
                    <a:cxn ang="5400000">
                      <a:pos x="wd2" y="hd2"/>
                    </a:cxn>
                    <a:cxn ang="10800000">
                      <a:pos x="wd2" y="hd2"/>
                    </a:cxn>
                    <a:cxn ang="16200000">
                      <a:pos x="wd2" y="hd2"/>
                    </a:cxn>
                  </a:cxnLst>
                  <a:rect l="0" t="0" r="r" b="b"/>
                  <a:pathLst>
                    <a:path w="21326" h="21476" fill="norm" stroke="1" extrusionOk="0">
                      <a:moveTo>
                        <a:pt x="12399" y="21476"/>
                      </a:moveTo>
                      <a:lnTo>
                        <a:pt x="993" y="16101"/>
                      </a:lnTo>
                      <a:cubicBezTo>
                        <a:pt x="117" y="15672"/>
                        <a:pt x="-274" y="13891"/>
                        <a:pt x="211" y="12539"/>
                      </a:cubicBezTo>
                      <a:cubicBezTo>
                        <a:pt x="900" y="10627"/>
                        <a:pt x="1851" y="8450"/>
                        <a:pt x="3137" y="6307"/>
                      </a:cubicBezTo>
                      <a:cubicBezTo>
                        <a:pt x="4739" y="3602"/>
                        <a:pt x="6379" y="1855"/>
                        <a:pt x="7684" y="667"/>
                      </a:cubicBezTo>
                      <a:cubicBezTo>
                        <a:pt x="8355" y="74"/>
                        <a:pt x="9100" y="-124"/>
                        <a:pt x="9827" y="74"/>
                      </a:cubicBezTo>
                      <a:cubicBezTo>
                        <a:pt x="13666" y="1129"/>
                        <a:pt x="17505" y="2151"/>
                        <a:pt x="21326" y="3174"/>
                      </a:cubicBezTo>
                      <a:close/>
                    </a:path>
                  </a:pathLst>
                </a:custGeom>
                <a:solidFill>
                  <a:srgbClr val="56538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82" name="Freeform: Shape 253"/>
                <p:cNvSpPr/>
                <p:nvPr/>
              </p:nvSpPr>
              <p:spPr>
                <a:xfrm>
                  <a:off x="423168" y="1035992"/>
                  <a:ext cx="522271" cy="264192"/>
                </a:xfrm>
                <a:custGeom>
                  <a:avLst/>
                  <a:gdLst/>
                  <a:ahLst/>
                  <a:cxnLst>
                    <a:cxn ang="0">
                      <a:pos x="wd2" y="hd2"/>
                    </a:cxn>
                    <a:cxn ang="5400000">
                      <a:pos x="wd2" y="hd2"/>
                    </a:cxn>
                    <a:cxn ang="10800000">
                      <a:pos x="wd2" y="hd2"/>
                    </a:cxn>
                    <a:cxn ang="16200000">
                      <a:pos x="wd2" y="hd2"/>
                    </a:cxn>
                  </a:cxnLst>
                  <a:rect l="0" t="0" r="r" b="b"/>
                  <a:pathLst>
                    <a:path w="21228" h="21600" fill="norm" stroke="1" extrusionOk="0">
                      <a:moveTo>
                        <a:pt x="2378" y="7386"/>
                      </a:moveTo>
                      <a:cubicBezTo>
                        <a:pt x="2378" y="7324"/>
                        <a:pt x="2347" y="7324"/>
                        <a:pt x="2316" y="7324"/>
                      </a:cubicBezTo>
                      <a:cubicBezTo>
                        <a:pt x="-372" y="4903"/>
                        <a:pt x="1235" y="0"/>
                        <a:pt x="1235" y="0"/>
                      </a:cubicBezTo>
                      <a:cubicBezTo>
                        <a:pt x="1049" y="559"/>
                        <a:pt x="771" y="993"/>
                        <a:pt x="586" y="1614"/>
                      </a:cubicBezTo>
                      <a:cubicBezTo>
                        <a:pt x="401" y="2172"/>
                        <a:pt x="277" y="2793"/>
                        <a:pt x="153" y="3476"/>
                      </a:cubicBezTo>
                      <a:cubicBezTo>
                        <a:pt x="-32" y="4841"/>
                        <a:pt x="-32" y="6331"/>
                        <a:pt x="61" y="7821"/>
                      </a:cubicBezTo>
                      <a:cubicBezTo>
                        <a:pt x="122" y="9248"/>
                        <a:pt x="524" y="10241"/>
                        <a:pt x="1204" y="10614"/>
                      </a:cubicBezTo>
                      <a:cubicBezTo>
                        <a:pt x="2162" y="11234"/>
                        <a:pt x="3120" y="11669"/>
                        <a:pt x="4109" y="12228"/>
                      </a:cubicBezTo>
                      <a:cubicBezTo>
                        <a:pt x="6983" y="13779"/>
                        <a:pt x="9856" y="15331"/>
                        <a:pt x="12761" y="16945"/>
                      </a:cubicBezTo>
                      <a:cubicBezTo>
                        <a:pt x="14862" y="18062"/>
                        <a:pt x="16964" y="19241"/>
                        <a:pt x="19065" y="20359"/>
                      </a:cubicBezTo>
                      <a:cubicBezTo>
                        <a:pt x="19189" y="20483"/>
                        <a:pt x="21228" y="21352"/>
                        <a:pt x="21228" y="21600"/>
                      </a:cubicBezTo>
                      <a:lnTo>
                        <a:pt x="21228" y="17441"/>
                      </a:lnTo>
                      <a:close/>
                    </a:path>
                  </a:pathLst>
                </a:custGeom>
                <a:solidFill>
                  <a:srgbClr val="2B2B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83" name="Freeform: Shape 254"/>
                <p:cNvSpPr/>
                <p:nvPr/>
              </p:nvSpPr>
              <p:spPr>
                <a:xfrm>
                  <a:off x="320050" y="896189"/>
                  <a:ext cx="634143" cy="722243"/>
                </a:xfrm>
                <a:custGeom>
                  <a:avLst/>
                  <a:gdLst/>
                  <a:ahLst/>
                  <a:cxnLst>
                    <a:cxn ang="0">
                      <a:pos x="wd2" y="hd2"/>
                    </a:cxn>
                    <a:cxn ang="5400000">
                      <a:pos x="wd2" y="hd2"/>
                    </a:cxn>
                    <a:cxn ang="10800000">
                      <a:pos x="wd2" y="hd2"/>
                    </a:cxn>
                    <a:cxn ang="16200000">
                      <a:pos x="wd2" y="hd2"/>
                    </a:cxn>
                  </a:cxnLst>
                  <a:rect l="0" t="0" r="r" b="b"/>
                  <a:pathLst>
                    <a:path w="19368" h="20512" fill="norm" stroke="1" extrusionOk="0">
                      <a:moveTo>
                        <a:pt x="16244" y="165"/>
                      </a:moveTo>
                      <a:cubicBezTo>
                        <a:pt x="16244" y="165"/>
                        <a:pt x="3726" y="-1088"/>
                        <a:pt x="869" y="3318"/>
                      </a:cubicBezTo>
                      <a:cubicBezTo>
                        <a:pt x="-2011" y="7725"/>
                        <a:pt x="3192" y="20512"/>
                        <a:pt x="3192" y="20512"/>
                      </a:cubicBezTo>
                      <a:lnTo>
                        <a:pt x="5328" y="20080"/>
                      </a:lnTo>
                      <a:cubicBezTo>
                        <a:pt x="5328" y="20080"/>
                        <a:pt x="2332" y="8070"/>
                        <a:pt x="6141" y="6472"/>
                      </a:cubicBezTo>
                      <a:cubicBezTo>
                        <a:pt x="9927" y="4874"/>
                        <a:pt x="16175" y="6213"/>
                        <a:pt x="16175" y="6213"/>
                      </a:cubicBezTo>
                      <a:cubicBezTo>
                        <a:pt x="16175" y="6213"/>
                        <a:pt x="19101" y="6666"/>
                        <a:pt x="19334" y="4571"/>
                      </a:cubicBezTo>
                      <a:cubicBezTo>
                        <a:pt x="19589" y="2476"/>
                        <a:pt x="18428" y="510"/>
                        <a:pt x="16244" y="165"/>
                      </a:cubicBezTo>
                      <a:close/>
                    </a:path>
                  </a:pathLst>
                </a:custGeom>
                <a:solidFill>
                  <a:srgbClr val="2B2B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84" name="Freeform: Shape 255"/>
                <p:cNvSpPr/>
                <p:nvPr/>
              </p:nvSpPr>
              <p:spPr>
                <a:xfrm>
                  <a:off x="290380" y="1569702"/>
                  <a:ext cx="216612" cy="119402"/>
                </a:xfrm>
                <a:custGeom>
                  <a:avLst/>
                  <a:gdLst/>
                  <a:ahLst/>
                  <a:cxnLst>
                    <a:cxn ang="0">
                      <a:pos x="wd2" y="hd2"/>
                    </a:cxn>
                    <a:cxn ang="5400000">
                      <a:pos x="wd2" y="hd2"/>
                    </a:cxn>
                    <a:cxn ang="10800000">
                      <a:pos x="wd2" y="hd2"/>
                    </a:cxn>
                    <a:cxn ang="16200000">
                      <a:pos x="wd2" y="hd2"/>
                    </a:cxn>
                  </a:cxnLst>
                  <a:rect l="0" t="0" r="r" b="b"/>
                  <a:pathLst>
                    <a:path w="20976" h="21174" fill="norm" stroke="1" extrusionOk="0">
                      <a:moveTo>
                        <a:pt x="11783" y="2952"/>
                      </a:moveTo>
                      <a:lnTo>
                        <a:pt x="18983" y="0"/>
                      </a:lnTo>
                      <a:cubicBezTo>
                        <a:pt x="18983" y="0"/>
                        <a:pt x="19938" y="2817"/>
                        <a:pt x="20746" y="6842"/>
                      </a:cubicBezTo>
                      <a:cubicBezTo>
                        <a:pt x="21481" y="10196"/>
                        <a:pt x="20379" y="13953"/>
                        <a:pt x="18469" y="14758"/>
                      </a:cubicBezTo>
                      <a:lnTo>
                        <a:pt x="2673" y="21063"/>
                      </a:lnTo>
                      <a:cubicBezTo>
                        <a:pt x="1497" y="21600"/>
                        <a:pt x="322" y="20124"/>
                        <a:pt x="28" y="17978"/>
                      </a:cubicBezTo>
                      <a:cubicBezTo>
                        <a:pt x="-119" y="16234"/>
                        <a:pt x="322" y="14489"/>
                        <a:pt x="1130" y="13684"/>
                      </a:cubicBezTo>
                      <a:close/>
                    </a:path>
                  </a:pathLst>
                </a:custGeom>
                <a:solidFill>
                  <a:srgbClr val="16162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85" name="Freeform: Shape 256"/>
                <p:cNvSpPr/>
                <p:nvPr/>
              </p:nvSpPr>
              <p:spPr>
                <a:xfrm>
                  <a:off x="422687" y="266190"/>
                  <a:ext cx="82678" cy="108182"/>
                </a:xfrm>
                <a:custGeom>
                  <a:avLst/>
                  <a:gdLst/>
                  <a:ahLst/>
                  <a:cxnLst>
                    <a:cxn ang="0">
                      <a:pos x="wd2" y="hd2"/>
                    </a:cxn>
                    <a:cxn ang="5400000">
                      <a:pos x="wd2" y="hd2"/>
                    </a:cxn>
                    <a:cxn ang="10800000">
                      <a:pos x="wd2" y="hd2"/>
                    </a:cxn>
                    <a:cxn ang="16200000">
                      <a:pos x="wd2" y="hd2"/>
                    </a:cxn>
                  </a:cxnLst>
                  <a:rect l="0" t="0" r="r" b="b"/>
                  <a:pathLst>
                    <a:path w="20764" h="21464" fill="norm" stroke="1" extrusionOk="0">
                      <a:moveTo>
                        <a:pt x="6935" y="3314"/>
                      </a:moveTo>
                      <a:cubicBezTo>
                        <a:pt x="5419" y="2264"/>
                        <a:pt x="4282" y="1064"/>
                        <a:pt x="2577" y="314"/>
                      </a:cubicBezTo>
                      <a:cubicBezTo>
                        <a:pt x="2008" y="14"/>
                        <a:pt x="1061" y="-136"/>
                        <a:pt x="492" y="164"/>
                      </a:cubicBezTo>
                      <a:cubicBezTo>
                        <a:pt x="-76" y="614"/>
                        <a:pt x="-76" y="1364"/>
                        <a:pt x="113" y="1964"/>
                      </a:cubicBezTo>
                      <a:cubicBezTo>
                        <a:pt x="1061" y="4514"/>
                        <a:pt x="2387" y="7064"/>
                        <a:pt x="3903" y="9314"/>
                      </a:cubicBezTo>
                      <a:cubicBezTo>
                        <a:pt x="4282" y="10064"/>
                        <a:pt x="4850" y="10814"/>
                        <a:pt x="5229" y="11414"/>
                      </a:cubicBezTo>
                      <a:cubicBezTo>
                        <a:pt x="5608" y="11714"/>
                        <a:pt x="5987" y="12014"/>
                        <a:pt x="6177" y="12314"/>
                      </a:cubicBezTo>
                      <a:cubicBezTo>
                        <a:pt x="6366" y="12614"/>
                        <a:pt x="6556" y="12764"/>
                        <a:pt x="6745" y="13064"/>
                      </a:cubicBezTo>
                      <a:cubicBezTo>
                        <a:pt x="6935" y="13214"/>
                        <a:pt x="6935" y="13214"/>
                        <a:pt x="6745" y="13364"/>
                      </a:cubicBezTo>
                      <a:cubicBezTo>
                        <a:pt x="6556" y="13514"/>
                        <a:pt x="6177" y="13514"/>
                        <a:pt x="5987" y="13364"/>
                      </a:cubicBezTo>
                      <a:cubicBezTo>
                        <a:pt x="5229" y="13214"/>
                        <a:pt x="4850" y="12914"/>
                        <a:pt x="4282" y="12614"/>
                      </a:cubicBezTo>
                      <a:cubicBezTo>
                        <a:pt x="3903" y="12464"/>
                        <a:pt x="3524" y="12314"/>
                        <a:pt x="3145" y="12164"/>
                      </a:cubicBezTo>
                      <a:cubicBezTo>
                        <a:pt x="2956" y="12014"/>
                        <a:pt x="2577" y="11714"/>
                        <a:pt x="2008" y="11714"/>
                      </a:cubicBezTo>
                      <a:cubicBezTo>
                        <a:pt x="1819" y="11564"/>
                        <a:pt x="1629" y="11864"/>
                        <a:pt x="1629" y="12014"/>
                      </a:cubicBezTo>
                      <a:cubicBezTo>
                        <a:pt x="1440" y="13514"/>
                        <a:pt x="2387" y="14864"/>
                        <a:pt x="3335" y="15914"/>
                      </a:cubicBezTo>
                      <a:cubicBezTo>
                        <a:pt x="4282" y="16964"/>
                        <a:pt x="5229" y="17864"/>
                        <a:pt x="6556" y="18614"/>
                      </a:cubicBezTo>
                      <a:cubicBezTo>
                        <a:pt x="9208" y="20264"/>
                        <a:pt x="12240" y="21164"/>
                        <a:pt x="15461" y="21314"/>
                      </a:cubicBezTo>
                      <a:cubicBezTo>
                        <a:pt x="15840" y="21464"/>
                        <a:pt x="16219" y="21464"/>
                        <a:pt x="16787" y="21464"/>
                      </a:cubicBezTo>
                      <a:cubicBezTo>
                        <a:pt x="17356" y="21464"/>
                        <a:pt x="18113" y="21314"/>
                        <a:pt x="18682" y="21014"/>
                      </a:cubicBezTo>
                      <a:cubicBezTo>
                        <a:pt x="19250" y="20714"/>
                        <a:pt x="19629" y="20264"/>
                        <a:pt x="19819" y="19814"/>
                      </a:cubicBezTo>
                      <a:cubicBezTo>
                        <a:pt x="21145" y="17114"/>
                        <a:pt x="21524" y="11714"/>
                        <a:pt x="17924" y="9914"/>
                      </a:cubicBezTo>
                      <a:cubicBezTo>
                        <a:pt x="16219" y="9014"/>
                        <a:pt x="14324" y="8414"/>
                        <a:pt x="12619" y="7514"/>
                      </a:cubicBezTo>
                      <a:cubicBezTo>
                        <a:pt x="10535" y="6164"/>
                        <a:pt x="8640" y="4964"/>
                        <a:pt x="6935" y="3314"/>
                      </a:cubicBezTo>
                      <a:close/>
                    </a:path>
                  </a:pathLst>
                </a:custGeom>
                <a:solidFill>
                  <a:srgbClr val="FFC8A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86" name="Freeform: Shape 257"/>
                <p:cNvSpPr/>
                <p:nvPr/>
              </p:nvSpPr>
              <p:spPr>
                <a:xfrm>
                  <a:off x="490145" y="289325"/>
                  <a:ext cx="353272" cy="152044"/>
                </a:xfrm>
                <a:custGeom>
                  <a:avLst/>
                  <a:gdLst/>
                  <a:ahLst/>
                  <a:cxnLst>
                    <a:cxn ang="0">
                      <a:pos x="wd2" y="hd2"/>
                    </a:cxn>
                    <a:cxn ang="5400000">
                      <a:pos x="wd2" y="hd2"/>
                    </a:cxn>
                    <a:cxn ang="10800000">
                      <a:pos x="wd2" y="hd2"/>
                    </a:cxn>
                    <a:cxn ang="16200000">
                      <a:pos x="wd2" y="hd2"/>
                    </a:cxn>
                  </a:cxnLst>
                  <a:rect l="0" t="0" r="r" b="b"/>
                  <a:pathLst>
                    <a:path w="21600" h="18767" fill="norm" stroke="1" extrusionOk="0">
                      <a:moveTo>
                        <a:pt x="21321" y="11380"/>
                      </a:moveTo>
                      <a:cubicBezTo>
                        <a:pt x="21414" y="11099"/>
                        <a:pt x="21507" y="10819"/>
                        <a:pt x="21600" y="10538"/>
                      </a:cubicBezTo>
                      <a:cubicBezTo>
                        <a:pt x="20857" y="8855"/>
                        <a:pt x="19788" y="7079"/>
                        <a:pt x="18859" y="6424"/>
                      </a:cubicBezTo>
                      <a:cubicBezTo>
                        <a:pt x="15422" y="3712"/>
                        <a:pt x="7897" y="-2833"/>
                        <a:pt x="465" y="1375"/>
                      </a:cubicBezTo>
                      <a:cubicBezTo>
                        <a:pt x="186" y="1562"/>
                        <a:pt x="0" y="2123"/>
                        <a:pt x="0" y="2777"/>
                      </a:cubicBezTo>
                      <a:lnTo>
                        <a:pt x="0" y="10912"/>
                      </a:lnTo>
                      <a:cubicBezTo>
                        <a:pt x="0" y="12409"/>
                        <a:pt x="650" y="10632"/>
                        <a:pt x="1394" y="11006"/>
                      </a:cubicBezTo>
                      <a:cubicBezTo>
                        <a:pt x="3855" y="12035"/>
                        <a:pt x="11520" y="17084"/>
                        <a:pt x="13889" y="18019"/>
                      </a:cubicBezTo>
                      <a:cubicBezTo>
                        <a:pt x="14121" y="18112"/>
                        <a:pt x="14307" y="18486"/>
                        <a:pt x="14446" y="18767"/>
                      </a:cubicBezTo>
                      <a:cubicBezTo>
                        <a:pt x="15468" y="18112"/>
                        <a:pt x="16490" y="17271"/>
                        <a:pt x="17512" y="16523"/>
                      </a:cubicBezTo>
                      <a:cubicBezTo>
                        <a:pt x="18906" y="15214"/>
                        <a:pt x="20439" y="13905"/>
                        <a:pt x="21321" y="11380"/>
                      </a:cubicBezTo>
                      <a:close/>
                    </a:path>
                  </a:pathLst>
                </a:custGeom>
                <a:solidFill>
                  <a:srgbClr val="FAFCF9"/>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87" name="Freeform: Shape 258"/>
                <p:cNvSpPr/>
                <p:nvPr/>
              </p:nvSpPr>
              <p:spPr>
                <a:xfrm>
                  <a:off x="611066" y="356070"/>
                  <a:ext cx="483205" cy="655292"/>
                </a:xfrm>
                <a:custGeom>
                  <a:avLst/>
                  <a:gdLst/>
                  <a:ahLst/>
                  <a:cxnLst>
                    <a:cxn ang="0">
                      <a:pos x="wd2" y="hd2"/>
                    </a:cxn>
                    <a:cxn ang="5400000">
                      <a:pos x="wd2" y="hd2"/>
                    </a:cxn>
                    <a:cxn ang="10800000">
                      <a:pos x="wd2" y="hd2"/>
                    </a:cxn>
                    <a:cxn ang="16200000">
                      <a:pos x="wd2" y="hd2"/>
                    </a:cxn>
                  </a:cxnLst>
                  <a:rect l="0" t="0" r="r" b="b"/>
                  <a:pathLst>
                    <a:path w="21287" h="21126" fill="norm" stroke="1" extrusionOk="0">
                      <a:moveTo>
                        <a:pt x="10923" y="1"/>
                      </a:moveTo>
                      <a:cubicBezTo>
                        <a:pt x="10923" y="1"/>
                        <a:pt x="6034" y="-24"/>
                        <a:pt x="1513" y="4512"/>
                      </a:cubicBezTo>
                      <a:cubicBezTo>
                        <a:pt x="274" y="5762"/>
                        <a:pt x="-195" y="7282"/>
                        <a:pt x="73" y="8778"/>
                      </a:cubicBezTo>
                      <a:cubicBezTo>
                        <a:pt x="441" y="10690"/>
                        <a:pt x="810" y="12578"/>
                        <a:pt x="1145" y="14490"/>
                      </a:cubicBezTo>
                      <a:lnTo>
                        <a:pt x="1479" y="16354"/>
                      </a:lnTo>
                      <a:cubicBezTo>
                        <a:pt x="1647" y="17065"/>
                        <a:pt x="-162" y="17849"/>
                        <a:pt x="877" y="18095"/>
                      </a:cubicBezTo>
                      <a:cubicBezTo>
                        <a:pt x="1881" y="18340"/>
                        <a:pt x="4594" y="20595"/>
                        <a:pt x="5598" y="20841"/>
                      </a:cubicBezTo>
                      <a:cubicBezTo>
                        <a:pt x="8545" y="21527"/>
                        <a:pt x="11693" y="20841"/>
                        <a:pt x="14506" y="20203"/>
                      </a:cubicBezTo>
                      <a:cubicBezTo>
                        <a:pt x="15879" y="19909"/>
                        <a:pt x="17185" y="19468"/>
                        <a:pt x="18425" y="18953"/>
                      </a:cubicBezTo>
                      <a:cubicBezTo>
                        <a:pt x="18860" y="18781"/>
                        <a:pt x="21238" y="17898"/>
                        <a:pt x="21271" y="17531"/>
                      </a:cubicBezTo>
                      <a:cubicBezTo>
                        <a:pt x="21405" y="15643"/>
                        <a:pt x="20702" y="12554"/>
                        <a:pt x="19396" y="8729"/>
                      </a:cubicBezTo>
                      <a:cubicBezTo>
                        <a:pt x="17922" y="4316"/>
                        <a:pt x="15344" y="-73"/>
                        <a:pt x="10923" y="1"/>
                      </a:cubicBezTo>
                      <a:close/>
                    </a:path>
                  </a:pathLst>
                </a:custGeom>
                <a:solidFill>
                  <a:srgbClr val="FAFCF9"/>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88" name="Freeform: Shape 259"/>
                <p:cNvSpPr/>
                <p:nvPr/>
              </p:nvSpPr>
              <p:spPr>
                <a:xfrm>
                  <a:off x="883006" y="149309"/>
                  <a:ext cx="427124" cy="1099861"/>
                </a:xfrm>
                <a:custGeom>
                  <a:avLst/>
                  <a:gdLst/>
                  <a:ahLst/>
                  <a:cxnLst>
                    <a:cxn ang="0">
                      <a:pos x="wd2" y="hd2"/>
                    </a:cxn>
                    <a:cxn ang="5400000">
                      <a:pos x="wd2" y="hd2"/>
                    </a:cxn>
                    <a:cxn ang="10800000">
                      <a:pos x="wd2" y="hd2"/>
                    </a:cxn>
                    <a:cxn ang="16200000">
                      <a:pos x="wd2" y="hd2"/>
                    </a:cxn>
                  </a:cxnLst>
                  <a:rect l="0" t="0" r="r" b="b"/>
                  <a:pathLst>
                    <a:path w="21600" h="21475" fill="norm" stroke="1" extrusionOk="0">
                      <a:moveTo>
                        <a:pt x="21600" y="142"/>
                      </a:moveTo>
                      <a:lnTo>
                        <a:pt x="20639" y="68"/>
                      </a:lnTo>
                      <a:cubicBezTo>
                        <a:pt x="18564" y="-125"/>
                        <a:pt x="16373" y="98"/>
                        <a:pt x="14797" y="647"/>
                      </a:cubicBezTo>
                      <a:lnTo>
                        <a:pt x="2114" y="5119"/>
                      </a:lnTo>
                      <a:cubicBezTo>
                        <a:pt x="769" y="5594"/>
                        <a:pt x="0" y="6278"/>
                        <a:pt x="0" y="6976"/>
                      </a:cubicBezTo>
                      <a:lnTo>
                        <a:pt x="0" y="21148"/>
                      </a:lnTo>
                      <a:lnTo>
                        <a:pt x="3190" y="21475"/>
                      </a:lnTo>
                      <a:lnTo>
                        <a:pt x="3190" y="8669"/>
                      </a:lnTo>
                      <a:cubicBezTo>
                        <a:pt x="3190" y="7481"/>
                        <a:pt x="4458" y="6337"/>
                        <a:pt x="6726" y="5520"/>
                      </a:cubicBezTo>
                      <a:close/>
                    </a:path>
                  </a:pathLst>
                </a:custGeom>
                <a:solidFill>
                  <a:srgbClr val="56538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89" name="Freeform: Shape 260"/>
                <p:cNvSpPr/>
                <p:nvPr/>
              </p:nvSpPr>
              <p:spPr>
                <a:xfrm>
                  <a:off x="946199" y="155859"/>
                  <a:ext cx="363930" cy="10933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8042"/>
                      </a:moveTo>
                      <a:lnTo>
                        <a:pt x="0" y="21600"/>
                      </a:lnTo>
                      <a:lnTo>
                        <a:pt x="21600" y="13258"/>
                      </a:lnTo>
                      <a:lnTo>
                        <a:pt x="21600" y="0"/>
                      </a:lnTo>
                      <a:lnTo>
                        <a:pt x="4645" y="4735"/>
                      </a:lnTo>
                      <a:cubicBezTo>
                        <a:pt x="1668" y="5547"/>
                        <a:pt x="0" y="6764"/>
                        <a:pt x="0" y="8042"/>
                      </a:cubicBezTo>
                      <a:close/>
                    </a:path>
                  </a:pathLst>
                </a:custGeom>
                <a:solidFill>
                  <a:srgbClr val="2B2B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90" name="Freeform: Shape 261"/>
                <p:cNvSpPr/>
                <p:nvPr/>
              </p:nvSpPr>
              <p:spPr>
                <a:xfrm>
                  <a:off x="946199" y="827379"/>
                  <a:ext cx="363930" cy="4728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292"/>
                      </a:lnTo>
                      <a:lnTo>
                        <a:pt x="21600" y="0"/>
                      </a:lnTo>
                      <a:lnTo>
                        <a:pt x="0" y="19273"/>
                      </a:lnTo>
                      <a:close/>
                    </a:path>
                  </a:pathLst>
                </a:custGeom>
                <a:solidFill>
                  <a:srgbClr val="2B2B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91" name="Freeform: Shape 262"/>
                <p:cNvSpPr/>
                <p:nvPr/>
              </p:nvSpPr>
              <p:spPr>
                <a:xfrm>
                  <a:off x="130021" y="469598"/>
                  <a:ext cx="133237" cy="156783"/>
                </a:xfrm>
                <a:custGeom>
                  <a:avLst/>
                  <a:gdLst/>
                  <a:ahLst/>
                  <a:cxnLst>
                    <a:cxn ang="0">
                      <a:pos x="wd2" y="hd2"/>
                    </a:cxn>
                    <a:cxn ang="5400000">
                      <a:pos x="wd2" y="hd2"/>
                    </a:cxn>
                    <a:cxn ang="10800000">
                      <a:pos x="wd2" y="hd2"/>
                    </a:cxn>
                    <a:cxn ang="16200000">
                      <a:pos x="wd2" y="hd2"/>
                    </a:cxn>
                  </a:cxnLst>
                  <a:rect l="0" t="0" r="r" b="b"/>
                  <a:pathLst>
                    <a:path w="20888" h="21284" fill="norm" stroke="1" extrusionOk="0">
                      <a:moveTo>
                        <a:pt x="1187" y="7193"/>
                      </a:moveTo>
                      <a:cubicBezTo>
                        <a:pt x="593" y="6061"/>
                        <a:pt x="0" y="4930"/>
                        <a:pt x="0" y="3695"/>
                      </a:cubicBezTo>
                      <a:cubicBezTo>
                        <a:pt x="0" y="2564"/>
                        <a:pt x="475" y="1330"/>
                        <a:pt x="1543" y="610"/>
                      </a:cubicBezTo>
                      <a:cubicBezTo>
                        <a:pt x="2967" y="-316"/>
                        <a:pt x="5222" y="-110"/>
                        <a:pt x="6646" y="713"/>
                      </a:cubicBezTo>
                      <a:cubicBezTo>
                        <a:pt x="8189" y="1535"/>
                        <a:pt x="9376" y="2873"/>
                        <a:pt x="10325" y="4210"/>
                      </a:cubicBezTo>
                      <a:cubicBezTo>
                        <a:pt x="12105" y="6370"/>
                        <a:pt x="13886" y="8530"/>
                        <a:pt x="15666" y="10690"/>
                      </a:cubicBezTo>
                      <a:cubicBezTo>
                        <a:pt x="15429" y="9147"/>
                        <a:pt x="15191" y="7604"/>
                        <a:pt x="14954" y="6061"/>
                      </a:cubicBezTo>
                      <a:cubicBezTo>
                        <a:pt x="15785" y="5650"/>
                        <a:pt x="16853" y="6061"/>
                        <a:pt x="17446" y="6678"/>
                      </a:cubicBezTo>
                      <a:cubicBezTo>
                        <a:pt x="18040" y="7295"/>
                        <a:pt x="18277" y="8118"/>
                        <a:pt x="18514" y="8838"/>
                      </a:cubicBezTo>
                      <a:cubicBezTo>
                        <a:pt x="19226" y="11821"/>
                        <a:pt x="19938" y="14701"/>
                        <a:pt x="20532" y="17684"/>
                      </a:cubicBezTo>
                      <a:cubicBezTo>
                        <a:pt x="20888" y="19330"/>
                        <a:pt x="21600" y="21284"/>
                        <a:pt x="18870" y="21284"/>
                      </a:cubicBezTo>
                      <a:cubicBezTo>
                        <a:pt x="16615" y="21181"/>
                        <a:pt x="14954" y="19741"/>
                        <a:pt x="13411" y="18610"/>
                      </a:cubicBezTo>
                      <a:cubicBezTo>
                        <a:pt x="11275" y="16861"/>
                        <a:pt x="9020" y="15215"/>
                        <a:pt x="6884" y="13467"/>
                      </a:cubicBezTo>
                      <a:cubicBezTo>
                        <a:pt x="4629" y="11615"/>
                        <a:pt x="2611" y="9558"/>
                        <a:pt x="1187" y="7193"/>
                      </a:cubicBezTo>
                      <a:close/>
                    </a:path>
                  </a:pathLst>
                </a:custGeom>
                <a:solidFill>
                  <a:srgbClr val="FFC8A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92" name="Freeform: Shape 263"/>
                <p:cNvSpPr/>
                <p:nvPr/>
              </p:nvSpPr>
              <p:spPr>
                <a:xfrm>
                  <a:off x="622622" y="636159"/>
                  <a:ext cx="124317" cy="179039"/>
                </a:xfrm>
                <a:custGeom>
                  <a:avLst/>
                  <a:gdLst/>
                  <a:ahLst/>
                  <a:cxnLst>
                    <a:cxn ang="0">
                      <a:pos x="wd2" y="hd2"/>
                    </a:cxn>
                    <a:cxn ang="5400000">
                      <a:pos x="wd2" y="hd2"/>
                    </a:cxn>
                    <a:cxn ang="10800000">
                      <a:pos x="wd2" y="hd2"/>
                    </a:cxn>
                    <a:cxn ang="16200000">
                      <a:pos x="wd2" y="hd2"/>
                    </a:cxn>
                  </a:cxnLst>
                  <a:rect l="0" t="0" r="r" b="b"/>
                  <a:pathLst>
                    <a:path w="21377" h="21523" fill="norm" stroke="1" extrusionOk="0">
                      <a:moveTo>
                        <a:pt x="20949" y="6394"/>
                      </a:moveTo>
                      <a:cubicBezTo>
                        <a:pt x="21600" y="4753"/>
                        <a:pt x="21600" y="3022"/>
                        <a:pt x="20299" y="1564"/>
                      </a:cubicBezTo>
                      <a:cubicBezTo>
                        <a:pt x="19778" y="834"/>
                        <a:pt x="18867" y="196"/>
                        <a:pt x="17827" y="14"/>
                      </a:cubicBezTo>
                      <a:cubicBezTo>
                        <a:pt x="16525" y="-77"/>
                        <a:pt x="15354" y="288"/>
                        <a:pt x="14313" y="561"/>
                      </a:cubicBezTo>
                      <a:cubicBezTo>
                        <a:pt x="8978" y="2384"/>
                        <a:pt x="3513" y="4298"/>
                        <a:pt x="0" y="7579"/>
                      </a:cubicBezTo>
                      <a:lnTo>
                        <a:pt x="2863" y="21523"/>
                      </a:lnTo>
                      <a:cubicBezTo>
                        <a:pt x="8328" y="17422"/>
                        <a:pt x="13533" y="15599"/>
                        <a:pt x="17827" y="10769"/>
                      </a:cubicBezTo>
                      <a:cubicBezTo>
                        <a:pt x="19128" y="9401"/>
                        <a:pt x="20299" y="7943"/>
                        <a:pt x="20949" y="6394"/>
                      </a:cubicBezTo>
                      <a:close/>
                    </a:path>
                  </a:pathLst>
                </a:custGeom>
                <a:solidFill>
                  <a:srgbClr val="9BBFC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93" name="Freeform: Shape 264"/>
                <p:cNvSpPr/>
                <p:nvPr/>
              </p:nvSpPr>
              <p:spPr>
                <a:xfrm>
                  <a:off x="194916" y="468578"/>
                  <a:ext cx="588382" cy="356999"/>
                </a:xfrm>
                <a:custGeom>
                  <a:avLst/>
                  <a:gdLst/>
                  <a:ahLst/>
                  <a:cxnLst>
                    <a:cxn ang="0">
                      <a:pos x="wd2" y="hd2"/>
                    </a:cxn>
                    <a:cxn ang="5400000">
                      <a:pos x="wd2" y="hd2"/>
                    </a:cxn>
                    <a:cxn ang="10800000">
                      <a:pos x="wd2" y="hd2"/>
                    </a:cxn>
                    <a:cxn ang="16200000">
                      <a:pos x="wd2" y="hd2"/>
                    </a:cxn>
                  </a:cxnLst>
                  <a:rect l="0" t="0" r="r" b="b"/>
                  <a:pathLst>
                    <a:path w="19015" h="18387" fill="norm" stroke="1" extrusionOk="0">
                      <a:moveTo>
                        <a:pt x="2304" y="5019"/>
                      </a:moveTo>
                      <a:cubicBezTo>
                        <a:pt x="3337" y="6350"/>
                        <a:pt x="6900" y="10028"/>
                        <a:pt x="7883" y="11358"/>
                      </a:cubicBezTo>
                      <a:cubicBezTo>
                        <a:pt x="8079" y="11632"/>
                        <a:pt x="8374" y="11593"/>
                        <a:pt x="8546" y="11280"/>
                      </a:cubicBezTo>
                      <a:cubicBezTo>
                        <a:pt x="9947" y="8580"/>
                        <a:pt x="15107" y="-3120"/>
                        <a:pt x="18031" y="793"/>
                      </a:cubicBezTo>
                      <a:cubicBezTo>
                        <a:pt x="21570" y="5567"/>
                        <a:pt x="14837" y="17110"/>
                        <a:pt x="9357" y="18363"/>
                      </a:cubicBezTo>
                      <a:cubicBezTo>
                        <a:pt x="8694" y="18480"/>
                        <a:pt x="7735" y="18167"/>
                        <a:pt x="7170" y="17658"/>
                      </a:cubicBezTo>
                      <a:cubicBezTo>
                        <a:pt x="5474" y="16093"/>
                        <a:pt x="1641" y="12884"/>
                        <a:pt x="19" y="6897"/>
                      </a:cubicBezTo>
                      <a:cubicBezTo>
                        <a:pt x="-30" y="6663"/>
                        <a:pt x="19" y="6389"/>
                        <a:pt x="142" y="6232"/>
                      </a:cubicBezTo>
                      <a:lnTo>
                        <a:pt x="1838" y="4119"/>
                      </a:lnTo>
                      <a:cubicBezTo>
                        <a:pt x="2132" y="3689"/>
                        <a:pt x="2010" y="4589"/>
                        <a:pt x="2304" y="5019"/>
                      </a:cubicBezTo>
                      <a:close/>
                    </a:path>
                  </a:pathLst>
                </a:custGeom>
                <a:solidFill>
                  <a:srgbClr val="FAFCF9"/>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94" name="Freeform: Shape 265"/>
                <p:cNvSpPr/>
                <p:nvPr/>
              </p:nvSpPr>
              <p:spPr>
                <a:xfrm>
                  <a:off x="681745" y="291381"/>
                  <a:ext cx="152536" cy="176700"/>
                </a:xfrm>
                <a:custGeom>
                  <a:avLst/>
                  <a:gdLst/>
                  <a:ahLst/>
                  <a:cxnLst>
                    <a:cxn ang="0">
                      <a:pos x="wd2" y="hd2"/>
                    </a:cxn>
                    <a:cxn ang="5400000">
                      <a:pos x="wd2" y="hd2"/>
                    </a:cxn>
                    <a:cxn ang="10800000">
                      <a:pos x="wd2" y="hd2"/>
                    </a:cxn>
                    <a:cxn ang="16200000">
                      <a:pos x="wd2" y="hd2"/>
                    </a:cxn>
                  </a:cxnLst>
                  <a:rect l="0" t="0" r="r" b="b"/>
                  <a:pathLst>
                    <a:path w="21424" h="21516" fill="norm" stroke="1" extrusionOk="0">
                      <a:moveTo>
                        <a:pt x="888" y="3877"/>
                      </a:moveTo>
                      <a:cubicBezTo>
                        <a:pt x="888" y="3877"/>
                        <a:pt x="2697" y="11723"/>
                        <a:pt x="37" y="20215"/>
                      </a:cubicBezTo>
                      <a:cubicBezTo>
                        <a:pt x="-176" y="20862"/>
                        <a:pt x="569" y="21600"/>
                        <a:pt x="1314" y="21508"/>
                      </a:cubicBezTo>
                      <a:cubicBezTo>
                        <a:pt x="6208" y="20769"/>
                        <a:pt x="19722" y="18000"/>
                        <a:pt x="21424" y="9323"/>
                      </a:cubicBezTo>
                      <a:cubicBezTo>
                        <a:pt x="21424" y="9323"/>
                        <a:pt x="16849" y="3046"/>
                        <a:pt x="18551" y="0"/>
                      </a:cubicBezTo>
                      <a:close/>
                    </a:path>
                  </a:pathLst>
                </a:custGeom>
                <a:solidFill>
                  <a:srgbClr val="FFC8A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95" name="Freeform: Shape 266"/>
                <p:cNvSpPr/>
                <p:nvPr/>
              </p:nvSpPr>
              <p:spPr>
                <a:xfrm>
                  <a:off x="681745" y="291381"/>
                  <a:ext cx="131979" cy="176700"/>
                </a:xfrm>
                <a:custGeom>
                  <a:avLst/>
                  <a:gdLst/>
                  <a:ahLst/>
                  <a:cxnLst>
                    <a:cxn ang="0">
                      <a:pos x="wd2" y="hd2"/>
                    </a:cxn>
                    <a:cxn ang="5400000">
                      <a:pos x="wd2" y="hd2"/>
                    </a:cxn>
                    <a:cxn ang="10800000">
                      <a:pos x="wd2" y="hd2"/>
                    </a:cxn>
                    <a:cxn ang="16200000">
                      <a:pos x="wd2" y="hd2"/>
                    </a:cxn>
                  </a:cxnLst>
                  <a:rect l="0" t="0" r="r" b="b"/>
                  <a:pathLst>
                    <a:path w="21397" h="21516" fill="norm" stroke="1" extrusionOk="0">
                      <a:moveTo>
                        <a:pt x="21397" y="0"/>
                      </a:moveTo>
                      <a:lnTo>
                        <a:pt x="1024" y="3877"/>
                      </a:lnTo>
                      <a:cubicBezTo>
                        <a:pt x="1024" y="3877"/>
                        <a:pt x="3111" y="11723"/>
                        <a:pt x="42" y="20215"/>
                      </a:cubicBezTo>
                      <a:cubicBezTo>
                        <a:pt x="-203" y="20862"/>
                        <a:pt x="656" y="21600"/>
                        <a:pt x="1515" y="21508"/>
                      </a:cubicBezTo>
                      <a:cubicBezTo>
                        <a:pt x="2129" y="21323"/>
                        <a:pt x="2865" y="21231"/>
                        <a:pt x="3724" y="21138"/>
                      </a:cubicBezTo>
                      <a:cubicBezTo>
                        <a:pt x="4092" y="17262"/>
                        <a:pt x="5197" y="13569"/>
                        <a:pt x="7897" y="10062"/>
                      </a:cubicBezTo>
                      <a:cubicBezTo>
                        <a:pt x="10965" y="6092"/>
                        <a:pt x="15629" y="2769"/>
                        <a:pt x="21152" y="646"/>
                      </a:cubicBezTo>
                      <a:cubicBezTo>
                        <a:pt x="21274" y="462"/>
                        <a:pt x="21274" y="277"/>
                        <a:pt x="21397" y="0"/>
                      </a:cubicBezTo>
                      <a:close/>
                    </a:path>
                  </a:pathLst>
                </a:custGeom>
                <a:solidFill>
                  <a:srgbClr val="FFB19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96" name="Freeform: Shape 267"/>
                <p:cNvSpPr/>
                <p:nvPr/>
              </p:nvSpPr>
              <p:spPr>
                <a:xfrm>
                  <a:off x="561291" y="82700"/>
                  <a:ext cx="281891" cy="271458"/>
                </a:xfrm>
                <a:custGeom>
                  <a:avLst/>
                  <a:gdLst/>
                  <a:ahLst/>
                  <a:cxnLst>
                    <a:cxn ang="0">
                      <a:pos x="wd2" y="hd2"/>
                    </a:cxn>
                    <a:cxn ang="5400000">
                      <a:pos x="wd2" y="hd2"/>
                    </a:cxn>
                    <a:cxn ang="10800000">
                      <a:pos x="wd2" y="hd2"/>
                    </a:cxn>
                    <a:cxn ang="16200000">
                      <a:pos x="wd2" y="hd2"/>
                    </a:cxn>
                  </a:cxnLst>
                  <a:rect l="0" t="0" r="r" b="b"/>
                  <a:pathLst>
                    <a:path w="20404" h="21101" fill="norm" stroke="1" extrusionOk="0">
                      <a:moveTo>
                        <a:pt x="1185" y="14700"/>
                      </a:moveTo>
                      <a:cubicBezTo>
                        <a:pt x="1514" y="15526"/>
                        <a:pt x="3163" y="18949"/>
                        <a:pt x="6846" y="20425"/>
                      </a:cubicBezTo>
                      <a:cubicBezTo>
                        <a:pt x="8989" y="21310"/>
                        <a:pt x="10858" y="21133"/>
                        <a:pt x="12012" y="20956"/>
                      </a:cubicBezTo>
                      <a:cubicBezTo>
                        <a:pt x="14650" y="20720"/>
                        <a:pt x="17234" y="19894"/>
                        <a:pt x="18827" y="17356"/>
                      </a:cubicBezTo>
                      <a:cubicBezTo>
                        <a:pt x="20861" y="14051"/>
                        <a:pt x="20861" y="8149"/>
                        <a:pt x="19212" y="4667"/>
                      </a:cubicBezTo>
                      <a:cubicBezTo>
                        <a:pt x="17124" y="123"/>
                        <a:pt x="12562" y="-290"/>
                        <a:pt x="8440" y="123"/>
                      </a:cubicBezTo>
                      <a:cubicBezTo>
                        <a:pt x="5527" y="359"/>
                        <a:pt x="4098" y="536"/>
                        <a:pt x="2834" y="1540"/>
                      </a:cubicBezTo>
                      <a:cubicBezTo>
                        <a:pt x="-409" y="4195"/>
                        <a:pt x="-739" y="10392"/>
                        <a:pt x="1185" y="14700"/>
                      </a:cubicBezTo>
                      <a:close/>
                    </a:path>
                  </a:pathLst>
                </a:custGeom>
                <a:solidFill>
                  <a:srgbClr val="FFC8A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97" name="Freeform: Shape 268"/>
                <p:cNvSpPr/>
                <p:nvPr/>
              </p:nvSpPr>
              <p:spPr>
                <a:xfrm>
                  <a:off x="536568" y="3707"/>
                  <a:ext cx="270022" cy="347063"/>
                </a:xfrm>
                <a:custGeom>
                  <a:avLst/>
                  <a:gdLst/>
                  <a:ahLst/>
                  <a:cxnLst>
                    <a:cxn ang="0">
                      <a:pos x="wd2" y="hd2"/>
                    </a:cxn>
                    <a:cxn ang="5400000">
                      <a:pos x="wd2" y="hd2"/>
                    </a:cxn>
                    <a:cxn ang="10800000">
                      <a:pos x="wd2" y="hd2"/>
                    </a:cxn>
                    <a:cxn ang="16200000">
                      <a:pos x="wd2" y="hd2"/>
                    </a:cxn>
                  </a:cxnLst>
                  <a:rect l="0" t="0" r="r" b="b"/>
                  <a:pathLst>
                    <a:path w="21047" h="20862" fill="norm" stroke="1" extrusionOk="0">
                      <a:moveTo>
                        <a:pt x="20892" y="1591"/>
                      </a:moveTo>
                      <a:cubicBezTo>
                        <a:pt x="20773" y="1226"/>
                        <a:pt x="20537" y="815"/>
                        <a:pt x="20122" y="586"/>
                      </a:cubicBezTo>
                      <a:cubicBezTo>
                        <a:pt x="19886" y="404"/>
                        <a:pt x="19471" y="358"/>
                        <a:pt x="19176" y="267"/>
                      </a:cubicBezTo>
                      <a:cubicBezTo>
                        <a:pt x="13376" y="-738"/>
                        <a:pt x="7281" y="1180"/>
                        <a:pt x="3434" y="4559"/>
                      </a:cubicBezTo>
                      <a:cubicBezTo>
                        <a:pt x="1777" y="5975"/>
                        <a:pt x="830" y="7162"/>
                        <a:pt x="1304" y="9080"/>
                      </a:cubicBezTo>
                      <a:cubicBezTo>
                        <a:pt x="1363" y="9126"/>
                        <a:pt x="1363" y="9172"/>
                        <a:pt x="1304" y="9217"/>
                      </a:cubicBezTo>
                      <a:cubicBezTo>
                        <a:pt x="1245" y="9263"/>
                        <a:pt x="1185" y="9263"/>
                        <a:pt x="1126" y="9263"/>
                      </a:cubicBezTo>
                      <a:cubicBezTo>
                        <a:pt x="653" y="9263"/>
                        <a:pt x="179" y="9537"/>
                        <a:pt x="120" y="9902"/>
                      </a:cubicBezTo>
                      <a:cubicBezTo>
                        <a:pt x="-294" y="12185"/>
                        <a:pt x="357" y="14606"/>
                        <a:pt x="2191" y="16798"/>
                      </a:cubicBezTo>
                      <a:cubicBezTo>
                        <a:pt x="3138" y="17848"/>
                        <a:pt x="4263" y="18807"/>
                        <a:pt x="5624" y="19538"/>
                      </a:cubicBezTo>
                      <a:cubicBezTo>
                        <a:pt x="7458" y="20497"/>
                        <a:pt x="9648" y="20862"/>
                        <a:pt x="11838" y="20862"/>
                      </a:cubicBezTo>
                      <a:cubicBezTo>
                        <a:pt x="12784" y="20862"/>
                        <a:pt x="13850" y="20816"/>
                        <a:pt x="14737" y="20451"/>
                      </a:cubicBezTo>
                      <a:cubicBezTo>
                        <a:pt x="16986" y="19538"/>
                        <a:pt x="17755" y="17072"/>
                        <a:pt x="17755" y="14925"/>
                      </a:cubicBezTo>
                      <a:cubicBezTo>
                        <a:pt x="17755" y="12733"/>
                        <a:pt x="17282" y="10496"/>
                        <a:pt x="18110" y="8487"/>
                      </a:cubicBezTo>
                      <a:cubicBezTo>
                        <a:pt x="18584" y="7299"/>
                        <a:pt x="19471" y="6295"/>
                        <a:pt x="20182" y="5153"/>
                      </a:cubicBezTo>
                      <a:cubicBezTo>
                        <a:pt x="20833" y="4103"/>
                        <a:pt x="21306" y="2778"/>
                        <a:pt x="20892" y="1591"/>
                      </a:cubicBezTo>
                      <a:close/>
                    </a:path>
                  </a:pathLst>
                </a:custGeom>
                <a:solidFill>
                  <a:srgbClr val="E8C14A"/>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98" name="Freeform: Shape 269"/>
                <p:cNvSpPr/>
                <p:nvPr/>
              </p:nvSpPr>
              <p:spPr>
                <a:xfrm>
                  <a:off x="724011" y="196922"/>
                  <a:ext cx="49817" cy="65221"/>
                </a:xfrm>
                <a:custGeom>
                  <a:avLst/>
                  <a:gdLst/>
                  <a:ahLst/>
                  <a:cxnLst>
                    <a:cxn ang="0">
                      <a:pos x="wd2" y="hd2"/>
                    </a:cxn>
                    <a:cxn ang="5400000">
                      <a:pos x="wd2" y="hd2"/>
                    </a:cxn>
                    <a:cxn ang="10800000">
                      <a:pos x="wd2" y="hd2"/>
                    </a:cxn>
                    <a:cxn ang="16200000">
                      <a:pos x="wd2" y="hd2"/>
                    </a:cxn>
                  </a:cxnLst>
                  <a:rect l="0" t="0" r="r" b="b"/>
                  <a:pathLst>
                    <a:path w="19931" h="20798" fill="norm" stroke="1" extrusionOk="0">
                      <a:moveTo>
                        <a:pt x="17949" y="4577"/>
                      </a:moveTo>
                      <a:cubicBezTo>
                        <a:pt x="16449" y="2177"/>
                        <a:pt x="12849" y="-223"/>
                        <a:pt x="8949" y="17"/>
                      </a:cubicBezTo>
                      <a:cubicBezTo>
                        <a:pt x="6549" y="17"/>
                        <a:pt x="4449" y="977"/>
                        <a:pt x="3249" y="2177"/>
                      </a:cubicBezTo>
                      <a:cubicBezTo>
                        <a:pt x="2049" y="3377"/>
                        <a:pt x="1149" y="4817"/>
                        <a:pt x="849" y="6257"/>
                      </a:cubicBezTo>
                      <a:cubicBezTo>
                        <a:pt x="249" y="8417"/>
                        <a:pt x="-351" y="10577"/>
                        <a:pt x="249" y="12737"/>
                      </a:cubicBezTo>
                      <a:cubicBezTo>
                        <a:pt x="849" y="15137"/>
                        <a:pt x="2049" y="17297"/>
                        <a:pt x="4449" y="18977"/>
                      </a:cubicBezTo>
                      <a:cubicBezTo>
                        <a:pt x="5349" y="19457"/>
                        <a:pt x="5949" y="19937"/>
                        <a:pt x="6849" y="20417"/>
                      </a:cubicBezTo>
                      <a:cubicBezTo>
                        <a:pt x="10149" y="21377"/>
                        <a:pt x="13749" y="20417"/>
                        <a:pt x="15849" y="18737"/>
                      </a:cubicBezTo>
                      <a:cubicBezTo>
                        <a:pt x="20349" y="15377"/>
                        <a:pt x="21249" y="8897"/>
                        <a:pt x="17949" y="4577"/>
                      </a:cubicBezTo>
                      <a:close/>
                    </a:path>
                  </a:pathLst>
                </a:custGeom>
                <a:solidFill>
                  <a:srgbClr val="FFC8A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499" name="Freeform: Shape 270"/>
                <p:cNvSpPr/>
                <p:nvPr/>
              </p:nvSpPr>
              <p:spPr>
                <a:xfrm>
                  <a:off x="0" y="-1"/>
                  <a:ext cx="397303" cy="567719"/>
                </a:xfrm>
                <a:custGeom>
                  <a:avLst/>
                  <a:gdLst/>
                  <a:ahLst/>
                  <a:cxnLst>
                    <a:cxn ang="0">
                      <a:pos x="wd2" y="hd2"/>
                    </a:cxn>
                    <a:cxn ang="5400000">
                      <a:pos x="wd2" y="hd2"/>
                    </a:cxn>
                    <a:cxn ang="10800000">
                      <a:pos x="wd2" y="hd2"/>
                    </a:cxn>
                    <a:cxn ang="16200000">
                      <a:pos x="wd2" y="hd2"/>
                    </a:cxn>
                  </a:cxnLst>
                  <a:rect l="0" t="0" r="r" b="b"/>
                  <a:pathLst>
                    <a:path w="21429" h="21333" fill="norm" stroke="1" extrusionOk="0">
                      <a:moveTo>
                        <a:pt x="278" y="7935"/>
                      </a:moveTo>
                      <a:lnTo>
                        <a:pt x="10648" y="221"/>
                      </a:lnTo>
                      <a:cubicBezTo>
                        <a:pt x="11139" y="-122"/>
                        <a:pt x="12000" y="-65"/>
                        <a:pt x="12328" y="392"/>
                      </a:cubicBezTo>
                      <a:lnTo>
                        <a:pt x="21304" y="12221"/>
                      </a:lnTo>
                      <a:cubicBezTo>
                        <a:pt x="21509" y="12478"/>
                        <a:pt x="21468" y="12792"/>
                        <a:pt x="21140" y="13021"/>
                      </a:cubicBezTo>
                      <a:lnTo>
                        <a:pt x="10770" y="21078"/>
                      </a:lnTo>
                      <a:cubicBezTo>
                        <a:pt x="10279" y="21478"/>
                        <a:pt x="9418" y="21392"/>
                        <a:pt x="9090" y="20935"/>
                      </a:cubicBezTo>
                      <a:lnTo>
                        <a:pt x="114" y="8764"/>
                      </a:lnTo>
                      <a:cubicBezTo>
                        <a:pt x="-91" y="8478"/>
                        <a:pt x="-9" y="8164"/>
                        <a:pt x="278" y="7935"/>
                      </a:cubicBezTo>
                      <a:close/>
                    </a:path>
                  </a:pathLst>
                </a:custGeom>
                <a:solidFill>
                  <a:srgbClr val="3C3C6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00" name="Freeform: Shape 271"/>
                <p:cNvSpPr/>
                <p:nvPr/>
              </p:nvSpPr>
              <p:spPr>
                <a:xfrm>
                  <a:off x="27544" y="33891"/>
                  <a:ext cx="342338" cy="498557"/>
                </a:xfrm>
                <a:custGeom>
                  <a:avLst/>
                  <a:gdLst/>
                  <a:ahLst/>
                  <a:cxnLst>
                    <a:cxn ang="0">
                      <a:pos x="wd2" y="hd2"/>
                    </a:cxn>
                    <a:cxn ang="5400000">
                      <a:pos x="wd2" y="hd2"/>
                    </a:cxn>
                    <a:cxn ang="10800000">
                      <a:pos x="wd2" y="hd2"/>
                    </a:cxn>
                    <a:cxn ang="16200000">
                      <a:pos x="wd2" y="hd2"/>
                    </a:cxn>
                  </a:cxnLst>
                  <a:rect l="0" t="0" r="r" b="b"/>
                  <a:pathLst>
                    <a:path w="21535" h="21463" fill="norm" stroke="1" extrusionOk="0">
                      <a:moveTo>
                        <a:pt x="29" y="8483"/>
                      </a:moveTo>
                      <a:lnTo>
                        <a:pt x="9634" y="21279"/>
                      </a:lnTo>
                      <a:cubicBezTo>
                        <a:pt x="9777" y="21476"/>
                        <a:pt x="10208" y="21541"/>
                        <a:pt x="10446" y="21345"/>
                      </a:cubicBezTo>
                      <a:lnTo>
                        <a:pt x="21390" y="12966"/>
                      </a:lnTo>
                      <a:cubicBezTo>
                        <a:pt x="21533" y="12868"/>
                        <a:pt x="21581" y="12705"/>
                        <a:pt x="21485" y="12574"/>
                      </a:cubicBezTo>
                      <a:lnTo>
                        <a:pt x="11880" y="170"/>
                      </a:lnTo>
                      <a:cubicBezTo>
                        <a:pt x="11737" y="-26"/>
                        <a:pt x="11307" y="-59"/>
                        <a:pt x="11068" y="105"/>
                      </a:cubicBezTo>
                      <a:lnTo>
                        <a:pt x="124" y="8090"/>
                      </a:lnTo>
                      <a:cubicBezTo>
                        <a:pt x="-19" y="8188"/>
                        <a:pt x="-19" y="8352"/>
                        <a:pt x="29" y="8483"/>
                      </a:cubicBezTo>
                      <a:close/>
                    </a:path>
                  </a:pathLst>
                </a:custGeom>
                <a:solidFill>
                  <a:srgbClr val="FBD15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1512" name="Group 778"/>
              <p:cNvGrpSpPr/>
              <p:nvPr/>
            </p:nvGrpSpPr>
            <p:grpSpPr>
              <a:xfrm>
                <a:off x="4046623" y="3335683"/>
                <a:ext cx="705931" cy="1359615"/>
                <a:chOff x="0" y="0"/>
                <a:chExt cx="705930" cy="1359613"/>
              </a:xfrm>
            </p:grpSpPr>
            <p:sp>
              <p:nvSpPr>
                <p:cNvPr id="1502" name="Freeform: Shape 272"/>
                <p:cNvSpPr/>
                <p:nvPr/>
              </p:nvSpPr>
              <p:spPr>
                <a:xfrm>
                  <a:off x="0" y="191092"/>
                  <a:ext cx="296656" cy="410726"/>
                </a:xfrm>
                <a:custGeom>
                  <a:avLst/>
                  <a:gdLst/>
                  <a:ahLst/>
                  <a:cxnLst>
                    <a:cxn ang="0">
                      <a:pos x="wd2" y="hd2"/>
                    </a:cxn>
                    <a:cxn ang="5400000">
                      <a:pos x="wd2" y="hd2"/>
                    </a:cxn>
                    <a:cxn ang="10800000">
                      <a:pos x="wd2" y="hd2"/>
                    </a:cxn>
                    <a:cxn ang="16200000">
                      <a:pos x="wd2" y="hd2"/>
                    </a:cxn>
                  </a:cxnLst>
                  <a:rect l="0" t="0" r="r" b="b"/>
                  <a:pathLst>
                    <a:path w="21470" h="20884" fill="norm" stroke="1" extrusionOk="0">
                      <a:moveTo>
                        <a:pt x="8409" y="20703"/>
                      </a:moveTo>
                      <a:cubicBezTo>
                        <a:pt x="4397" y="20046"/>
                        <a:pt x="1539" y="17650"/>
                        <a:pt x="660" y="14868"/>
                      </a:cubicBezTo>
                      <a:cubicBezTo>
                        <a:pt x="495" y="14405"/>
                        <a:pt x="440" y="13786"/>
                        <a:pt x="989" y="13516"/>
                      </a:cubicBezTo>
                      <a:cubicBezTo>
                        <a:pt x="1649" y="13168"/>
                        <a:pt x="2583" y="13477"/>
                        <a:pt x="3243" y="13825"/>
                      </a:cubicBezTo>
                      <a:cubicBezTo>
                        <a:pt x="3902" y="14211"/>
                        <a:pt x="4727" y="14559"/>
                        <a:pt x="5496" y="14289"/>
                      </a:cubicBezTo>
                      <a:cubicBezTo>
                        <a:pt x="5991" y="13439"/>
                        <a:pt x="4837" y="12589"/>
                        <a:pt x="3847" y="11932"/>
                      </a:cubicBezTo>
                      <a:cubicBezTo>
                        <a:pt x="2913" y="11313"/>
                        <a:pt x="2034" y="10579"/>
                        <a:pt x="1264" y="9845"/>
                      </a:cubicBezTo>
                      <a:cubicBezTo>
                        <a:pt x="605" y="9227"/>
                        <a:pt x="0" y="8531"/>
                        <a:pt x="0" y="7758"/>
                      </a:cubicBezTo>
                      <a:cubicBezTo>
                        <a:pt x="0" y="7102"/>
                        <a:pt x="495" y="6406"/>
                        <a:pt x="1429" y="6213"/>
                      </a:cubicBezTo>
                      <a:cubicBezTo>
                        <a:pt x="2253" y="6020"/>
                        <a:pt x="3188" y="6290"/>
                        <a:pt x="4012" y="6561"/>
                      </a:cubicBezTo>
                      <a:cubicBezTo>
                        <a:pt x="5331" y="7024"/>
                        <a:pt x="6815" y="7256"/>
                        <a:pt x="7420" y="6097"/>
                      </a:cubicBezTo>
                      <a:cubicBezTo>
                        <a:pt x="7640" y="5633"/>
                        <a:pt x="7585" y="5131"/>
                        <a:pt x="7585" y="4667"/>
                      </a:cubicBezTo>
                      <a:cubicBezTo>
                        <a:pt x="7585" y="3469"/>
                        <a:pt x="7695" y="2272"/>
                        <a:pt x="8629" y="1267"/>
                      </a:cubicBezTo>
                      <a:cubicBezTo>
                        <a:pt x="9508" y="262"/>
                        <a:pt x="11377" y="-356"/>
                        <a:pt x="12861" y="224"/>
                      </a:cubicBezTo>
                      <a:cubicBezTo>
                        <a:pt x="14455" y="765"/>
                        <a:pt x="14730" y="2272"/>
                        <a:pt x="14510" y="3469"/>
                      </a:cubicBezTo>
                      <a:cubicBezTo>
                        <a:pt x="14290" y="4706"/>
                        <a:pt x="13740" y="5981"/>
                        <a:pt x="14345" y="7140"/>
                      </a:cubicBezTo>
                      <a:cubicBezTo>
                        <a:pt x="14785" y="7990"/>
                        <a:pt x="15884" y="8609"/>
                        <a:pt x="17148" y="8106"/>
                      </a:cubicBezTo>
                      <a:cubicBezTo>
                        <a:pt x="17643" y="7913"/>
                        <a:pt x="17973" y="7604"/>
                        <a:pt x="18412" y="7333"/>
                      </a:cubicBezTo>
                      <a:cubicBezTo>
                        <a:pt x="18962" y="6986"/>
                        <a:pt x="19951" y="6561"/>
                        <a:pt x="20666" y="6947"/>
                      </a:cubicBezTo>
                      <a:cubicBezTo>
                        <a:pt x="21600" y="7411"/>
                        <a:pt x="21600" y="8299"/>
                        <a:pt x="21270" y="9034"/>
                      </a:cubicBezTo>
                      <a:cubicBezTo>
                        <a:pt x="20885" y="9884"/>
                        <a:pt x="20006" y="10425"/>
                        <a:pt x="18852" y="10772"/>
                      </a:cubicBezTo>
                      <a:cubicBezTo>
                        <a:pt x="18137" y="11004"/>
                        <a:pt x="17313" y="11275"/>
                        <a:pt x="16873" y="11777"/>
                      </a:cubicBezTo>
                      <a:cubicBezTo>
                        <a:pt x="16434" y="12202"/>
                        <a:pt x="16434" y="13052"/>
                        <a:pt x="17313" y="13284"/>
                      </a:cubicBezTo>
                      <a:cubicBezTo>
                        <a:pt x="17533" y="13361"/>
                        <a:pt x="17808" y="13361"/>
                        <a:pt x="18027" y="13400"/>
                      </a:cubicBezTo>
                      <a:cubicBezTo>
                        <a:pt x="18797" y="13516"/>
                        <a:pt x="19456" y="13941"/>
                        <a:pt x="19786" y="14405"/>
                      </a:cubicBezTo>
                      <a:cubicBezTo>
                        <a:pt x="20721" y="15602"/>
                        <a:pt x="19951" y="16955"/>
                        <a:pt x="18907" y="17960"/>
                      </a:cubicBezTo>
                      <a:cubicBezTo>
                        <a:pt x="16708" y="20123"/>
                        <a:pt x="12641" y="21244"/>
                        <a:pt x="8904" y="20780"/>
                      </a:cubicBezTo>
                      <a:cubicBezTo>
                        <a:pt x="8739" y="20780"/>
                        <a:pt x="8574" y="20742"/>
                        <a:pt x="8409" y="20703"/>
                      </a:cubicBezTo>
                      <a:close/>
                    </a:path>
                  </a:pathLst>
                </a:custGeom>
                <a:solidFill>
                  <a:srgbClr val="56538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03" name="Freeform: Shape 273"/>
                <p:cNvSpPr/>
                <p:nvPr/>
              </p:nvSpPr>
              <p:spPr>
                <a:xfrm>
                  <a:off x="97216" y="319598"/>
                  <a:ext cx="105925" cy="644110"/>
                </a:xfrm>
                <a:custGeom>
                  <a:avLst/>
                  <a:gdLst/>
                  <a:ahLst/>
                  <a:cxnLst>
                    <a:cxn ang="0">
                      <a:pos x="wd2" y="hd2"/>
                    </a:cxn>
                    <a:cxn ang="5400000">
                      <a:pos x="wd2" y="hd2"/>
                    </a:cxn>
                    <a:cxn ang="10800000">
                      <a:pos x="wd2" y="hd2"/>
                    </a:cxn>
                    <a:cxn ang="16200000">
                      <a:pos x="wd2" y="hd2"/>
                    </a:cxn>
                  </a:cxnLst>
                  <a:rect l="0" t="0" r="r" b="b"/>
                  <a:pathLst>
                    <a:path w="21315" h="21600" fill="norm" stroke="1" extrusionOk="0">
                      <a:moveTo>
                        <a:pt x="19823" y="6401"/>
                      </a:moveTo>
                      <a:lnTo>
                        <a:pt x="11457" y="7396"/>
                      </a:lnTo>
                      <a:lnTo>
                        <a:pt x="11457" y="3698"/>
                      </a:lnTo>
                      <a:lnTo>
                        <a:pt x="20888" y="2601"/>
                      </a:lnTo>
                      <a:cubicBezTo>
                        <a:pt x="21344" y="2550"/>
                        <a:pt x="21496" y="2448"/>
                        <a:pt x="21040" y="2372"/>
                      </a:cubicBezTo>
                      <a:cubicBezTo>
                        <a:pt x="20735" y="2295"/>
                        <a:pt x="20279" y="2295"/>
                        <a:pt x="19823" y="2346"/>
                      </a:cubicBezTo>
                      <a:lnTo>
                        <a:pt x="11457" y="3315"/>
                      </a:lnTo>
                      <a:lnTo>
                        <a:pt x="11457" y="204"/>
                      </a:lnTo>
                      <a:cubicBezTo>
                        <a:pt x="11457" y="102"/>
                        <a:pt x="11000" y="0"/>
                        <a:pt x="10392" y="0"/>
                      </a:cubicBezTo>
                      <a:cubicBezTo>
                        <a:pt x="9935" y="0"/>
                        <a:pt x="9479" y="102"/>
                        <a:pt x="9479" y="204"/>
                      </a:cubicBezTo>
                      <a:lnTo>
                        <a:pt x="9479" y="3290"/>
                      </a:lnTo>
                      <a:lnTo>
                        <a:pt x="1569" y="2346"/>
                      </a:lnTo>
                      <a:cubicBezTo>
                        <a:pt x="1113" y="2295"/>
                        <a:pt x="504" y="2295"/>
                        <a:pt x="200" y="2372"/>
                      </a:cubicBezTo>
                      <a:cubicBezTo>
                        <a:pt x="-104" y="2448"/>
                        <a:pt x="-104" y="2550"/>
                        <a:pt x="504" y="2601"/>
                      </a:cubicBezTo>
                      <a:lnTo>
                        <a:pt x="9479" y="3672"/>
                      </a:lnTo>
                      <a:lnTo>
                        <a:pt x="9479" y="7345"/>
                      </a:lnTo>
                      <a:lnTo>
                        <a:pt x="1569" y="6401"/>
                      </a:lnTo>
                      <a:cubicBezTo>
                        <a:pt x="1113" y="6350"/>
                        <a:pt x="504" y="6375"/>
                        <a:pt x="200" y="6426"/>
                      </a:cubicBezTo>
                      <a:cubicBezTo>
                        <a:pt x="-104" y="6503"/>
                        <a:pt x="-104" y="6605"/>
                        <a:pt x="504" y="6681"/>
                      </a:cubicBezTo>
                      <a:lnTo>
                        <a:pt x="9479" y="7727"/>
                      </a:lnTo>
                      <a:lnTo>
                        <a:pt x="9479" y="21447"/>
                      </a:lnTo>
                      <a:cubicBezTo>
                        <a:pt x="9479" y="21523"/>
                        <a:pt x="9935" y="21600"/>
                        <a:pt x="10392" y="21600"/>
                      </a:cubicBezTo>
                      <a:cubicBezTo>
                        <a:pt x="11000" y="21600"/>
                        <a:pt x="11457" y="21523"/>
                        <a:pt x="11457" y="21447"/>
                      </a:cubicBezTo>
                      <a:lnTo>
                        <a:pt x="11457" y="7778"/>
                      </a:lnTo>
                      <a:lnTo>
                        <a:pt x="20888" y="6681"/>
                      </a:lnTo>
                      <a:cubicBezTo>
                        <a:pt x="21344" y="6605"/>
                        <a:pt x="21496" y="6503"/>
                        <a:pt x="21040" y="6426"/>
                      </a:cubicBezTo>
                      <a:cubicBezTo>
                        <a:pt x="20735" y="6375"/>
                        <a:pt x="20279" y="6350"/>
                        <a:pt x="19823" y="6401"/>
                      </a:cubicBezTo>
                      <a:close/>
                    </a:path>
                  </a:pathLst>
                </a:custGeom>
                <a:solidFill>
                  <a:srgbClr val="3C3C6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04" name="Freeform: Shape 274"/>
                <p:cNvSpPr/>
                <p:nvPr/>
              </p:nvSpPr>
              <p:spPr>
                <a:xfrm>
                  <a:off x="409610" y="191092"/>
                  <a:ext cx="296321" cy="410726"/>
                </a:xfrm>
                <a:custGeom>
                  <a:avLst/>
                  <a:gdLst/>
                  <a:ahLst/>
                  <a:cxnLst>
                    <a:cxn ang="0">
                      <a:pos x="wd2" y="hd2"/>
                    </a:cxn>
                    <a:cxn ang="5400000">
                      <a:pos x="wd2" y="hd2"/>
                    </a:cxn>
                    <a:cxn ang="10800000">
                      <a:pos x="wd2" y="hd2"/>
                    </a:cxn>
                    <a:cxn ang="16200000">
                      <a:pos x="wd2" y="hd2"/>
                    </a:cxn>
                  </a:cxnLst>
                  <a:rect l="0" t="0" r="r" b="b"/>
                  <a:pathLst>
                    <a:path w="21446" h="20884" fill="norm" stroke="1" extrusionOk="0">
                      <a:moveTo>
                        <a:pt x="8409" y="20703"/>
                      </a:moveTo>
                      <a:cubicBezTo>
                        <a:pt x="4397" y="20046"/>
                        <a:pt x="1539" y="17650"/>
                        <a:pt x="605" y="14868"/>
                      </a:cubicBezTo>
                      <a:cubicBezTo>
                        <a:pt x="495" y="14405"/>
                        <a:pt x="440" y="13786"/>
                        <a:pt x="989" y="13516"/>
                      </a:cubicBezTo>
                      <a:cubicBezTo>
                        <a:pt x="1649" y="13168"/>
                        <a:pt x="2583" y="13477"/>
                        <a:pt x="3243" y="13825"/>
                      </a:cubicBezTo>
                      <a:cubicBezTo>
                        <a:pt x="3902" y="14211"/>
                        <a:pt x="4782" y="14559"/>
                        <a:pt x="5496" y="14289"/>
                      </a:cubicBezTo>
                      <a:cubicBezTo>
                        <a:pt x="5991" y="13439"/>
                        <a:pt x="4837" y="12589"/>
                        <a:pt x="3902" y="11932"/>
                      </a:cubicBezTo>
                      <a:cubicBezTo>
                        <a:pt x="2913" y="11313"/>
                        <a:pt x="2034" y="10579"/>
                        <a:pt x="1264" y="9845"/>
                      </a:cubicBezTo>
                      <a:cubicBezTo>
                        <a:pt x="605" y="9227"/>
                        <a:pt x="0" y="8531"/>
                        <a:pt x="0" y="7758"/>
                      </a:cubicBezTo>
                      <a:cubicBezTo>
                        <a:pt x="0" y="7102"/>
                        <a:pt x="550" y="6406"/>
                        <a:pt x="1374" y="6213"/>
                      </a:cubicBezTo>
                      <a:cubicBezTo>
                        <a:pt x="2253" y="6020"/>
                        <a:pt x="3188" y="6290"/>
                        <a:pt x="4012" y="6561"/>
                      </a:cubicBezTo>
                      <a:cubicBezTo>
                        <a:pt x="5276" y="7024"/>
                        <a:pt x="6760" y="7256"/>
                        <a:pt x="7365" y="6097"/>
                      </a:cubicBezTo>
                      <a:cubicBezTo>
                        <a:pt x="7640" y="5633"/>
                        <a:pt x="7640" y="5131"/>
                        <a:pt x="7585" y="4667"/>
                      </a:cubicBezTo>
                      <a:cubicBezTo>
                        <a:pt x="7585" y="3469"/>
                        <a:pt x="7695" y="2272"/>
                        <a:pt x="8574" y="1267"/>
                      </a:cubicBezTo>
                      <a:cubicBezTo>
                        <a:pt x="9508" y="262"/>
                        <a:pt x="11377" y="-356"/>
                        <a:pt x="12861" y="224"/>
                      </a:cubicBezTo>
                      <a:cubicBezTo>
                        <a:pt x="14455" y="765"/>
                        <a:pt x="14730" y="2272"/>
                        <a:pt x="14565" y="3469"/>
                      </a:cubicBezTo>
                      <a:cubicBezTo>
                        <a:pt x="14290" y="4706"/>
                        <a:pt x="13740" y="5981"/>
                        <a:pt x="14345" y="7140"/>
                      </a:cubicBezTo>
                      <a:cubicBezTo>
                        <a:pt x="14730" y="7990"/>
                        <a:pt x="15884" y="8609"/>
                        <a:pt x="17148" y="8106"/>
                      </a:cubicBezTo>
                      <a:cubicBezTo>
                        <a:pt x="17588" y="7913"/>
                        <a:pt x="17973" y="7604"/>
                        <a:pt x="18357" y="7333"/>
                      </a:cubicBezTo>
                      <a:cubicBezTo>
                        <a:pt x="18962" y="6986"/>
                        <a:pt x="19896" y="6561"/>
                        <a:pt x="20666" y="6947"/>
                      </a:cubicBezTo>
                      <a:cubicBezTo>
                        <a:pt x="21600" y="7411"/>
                        <a:pt x="21545" y="8299"/>
                        <a:pt x="21270" y="9034"/>
                      </a:cubicBezTo>
                      <a:cubicBezTo>
                        <a:pt x="20885" y="9884"/>
                        <a:pt x="20006" y="10425"/>
                        <a:pt x="18907" y="10772"/>
                      </a:cubicBezTo>
                      <a:cubicBezTo>
                        <a:pt x="18082" y="11004"/>
                        <a:pt x="17313" y="11275"/>
                        <a:pt x="16873" y="11777"/>
                      </a:cubicBezTo>
                      <a:cubicBezTo>
                        <a:pt x="16434" y="12202"/>
                        <a:pt x="16434" y="13052"/>
                        <a:pt x="17313" y="13284"/>
                      </a:cubicBezTo>
                      <a:cubicBezTo>
                        <a:pt x="17533" y="13361"/>
                        <a:pt x="17808" y="13361"/>
                        <a:pt x="18027" y="13400"/>
                      </a:cubicBezTo>
                      <a:cubicBezTo>
                        <a:pt x="18797" y="13516"/>
                        <a:pt x="19456" y="13941"/>
                        <a:pt x="19841" y="14405"/>
                      </a:cubicBezTo>
                      <a:cubicBezTo>
                        <a:pt x="20666" y="15602"/>
                        <a:pt x="19951" y="16955"/>
                        <a:pt x="18907" y="17960"/>
                      </a:cubicBezTo>
                      <a:cubicBezTo>
                        <a:pt x="16653" y="20123"/>
                        <a:pt x="12641" y="21244"/>
                        <a:pt x="8904" y="20780"/>
                      </a:cubicBezTo>
                      <a:cubicBezTo>
                        <a:pt x="8739" y="20780"/>
                        <a:pt x="8574" y="20742"/>
                        <a:pt x="8409" y="20703"/>
                      </a:cubicBezTo>
                      <a:close/>
                    </a:path>
                  </a:pathLst>
                </a:custGeom>
                <a:solidFill>
                  <a:srgbClr val="56538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05" name="Freeform: Shape 275"/>
                <p:cNvSpPr/>
                <p:nvPr/>
              </p:nvSpPr>
              <p:spPr>
                <a:xfrm>
                  <a:off x="507033" y="319598"/>
                  <a:ext cx="105397" cy="644110"/>
                </a:xfrm>
                <a:custGeom>
                  <a:avLst/>
                  <a:gdLst/>
                  <a:ahLst/>
                  <a:cxnLst>
                    <a:cxn ang="0">
                      <a:pos x="wd2" y="hd2"/>
                    </a:cxn>
                    <a:cxn ang="5400000">
                      <a:pos x="wd2" y="hd2"/>
                    </a:cxn>
                    <a:cxn ang="10800000">
                      <a:pos x="wd2" y="hd2"/>
                    </a:cxn>
                    <a:cxn ang="16200000">
                      <a:pos x="wd2" y="hd2"/>
                    </a:cxn>
                  </a:cxnLst>
                  <a:rect l="0" t="0" r="r" b="b"/>
                  <a:pathLst>
                    <a:path w="21360" h="21600" fill="norm" stroke="1" extrusionOk="0">
                      <a:moveTo>
                        <a:pt x="19921" y="6401"/>
                      </a:moveTo>
                      <a:lnTo>
                        <a:pt x="11496" y="7396"/>
                      </a:lnTo>
                      <a:lnTo>
                        <a:pt x="11496" y="3698"/>
                      </a:lnTo>
                      <a:lnTo>
                        <a:pt x="20993" y="2601"/>
                      </a:lnTo>
                      <a:cubicBezTo>
                        <a:pt x="21453" y="2550"/>
                        <a:pt x="21453" y="2448"/>
                        <a:pt x="21147" y="2372"/>
                      </a:cubicBezTo>
                      <a:cubicBezTo>
                        <a:pt x="20993" y="2295"/>
                        <a:pt x="20227" y="2295"/>
                        <a:pt x="19921" y="2346"/>
                      </a:cubicBezTo>
                      <a:lnTo>
                        <a:pt x="11496" y="3315"/>
                      </a:lnTo>
                      <a:lnTo>
                        <a:pt x="11496" y="204"/>
                      </a:lnTo>
                      <a:cubicBezTo>
                        <a:pt x="11496" y="102"/>
                        <a:pt x="11036" y="0"/>
                        <a:pt x="10576" y="0"/>
                      </a:cubicBezTo>
                      <a:cubicBezTo>
                        <a:pt x="9810" y="0"/>
                        <a:pt x="9351" y="102"/>
                        <a:pt x="9351" y="204"/>
                      </a:cubicBezTo>
                      <a:lnTo>
                        <a:pt x="9351" y="3290"/>
                      </a:lnTo>
                      <a:lnTo>
                        <a:pt x="1385" y="2346"/>
                      </a:lnTo>
                      <a:cubicBezTo>
                        <a:pt x="1079" y="2295"/>
                        <a:pt x="466" y="2295"/>
                        <a:pt x="159" y="2372"/>
                      </a:cubicBezTo>
                      <a:cubicBezTo>
                        <a:pt x="-147" y="2448"/>
                        <a:pt x="6" y="2550"/>
                        <a:pt x="466" y="2601"/>
                      </a:cubicBezTo>
                      <a:lnTo>
                        <a:pt x="9351" y="3672"/>
                      </a:lnTo>
                      <a:lnTo>
                        <a:pt x="9351" y="7345"/>
                      </a:lnTo>
                      <a:lnTo>
                        <a:pt x="1385" y="6401"/>
                      </a:lnTo>
                      <a:cubicBezTo>
                        <a:pt x="1079" y="6350"/>
                        <a:pt x="466" y="6375"/>
                        <a:pt x="159" y="6426"/>
                      </a:cubicBezTo>
                      <a:cubicBezTo>
                        <a:pt x="-147" y="6503"/>
                        <a:pt x="6" y="6605"/>
                        <a:pt x="466" y="6681"/>
                      </a:cubicBezTo>
                      <a:lnTo>
                        <a:pt x="9351" y="7727"/>
                      </a:lnTo>
                      <a:lnTo>
                        <a:pt x="9351" y="21447"/>
                      </a:lnTo>
                      <a:cubicBezTo>
                        <a:pt x="9351" y="21523"/>
                        <a:pt x="9810" y="21600"/>
                        <a:pt x="10576" y="21600"/>
                      </a:cubicBezTo>
                      <a:cubicBezTo>
                        <a:pt x="11036" y="21600"/>
                        <a:pt x="11496" y="21523"/>
                        <a:pt x="11496" y="21447"/>
                      </a:cubicBezTo>
                      <a:lnTo>
                        <a:pt x="11496" y="7778"/>
                      </a:lnTo>
                      <a:lnTo>
                        <a:pt x="20993" y="6681"/>
                      </a:lnTo>
                      <a:cubicBezTo>
                        <a:pt x="21453" y="6605"/>
                        <a:pt x="21453" y="6503"/>
                        <a:pt x="21147" y="6426"/>
                      </a:cubicBezTo>
                      <a:cubicBezTo>
                        <a:pt x="20993" y="6375"/>
                        <a:pt x="20227" y="6350"/>
                        <a:pt x="19921" y="6401"/>
                      </a:cubicBezTo>
                      <a:close/>
                    </a:path>
                  </a:pathLst>
                </a:custGeom>
                <a:solidFill>
                  <a:srgbClr val="3C3C6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06" name="Freeform: Shape 276"/>
                <p:cNvSpPr/>
                <p:nvPr/>
              </p:nvSpPr>
              <p:spPr>
                <a:xfrm>
                  <a:off x="161407" y="-1"/>
                  <a:ext cx="375157" cy="519600"/>
                </a:xfrm>
                <a:custGeom>
                  <a:avLst/>
                  <a:gdLst/>
                  <a:ahLst/>
                  <a:cxnLst>
                    <a:cxn ang="0">
                      <a:pos x="wd2" y="hd2"/>
                    </a:cxn>
                    <a:cxn ang="5400000">
                      <a:pos x="wd2" y="hd2"/>
                    </a:cxn>
                    <a:cxn ang="10800000">
                      <a:pos x="wd2" y="hd2"/>
                    </a:cxn>
                    <a:cxn ang="16200000">
                      <a:pos x="wd2" y="hd2"/>
                    </a:cxn>
                  </a:cxnLst>
                  <a:rect l="0" t="0" r="r" b="b"/>
                  <a:pathLst>
                    <a:path w="21459" h="20881" fill="norm" stroke="1" extrusionOk="0">
                      <a:moveTo>
                        <a:pt x="8431" y="20707"/>
                      </a:moveTo>
                      <a:cubicBezTo>
                        <a:pt x="4433" y="20035"/>
                        <a:pt x="1565" y="17652"/>
                        <a:pt x="652" y="14872"/>
                      </a:cubicBezTo>
                      <a:cubicBezTo>
                        <a:pt x="478" y="14383"/>
                        <a:pt x="478" y="13802"/>
                        <a:pt x="1043" y="13497"/>
                      </a:cubicBezTo>
                      <a:cubicBezTo>
                        <a:pt x="1652" y="13161"/>
                        <a:pt x="2608" y="13497"/>
                        <a:pt x="3260" y="13833"/>
                      </a:cubicBezTo>
                      <a:cubicBezTo>
                        <a:pt x="3911" y="14169"/>
                        <a:pt x="4781" y="14566"/>
                        <a:pt x="5476" y="14291"/>
                      </a:cubicBezTo>
                      <a:cubicBezTo>
                        <a:pt x="5998" y="13436"/>
                        <a:pt x="4868" y="12580"/>
                        <a:pt x="3911" y="11969"/>
                      </a:cubicBezTo>
                      <a:cubicBezTo>
                        <a:pt x="2955" y="11297"/>
                        <a:pt x="2043" y="10594"/>
                        <a:pt x="1260" y="9831"/>
                      </a:cubicBezTo>
                      <a:cubicBezTo>
                        <a:pt x="608" y="9220"/>
                        <a:pt x="0" y="8517"/>
                        <a:pt x="0" y="7753"/>
                      </a:cubicBezTo>
                      <a:cubicBezTo>
                        <a:pt x="0" y="7081"/>
                        <a:pt x="522" y="6409"/>
                        <a:pt x="1434" y="6226"/>
                      </a:cubicBezTo>
                      <a:cubicBezTo>
                        <a:pt x="2260" y="6012"/>
                        <a:pt x="3216" y="6317"/>
                        <a:pt x="3998" y="6592"/>
                      </a:cubicBezTo>
                      <a:cubicBezTo>
                        <a:pt x="5302" y="7020"/>
                        <a:pt x="6780" y="7264"/>
                        <a:pt x="7432" y="6103"/>
                      </a:cubicBezTo>
                      <a:cubicBezTo>
                        <a:pt x="7606" y="5645"/>
                        <a:pt x="7606" y="5126"/>
                        <a:pt x="7606" y="4637"/>
                      </a:cubicBezTo>
                      <a:cubicBezTo>
                        <a:pt x="7606" y="3476"/>
                        <a:pt x="7693" y="2254"/>
                        <a:pt x="8605" y="1276"/>
                      </a:cubicBezTo>
                      <a:cubicBezTo>
                        <a:pt x="9518" y="268"/>
                        <a:pt x="11387" y="-343"/>
                        <a:pt x="12864" y="207"/>
                      </a:cubicBezTo>
                      <a:cubicBezTo>
                        <a:pt x="14429" y="787"/>
                        <a:pt x="14733" y="2254"/>
                        <a:pt x="14516" y="3476"/>
                      </a:cubicBezTo>
                      <a:cubicBezTo>
                        <a:pt x="14299" y="4698"/>
                        <a:pt x="13734" y="5981"/>
                        <a:pt x="14342" y="7142"/>
                      </a:cubicBezTo>
                      <a:cubicBezTo>
                        <a:pt x="14777" y="7998"/>
                        <a:pt x="15907" y="8609"/>
                        <a:pt x="17124" y="8120"/>
                      </a:cubicBezTo>
                      <a:cubicBezTo>
                        <a:pt x="17602" y="7906"/>
                        <a:pt x="17993" y="7600"/>
                        <a:pt x="18384" y="7356"/>
                      </a:cubicBezTo>
                      <a:cubicBezTo>
                        <a:pt x="18949" y="6989"/>
                        <a:pt x="19948" y="6562"/>
                        <a:pt x="20687" y="6928"/>
                      </a:cubicBezTo>
                      <a:cubicBezTo>
                        <a:pt x="21600" y="7417"/>
                        <a:pt x="21557" y="8303"/>
                        <a:pt x="21296" y="9006"/>
                      </a:cubicBezTo>
                      <a:cubicBezTo>
                        <a:pt x="20905" y="9861"/>
                        <a:pt x="19992" y="10411"/>
                        <a:pt x="18905" y="10747"/>
                      </a:cubicBezTo>
                      <a:cubicBezTo>
                        <a:pt x="18123" y="10992"/>
                        <a:pt x="17297" y="11267"/>
                        <a:pt x="16863" y="11755"/>
                      </a:cubicBezTo>
                      <a:cubicBezTo>
                        <a:pt x="16428" y="12214"/>
                        <a:pt x="16472" y="13039"/>
                        <a:pt x="17297" y="13283"/>
                      </a:cubicBezTo>
                      <a:cubicBezTo>
                        <a:pt x="17515" y="13344"/>
                        <a:pt x="17775" y="13344"/>
                        <a:pt x="18080" y="13405"/>
                      </a:cubicBezTo>
                      <a:cubicBezTo>
                        <a:pt x="18819" y="13527"/>
                        <a:pt x="19427" y="13925"/>
                        <a:pt x="19818" y="14413"/>
                      </a:cubicBezTo>
                      <a:cubicBezTo>
                        <a:pt x="20687" y="15605"/>
                        <a:pt x="19948" y="16949"/>
                        <a:pt x="18905" y="17957"/>
                      </a:cubicBezTo>
                      <a:cubicBezTo>
                        <a:pt x="16689" y="20127"/>
                        <a:pt x="12647" y="21257"/>
                        <a:pt x="8909" y="20768"/>
                      </a:cubicBezTo>
                      <a:cubicBezTo>
                        <a:pt x="8779" y="20768"/>
                        <a:pt x="8562" y="20738"/>
                        <a:pt x="8431" y="20707"/>
                      </a:cubicBezTo>
                      <a:close/>
                    </a:path>
                  </a:pathLst>
                </a:custGeom>
                <a:solidFill>
                  <a:srgbClr val="888CF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07" name="Freeform: Shape 277"/>
                <p:cNvSpPr/>
                <p:nvPr/>
              </p:nvSpPr>
              <p:spPr>
                <a:xfrm>
                  <a:off x="284510" y="161996"/>
                  <a:ext cx="134043" cy="780392"/>
                </a:xfrm>
                <a:custGeom>
                  <a:avLst/>
                  <a:gdLst/>
                  <a:ahLst/>
                  <a:cxnLst>
                    <a:cxn ang="0">
                      <a:pos x="wd2" y="hd2"/>
                    </a:cxn>
                    <a:cxn ang="5400000">
                      <a:pos x="wd2" y="hd2"/>
                    </a:cxn>
                    <a:cxn ang="10800000">
                      <a:pos x="wd2" y="hd2"/>
                    </a:cxn>
                    <a:cxn ang="16200000">
                      <a:pos x="wd2" y="hd2"/>
                    </a:cxn>
                  </a:cxnLst>
                  <a:rect l="0" t="0" r="r" b="b"/>
                  <a:pathLst>
                    <a:path w="21366" h="21600" fill="norm" stroke="1" extrusionOk="0">
                      <a:moveTo>
                        <a:pt x="19828" y="6674"/>
                      </a:moveTo>
                      <a:lnTo>
                        <a:pt x="11501" y="7705"/>
                      </a:lnTo>
                      <a:lnTo>
                        <a:pt x="11501" y="3874"/>
                      </a:lnTo>
                      <a:lnTo>
                        <a:pt x="20914" y="2695"/>
                      </a:lnTo>
                      <a:cubicBezTo>
                        <a:pt x="21396" y="2653"/>
                        <a:pt x="21517" y="2547"/>
                        <a:pt x="21155" y="2463"/>
                      </a:cubicBezTo>
                      <a:cubicBezTo>
                        <a:pt x="20793" y="2400"/>
                        <a:pt x="20190" y="2379"/>
                        <a:pt x="19828" y="2442"/>
                      </a:cubicBezTo>
                      <a:lnTo>
                        <a:pt x="11501" y="3474"/>
                      </a:lnTo>
                      <a:lnTo>
                        <a:pt x="11501" y="189"/>
                      </a:lnTo>
                      <a:cubicBezTo>
                        <a:pt x="11501" y="105"/>
                        <a:pt x="11019" y="0"/>
                        <a:pt x="10536" y="0"/>
                      </a:cubicBezTo>
                      <a:cubicBezTo>
                        <a:pt x="9933" y="0"/>
                        <a:pt x="9450" y="105"/>
                        <a:pt x="9450" y="189"/>
                      </a:cubicBezTo>
                      <a:lnTo>
                        <a:pt x="9450" y="3411"/>
                      </a:lnTo>
                      <a:lnTo>
                        <a:pt x="1486" y="2442"/>
                      </a:lnTo>
                      <a:cubicBezTo>
                        <a:pt x="1124" y="2379"/>
                        <a:pt x="520" y="2400"/>
                        <a:pt x="158" y="2463"/>
                      </a:cubicBezTo>
                      <a:cubicBezTo>
                        <a:pt x="-83" y="2547"/>
                        <a:pt x="-83" y="2653"/>
                        <a:pt x="400" y="2695"/>
                      </a:cubicBezTo>
                      <a:lnTo>
                        <a:pt x="9450" y="3811"/>
                      </a:lnTo>
                      <a:lnTo>
                        <a:pt x="9450" y="7642"/>
                      </a:lnTo>
                      <a:lnTo>
                        <a:pt x="1486" y="6674"/>
                      </a:lnTo>
                      <a:cubicBezTo>
                        <a:pt x="1124" y="6632"/>
                        <a:pt x="520" y="6653"/>
                        <a:pt x="158" y="6716"/>
                      </a:cubicBezTo>
                      <a:cubicBezTo>
                        <a:pt x="-83" y="6779"/>
                        <a:pt x="-83" y="6884"/>
                        <a:pt x="400" y="6947"/>
                      </a:cubicBezTo>
                      <a:lnTo>
                        <a:pt x="9450" y="8063"/>
                      </a:lnTo>
                      <a:lnTo>
                        <a:pt x="9450" y="21411"/>
                      </a:lnTo>
                      <a:cubicBezTo>
                        <a:pt x="9450" y="21516"/>
                        <a:pt x="9933" y="21600"/>
                        <a:pt x="10536" y="21600"/>
                      </a:cubicBezTo>
                      <a:cubicBezTo>
                        <a:pt x="11019" y="21600"/>
                        <a:pt x="11501" y="21516"/>
                        <a:pt x="11501" y="21411"/>
                      </a:cubicBezTo>
                      <a:lnTo>
                        <a:pt x="11501" y="8105"/>
                      </a:lnTo>
                      <a:lnTo>
                        <a:pt x="20914" y="6947"/>
                      </a:lnTo>
                      <a:cubicBezTo>
                        <a:pt x="21396" y="6884"/>
                        <a:pt x="21517" y="6779"/>
                        <a:pt x="21155" y="6716"/>
                      </a:cubicBezTo>
                      <a:cubicBezTo>
                        <a:pt x="20793" y="6653"/>
                        <a:pt x="20190" y="6632"/>
                        <a:pt x="19828" y="6674"/>
                      </a:cubicBezTo>
                      <a:close/>
                    </a:path>
                  </a:pathLst>
                </a:custGeom>
                <a:solidFill>
                  <a:srgbClr val="3C3C6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08" name="Freeform: Shape 278"/>
                <p:cNvSpPr/>
                <p:nvPr/>
              </p:nvSpPr>
              <p:spPr>
                <a:xfrm>
                  <a:off x="81465" y="824379"/>
                  <a:ext cx="535235" cy="5352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610" y="21600"/>
                      </a:moveTo>
                      <a:lnTo>
                        <a:pt x="8990" y="21600"/>
                      </a:lnTo>
                      <a:cubicBezTo>
                        <a:pt x="4019" y="21600"/>
                        <a:pt x="0" y="17581"/>
                        <a:pt x="0" y="12641"/>
                      </a:cubicBezTo>
                      <a:lnTo>
                        <a:pt x="0" y="0"/>
                      </a:lnTo>
                      <a:lnTo>
                        <a:pt x="21600" y="0"/>
                      </a:lnTo>
                      <a:lnTo>
                        <a:pt x="21600" y="12641"/>
                      </a:lnTo>
                      <a:cubicBezTo>
                        <a:pt x="21600" y="17581"/>
                        <a:pt x="17581" y="21600"/>
                        <a:pt x="12610" y="21600"/>
                      </a:cubicBezTo>
                      <a:close/>
                    </a:path>
                  </a:pathLst>
                </a:custGeom>
                <a:solidFill>
                  <a:srgbClr val="A9AFE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09" name="Freeform: Shape 279"/>
                <p:cNvSpPr/>
                <p:nvPr/>
              </p:nvSpPr>
              <p:spPr>
                <a:xfrm>
                  <a:off x="81465" y="824379"/>
                  <a:ext cx="310635" cy="5352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893" y="2393"/>
                      </a:moveTo>
                      <a:cubicBezTo>
                        <a:pt x="15421" y="1657"/>
                        <a:pt x="16372" y="828"/>
                        <a:pt x="16794" y="0"/>
                      </a:cubicBezTo>
                      <a:lnTo>
                        <a:pt x="0" y="0"/>
                      </a:lnTo>
                      <a:lnTo>
                        <a:pt x="0" y="12641"/>
                      </a:lnTo>
                      <a:cubicBezTo>
                        <a:pt x="0" y="17581"/>
                        <a:pt x="6918" y="21600"/>
                        <a:pt x="15474" y="21600"/>
                      </a:cubicBezTo>
                      <a:lnTo>
                        <a:pt x="21600" y="21600"/>
                      </a:lnTo>
                      <a:cubicBezTo>
                        <a:pt x="17322" y="18317"/>
                        <a:pt x="14682" y="14298"/>
                        <a:pt x="13520" y="10217"/>
                      </a:cubicBezTo>
                      <a:cubicBezTo>
                        <a:pt x="13044" y="8560"/>
                        <a:pt x="12780" y="6873"/>
                        <a:pt x="13309" y="5216"/>
                      </a:cubicBezTo>
                      <a:cubicBezTo>
                        <a:pt x="13625" y="4265"/>
                        <a:pt x="14206" y="3314"/>
                        <a:pt x="14893" y="2393"/>
                      </a:cubicBezTo>
                      <a:close/>
                    </a:path>
                  </a:pathLst>
                </a:custGeom>
                <a:solidFill>
                  <a:srgbClr val="3C3C6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10" name="Freeform: Shape 280"/>
                <p:cNvSpPr/>
                <p:nvPr/>
              </p:nvSpPr>
              <p:spPr>
                <a:xfrm>
                  <a:off x="42635" y="763470"/>
                  <a:ext cx="612895" cy="829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126" y="21600"/>
                      </a:moveTo>
                      <a:lnTo>
                        <a:pt x="1474" y="21600"/>
                      </a:lnTo>
                      <a:cubicBezTo>
                        <a:pt x="670" y="21600"/>
                        <a:pt x="0" y="16691"/>
                        <a:pt x="0" y="10800"/>
                      </a:cubicBezTo>
                      <a:cubicBezTo>
                        <a:pt x="0" y="4909"/>
                        <a:pt x="670" y="0"/>
                        <a:pt x="1474" y="0"/>
                      </a:cubicBezTo>
                      <a:lnTo>
                        <a:pt x="20126" y="0"/>
                      </a:lnTo>
                      <a:cubicBezTo>
                        <a:pt x="20930" y="0"/>
                        <a:pt x="21600" y="4909"/>
                        <a:pt x="21600" y="10800"/>
                      </a:cubicBezTo>
                      <a:cubicBezTo>
                        <a:pt x="21600" y="16691"/>
                        <a:pt x="20930" y="21600"/>
                        <a:pt x="20126" y="21600"/>
                      </a:cubicBezTo>
                      <a:close/>
                    </a:path>
                  </a:pathLst>
                </a:custGeom>
                <a:solidFill>
                  <a:srgbClr val="A9AFE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11" name="Freeform: Shape 281"/>
                <p:cNvSpPr/>
                <p:nvPr/>
              </p:nvSpPr>
              <p:spPr>
                <a:xfrm>
                  <a:off x="79180" y="1018523"/>
                  <a:ext cx="537520" cy="63194"/>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1527" name="Group 777"/>
              <p:cNvGrpSpPr/>
              <p:nvPr/>
            </p:nvGrpSpPr>
            <p:grpSpPr>
              <a:xfrm>
                <a:off x="167162" y="3878324"/>
                <a:ext cx="1179681" cy="1125324"/>
                <a:chOff x="0" y="0"/>
                <a:chExt cx="1179680" cy="1125322"/>
              </a:xfrm>
            </p:grpSpPr>
            <p:sp>
              <p:nvSpPr>
                <p:cNvPr id="1513" name="Freeform: Shape 282"/>
                <p:cNvSpPr/>
                <p:nvPr/>
              </p:nvSpPr>
              <p:spPr>
                <a:xfrm>
                  <a:off x="535759" y="62464"/>
                  <a:ext cx="105372" cy="786481"/>
                </a:xfrm>
                <a:custGeom>
                  <a:avLst/>
                  <a:gdLst/>
                  <a:ahLst/>
                  <a:cxnLst>
                    <a:cxn ang="0">
                      <a:pos x="wd2" y="hd2"/>
                    </a:cxn>
                    <a:cxn ang="5400000">
                      <a:pos x="wd2" y="hd2"/>
                    </a:cxn>
                    <a:cxn ang="10800000">
                      <a:pos x="wd2" y="hd2"/>
                    </a:cxn>
                    <a:cxn ang="16200000">
                      <a:pos x="wd2" y="hd2"/>
                    </a:cxn>
                  </a:cxnLst>
                  <a:rect l="0" t="0" r="r" b="b"/>
                  <a:pathLst>
                    <a:path w="19302" h="21600" fill="norm" stroke="1" extrusionOk="0">
                      <a:moveTo>
                        <a:pt x="18797" y="21600"/>
                      </a:moveTo>
                      <a:lnTo>
                        <a:pt x="15889" y="21558"/>
                      </a:lnTo>
                      <a:cubicBezTo>
                        <a:pt x="17966" y="18487"/>
                        <a:pt x="13259" y="15396"/>
                        <a:pt x="8828" y="12409"/>
                      </a:cubicBezTo>
                      <a:cubicBezTo>
                        <a:pt x="7028" y="11218"/>
                        <a:pt x="5089" y="10006"/>
                        <a:pt x="3705" y="8774"/>
                      </a:cubicBezTo>
                      <a:cubicBezTo>
                        <a:pt x="243" y="5891"/>
                        <a:pt x="-726" y="2925"/>
                        <a:pt x="520" y="0"/>
                      </a:cubicBezTo>
                      <a:lnTo>
                        <a:pt x="3428" y="42"/>
                      </a:lnTo>
                      <a:cubicBezTo>
                        <a:pt x="2182" y="2925"/>
                        <a:pt x="3151" y="5849"/>
                        <a:pt x="6474" y="8711"/>
                      </a:cubicBezTo>
                      <a:cubicBezTo>
                        <a:pt x="7997" y="9902"/>
                        <a:pt x="9797" y="11134"/>
                        <a:pt x="11597" y="12325"/>
                      </a:cubicBezTo>
                      <a:cubicBezTo>
                        <a:pt x="16166" y="15333"/>
                        <a:pt x="20874" y="18467"/>
                        <a:pt x="18797" y="21600"/>
                      </a:cubicBezTo>
                      <a:close/>
                    </a:path>
                  </a:pathLst>
                </a:custGeom>
                <a:solidFill>
                  <a:srgbClr val="3C3C6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14" name="Freeform: Shape 283"/>
                <p:cNvSpPr/>
                <p:nvPr/>
              </p:nvSpPr>
              <p:spPr>
                <a:xfrm>
                  <a:off x="292334" y="0"/>
                  <a:ext cx="417589" cy="428673"/>
                </a:xfrm>
                <a:custGeom>
                  <a:avLst/>
                  <a:gdLst/>
                  <a:ahLst/>
                  <a:cxnLst>
                    <a:cxn ang="0">
                      <a:pos x="wd2" y="hd2"/>
                    </a:cxn>
                    <a:cxn ang="5400000">
                      <a:pos x="wd2" y="hd2"/>
                    </a:cxn>
                    <a:cxn ang="10800000">
                      <a:pos x="wd2" y="hd2"/>
                    </a:cxn>
                    <a:cxn ang="16200000">
                      <a:pos x="wd2" y="hd2"/>
                    </a:cxn>
                  </a:cxnLst>
                  <a:rect l="0" t="0" r="r" b="b"/>
                  <a:pathLst>
                    <a:path w="21232" h="21151" fill="norm" stroke="1" extrusionOk="0">
                      <a:moveTo>
                        <a:pt x="10838" y="4202"/>
                      </a:moveTo>
                      <a:cubicBezTo>
                        <a:pt x="10529" y="4127"/>
                        <a:pt x="10335" y="3752"/>
                        <a:pt x="10335" y="3452"/>
                      </a:cubicBezTo>
                      <a:cubicBezTo>
                        <a:pt x="10297" y="2964"/>
                        <a:pt x="10335" y="2439"/>
                        <a:pt x="9717" y="2252"/>
                      </a:cubicBezTo>
                      <a:cubicBezTo>
                        <a:pt x="9485" y="2139"/>
                        <a:pt x="9253" y="2139"/>
                        <a:pt x="9022" y="2177"/>
                      </a:cubicBezTo>
                      <a:cubicBezTo>
                        <a:pt x="6085" y="2852"/>
                        <a:pt x="3303" y="4314"/>
                        <a:pt x="1178" y="6340"/>
                      </a:cubicBezTo>
                      <a:cubicBezTo>
                        <a:pt x="598" y="6864"/>
                        <a:pt x="173" y="7539"/>
                        <a:pt x="57" y="8252"/>
                      </a:cubicBezTo>
                      <a:cubicBezTo>
                        <a:pt x="-368" y="10465"/>
                        <a:pt x="1680" y="11402"/>
                        <a:pt x="2878" y="12865"/>
                      </a:cubicBezTo>
                      <a:cubicBezTo>
                        <a:pt x="3264" y="13352"/>
                        <a:pt x="3573" y="13877"/>
                        <a:pt x="3921" y="14402"/>
                      </a:cubicBezTo>
                      <a:cubicBezTo>
                        <a:pt x="5196" y="16240"/>
                        <a:pt x="7051" y="17665"/>
                        <a:pt x="9022" y="18827"/>
                      </a:cubicBezTo>
                      <a:cubicBezTo>
                        <a:pt x="10297" y="19615"/>
                        <a:pt x="11649" y="20252"/>
                        <a:pt x="12963" y="20965"/>
                      </a:cubicBezTo>
                      <a:cubicBezTo>
                        <a:pt x="13697" y="21377"/>
                        <a:pt x="14586" y="21077"/>
                        <a:pt x="15011" y="20365"/>
                      </a:cubicBezTo>
                      <a:lnTo>
                        <a:pt x="15011" y="20327"/>
                      </a:lnTo>
                      <a:cubicBezTo>
                        <a:pt x="15475" y="19577"/>
                        <a:pt x="16093" y="18827"/>
                        <a:pt x="16827" y="18302"/>
                      </a:cubicBezTo>
                      <a:cubicBezTo>
                        <a:pt x="17368" y="17927"/>
                        <a:pt x="17948" y="17665"/>
                        <a:pt x="18489" y="17252"/>
                      </a:cubicBezTo>
                      <a:cubicBezTo>
                        <a:pt x="19223" y="16690"/>
                        <a:pt x="19725" y="15902"/>
                        <a:pt x="20150" y="15040"/>
                      </a:cubicBezTo>
                      <a:cubicBezTo>
                        <a:pt x="20536" y="14252"/>
                        <a:pt x="20768" y="13315"/>
                        <a:pt x="20421" y="12452"/>
                      </a:cubicBezTo>
                      <a:cubicBezTo>
                        <a:pt x="20189" y="11815"/>
                        <a:pt x="19648" y="11290"/>
                        <a:pt x="19532" y="10652"/>
                      </a:cubicBezTo>
                      <a:cubicBezTo>
                        <a:pt x="19455" y="9977"/>
                        <a:pt x="19880" y="9377"/>
                        <a:pt x="20227" y="8815"/>
                      </a:cubicBezTo>
                      <a:cubicBezTo>
                        <a:pt x="20768" y="7877"/>
                        <a:pt x="21193" y="6864"/>
                        <a:pt x="21232" y="5815"/>
                      </a:cubicBezTo>
                      <a:cubicBezTo>
                        <a:pt x="21232" y="4089"/>
                        <a:pt x="20150" y="2514"/>
                        <a:pt x="18836" y="1389"/>
                      </a:cubicBezTo>
                      <a:cubicBezTo>
                        <a:pt x="18102" y="752"/>
                        <a:pt x="17252" y="189"/>
                        <a:pt x="16325" y="39"/>
                      </a:cubicBezTo>
                      <a:cubicBezTo>
                        <a:pt x="14586" y="-223"/>
                        <a:pt x="12886" y="864"/>
                        <a:pt x="12036" y="2327"/>
                      </a:cubicBezTo>
                      <a:cubicBezTo>
                        <a:pt x="11611" y="3077"/>
                        <a:pt x="11340" y="3939"/>
                        <a:pt x="10645" y="4502"/>
                      </a:cubicBezTo>
                      <a:cubicBezTo>
                        <a:pt x="10992" y="4202"/>
                        <a:pt x="11340" y="3939"/>
                        <a:pt x="11688" y="3714"/>
                      </a:cubicBezTo>
                      <a:close/>
                    </a:path>
                  </a:pathLst>
                </a:custGeom>
                <a:solidFill>
                  <a:srgbClr val="888CF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15" name="Freeform: Shape 284"/>
                <p:cNvSpPr/>
                <p:nvPr/>
              </p:nvSpPr>
              <p:spPr>
                <a:xfrm>
                  <a:off x="501311" y="0"/>
                  <a:ext cx="209375" cy="424874"/>
                </a:xfrm>
                <a:custGeom>
                  <a:avLst/>
                  <a:gdLst/>
                  <a:ahLst/>
                  <a:cxnLst>
                    <a:cxn ang="0">
                      <a:pos x="wd2" y="hd2"/>
                    </a:cxn>
                    <a:cxn ang="5400000">
                      <a:pos x="wd2" y="hd2"/>
                    </a:cxn>
                    <a:cxn ang="10800000">
                      <a:pos x="wd2" y="hd2"/>
                    </a:cxn>
                    <a:cxn ang="16200000">
                      <a:pos x="wd2" y="hd2"/>
                    </a:cxn>
                  </a:cxnLst>
                  <a:rect l="0" t="0" r="r" b="b"/>
                  <a:pathLst>
                    <a:path w="21600" h="21372" fill="norm" stroke="1" extrusionOk="0">
                      <a:moveTo>
                        <a:pt x="16748" y="1416"/>
                      </a:moveTo>
                      <a:cubicBezTo>
                        <a:pt x="15261" y="766"/>
                        <a:pt x="13539" y="193"/>
                        <a:pt x="11661" y="40"/>
                      </a:cubicBezTo>
                      <a:cubicBezTo>
                        <a:pt x="8139" y="-228"/>
                        <a:pt x="4696" y="881"/>
                        <a:pt x="2974" y="2372"/>
                      </a:cubicBezTo>
                      <a:cubicBezTo>
                        <a:pt x="2270" y="2945"/>
                        <a:pt x="1800" y="3633"/>
                        <a:pt x="939" y="4168"/>
                      </a:cubicBezTo>
                      <a:lnTo>
                        <a:pt x="548" y="4283"/>
                      </a:lnTo>
                      <a:cubicBezTo>
                        <a:pt x="313" y="4245"/>
                        <a:pt x="157" y="4168"/>
                        <a:pt x="0" y="4092"/>
                      </a:cubicBezTo>
                      <a:cubicBezTo>
                        <a:pt x="0" y="4130"/>
                        <a:pt x="0" y="4168"/>
                        <a:pt x="0" y="4207"/>
                      </a:cubicBezTo>
                      <a:cubicBezTo>
                        <a:pt x="157" y="5048"/>
                        <a:pt x="704" y="5851"/>
                        <a:pt x="1096" y="6653"/>
                      </a:cubicBezTo>
                      <a:cubicBezTo>
                        <a:pt x="2113" y="8641"/>
                        <a:pt x="1800" y="10744"/>
                        <a:pt x="2583" y="12770"/>
                      </a:cubicBezTo>
                      <a:cubicBezTo>
                        <a:pt x="3522" y="15714"/>
                        <a:pt x="6652" y="18467"/>
                        <a:pt x="7748" y="21372"/>
                      </a:cubicBezTo>
                      <a:cubicBezTo>
                        <a:pt x="8217" y="21257"/>
                        <a:pt x="8687" y="21028"/>
                        <a:pt x="9000" y="20760"/>
                      </a:cubicBezTo>
                      <a:lnTo>
                        <a:pt x="9000" y="20722"/>
                      </a:lnTo>
                      <a:cubicBezTo>
                        <a:pt x="9939" y="19957"/>
                        <a:pt x="11191" y="19193"/>
                        <a:pt x="12678" y="18658"/>
                      </a:cubicBezTo>
                      <a:cubicBezTo>
                        <a:pt x="13774" y="18275"/>
                        <a:pt x="14948" y="18008"/>
                        <a:pt x="16043" y="17587"/>
                      </a:cubicBezTo>
                      <a:cubicBezTo>
                        <a:pt x="17530" y="17014"/>
                        <a:pt x="18548" y="16211"/>
                        <a:pt x="19409" y="15332"/>
                      </a:cubicBezTo>
                      <a:cubicBezTo>
                        <a:pt x="20191" y="14529"/>
                        <a:pt x="20661" y="13573"/>
                        <a:pt x="19957" y="12694"/>
                      </a:cubicBezTo>
                      <a:cubicBezTo>
                        <a:pt x="19487" y="12044"/>
                        <a:pt x="18391" y="11509"/>
                        <a:pt x="18157" y="10859"/>
                      </a:cubicBezTo>
                      <a:cubicBezTo>
                        <a:pt x="18000" y="10171"/>
                        <a:pt x="18861" y="9559"/>
                        <a:pt x="19565" y="8985"/>
                      </a:cubicBezTo>
                      <a:cubicBezTo>
                        <a:pt x="20661" y="8030"/>
                        <a:pt x="21522" y="6997"/>
                        <a:pt x="21600" y="5927"/>
                      </a:cubicBezTo>
                      <a:cubicBezTo>
                        <a:pt x="21600" y="4168"/>
                        <a:pt x="19409" y="2563"/>
                        <a:pt x="16748" y="1416"/>
                      </a:cubicBezTo>
                      <a:close/>
                    </a:path>
                  </a:pathLst>
                </a:custGeom>
                <a:solidFill>
                  <a:srgbClr val="3C3C6E">
                    <a:alpha val="33000"/>
                  </a:srgbClr>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16" name="Freeform: Shape 285"/>
                <p:cNvSpPr/>
                <p:nvPr/>
              </p:nvSpPr>
              <p:spPr>
                <a:xfrm>
                  <a:off x="412232" y="83784"/>
                  <a:ext cx="213943" cy="341851"/>
                </a:xfrm>
                <a:custGeom>
                  <a:avLst/>
                  <a:gdLst/>
                  <a:ahLst/>
                  <a:cxnLst>
                    <a:cxn ang="0">
                      <a:pos x="wd2" y="hd2"/>
                    </a:cxn>
                    <a:cxn ang="5400000">
                      <a:pos x="wd2" y="hd2"/>
                    </a:cxn>
                    <a:cxn ang="10800000">
                      <a:pos x="wd2" y="hd2"/>
                    </a:cxn>
                    <a:cxn ang="16200000">
                      <a:pos x="wd2" y="hd2"/>
                    </a:cxn>
                  </a:cxnLst>
                  <a:rect l="0" t="0" r="r" b="b"/>
                  <a:pathLst>
                    <a:path w="21600" h="21130" fill="norm" stroke="1" extrusionOk="0">
                      <a:moveTo>
                        <a:pt x="11336" y="8499"/>
                      </a:moveTo>
                      <a:cubicBezTo>
                        <a:pt x="10340" y="5587"/>
                        <a:pt x="9804" y="3052"/>
                        <a:pt x="9498" y="1502"/>
                      </a:cubicBezTo>
                      <a:cubicBezTo>
                        <a:pt x="10111" y="1220"/>
                        <a:pt x="14247" y="-329"/>
                        <a:pt x="18306" y="1737"/>
                      </a:cubicBezTo>
                      <a:lnTo>
                        <a:pt x="18536" y="1549"/>
                      </a:lnTo>
                      <a:cubicBezTo>
                        <a:pt x="14553" y="-470"/>
                        <a:pt x="10494" y="798"/>
                        <a:pt x="9421" y="1267"/>
                      </a:cubicBezTo>
                      <a:cubicBezTo>
                        <a:pt x="9268" y="469"/>
                        <a:pt x="9115" y="0"/>
                        <a:pt x="9115" y="0"/>
                      </a:cubicBezTo>
                      <a:lnTo>
                        <a:pt x="8809" y="0"/>
                      </a:lnTo>
                      <a:cubicBezTo>
                        <a:pt x="8809" y="93"/>
                        <a:pt x="9038" y="1408"/>
                        <a:pt x="9498" y="3521"/>
                      </a:cubicBezTo>
                      <a:cubicBezTo>
                        <a:pt x="8426" y="3615"/>
                        <a:pt x="4749" y="3991"/>
                        <a:pt x="0" y="6527"/>
                      </a:cubicBezTo>
                      <a:lnTo>
                        <a:pt x="306" y="6714"/>
                      </a:lnTo>
                      <a:cubicBezTo>
                        <a:pt x="4902" y="4226"/>
                        <a:pt x="8579" y="3850"/>
                        <a:pt x="9574" y="3756"/>
                      </a:cubicBezTo>
                      <a:cubicBezTo>
                        <a:pt x="9881" y="5118"/>
                        <a:pt x="10340" y="6761"/>
                        <a:pt x="10877" y="8546"/>
                      </a:cubicBezTo>
                      <a:lnTo>
                        <a:pt x="10877" y="8593"/>
                      </a:lnTo>
                      <a:lnTo>
                        <a:pt x="10953" y="8640"/>
                      </a:lnTo>
                      <a:cubicBezTo>
                        <a:pt x="11260" y="9720"/>
                        <a:pt x="11643" y="10893"/>
                        <a:pt x="12026" y="12020"/>
                      </a:cubicBezTo>
                      <a:cubicBezTo>
                        <a:pt x="5898" y="14227"/>
                        <a:pt x="5515" y="15871"/>
                        <a:pt x="5515" y="15918"/>
                      </a:cubicBezTo>
                      <a:lnTo>
                        <a:pt x="5974" y="15965"/>
                      </a:lnTo>
                      <a:cubicBezTo>
                        <a:pt x="5974" y="15965"/>
                        <a:pt x="6281" y="14368"/>
                        <a:pt x="12102" y="12302"/>
                      </a:cubicBezTo>
                      <a:cubicBezTo>
                        <a:pt x="13251" y="15307"/>
                        <a:pt x="14630" y="18407"/>
                        <a:pt x="16391" y="21130"/>
                      </a:cubicBezTo>
                      <a:lnTo>
                        <a:pt x="16774" y="21036"/>
                      </a:lnTo>
                      <a:cubicBezTo>
                        <a:pt x="14323" y="17233"/>
                        <a:pt x="12562" y="12678"/>
                        <a:pt x="11336" y="8733"/>
                      </a:cubicBezTo>
                      <a:cubicBezTo>
                        <a:pt x="12791" y="8546"/>
                        <a:pt x="18077" y="7935"/>
                        <a:pt x="21217" y="10377"/>
                      </a:cubicBezTo>
                      <a:lnTo>
                        <a:pt x="21600" y="10236"/>
                      </a:lnTo>
                      <a:cubicBezTo>
                        <a:pt x="18306" y="7700"/>
                        <a:pt x="12791" y="8311"/>
                        <a:pt x="11336" y="8499"/>
                      </a:cubicBezTo>
                      <a:close/>
                    </a:path>
                  </a:pathLst>
                </a:custGeom>
                <a:solidFill>
                  <a:srgbClr val="3C3C6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17" name="Freeform: Shape 286"/>
                <p:cNvSpPr/>
                <p:nvPr/>
              </p:nvSpPr>
              <p:spPr>
                <a:xfrm>
                  <a:off x="327719" y="324373"/>
                  <a:ext cx="211733" cy="732428"/>
                </a:xfrm>
                <a:custGeom>
                  <a:avLst/>
                  <a:gdLst/>
                  <a:ahLst/>
                  <a:cxnLst>
                    <a:cxn ang="0">
                      <a:pos x="wd2" y="hd2"/>
                    </a:cxn>
                    <a:cxn ang="5400000">
                      <a:pos x="wd2" y="hd2"/>
                    </a:cxn>
                    <a:cxn ang="10800000">
                      <a:pos x="wd2" y="hd2"/>
                    </a:cxn>
                    <a:cxn ang="16200000">
                      <a:pos x="wd2" y="hd2"/>
                    </a:cxn>
                  </a:cxnLst>
                  <a:rect l="0" t="0" r="r" b="b"/>
                  <a:pathLst>
                    <a:path w="20367" h="21600" fill="norm" stroke="1" extrusionOk="0">
                      <a:moveTo>
                        <a:pt x="16784" y="21600"/>
                      </a:moveTo>
                      <a:lnTo>
                        <a:pt x="15324" y="21510"/>
                      </a:lnTo>
                      <a:cubicBezTo>
                        <a:pt x="17805" y="18056"/>
                        <a:pt x="19995" y="13974"/>
                        <a:pt x="18097" y="9981"/>
                      </a:cubicBezTo>
                      <a:cubicBezTo>
                        <a:pt x="16127" y="5832"/>
                        <a:pt x="9705" y="2422"/>
                        <a:pt x="0" y="381"/>
                      </a:cubicBezTo>
                      <a:lnTo>
                        <a:pt x="803" y="0"/>
                      </a:lnTo>
                      <a:cubicBezTo>
                        <a:pt x="10873" y="2108"/>
                        <a:pt x="17514" y="5630"/>
                        <a:pt x="19630" y="9914"/>
                      </a:cubicBezTo>
                      <a:cubicBezTo>
                        <a:pt x="21600" y="13996"/>
                        <a:pt x="19265" y="18101"/>
                        <a:pt x="16784" y="21600"/>
                      </a:cubicBezTo>
                      <a:close/>
                    </a:path>
                  </a:pathLst>
                </a:custGeom>
                <a:solidFill>
                  <a:srgbClr val="3C3C6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18" name="Freeform: Shape 287"/>
                <p:cNvSpPr/>
                <p:nvPr/>
              </p:nvSpPr>
              <p:spPr>
                <a:xfrm>
                  <a:off x="635004" y="114238"/>
                  <a:ext cx="200544" cy="896881"/>
                </a:xfrm>
                <a:custGeom>
                  <a:avLst/>
                  <a:gdLst/>
                  <a:ahLst/>
                  <a:cxnLst>
                    <a:cxn ang="0">
                      <a:pos x="wd2" y="hd2"/>
                    </a:cxn>
                    <a:cxn ang="5400000">
                      <a:pos x="wd2" y="hd2"/>
                    </a:cxn>
                    <a:cxn ang="10800000">
                      <a:pos x="wd2" y="hd2"/>
                    </a:cxn>
                    <a:cxn ang="16200000">
                      <a:pos x="wd2" y="hd2"/>
                    </a:cxn>
                  </a:cxnLst>
                  <a:rect l="0" t="0" r="r" b="b"/>
                  <a:pathLst>
                    <a:path w="20470" h="21600" fill="norm" stroke="1" extrusionOk="0">
                      <a:moveTo>
                        <a:pt x="5064" y="21600"/>
                      </a:moveTo>
                      <a:cubicBezTo>
                        <a:pt x="1889" y="18284"/>
                        <a:pt x="-1130" y="14363"/>
                        <a:pt x="418" y="10351"/>
                      </a:cubicBezTo>
                      <a:cubicBezTo>
                        <a:pt x="2122" y="6101"/>
                        <a:pt x="8780" y="2437"/>
                        <a:pt x="19231" y="0"/>
                      </a:cubicBezTo>
                      <a:lnTo>
                        <a:pt x="20470" y="293"/>
                      </a:lnTo>
                      <a:cubicBezTo>
                        <a:pt x="10251" y="2656"/>
                        <a:pt x="3825" y="6247"/>
                        <a:pt x="2276" y="10388"/>
                      </a:cubicBezTo>
                      <a:cubicBezTo>
                        <a:pt x="651" y="14363"/>
                        <a:pt x="3670" y="18229"/>
                        <a:pt x="6767" y="21508"/>
                      </a:cubicBezTo>
                      <a:close/>
                    </a:path>
                  </a:pathLst>
                </a:custGeom>
                <a:solidFill>
                  <a:srgbClr val="3C3C6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19" name="Freeform: Shape 288"/>
                <p:cNvSpPr/>
                <p:nvPr/>
              </p:nvSpPr>
              <p:spPr>
                <a:xfrm>
                  <a:off x="661168" y="6558"/>
                  <a:ext cx="518513" cy="541656"/>
                </a:xfrm>
                <a:custGeom>
                  <a:avLst/>
                  <a:gdLst/>
                  <a:ahLst/>
                  <a:cxnLst>
                    <a:cxn ang="0">
                      <a:pos x="wd2" y="hd2"/>
                    </a:cxn>
                    <a:cxn ang="5400000">
                      <a:pos x="wd2" y="hd2"/>
                    </a:cxn>
                    <a:cxn ang="10800000">
                      <a:pos x="wd2" y="hd2"/>
                    </a:cxn>
                    <a:cxn ang="16200000">
                      <a:pos x="wd2" y="hd2"/>
                    </a:cxn>
                  </a:cxnLst>
                  <a:rect l="0" t="0" r="r" b="b"/>
                  <a:pathLst>
                    <a:path w="20126" h="20116" fill="norm" stroke="1" extrusionOk="0">
                      <a:moveTo>
                        <a:pt x="17205" y="5461"/>
                      </a:moveTo>
                      <a:cubicBezTo>
                        <a:pt x="17146" y="5913"/>
                        <a:pt x="16644" y="6139"/>
                        <a:pt x="16201" y="5913"/>
                      </a:cubicBezTo>
                      <a:cubicBezTo>
                        <a:pt x="15257" y="5405"/>
                        <a:pt x="13487" y="4699"/>
                        <a:pt x="11657" y="5094"/>
                      </a:cubicBezTo>
                      <a:cubicBezTo>
                        <a:pt x="11657" y="5094"/>
                        <a:pt x="10005" y="5687"/>
                        <a:pt x="12601" y="6337"/>
                      </a:cubicBezTo>
                      <a:cubicBezTo>
                        <a:pt x="15198" y="7014"/>
                        <a:pt x="17028" y="6478"/>
                        <a:pt x="18739" y="8341"/>
                      </a:cubicBezTo>
                      <a:lnTo>
                        <a:pt x="18769" y="8370"/>
                      </a:lnTo>
                      <a:cubicBezTo>
                        <a:pt x="18887" y="8511"/>
                        <a:pt x="19742" y="9640"/>
                        <a:pt x="19447" y="10459"/>
                      </a:cubicBezTo>
                      <a:cubicBezTo>
                        <a:pt x="19329" y="10826"/>
                        <a:pt x="18857" y="10939"/>
                        <a:pt x="18533" y="10713"/>
                      </a:cubicBezTo>
                      <a:cubicBezTo>
                        <a:pt x="17588" y="10064"/>
                        <a:pt x="15139" y="8511"/>
                        <a:pt x="12631" y="8059"/>
                      </a:cubicBezTo>
                      <a:cubicBezTo>
                        <a:pt x="12631" y="8059"/>
                        <a:pt x="10831" y="8116"/>
                        <a:pt x="15110" y="9781"/>
                      </a:cubicBezTo>
                      <a:cubicBezTo>
                        <a:pt x="18857" y="11250"/>
                        <a:pt x="19919" y="13057"/>
                        <a:pt x="20096" y="13452"/>
                      </a:cubicBezTo>
                      <a:cubicBezTo>
                        <a:pt x="20126" y="13508"/>
                        <a:pt x="20126" y="13593"/>
                        <a:pt x="20126" y="13621"/>
                      </a:cubicBezTo>
                      <a:lnTo>
                        <a:pt x="19270" y="16021"/>
                      </a:lnTo>
                      <a:cubicBezTo>
                        <a:pt x="19211" y="16219"/>
                        <a:pt x="18975" y="16247"/>
                        <a:pt x="18857" y="16078"/>
                      </a:cubicBezTo>
                      <a:cubicBezTo>
                        <a:pt x="18267" y="15005"/>
                        <a:pt x="16733" y="12436"/>
                        <a:pt x="15110" y="11927"/>
                      </a:cubicBezTo>
                      <a:cubicBezTo>
                        <a:pt x="13015" y="11278"/>
                        <a:pt x="14608" y="13283"/>
                        <a:pt x="15139" y="13537"/>
                      </a:cubicBezTo>
                      <a:cubicBezTo>
                        <a:pt x="15582" y="13706"/>
                        <a:pt x="17677" y="15683"/>
                        <a:pt x="18680" y="16643"/>
                      </a:cubicBezTo>
                      <a:cubicBezTo>
                        <a:pt x="18946" y="16897"/>
                        <a:pt x="18916" y="17320"/>
                        <a:pt x="18621" y="17546"/>
                      </a:cubicBezTo>
                      <a:cubicBezTo>
                        <a:pt x="18149" y="17885"/>
                        <a:pt x="17559" y="18534"/>
                        <a:pt x="17441" y="19551"/>
                      </a:cubicBezTo>
                      <a:cubicBezTo>
                        <a:pt x="16408" y="19325"/>
                        <a:pt x="15582" y="19664"/>
                        <a:pt x="15080" y="20003"/>
                      </a:cubicBezTo>
                      <a:cubicBezTo>
                        <a:pt x="14785" y="20172"/>
                        <a:pt x="14342" y="20059"/>
                        <a:pt x="14165" y="19748"/>
                      </a:cubicBezTo>
                      <a:cubicBezTo>
                        <a:pt x="13516" y="18534"/>
                        <a:pt x="12247" y="15993"/>
                        <a:pt x="12188" y="15570"/>
                      </a:cubicBezTo>
                      <a:cubicBezTo>
                        <a:pt x="12129" y="15005"/>
                        <a:pt x="10624" y="12916"/>
                        <a:pt x="10624" y="15033"/>
                      </a:cubicBezTo>
                      <a:cubicBezTo>
                        <a:pt x="10624" y="16671"/>
                        <a:pt x="12690" y="18873"/>
                        <a:pt x="13546" y="19720"/>
                      </a:cubicBezTo>
                      <a:cubicBezTo>
                        <a:pt x="13693" y="19861"/>
                        <a:pt x="13575" y="20116"/>
                        <a:pt x="13398" y="20116"/>
                      </a:cubicBezTo>
                      <a:lnTo>
                        <a:pt x="10742" y="20116"/>
                      </a:lnTo>
                      <a:cubicBezTo>
                        <a:pt x="10683" y="20116"/>
                        <a:pt x="10624" y="20087"/>
                        <a:pt x="10595" y="20031"/>
                      </a:cubicBezTo>
                      <a:cubicBezTo>
                        <a:pt x="10241" y="19748"/>
                        <a:pt x="8765" y="18224"/>
                        <a:pt x="8500" y="14356"/>
                      </a:cubicBezTo>
                      <a:cubicBezTo>
                        <a:pt x="8175" y="9951"/>
                        <a:pt x="7556" y="11588"/>
                        <a:pt x="7556" y="11588"/>
                      </a:cubicBezTo>
                      <a:cubicBezTo>
                        <a:pt x="7201" y="13988"/>
                        <a:pt x="7998" y="16699"/>
                        <a:pt x="8352" y="17772"/>
                      </a:cubicBezTo>
                      <a:cubicBezTo>
                        <a:pt x="8470" y="18111"/>
                        <a:pt x="8175" y="18506"/>
                        <a:pt x="7821" y="18506"/>
                      </a:cubicBezTo>
                      <a:cubicBezTo>
                        <a:pt x="6877" y="18534"/>
                        <a:pt x="6051" y="17377"/>
                        <a:pt x="5933" y="17207"/>
                      </a:cubicBezTo>
                      <a:lnTo>
                        <a:pt x="5903" y="17179"/>
                      </a:lnTo>
                      <a:cubicBezTo>
                        <a:pt x="4634" y="15033"/>
                        <a:pt x="5696" y="13565"/>
                        <a:pt x="5874" y="10996"/>
                      </a:cubicBezTo>
                      <a:cubicBezTo>
                        <a:pt x="6051" y="8426"/>
                        <a:pt x="4929" y="9753"/>
                        <a:pt x="4929" y="9753"/>
                      </a:cubicBezTo>
                      <a:cubicBezTo>
                        <a:pt x="3956" y="11278"/>
                        <a:pt x="4103" y="13113"/>
                        <a:pt x="4310" y="14130"/>
                      </a:cubicBezTo>
                      <a:cubicBezTo>
                        <a:pt x="4428" y="14581"/>
                        <a:pt x="3985" y="14977"/>
                        <a:pt x="3542" y="14892"/>
                      </a:cubicBezTo>
                      <a:cubicBezTo>
                        <a:pt x="2244" y="14666"/>
                        <a:pt x="1536" y="13565"/>
                        <a:pt x="1241" y="13000"/>
                      </a:cubicBezTo>
                      <a:cubicBezTo>
                        <a:pt x="1152" y="12774"/>
                        <a:pt x="1152" y="12548"/>
                        <a:pt x="1270" y="12379"/>
                      </a:cubicBezTo>
                      <a:cubicBezTo>
                        <a:pt x="2008" y="11278"/>
                        <a:pt x="4428" y="7410"/>
                        <a:pt x="2923" y="7636"/>
                      </a:cubicBezTo>
                      <a:cubicBezTo>
                        <a:pt x="1595" y="7833"/>
                        <a:pt x="1123" y="10261"/>
                        <a:pt x="975" y="11334"/>
                      </a:cubicBezTo>
                      <a:cubicBezTo>
                        <a:pt x="946" y="11504"/>
                        <a:pt x="710" y="11560"/>
                        <a:pt x="651" y="11419"/>
                      </a:cubicBezTo>
                      <a:cubicBezTo>
                        <a:pt x="-1474" y="7438"/>
                        <a:pt x="2185" y="2977"/>
                        <a:pt x="3395" y="3654"/>
                      </a:cubicBezTo>
                      <a:cubicBezTo>
                        <a:pt x="4428" y="4276"/>
                        <a:pt x="5637" y="4388"/>
                        <a:pt x="6021" y="4388"/>
                      </a:cubicBezTo>
                      <a:cubicBezTo>
                        <a:pt x="6110" y="4050"/>
                        <a:pt x="6375" y="2920"/>
                        <a:pt x="6110" y="1791"/>
                      </a:cubicBezTo>
                      <a:cubicBezTo>
                        <a:pt x="5785" y="464"/>
                        <a:pt x="11392" y="-1428"/>
                        <a:pt x="14637" y="1706"/>
                      </a:cubicBezTo>
                      <a:cubicBezTo>
                        <a:pt x="14785" y="1847"/>
                        <a:pt x="14667" y="2017"/>
                        <a:pt x="14490" y="1988"/>
                      </a:cubicBezTo>
                      <a:cubicBezTo>
                        <a:pt x="13398" y="1791"/>
                        <a:pt x="10831" y="1452"/>
                        <a:pt x="10211" y="2610"/>
                      </a:cubicBezTo>
                      <a:cubicBezTo>
                        <a:pt x="9503" y="3880"/>
                        <a:pt x="14106" y="2920"/>
                        <a:pt x="15405" y="2610"/>
                      </a:cubicBezTo>
                      <a:cubicBezTo>
                        <a:pt x="15641" y="2553"/>
                        <a:pt x="15877" y="2610"/>
                        <a:pt x="16024" y="2751"/>
                      </a:cubicBezTo>
                      <a:cubicBezTo>
                        <a:pt x="16526" y="3203"/>
                        <a:pt x="17382" y="4191"/>
                        <a:pt x="17205" y="5461"/>
                      </a:cubicBezTo>
                      <a:close/>
                    </a:path>
                  </a:pathLst>
                </a:custGeom>
                <a:solidFill>
                  <a:srgbClr val="888CF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20" name="Freeform: Shape 289"/>
                <p:cNvSpPr/>
                <p:nvPr/>
              </p:nvSpPr>
              <p:spPr>
                <a:xfrm>
                  <a:off x="680231" y="38379"/>
                  <a:ext cx="448180" cy="461107"/>
                </a:xfrm>
                <a:custGeom>
                  <a:avLst/>
                  <a:gdLst/>
                  <a:ahLst/>
                  <a:cxnLst>
                    <a:cxn ang="0">
                      <a:pos x="wd2" y="hd2"/>
                    </a:cxn>
                    <a:cxn ang="5400000">
                      <a:pos x="wd2" y="hd2"/>
                    </a:cxn>
                    <a:cxn ang="10800000">
                      <a:pos x="wd2" y="hd2"/>
                    </a:cxn>
                    <a:cxn ang="16200000">
                      <a:pos x="wd2" y="hd2"/>
                    </a:cxn>
                  </a:cxnLst>
                  <a:rect l="0" t="0" r="r" b="b"/>
                  <a:pathLst>
                    <a:path w="21587" h="21272" fill="norm" stroke="1" extrusionOk="0">
                      <a:moveTo>
                        <a:pt x="21563" y="14820"/>
                      </a:moveTo>
                      <a:cubicBezTo>
                        <a:pt x="21490" y="14785"/>
                        <a:pt x="17024" y="10051"/>
                        <a:pt x="12594" y="12155"/>
                      </a:cubicBezTo>
                      <a:lnTo>
                        <a:pt x="9885" y="8438"/>
                      </a:lnTo>
                      <a:cubicBezTo>
                        <a:pt x="14351" y="6369"/>
                        <a:pt x="19220" y="9315"/>
                        <a:pt x="19294" y="9350"/>
                      </a:cubicBezTo>
                      <a:cubicBezTo>
                        <a:pt x="19330" y="9350"/>
                        <a:pt x="19367" y="9350"/>
                        <a:pt x="19403" y="9315"/>
                      </a:cubicBezTo>
                      <a:cubicBezTo>
                        <a:pt x="19440" y="9280"/>
                        <a:pt x="19440" y="9210"/>
                        <a:pt x="19367" y="9210"/>
                      </a:cubicBezTo>
                      <a:cubicBezTo>
                        <a:pt x="19330" y="9140"/>
                        <a:pt x="14351" y="6159"/>
                        <a:pt x="9738" y="8298"/>
                      </a:cubicBezTo>
                      <a:lnTo>
                        <a:pt x="8201" y="6124"/>
                      </a:lnTo>
                      <a:cubicBezTo>
                        <a:pt x="12411" y="2512"/>
                        <a:pt x="18049" y="4090"/>
                        <a:pt x="18122" y="4125"/>
                      </a:cubicBezTo>
                      <a:cubicBezTo>
                        <a:pt x="18159" y="4125"/>
                        <a:pt x="18232" y="4090"/>
                        <a:pt x="18232" y="4055"/>
                      </a:cubicBezTo>
                      <a:cubicBezTo>
                        <a:pt x="18232" y="4020"/>
                        <a:pt x="18232" y="3950"/>
                        <a:pt x="18159" y="3950"/>
                      </a:cubicBezTo>
                      <a:cubicBezTo>
                        <a:pt x="18122" y="3915"/>
                        <a:pt x="13106" y="2512"/>
                        <a:pt x="8933" y="5353"/>
                      </a:cubicBezTo>
                      <a:cubicBezTo>
                        <a:pt x="8640" y="5528"/>
                        <a:pt x="8347" y="5738"/>
                        <a:pt x="8091" y="5984"/>
                      </a:cubicBezTo>
                      <a:lnTo>
                        <a:pt x="7212" y="4862"/>
                      </a:lnTo>
                      <a:cubicBezTo>
                        <a:pt x="7505" y="3143"/>
                        <a:pt x="8164" y="1916"/>
                        <a:pt x="9226" y="1145"/>
                      </a:cubicBezTo>
                      <a:cubicBezTo>
                        <a:pt x="11020" y="-153"/>
                        <a:pt x="13436" y="198"/>
                        <a:pt x="14205" y="303"/>
                      </a:cubicBezTo>
                      <a:cubicBezTo>
                        <a:pt x="14424" y="373"/>
                        <a:pt x="14498" y="373"/>
                        <a:pt x="14534" y="338"/>
                      </a:cubicBezTo>
                      <a:cubicBezTo>
                        <a:pt x="14607" y="338"/>
                        <a:pt x="14607" y="268"/>
                        <a:pt x="14607" y="233"/>
                      </a:cubicBezTo>
                      <a:cubicBezTo>
                        <a:pt x="14607" y="198"/>
                        <a:pt x="14534" y="163"/>
                        <a:pt x="14498" y="163"/>
                      </a:cubicBezTo>
                      <a:cubicBezTo>
                        <a:pt x="14461" y="163"/>
                        <a:pt x="14351" y="128"/>
                        <a:pt x="14278" y="128"/>
                      </a:cubicBezTo>
                      <a:cubicBezTo>
                        <a:pt x="13436" y="23"/>
                        <a:pt x="11093" y="-328"/>
                        <a:pt x="9226" y="899"/>
                      </a:cubicBezTo>
                      <a:cubicBezTo>
                        <a:pt x="9189" y="934"/>
                        <a:pt x="9189" y="969"/>
                        <a:pt x="9116" y="969"/>
                      </a:cubicBezTo>
                      <a:cubicBezTo>
                        <a:pt x="8054" y="1741"/>
                        <a:pt x="7359" y="3003"/>
                        <a:pt x="7102" y="4616"/>
                      </a:cubicBezTo>
                      <a:lnTo>
                        <a:pt x="6626" y="4020"/>
                      </a:lnTo>
                      <a:cubicBezTo>
                        <a:pt x="6590" y="3950"/>
                        <a:pt x="6517" y="3950"/>
                        <a:pt x="6480" y="3985"/>
                      </a:cubicBezTo>
                      <a:cubicBezTo>
                        <a:pt x="6443" y="4020"/>
                        <a:pt x="6443" y="4090"/>
                        <a:pt x="6480" y="4125"/>
                      </a:cubicBezTo>
                      <a:lnTo>
                        <a:pt x="6919" y="4721"/>
                      </a:lnTo>
                      <a:cubicBezTo>
                        <a:pt x="5199" y="4441"/>
                        <a:pt x="3771" y="4616"/>
                        <a:pt x="2636" y="5353"/>
                      </a:cubicBezTo>
                      <a:cubicBezTo>
                        <a:pt x="2599" y="5353"/>
                        <a:pt x="2563" y="5388"/>
                        <a:pt x="2526" y="5423"/>
                      </a:cubicBezTo>
                      <a:cubicBezTo>
                        <a:pt x="696" y="6650"/>
                        <a:pt x="220" y="8929"/>
                        <a:pt x="73" y="9666"/>
                      </a:cubicBezTo>
                      <a:cubicBezTo>
                        <a:pt x="37" y="9771"/>
                        <a:pt x="37" y="9876"/>
                        <a:pt x="0" y="9876"/>
                      </a:cubicBezTo>
                      <a:cubicBezTo>
                        <a:pt x="0" y="9946"/>
                        <a:pt x="0" y="9981"/>
                        <a:pt x="37" y="10016"/>
                      </a:cubicBezTo>
                      <a:cubicBezTo>
                        <a:pt x="73" y="10051"/>
                        <a:pt x="146" y="10016"/>
                        <a:pt x="183" y="9981"/>
                      </a:cubicBezTo>
                      <a:cubicBezTo>
                        <a:pt x="183" y="9946"/>
                        <a:pt x="220" y="9911"/>
                        <a:pt x="256" y="9701"/>
                      </a:cubicBezTo>
                      <a:cubicBezTo>
                        <a:pt x="403" y="8929"/>
                        <a:pt x="879" y="6685"/>
                        <a:pt x="2746" y="5493"/>
                      </a:cubicBezTo>
                      <a:cubicBezTo>
                        <a:pt x="3881" y="4791"/>
                        <a:pt x="5345" y="4616"/>
                        <a:pt x="7066" y="4932"/>
                      </a:cubicBezTo>
                      <a:lnTo>
                        <a:pt x="7908" y="6089"/>
                      </a:lnTo>
                      <a:cubicBezTo>
                        <a:pt x="7578" y="6264"/>
                        <a:pt x="7285" y="6440"/>
                        <a:pt x="6993" y="6650"/>
                      </a:cubicBezTo>
                      <a:cubicBezTo>
                        <a:pt x="2782" y="9455"/>
                        <a:pt x="2453" y="14434"/>
                        <a:pt x="2453" y="14504"/>
                      </a:cubicBezTo>
                      <a:cubicBezTo>
                        <a:pt x="2453" y="14540"/>
                        <a:pt x="2489" y="14575"/>
                        <a:pt x="2563" y="14575"/>
                      </a:cubicBezTo>
                      <a:cubicBezTo>
                        <a:pt x="2599" y="14575"/>
                        <a:pt x="2636" y="14575"/>
                        <a:pt x="2636" y="14504"/>
                      </a:cubicBezTo>
                      <a:cubicBezTo>
                        <a:pt x="2673" y="14434"/>
                        <a:pt x="3039" y="8824"/>
                        <a:pt x="8018" y="6229"/>
                      </a:cubicBezTo>
                      <a:lnTo>
                        <a:pt x="9592" y="8403"/>
                      </a:lnTo>
                      <a:cubicBezTo>
                        <a:pt x="5931" y="11804"/>
                        <a:pt x="7212" y="17310"/>
                        <a:pt x="7212" y="17380"/>
                      </a:cubicBezTo>
                      <a:cubicBezTo>
                        <a:pt x="7212" y="17415"/>
                        <a:pt x="7285" y="17450"/>
                        <a:pt x="7322" y="17415"/>
                      </a:cubicBezTo>
                      <a:cubicBezTo>
                        <a:pt x="7395" y="17415"/>
                        <a:pt x="7395" y="17380"/>
                        <a:pt x="7395" y="17310"/>
                      </a:cubicBezTo>
                      <a:cubicBezTo>
                        <a:pt x="7395" y="17240"/>
                        <a:pt x="6151" y="11910"/>
                        <a:pt x="9702" y="8543"/>
                      </a:cubicBezTo>
                      <a:lnTo>
                        <a:pt x="12447" y="12260"/>
                      </a:lnTo>
                      <a:cubicBezTo>
                        <a:pt x="8860" y="15556"/>
                        <a:pt x="11972" y="21202"/>
                        <a:pt x="12008" y="21237"/>
                      </a:cubicBezTo>
                      <a:cubicBezTo>
                        <a:pt x="12008" y="21272"/>
                        <a:pt x="12045" y="21272"/>
                        <a:pt x="12118" y="21272"/>
                      </a:cubicBezTo>
                      <a:cubicBezTo>
                        <a:pt x="12191" y="21237"/>
                        <a:pt x="12191" y="21202"/>
                        <a:pt x="12155" y="21132"/>
                      </a:cubicBezTo>
                      <a:cubicBezTo>
                        <a:pt x="12118" y="21097"/>
                        <a:pt x="9116" y="15591"/>
                        <a:pt x="12557" y="12401"/>
                      </a:cubicBezTo>
                      <a:lnTo>
                        <a:pt x="18927" y="21132"/>
                      </a:lnTo>
                      <a:cubicBezTo>
                        <a:pt x="18964" y="21167"/>
                        <a:pt x="19001" y="21202"/>
                        <a:pt x="19037" y="21132"/>
                      </a:cubicBezTo>
                      <a:cubicBezTo>
                        <a:pt x="19111" y="21132"/>
                        <a:pt x="19111" y="21062"/>
                        <a:pt x="19074" y="21027"/>
                      </a:cubicBezTo>
                      <a:lnTo>
                        <a:pt x="12704" y="12295"/>
                      </a:lnTo>
                      <a:cubicBezTo>
                        <a:pt x="16987" y="10332"/>
                        <a:pt x="21344" y="14890"/>
                        <a:pt x="21417" y="14960"/>
                      </a:cubicBezTo>
                      <a:cubicBezTo>
                        <a:pt x="21454" y="14960"/>
                        <a:pt x="21490" y="14995"/>
                        <a:pt x="21527" y="14960"/>
                      </a:cubicBezTo>
                      <a:cubicBezTo>
                        <a:pt x="21600" y="14890"/>
                        <a:pt x="21600" y="14855"/>
                        <a:pt x="21563" y="14820"/>
                      </a:cubicBezTo>
                      <a:close/>
                    </a:path>
                  </a:pathLst>
                </a:custGeom>
                <a:solidFill>
                  <a:srgbClr val="3C3C6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21" name="Freeform: Shape 290"/>
                <p:cNvSpPr/>
                <p:nvPr/>
              </p:nvSpPr>
              <p:spPr>
                <a:xfrm>
                  <a:off x="334574" y="674598"/>
                  <a:ext cx="451487" cy="4507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618" y="21600"/>
                      </a:moveTo>
                      <a:lnTo>
                        <a:pt x="8982" y="21600"/>
                      </a:lnTo>
                      <a:cubicBezTo>
                        <a:pt x="4036" y="21600"/>
                        <a:pt x="0" y="17557"/>
                        <a:pt x="0" y="12603"/>
                      </a:cubicBezTo>
                      <a:lnTo>
                        <a:pt x="0" y="0"/>
                      </a:lnTo>
                      <a:lnTo>
                        <a:pt x="21600" y="0"/>
                      </a:lnTo>
                      <a:lnTo>
                        <a:pt x="21600" y="12603"/>
                      </a:lnTo>
                      <a:cubicBezTo>
                        <a:pt x="21600" y="17557"/>
                        <a:pt x="17564" y="21600"/>
                        <a:pt x="12618" y="21600"/>
                      </a:cubicBezTo>
                      <a:close/>
                    </a:path>
                  </a:pathLst>
                </a:custGeom>
                <a:solidFill>
                  <a:srgbClr val="A9AFE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22" name="Freeform: Shape 291"/>
                <p:cNvSpPr/>
                <p:nvPr/>
              </p:nvSpPr>
              <p:spPr>
                <a:xfrm>
                  <a:off x="334574" y="674598"/>
                  <a:ext cx="261908" cy="4507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901" y="2368"/>
                      </a:moveTo>
                      <a:cubicBezTo>
                        <a:pt x="15464" y="1639"/>
                        <a:pt x="16403" y="801"/>
                        <a:pt x="16842" y="0"/>
                      </a:cubicBezTo>
                      <a:lnTo>
                        <a:pt x="0" y="0"/>
                      </a:lnTo>
                      <a:lnTo>
                        <a:pt x="0" y="12603"/>
                      </a:lnTo>
                      <a:cubicBezTo>
                        <a:pt x="0" y="17557"/>
                        <a:pt x="6950" y="21600"/>
                        <a:pt x="15464" y="21600"/>
                      </a:cubicBezTo>
                      <a:lnTo>
                        <a:pt x="21600" y="21600"/>
                      </a:lnTo>
                      <a:cubicBezTo>
                        <a:pt x="17343" y="18322"/>
                        <a:pt x="14713" y="14279"/>
                        <a:pt x="13523" y="10199"/>
                      </a:cubicBezTo>
                      <a:cubicBezTo>
                        <a:pt x="13023" y="8560"/>
                        <a:pt x="12772" y="6848"/>
                        <a:pt x="13336" y="5172"/>
                      </a:cubicBezTo>
                      <a:cubicBezTo>
                        <a:pt x="13649" y="4225"/>
                        <a:pt x="14212" y="3278"/>
                        <a:pt x="14901" y="2368"/>
                      </a:cubicBezTo>
                      <a:close/>
                    </a:path>
                  </a:pathLst>
                </a:custGeom>
                <a:solidFill>
                  <a:srgbClr val="3C3C6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23" name="Freeform: Shape 292"/>
                <p:cNvSpPr/>
                <p:nvPr/>
              </p:nvSpPr>
              <p:spPr>
                <a:xfrm>
                  <a:off x="301835" y="622826"/>
                  <a:ext cx="516964" cy="692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107" y="21600"/>
                      </a:moveTo>
                      <a:lnTo>
                        <a:pt x="1493" y="21600"/>
                      </a:lnTo>
                      <a:cubicBezTo>
                        <a:pt x="667" y="21600"/>
                        <a:pt x="0" y="16904"/>
                        <a:pt x="0" y="10800"/>
                      </a:cubicBezTo>
                      <a:cubicBezTo>
                        <a:pt x="0" y="4930"/>
                        <a:pt x="667" y="0"/>
                        <a:pt x="1493" y="0"/>
                      </a:cubicBezTo>
                      <a:lnTo>
                        <a:pt x="20107" y="0"/>
                      </a:lnTo>
                      <a:cubicBezTo>
                        <a:pt x="20933" y="0"/>
                        <a:pt x="21600" y="4930"/>
                        <a:pt x="21600" y="10800"/>
                      </a:cubicBezTo>
                      <a:cubicBezTo>
                        <a:pt x="21600" y="16904"/>
                        <a:pt x="20933" y="21600"/>
                        <a:pt x="20107" y="21600"/>
                      </a:cubicBezTo>
                      <a:close/>
                    </a:path>
                  </a:pathLst>
                </a:custGeom>
                <a:solidFill>
                  <a:srgbClr val="A9AFE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24" name="Freeform: Shape 293"/>
                <p:cNvSpPr/>
                <p:nvPr/>
              </p:nvSpPr>
              <p:spPr>
                <a:xfrm>
                  <a:off x="333049" y="837527"/>
                  <a:ext cx="453010" cy="53296"/>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25" name="Freeform: Shape 294"/>
                <p:cNvSpPr/>
                <p:nvPr/>
              </p:nvSpPr>
              <p:spPr>
                <a:xfrm>
                  <a:off x="-1" y="224690"/>
                  <a:ext cx="518090" cy="541272"/>
                </a:xfrm>
                <a:custGeom>
                  <a:avLst/>
                  <a:gdLst/>
                  <a:ahLst/>
                  <a:cxnLst>
                    <a:cxn ang="0">
                      <a:pos x="wd2" y="hd2"/>
                    </a:cxn>
                    <a:cxn ang="5400000">
                      <a:pos x="wd2" y="hd2"/>
                    </a:cxn>
                    <a:cxn ang="10800000">
                      <a:pos x="wd2" y="hd2"/>
                    </a:cxn>
                    <a:cxn ang="16200000">
                      <a:pos x="wd2" y="hd2"/>
                    </a:cxn>
                  </a:cxnLst>
                  <a:rect l="0" t="0" r="r" b="b"/>
                  <a:pathLst>
                    <a:path w="20109" h="20075" fill="norm" stroke="1" extrusionOk="0">
                      <a:moveTo>
                        <a:pt x="2905" y="5440"/>
                      </a:moveTo>
                      <a:cubicBezTo>
                        <a:pt x="2964" y="5892"/>
                        <a:pt x="3495" y="6145"/>
                        <a:pt x="3909" y="5920"/>
                      </a:cubicBezTo>
                      <a:cubicBezTo>
                        <a:pt x="4853" y="5412"/>
                        <a:pt x="6653" y="4679"/>
                        <a:pt x="8453" y="5102"/>
                      </a:cubicBezTo>
                      <a:cubicBezTo>
                        <a:pt x="8453" y="5102"/>
                        <a:pt x="10105" y="5694"/>
                        <a:pt x="7509" y="6343"/>
                      </a:cubicBezTo>
                      <a:cubicBezTo>
                        <a:pt x="4912" y="6991"/>
                        <a:pt x="3082" y="6484"/>
                        <a:pt x="1400" y="8317"/>
                      </a:cubicBezTo>
                      <a:cubicBezTo>
                        <a:pt x="1371" y="8345"/>
                        <a:pt x="1371" y="8345"/>
                        <a:pt x="1341" y="8345"/>
                      </a:cubicBezTo>
                      <a:cubicBezTo>
                        <a:pt x="1253" y="8514"/>
                        <a:pt x="368" y="9614"/>
                        <a:pt x="663" y="10460"/>
                      </a:cubicBezTo>
                      <a:cubicBezTo>
                        <a:pt x="810" y="10798"/>
                        <a:pt x="1253" y="10939"/>
                        <a:pt x="1577" y="10714"/>
                      </a:cubicBezTo>
                      <a:cubicBezTo>
                        <a:pt x="2522" y="10065"/>
                        <a:pt x="4971" y="8514"/>
                        <a:pt x="7479" y="8035"/>
                      </a:cubicBezTo>
                      <a:cubicBezTo>
                        <a:pt x="7479" y="8035"/>
                        <a:pt x="9279" y="8091"/>
                        <a:pt x="5030" y="9755"/>
                      </a:cubicBezTo>
                      <a:cubicBezTo>
                        <a:pt x="1253" y="11221"/>
                        <a:pt x="220" y="13054"/>
                        <a:pt x="14" y="13449"/>
                      </a:cubicBezTo>
                      <a:cubicBezTo>
                        <a:pt x="14" y="13505"/>
                        <a:pt x="-16" y="13562"/>
                        <a:pt x="14" y="13618"/>
                      </a:cubicBezTo>
                      <a:lnTo>
                        <a:pt x="840" y="16015"/>
                      </a:lnTo>
                      <a:cubicBezTo>
                        <a:pt x="899" y="16184"/>
                        <a:pt x="1164" y="16212"/>
                        <a:pt x="1253" y="16043"/>
                      </a:cubicBezTo>
                      <a:cubicBezTo>
                        <a:pt x="1843" y="15000"/>
                        <a:pt x="3377" y="12434"/>
                        <a:pt x="5030" y="11926"/>
                      </a:cubicBezTo>
                      <a:cubicBezTo>
                        <a:pt x="7095" y="11277"/>
                        <a:pt x="5532" y="13280"/>
                        <a:pt x="4971" y="13533"/>
                      </a:cubicBezTo>
                      <a:cubicBezTo>
                        <a:pt x="4558" y="13703"/>
                        <a:pt x="2463" y="15648"/>
                        <a:pt x="1430" y="16635"/>
                      </a:cubicBezTo>
                      <a:cubicBezTo>
                        <a:pt x="1164" y="16861"/>
                        <a:pt x="1223" y="17284"/>
                        <a:pt x="1489" y="17509"/>
                      </a:cubicBezTo>
                      <a:cubicBezTo>
                        <a:pt x="1961" y="17876"/>
                        <a:pt x="2581" y="18496"/>
                        <a:pt x="2699" y="19511"/>
                      </a:cubicBezTo>
                      <a:cubicBezTo>
                        <a:pt x="3732" y="19286"/>
                        <a:pt x="4558" y="19652"/>
                        <a:pt x="5030" y="19963"/>
                      </a:cubicBezTo>
                      <a:cubicBezTo>
                        <a:pt x="5354" y="20160"/>
                        <a:pt x="5768" y="20047"/>
                        <a:pt x="5974" y="19737"/>
                      </a:cubicBezTo>
                      <a:cubicBezTo>
                        <a:pt x="6594" y="18496"/>
                        <a:pt x="7863" y="15987"/>
                        <a:pt x="7922" y="15564"/>
                      </a:cubicBezTo>
                      <a:cubicBezTo>
                        <a:pt x="7981" y="14971"/>
                        <a:pt x="9486" y="12913"/>
                        <a:pt x="9486" y="15000"/>
                      </a:cubicBezTo>
                      <a:cubicBezTo>
                        <a:pt x="9486" y="16663"/>
                        <a:pt x="7420" y="18863"/>
                        <a:pt x="6564" y="19709"/>
                      </a:cubicBezTo>
                      <a:cubicBezTo>
                        <a:pt x="6417" y="19850"/>
                        <a:pt x="6535" y="20075"/>
                        <a:pt x="6741" y="20075"/>
                      </a:cubicBezTo>
                      <a:lnTo>
                        <a:pt x="9397" y="20075"/>
                      </a:lnTo>
                      <a:cubicBezTo>
                        <a:pt x="9427" y="20075"/>
                        <a:pt x="9486" y="20047"/>
                        <a:pt x="9545" y="20019"/>
                      </a:cubicBezTo>
                      <a:cubicBezTo>
                        <a:pt x="9869" y="19709"/>
                        <a:pt x="11345" y="18186"/>
                        <a:pt x="11610" y="14323"/>
                      </a:cubicBezTo>
                      <a:cubicBezTo>
                        <a:pt x="11935" y="9924"/>
                        <a:pt x="12554" y="11559"/>
                        <a:pt x="12554" y="11559"/>
                      </a:cubicBezTo>
                      <a:cubicBezTo>
                        <a:pt x="12909" y="13985"/>
                        <a:pt x="12112" y="16663"/>
                        <a:pt x="11758" y="17735"/>
                      </a:cubicBezTo>
                      <a:cubicBezTo>
                        <a:pt x="11669" y="18102"/>
                        <a:pt x="11935" y="18468"/>
                        <a:pt x="12318" y="18496"/>
                      </a:cubicBezTo>
                      <a:cubicBezTo>
                        <a:pt x="13263" y="18496"/>
                        <a:pt x="14089" y="17340"/>
                        <a:pt x="14177" y="17199"/>
                      </a:cubicBezTo>
                      <a:cubicBezTo>
                        <a:pt x="14177" y="17171"/>
                        <a:pt x="14207" y="17171"/>
                        <a:pt x="14207" y="17143"/>
                      </a:cubicBezTo>
                      <a:cubicBezTo>
                        <a:pt x="15505" y="15028"/>
                        <a:pt x="14414" y="13562"/>
                        <a:pt x="14236" y="10996"/>
                      </a:cubicBezTo>
                      <a:cubicBezTo>
                        <a:pt x="14089" y="8429"/>
                        <a:pt x="15181" y="9727"/>
                        <a:pt x="15181" y="9727"/>
                      </a:cubicBezTo>
                      <a:cubicBezTo>
                        <a:pt x="16184" y="11277"/>
                        <a:pt x="16007" y="13110"/>
                        <a:pt x="15800" y="14126"/>
                      </a:cubicBezTo>
                      <a:cubicBezTo>
                        <a:pt x="15712" y="14577"/>
                        <a:pt x="16125" y="14971"/>
                        <a:pt x="16597" y="14887"/>
                      </a:cubicBezTo>
                      <a:cubicBezTo>
                        <a:pt x="17895" y="14633"/>
                        <a:pt x="18574" y="13533"/>
                        <a:pt x="18869" y="12969"/>
                      </a:cubicBezTo>
                      <a:cubicBezTo>
                        <a:pt x="18987" y="12772"/>
                        <a:pt x="18958" y="12546"/>
                        <a:pt x="18840" y="12349"/>
                      </a:cubicBezTo>
                      <a:cubicBezTo>
                        <a:pt x="18132" y="11277"/>
                        <a:pt x="15712" y="7386"/>
                        <a:pt x="17187" y="7612"/>
                      </a:cubicBezTo>
                      <a:cubicBezTo>
                        <a:pt x="18545" y="7837"/>
                        <a:pt x="19017" y="10262"/>
                        <a:pt x="19164" y="11334"/>
                      </a:cubicBezTo>
                      <a:cubicBezTo>
                        <a:pt x="19194" y="11475"/>
                        <a:pt x="19400" y="11531"/>
                        <a:pt x="19459" y="11390"/>
                      </a:cubicBezTo>
                      <a:cubicBezTo>
                        <a:pt x="21584" y="7443"/>
                        <a:pt x="17925" y="2959"/>
                        <a:pt x="16715" y="3664"/>
                      </a:cubicBezTo>
                      <a:cubicBezTo>
                        <a:pt x="15682" y="4256"/>
                        <a:pt x="14473" y="4369"/>
                        <a:pt x="14089" y="4397"/>
                      </a:cubicBezTo>
                      <a:cubicBezTo>
                        <a:pt x="14000" y="4059"/>
                        <a:pt x="13735" y="2903"/>
                        <a:pt x="14000" y="1775"/>
                      </a:cubicBezTo>
                      <a:cubicBezTo>
                        <a:pt x="14325" y="477"/>
                        <a:pt x="8748" y="-1440"/>
                        <a:pt x="5473" y="1718"/>
                      </a:cubicBezTo>
                      <a:cubicBezTo>
                        <a:pt x="5354" y="1831"/>
                        <a:pt x="5443" y="2028"/>
                        <a:pt x="5620" y="2000"/>
                      </a:cubicBezTo>
                      <a:cubicBezTo>
                        <a:pt x="6741" y="1803"/>
                        <a:pt x="9279" y="1436"/>
                        <a:pt x="9928" y="2592"/>
                      </a:cubicBezTo>
                      <a:cubicBezTo>
                        <a:pt x="10607" y="3890"/>
                        <a:pt x="6004" y="2903"/>
                        <a:pt x="4705" y="2592"/>
                      </a:cubicBezTo>
                      <a:cubicBezTo>
                        <a:pt x="4469" y="2564"/>
                        <a:pt x="4233" y="2592"/>
                        <a:pt x="4086" y="2762"/>
                      </a:cubicBezTo>
                      <a:cubicBezTo>
                        <a:pt x="3614" y="3185"/>
                        <a:pt x="2758" y="4171"/>
                        <a:pt x="2905" y="5440"/>
                      </a:cubicBezTo>
                      <a:close/>
                    </a:path>
                  </a:pathLst>
                </a:custGeom>
                <a:solidFill>
                  <a:srgbClr val="888CF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26" name="Freeform: Shape 295"/>
                <p:cNvSpPr/>
                <p:nvPr/>
              </p:nvSpPr>
              <p:spPr>
                <a:xfrm>
                  <a:off x="52110" y="256889"/>
                  <a:ext cx="447995" cy="461107"/>
                </a:xfrm>
                <a:custGeom>
                  <a:avLst/>
                  <a:gdLst/>
                  <a:ahLst/>
                  <a:cxnLst>
                    <a:cxn ang="0">
                      <a:pos x="wd2" y="hd2"/>
                    </a:cxn>
                    <a:cxn ang="5400000">
                      <a:pos x="wd2" y="hd2"/>
                    </a:cxn>
                    <a:cxn ang="10800000">
                      <a:pos x="wd2" y="hd2"/>
                    </a:cxn>
                    <a:cxn ang="16200000">
                      <a:pos x="wd2" y="hd2"/>
                    </a:cxn>
                  </a:cxnLst>
                  <a:rect l="0" t="0" r="r" b="b"/>
                  <a:pathLst>
                    <a:path w="21579" h="21272" fill="norm" stroke="1" extrusionOk="0">
                      <a:moveTo>
                        <a:pt x="21563" y="9876"/>
                      </a:moveTo>
                      <a:cubicBezTo>
                        <a:pt x="21563" y="9841"/>
                        <a:pt x="21527" y="9736"/>
                        <a:pt x="21527" y="9630"/>
                      </a:cubicBezTo>
                      <a:cubicBezTo>
                        <a:pt x="21344" y="8894"/>
                        <a:pt x="20904" y="6650"/>
                        <a:pt x="19037" y="5388"/>
                      </a:cubicBezTo>
                      <a:cubicBezTo>
                        <a:pt x="19001" y="5388"/>
                        <a:pt x="19001" y="5353"/>
                        <a:pt x="18927" y="5317"/>
                      </a:cubicBezTo>
                      <a:cubicBezTo>
                        <a:pt x="17793" y="4616"/>
                        <a:pt x="16365" y="4406"/>
                        <a:pt x="14644" y="4721"/>
                      </a:cubicBezTo>
                      <a:lnTo>
                        <a:pt x="15120" y="4125"/>
                      </a:lnTo>
                      <a:cubicBezTo>
                        <a:pt x="15120" y="4055"/>
                        <a:pt x="15120" y="3985"/>
                        <a:pt x="15083" y="3985"/>
                      </a:cubicBezTo>
                      <a:cubicBezTo>
                        <a:pt x="15047" y="3950"/>
                        <a:pt x="14974" y="3950"/>
                        <a:pt x="14937" y="3985"/>
                      </a:cubicBezTo>
                      <a:lnTo>
                        <a:pt x="14498" y="4616"/>
                      </a:lnTo>
                      <a:cubicBezTo>
                        <a:pt x="14205" y="2968"/>
                        <a:pt x="13546" y="1741"/>
                        <a:pt x="12447" y="969"/>
                      </a:cubicBezTo>
                      <a:cubicBezTo>
                        <a:pt x="12411" y="934"/>
                        <a:pt x="12374" y="899"/>
                        <a:pt x="12338" y="899"/>
                      </a:cubicBezTo>
                      <a:cubicBezTo>
                        <a:pt x="10507" y="-328"/>
                        <a:pt x="8127" y="23"/>
                        <a:pt x="7322" y="128"/>
                      </a:cubicBezTo>
                      <a:cubicBezTo>
                        <a:pt x="7249" y="128"/>
                        <a:pt x="7102" y="163"/>
                        <a:pt x="7102" y="163"/>
                      </a:cubicBezTo>
                      <a:cubicBezTo>
                        <a:pt x="7066" y="128"/>
                        <a:pt x="6993" y="198"/>
                        <a:pt x="6993" y="233"/>
                      </a:cubicBezTo>
                      <a:cubicBezTo>
                        <a:pt x="6956" y="268"/>
                        <a:pt x="6993" y="303"/>
                        <a:pt x="7066" y="338"/>
                      </a:cubicBezTo>
                      <a:cubicBezTo>
                        <a:pt x="7102" y="338"/>
                        <a:pt x="7139" y="338"/>
                        <a:pt x="7359" y="303"/>
                      </a:cubicBezTo>
                      <a:cubicBezTo>
                        <a:pt x="8127" y="198"/>
                        <a:pt x="10580" y="-153"/>
                        <a:pt x="12338" y="1110"/>
                      </a:cubicBezTo>
                      <a:cubicBezTo>
                        <a:pt x="13436" y="1916"/>
                        <a:pt x="14095" y="3143"/>
                        <a:pt x="14351" y="4827"/>
                      </a:cubicBezTo>
                      <a:lnTo>
                        <a:pt x="13509" y="5984"/>
                      </a:lnTo>
                      <a:cubicBezTo>
                        <a:pt x="13216" y="5738"/>
                        <a:pt x="12923" y="5528"/>
                        <a:pt x="12631" y="5317"/>
                      </a:cubicBezTo>
                      <a:cubicBezTo>
                        <a:pt x="8457" y="2512"/>
                        <a:pt x="3478" y="3880"/>
                        <a:pt x="3405" y="3915"/>
                      </a:cubicBezTo>
                      <a:cubicBezTo>
                        <a:pt x="3332" y="3950"/>
                        <a:pt x="3332" y="3985"/>
                        <a:pt x="3332" y="4020"/>
                      </a:cubicBezTo>
                      <a:cubicBezTo>
                        <a:pt x="3332" y="4090"/>
                        <a:pt x="3405" y="4125"/>
                        <a:pt x="3478" y="4090"/>
                      </a:cubicBezTo>
                      <a:cubicBezTo>
                        <a:pt x="3515" y="4090"/>
                        <a:pt x="9153" y="2512"/>
                        <a:pt x="13399" y="6124"/>
                      </a:cubicBezTo>
                      <a:lnTo>
                        <a:pt x="11825" y="8263"/>
                      </a:lnTo>
                      <a:cubicBezTo>
                        <a:pt x="7249" y="6159"/>
                        <a:pt x="2270" y="9140"/>
                        <a:pt x="2197" y="9175"/>
                      </a:cubicBezTo>
                      <a:cubicBezTo>
                        <a:pt x="2160" y="9210"/>
                        <a:pt x="2160" y="9245"/>
                        <a:pt x="2160" y="9315"/>
                      </a:cubicBezTo>
                      <a:cubicBezTo>
                        <a:pt x="2197" y="9350"/>
                        <a:pt x="2270" y="9350"/>
                        <a:pt x="2306" y="9315"/>
                      </a:cubicBezTo>
                      <a:cubicBezTo>
                        <a:pt x="2343" y="9315"/>
                        <a:pt x="7212" y="6369"/>
                        <a:pt x="11715" y="8403"/>
                      </a:cubicBezTo>
                      <a:lnTo>
                        <a:pt x="9006" y="12155"/>
                      </a:lnTo>
                      <a:cubicBezTo>
                        <a:pt x="4576" y="10051"/>
                        <a:pt x="73" y="14750"/>
                        <a:pt x="0" y="14820"/>
                      </a:cubicBezTo>
                      <a:cubicBezTo>
                        <a:pt x="0" y="14820"/>
                        <a:pt x="0" y="14890"/>
                        <a:pt x="37" y="14925"/>
                      </a:cubicBezTo>
                      <a:cubicBezTo>
                        <a:pt x="73" y="14960"/>
                        <a:pt x="146" y="14960"/>
                        <a:pt x="183" y="14925"/>
                      </a:cubicBezTo>
                      <a:cubicBezTo>
                        <a:pt x="220" y="14855"/>
                        <a:pt x="4576" y="10297"/>
                        <a:pt x="8896" y="12295"/>
                      </a:cubicBezTo>
                      <a:lnTo>
                        <a:pt x="2489" y="21027"/>
                      </a:lnTo>
                      <a:cubicBezTo>
                        <a:pt x="2489" y="21062"/>
                        <a:pt x="2489" y="21097"/>
                        <a:pt x="2526" y="21132"/>
                      </a:cubicBezTo>
                      <a:cubicBezTo>
                        <a:pt x="2563" y="21167"/>
                        <a:pt x="2636" y="21167"/>
                        <a:pt x="2673" y="21097"/>
                      </a:cubicBezTo>
                      <a:lnTo>
                        <a:pt x="9043" y="12401"/>
                      </a:lnTo>
                      <a:cubicBezTo>
                        <a:pt x="12484" y="15591"/>
                        <a:pt x="9445" y="21062"/>
                        <a:pt x="9409" y="21132"/>
                      </a:cubicBezTo>
                      <a:cubicBezTo>
                        <a:pt x="9409" y="21167"/>
                        <a:pt x="9409" y="21237"/>
                        <a:pt x="9445" y="21272"/>
                      </a:cubicBezTo>
                      <a:cubicBezTo>
                        <a:pt x="9519" y="21272"/>
                        <a:pt x="9555" y="21272"/>
                        <a:pt x="9592" y="21237"/>
                      </a:cubicBezTo>
                      <a:cubicBezTo>
                        <a:pt x="9628" y="21167"/>
                        <a:pt x="12704" y="15521"/>
                        <a:pt x="9153" y="12260"/>
                      </a:cubicBezTo>
                      <a:lnTo>
                        <a:pt x="11862" y="8543"/>
                      </a:lnTo>
                      <a:cubicBezTo>
                        <a:pt x="15413" y="11875"/>
                        <a:pt x="14205" y="17240"/>
                        <a:pt x="14205" y="17310"/>
                      </a:cubicBezTo>
                      <a:cubicBezTo>
                        <a:pt x="14168" y="17380"/>
                        <a:pt x="14205" y="17415"/>
                        <a:pt x="14241" y="17415"/>
                      </a:cubicBezTo>
                      <a:cubicBezTo>
                        <a:pt x="14315" y="17415"/>
                        <a:pt x="14388" y="17415"/>
                        <a:pt x="14388" y="17345"/>
                      </a:cubicBezTo>
                      <a:cubicBezTo>
                        <a:pt x="14388" y="17310"/>
                        <a:pt x="15633" y="11769"/>
                        <a:pt x="11972" y="8368"/>
                      </a:cubicBezTo>
                      <a:lnTo>
                        <a:pt x="13582" y="6229"/>
                      </a:lnTo>
                      <a:cubicBezTo>
                        <a:pt x="18561" y="8824"/>
                        <a:pt x="18927" y="14434"/>
                        <a:pt x="18927" y="14469"/>
                      </a:cubicBezTo>
                      <a:cubicBezTo>
                        <a:pt x="18927" y="14540"/>
                        <a:pt x="19001" y="14575"/>
                        <a:pt x="19037" y="14575"/>
                      </a:cubicBezTo>
                      <a:cubicBezTo>
                        <a:pt x="19074" y="14575"/>
                        <a:pt x="19111" y="14540"/>
                        <a:pt x="19111" y="14469"/>
                      </a:cubicBezTo>
                      <a:cubicBezTo>
                        <a:pt x="19111" y="14434"/>
                        <a:pt x="18781" y="9455"/>
                        <a:pt x="14607" y="6650"/>
                      </a:cubicBezTo>
                      <a:cubicBezTo>
                        <a:pt x="14315" y="6440"/>
                        <a:pt x="13985" y="6264"/>
                        <a:pt x="13656" y="6089"/>
                      </a:cubicBezTo>
                      <a:lnTo>
                        <a:pt x="14498" y="4932"/>
                      </a:lnTo>
                      <a:cubicBezTo>
                        <a:pt x="16255" y="4581"/>
                        <a:pt x="17719" y="4756"/>
                        <a:pt x="18818" y="5493"/>
                      </a:cubicBezTo>
                      <a:cubicBezTo>
                        <a:pt x="20685" y="6650"/>
                        <a:pt x="21161" y="8929"/>
                        <a:pt x="21307" y="9701"/>
                      </a:cubicBezTo>
                      <a:cubicBezTo>
                        <a:pt x="21344" y="9911"/>
                        <a:pt x="21380" y="9946"/>
                        <a:pt x="21380" y="9981"/>
                      </a:cubicBezTo>
                      <a:cubicBezTo>
                        <a:pt x="21417" y="10016"/>
                        <a:pt x="21490" y="10016"/>
                        <a:pt x="21527" y="10016"/>
                      </a:cubicBezTo>
                      <a:cubicBezTo>
                        <a:pt x="21563" y="9946"/>
                        <a:pt x="21600" y="9911"/>
                        <a:pt x="21563" y="9876"/>
                      </a:cubicBezTo>
                      <a:close/>
                    </a:path>
                  </a:pathLst>
                </a:custGeom>
                <a:solidFill>
                  <a:srgbClr val="3C3C6E"/>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grpSp>
          <p:nvGrpSpPr>
            <p:cNvPr id="1532" name="Group"/>
            <p:cNvGrpSpPr/>
            <p:nvPr/>
          </p:nvGrpSpPr>
          <p:grpSpPr>
            <a:xfrm>
              <a:off x="0" y="0"/>
              <a:ext cx="1895515" cy="2013907"/>
              <a:chOff x="0" y="0"/>
              <a:chExt cx="1895514" cy="2013906"/>
            </a:xfrm>
          </p:grpSpPr>
          <p:sp>
            <p:nvSpPr>
              <p:cNvPr id="1529" name="Freeform: Shape 516"/>
              <p:cNvSpPr/>
              <p:nvPr/>
            </p:nvSpPr>
            <p:spPr>
              <a:xfrm>
                <a:off x="889807" y="0"/>
                <a:ext cx="1005708" cy="20139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cubicBezTo>
                      <a:pt x="11923" y="21600"/>
                      <a:pt x="21600" y="16778"/>
                      <a:pt x="21600" y="10807"/>
                    </a:cubicBezTo>
                    <a:cubicBezTo>
                      <a:pt x="21600" y="4836"/>
                      <a:pt x="11923" y="0"/>
                      <a:pt x="0" y="0"/>
                    </a:cubicBezTo>
                    <a:close/>
                  </a:path>
                </a:pathLst>
              </a:custGeom>
              <a:solidFill>
                <a:srgbClr val="5C69F5">
                  <a:alpha val="20000"/>
                </a:srgbClr>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30" name="Freeform: Shape 517"/>
              <p:cNvSpPr/>
              <p:nvPr/>
            </p:nvSpPr>
            <p:spPr>
              <a:xfrm>
                <a:off x="0" y="118390"/>
                <a:ext cx="1778366" cy="17783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760"/>
                      <a:pt x="16760" y="21600"/>
                      <a:pt x="10800" y="21600"/>
                    </a:cubicBezTo>
                    <a:cubicBezTo>
                      <a:pt x="4825" y="21600"/>
                      <a:pt x="0" y="16760"/>
                      <a:pt x="0" y="10800"/>
                    </a:cubicBezTo>
                    <a:cubicBezTo>
                      <a:pt x="0" y="4840"/>
                      <a:pt x="4825" y="0"/>
                      <a:pt x="10800" y="0"/>
                    </a:cubicBezTo>
                    <a:cubicBezTo>
                      <a:pt x="16760" y="0"/>
                      <a:pt x="21600" y="4840"/>
                      <a:pt x="21600" y="10800"/>
                    </a:cubicBezTo>
                    <a:close/>
                  </a:path>
                </a:pathLst>
              </a:custGeom>
              <a:solidFill>
                <a:srgbClr val="5C69F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31" name="Freeform: Shape 772"/>
              <p:cNvSpPr/>
              <p:nvPr/>
            </p:nvSpPr>
            <p:spPr>
              <a:xfrm>
                <a:off x="366389" y="498490"/>
                <a:ext cx="1043670" cy="1019417"/>
              </a:xfrm>
              <a:custGeom>
                <a:avLst/>
                <a:gdLst/>
                <a:ahLst/>
                <a:cxnLst>
                  <a:cxn ang="0">
                    <a:pos x="wd2" y="hd2"/>
                  </a:cxn>
                  <a:cxn ang="5400000">
                    <a:pos x="wd2" y="hd2"/>
                  </a:cxn>
                  <a:cxn ang="10800000">
                    <a:pos x="wd2" y="hd2"/>
                  </a:cxn>
                  <a:cxn ang="16200000">
                    <a:pos x="wd2" y="hd2"/>
                  </a:cxn>
                </a:cxnLst>
                <a:rect l="0" t="0" r="r" b="b"/>
                <a:pathLst>
                  <a:path w="21484" h="21600" fill="norm" stroke="1" extrusionOk="0">
                    <a:moveTo>
                      <a:pt x="9232" y="17666"/>
                    </a:moveTo>
                    <a:lnTo>
                      <a:pt x="10599" y="17666"/>
                    </a:lnTo>
                    <a:cubicBezTo>
                      <a:pt x="10751" y="17666"/>
                      <a:pt x="10903" y="17818"/>
                      <a:pt x="10903" y="17970"/>
                    </a:cubicBezTo>
                    <a:cubicBezTo>
                      <a:pt x="10903" y="18147"/>
                      <a:pt x="10751" y="18299"/>
                      <a:pt x="10599" y="18299"/>
                    </a:cubicBezTo>
                    <a:lnTo>
                      <a:pt x="9232" y="18299"/>
                    </a:lnTo>
                    <a:cubicBezTo>
                      <a:pt x="9080" y="18299"/>
                      <a:pt x="8953" y="18147"/>
                      <a:pt x="8953" y="17970"/>
                    </a:cubicBezTo>
                    <a:cubicBezTo>
                      <a:pt x="8953" y="17818"/>
                      <a:pt x="9080" y="17666"/>
                      <a:pt x="9232" y="17666"/>
                    </a:cubicBezTo>
                    <a:close/>
                    <a:moveTo>
                      <a:pt x="2641" y="17666"/>
                    </a:moveTo>
                    <a:lnTo>
                      <a:pt x="7184" y="17666"/>
                    </a:lnTo>
                    <a:cubicBezTo>
                      <a:pt x="7338" y="17666"/>
                      <a:pt x="7465" y="17818"/>
                      <a:pt x="7465" y="17970"/>
                    </a:cubicBezTo>
                    <a:cubicBezTo>
                      <a:pt x="7465" y="18147"/>
                      <a:pt x="7338" y="18299"/>
                      <a:pt x="7184" y="18299"/>
                    </a:cubicBezTo>
                    <a:lnTo>
                      <a:pt x="2641" y="18299"/>
                    </a:lnTo>
                    <a:cubicBezTo>
                      <a:pt x="2488" y="18299"/>
                      <a:pt x="2334" y="18147"/>
                      <a:pt x="2334" y="17970"/>
                    </a:cubicBezTo>
                    <a:cubicBezTo>
                      <a:pt x="2334" y="17818"/>
                      <a:pt x="2488" y="17666"/>
                      <a:pt x="2641" y="17666"/>
                    </a:cubicBezTo>
                    <a:close/>
                    <a:moveTo>
                      <a:pt x="2641" y="15659"/>
                    </a:moveTo>
                    <a:lnTo>
                      <a:pt x="6595" y="15659"/>
                    </a:lnTo>
                    <a:cubicBezTo>
                      <a:pt x="6773" y="15659"/>
                      <a:pt x="6926" y="15785"/>
                      <a:pt x="6926" y="15962"/>
                    </a:cubicBezTo>
                    <a:cubicBezTo>
                      <a:pt x="6926" y="16114"/>
                      <a:pt x="6773" y="16266"/>
                      <a:pt x="6595" y="16266"/>
                    </a:cubicBezTo>
                    <a:lnTo>
                      <a:pt x="2641" y="16266"/>
                    </a:lnTo>
                    <a:cubicBezTo>
                      <a:pt x="2488" y="16266"/>
                      <a:pt x="2334" y="16114"/>
                      <a:pt x="2334" y="15962"/>
                    </a:cubicBezTo>
                    <a:cubicBezTo>
                      <a:pt x="2334" y="15785"/>
                      <a:pt x="2488" y="15659"/>
                      <a:pt x="2641" y="15659"/>
                    </a:cubicBezTo>
                    <a:close/>
                    <a:moveTo>
                      <a:pt x="2973" y="13605"/>
                    </a:moveTo>
                    <a:cubicBezTo>
                      <a:pt x="3052" y="13605"/>
                      <a:pt x="3133" y="13638"/>
                      <a:pt x="3196" y="13703"/>
                    </a:cubicBezTo>
                    <a:lnTo>
                      <a:pt x="3297" y="13806"/>
                    </a:lnTo>
                    <a:lnTo>
                      <a:pt x="3423" y="13703"/>
                    </a:lnTo>
                    <a:cubicBezTo>
                      <a:pt x="3523" y="13573"/>
                      <a:pt x="3724" y="13573"/>
                      <a:pt x="3850" y="13703"/>
                    </a:cubicBezTo>
                    <a:cubicBezTo>
                      <a:pt x="3976" y="13832"/>
                      <a:pt x="3976" y="14013"/>
                      <a:pt x="3850" y="14142"/>
                    </a:cubicBezTo>
                    <a:lnTo>
                      <a:pt x="3724" y="14246"/>
                    </a:lnTo>
                    <a:lnTo>
                      <a:pt x="3850" y="14375"/>
                    </a:lnTo>
                    <a:cubicBezTo>
                      <a:pt x="3976" y="14479"/>
                      <a:pt x="3976" y="14712"/>
                      <a:pt x="3850" y="14815"/>
                    </a:cubicBezTo>
                    <a:cubicBezTo>
                      <a:pt x="3775" y="14867"/>
                      <a:pt x="3699" y="14893"/>
                      <a:pt x="3624" y="14893"/>
                    </a:cubicBezTo>
                    <a:cubicBezTo>
                      <a:pt x="3548" y="14893"/>
                      <a:pt x="3473" y="14867"/>
                      <a:pt x="3423" y="14815"/>
                    </a:cubicBezTo>
                    <a:lnTo>
                      <a:pt x="3297" y="14712"/>
                    </a:lnTo>
                    <a:lnTo>
                      <a:pt x="3196" y="14815"/>
                    </a:lnTo>
                    <a:cubicBezTo>
                      <a:pt x="3146" y="14867"/>
                      <a:pt x="3045" y="14893"/>
                      <a:pt x="2970" y="14893"/>
                    </a:cubicBezTo>
                    <a:cubicBezTo>
                      <a:pt x="2894" y="14893"/>
                      <a:pt x="2819" y="14867"/>
                      <a:pt x="2769" y="14815"/>
                    </a:cubicBezTo>
                    <a:cubicBezTo>
                      <a:pt x="2643" y="14712"/>
                      <a:pt x="2643" y="14479"/>
                      <a:pt x="2769" y="14375"/>
                    </a:cubicBezTo>
                    <a:lnTo>
                      <a:pt x="2869" y="14246"/>
                    </a:lnTo>
                    <a:lnTo>
                      <a:pt x="2769" y="14142"/>
                    </a:lnTo>
                    <a:cubicBezTo>
                      <a:pt x="2643" y="14013"/>
                      <a:pt x="2643" y="13832"/>
                      <a:pt x="2769" y="13703"/>
                    </a:cubicBezTo>
                    <a:cubicBezTo>
                      <a:pt x="2819" y="13638"/>
                      <a:pt x="2894" y="13605"/>
                      <a:pt x="2973" y="13605"/>
                    </a:cubicBezTo>
                    <a:close/>
                    <a:moveTo>
                      <a:pt x="5306" y="13599"/>
                    </a:moveTo>
                    <a:lnTo>
                      <a:pt x="6597" y="13599"/>
                    </a:lnTo>
                    <a:cubicBezTo>
                      <a:pt x="6775" y="13599"/>
                      <a:pt x="6927" y="13725"/>
                      <a:pt x="6927" y="13902"/>
                    </a:cubicBezTo>
                    <a:cubicBezTo>
                      <a:pt x="6927" y="14079"/>
                      <a:pt x="6775" y="14180"/>
                      <a:pt x="6597" y="14180"/>
                    </a:cubicBezTo>
                    <a:lnTo>
                      <a:pt x="5306" y="14180"/>
                    </a:lnTo>
                    <a:cubicBezTo>
                      <a:pt x="5129" y="14180"/>
                      <a:pt x="5003" y="14079"/>
                      <a:pt x="5003" y="13902"/>
                    </a:cubicBezTo>
                    <a:cubicBezTo>
                      <a:pt x="5003" y="13725"/>
                      <a:pt x="5129" y="13599"/>
                      <a:pt x="5306" y="13599"/>
                    </a:cubicBezTo>
                    <a:close/>
                    <a:moveTo>
                      <a:pt x="17079" y="13372"/>
                    </a:moveTo>
                    <a:lnTo>
                      <a:pt x="16185" y="16799"/>
                    </a:lnTo>
                    <a:lnTo>
                      <a:pt x="17590" y="17169"/>
                    </a:lnTo>
                    <a:lnTo>
                      <a:pt x="18458" y="13741"/>
                    </a:lnTo>
                    <a:close/>
                    <a:moveTo>
                      <a:pt x="2641" y="11539"/>
                    </a:moveTo>
                    <a:lnTo>
                      <a:pt x="10596" y="11539"/>
                    </a:lnTo>
                    <a:cubicBezTo>
                      <a:pt x="10775" y="11539"/>
                      <a:pt x="10928" y="11691"/>
                      <a:pt x="10928" y="11843"/>
                    </a:cubicBezTo>
                    <a:cubicBezTo>
                      <a:pt x="10928" y="12020"/>
                      <a:pt x="10775" y="12147"/>
                      <a:pt x="10596" y="12147"/>
                    </a:cubicBezTo>
                    <a:lnTo>
                      <a:pt x="2641" y="12147"/>
                    </a:lnTo>
                    <a:cubicBezTo>
                      <a:pt x="2488" y="12147"/>
                      <a:pt x="2334" y="12020"/>
                      <a:pt x="2334" y="11843"/>
                    </a:cubicBezTo>
                    <a:cubicBezTo>
                      <a:pt x="2334" y="11691"/>
                      <a:pt x="2488" y="11539"/>
                      <a:pt x="2641" y="11539"/>
                    </a:cubicBezTo>
                    <a:close/>
                    <a:moveTo>
                      <a:pt x="2641" y="10166"/>
                    </a:moveTo>
                    <a:lnTo>
                      <a:pt x="10596" y="10166"/>
                    </a:lnTo>
                    <a:cubicBezTo>
                      <a:pt x="10775" y="10166"/>
                      <a:pt x="10928" y="10318"/>
                      <a:pt x="10928" y="10470"/>
                    </a:cubicBezTo>
                    <a:cubicBezTo>
                      <a:pt x="10928" y="10648"/>
                      <a:pt x="10775" y="10800"/>
                      <a:pt x="10596" y="10800"/>
                    </a:cubicBezTo>
                    <a:lnTo>
                      <a:pt x="2641" y="10800"/>
                    </a:lnTo>
                    <a:cubicBezTo>
                      <a:pt x="2488" y="10800"/>
                      <a:pt x="2334" y="10648"/>
                      <a:pt x="2334" y="10470"/>
                    </a:cubicBezTo>
                    <a:cubicBezTo>
                      <a:pt x="2334" y="10318"/>
                      <a:pt x="2488" y="10166"/>
                      <a:pt x="2641" y="10166"/>
                    </a:cubicBezTo>
                    <a:close/>
                    <a:moveTo>
                      <a:pt x="2641" y="8820"/>
                    </a:moveTo>
                    <a:lnTo>
                      <a:pt x="10596" y="8820"/>
                    </a:lnTo>
                    <a:cubicBezTo>
                      <a:pt x="10775" y="8820"/>
                      <a:pt x="10928" y="8946"/>
                      <a:pt x="10928" y="9123"/>
                    </a:cubicBezTo>
                    <a:cubicBezTo>
                      <a:pt x="10928" y="9275"/>
                      <a:pt x="10775" y="9427"/>
                      <a:pt x="10596" y="9427"/>
                    </a:cubicBezTo>
                    <a:lnTo>
                      <a:pt x="2641" y="9427"/>
                    </a:lnTo>
                    <a:cubicBezTo>
                      <a:pt x="2488" y="9427"/>
                      <a:pt x="2334" y="9275"/>
                      <a:pt x="2334" y="9123"/>
                    </a:cubicBezTo>
                    <a:cubicBezTo>
                      <a:pt x="2334" y="8946"/>
                      <a:pt x="2488" y="8820"/>
                      <a:pt x="2641" y="8820"/>
                    </a:cubicBezTo>
                    <a:close/>
                    <a:moveTo>
                      <a:pt x="2641" y="7446"/>
                    </a:moveTo>
                    <a:lnTo>
                      <a:pt x="10596" y="7446"/>
                    </a:lnTo>
                    <a:cubicBezTo>
                      <a:pt x="10775" y="7446"/>
                      <a:pt x="10928" y="7573"/>
                      <a:pt x="10928" y="7750"/>
                    </a:cubicBezTo>
                    <a:cubicBezTo>
                      <a:pt x="10928" y="7927"/>
                      <a:pt x="10775" y="8054"/>
                      <a:pt x="10596" y="8054"/>
                    </a:cubicBezTo>
                    <a:lnTo>
                      <a:pt x="2641" y="8054"/>
                    </a:lnTo>
                    <a:cubicBezTo>
                      <a:pt x="2488" y="8054"/>
                      <a:pt x="2334" y="7927"/>
                      <a:pt x="2334" y="7750"/>
                    </a:cubicBezTo>
                    <a:cubicBezTo>
                      <a:pt x="2334" y="7573"/>
                      <a:pt x="2488" y="7446"/>
                      <a:pt x="2641" y="7446"/>
                    </a:cubicBezTo>
                    <a:close/>
                    <a:moveTo>
                      <a:pt x="18790" y="6781"/>
                    </a:moveTo>
                    <a:lnTo>
                      <a:pt x="17232" y="12766"/>
                    </a:lnTo>
                    <a:lnTo>
                      <a:pt x="18637" y="13135"/>
                    </a:lnTo>
                    <a:lnTo>
                      <a:pt x="20170" y="7176"/>
                    </a:lnTo>
                    <a:close/>
                    <a:moveTo>
                      <a:pt x="19122" y="5462"/>
                    </a:moveTo>
                    <a:lnTo>
                      <a:pt x="18969" y="6174"/>
                    </a:lnTo>
                    <a:lnTo>
                      <a:pt x="20323" y="6570"/>
                    </a:lnTo>
                    <a:lnTo>
                      <a:pt x="20527" y="5858"/>
                    </a:lnTo>
                    <a:close/>
                    <a:moveTo>
                      <a:pt x="7950" y="4040"/>
                    </a:moveTo>
                    <a:lnTo>
                      <a:pt x="10598" y="4040"/>
                    </a:lnTo>
                    <a:cubicBezTo>
                      <a:pt x="10776" y="4040"/>
                      <a:pt x="10928" y="4167"/>
                      <a:pt x="10928" y="4344"/>
                    </a:cubicBezTo>
                    <a:cubicBezTo>
                      <a:pt x="10928" y="4521"/>
                      <a:pt x="10776" y="4647"/>
                      <a:pt x="10598" y="4647"/>
                    </a:cubicBezTo>
                    <a:lnTo>
                      <a:pt x="7950" y="4647"/>
                    </a:lnTo>
                    <a:cubicBezTo>
                      <a:pt x="7772" y="4647"/>
                      <a:pt x="7645" y="4521"/>
                      <a:pt x="7645" y="4344"/>
                    </a:cubicBezTo>
                    <a:cubicBezTo>
                      <a:pt x="7645" y="4167"/>
                      <a:pt x="7772" y="4040"/>
                      <a:pt x="7950" y="4040"/>
                    </a:cubicBezTo>
                    <a:close/>
                    <a:moveTo>
                      <a:pt x="20067" y="3775"/>
                    </a:moveTo>
                    <a:cubicBezTo>
                      <a:pt x="19812" y="3696"/>
                      <a:pt x="19556" y="3854"/>
                      <a:pt x="19505" y="4118"/>
                    </a:cubicBezTo>
                    <a:lnTo>
                      <a:pt x="19301" y="4856"/>
                    </a:lnTo>
                    <a:lnTo>
                      <a:pt x="20680" y="5252"/>
                    </a:lnTo>
                    <a:lnTo>
                      <a:pt x="20859" y="4513"/>
                    </a:lnTo>
                    <a:cubicBezTo>
                      <a:pt x="20936" y="4250"/>
                      <a:pt x="20783" y="3986"/>
                      <a:pt x="20527" y="3933"/>
                    </a:cubicBezTo>
                    <a:close/>
                    <a:moveTo>
                      <a:pt x="5648" y="3474"/>
                    </a:moveTo>
                    <a:lnTo>
                      <a:pt x="4807" y="4338"/>
                    </a:lnTo>
                    <a:cubicBezTo>
                      <a:pt x="4679" y="4443"/>
                      <a:pt x="4501" y="4443"/>
                      <a:pt x="4373" y="4338"/>
                    </a:cubicBezTo>
                    <a:lnTo>
                      <a:pt x="4068" y="4024"/>
                    </a:lnTo>
                    <a:lnTo>
                      <a:pt x="3430" y="4679"/>
                    </a:lnTo>
                    <a:lnTo>
                      <a:pt x="5444" y="4679"/>
                    </a:lnTo>
                    <a:cubicBezTo>
                      <a:pt x="5546" y="4679"/>
                      <a:pt x="5648" y="4600"/>
                      <a:pt x="5648" y="4469"/>
                    </a:cubicBezTo>
                    <a:close/>
                    <a:moveTo>
                      <a:pt x="19787" y="3140"/>
                    </a:moveTo>
                    <a:cubicBezTo>
                      <a:pt x="19927" y="3121"/>
                      <a:pt x="20074" y="3129"/>
                      <a:pt x="20221" y="3169"/>
                    </a:cubicBezTo>
                    <a:lnTo>
                      <a:pt x="20706" y="3301"/>
                    </a:lnTo>
                    <a:cubicBezTo>
                      <a:pt x="21268" y="3459"/>
                      <a:pt x="21600" y="4065"/>
                      <a:pt x="21447" y="4671"/>
                    </a:cubicBezTo>
                    <a:lnTo>
                      <a:pt x="18126" y="17511"/>
                    </a:lnTo>
                    <a:cubicBezTo>
                      <a:pt x="18126" y="17538"/>
                      <a:pt x="18126" y="17564"/>
                      <a:pt x="18100" y="17590"/>
                    </a:cubicBezTo>
                    <a:cubicBezTo>
                      <a:pt x="18075" y="17643"/>
                      <a:pt x="18075" y="17722"/>
                      <a:pt x="18024" y="17775"/>
                    </a:cubicBezTo>
                    <a:lnTo>
                      <a:pt x="16798" y="19199"/>
                    </a:lnTo>
                    <a:cubicBezTo>
                      <a:pt x="16721" y="19304"/>
                      <a:pt x="16645" y="19357"/>
                      <a:pt x="16568" y="19410"/>
                    </a:cubicBezTo>
                    <a:lnTo>
                      <a:pt x="16185" y="20121"/>
                    </a:lnTo>
                    <a:cubicBezTo>
                      <a:pt x="16159" y="20174"/>
                      <a:pt x="16083" y="20200"/>
                      <a:pt x="16031" y="20148"/>
                    </a:cubicBezTo>
                    <a:cubicBezTo>
                      <a:pt x="16006" y="20148"/>
                      <a:pt x="15980" y="20095"/>
                      <a:pt x="15980" y="20069"/>
                    </a:cubicBezTo>
                    <a:lnTo>
                      <a:pt x="16006" y="19251"/>
                    </a:lnTo>
                    <a:cubicBezTo>
                      <a:pt x="15955" y="19172"/>
                      <a:pt x="15904" y="19093"/>
                      <a:pt x="15904" y="18961"/>
                    </a:cubicBezTo>
                    <a:lnTo>
                      <a:pt x="15521" y="17089"/>
                    </a:lnTo>
                    <a:cubicBezTo>
                      <a:pt x="15521" y="17010"/>
                      <a:pt x="15521" y="16931"/>
                      <a:pt x="15546" y="16879"/>
                    </a:cubicBezTo>
                    <a:cubicBezTo>
                      <a:pt x="15546" y="16852"/>
                      <a:pt x="15546" y="16826"/>
                      <a:pt x="15572" y="16799"/>
                    </a:cubicBezTo>
                    <a:lnTo>
                      <a:pt x="18892" y="3960"/>
                    </a:lnTo>
                    <a:cubicBezTo>
                      <a:pt x="19007" y="3505"/>
                      <a:pt x="19367" y="3198"/>
                      <a:pt x="19787" y="3140"/>
                    </a:cubicBezTo>
                    <a:close/>
                    <a:moveTo>
                      <a:pt x="7950" y="2641"/>
                    </a:moveTo>
                    <a:lnTo>
                      <a:pt x="10598" y="2641"/>
                    </a:lnTo>
                    <a:cubicBezTo>
                      <a:pt x="10776" y="2641"/>
                      <a:pt x="10928" y="2767"/>
                      <a:pt x="10928" y="2944"/>
                    </a:cubicBezTo>
                    <a:cubicBezTo>
                      <a:pt x="10928" y="3096"/>
                      <a:pt x="10776" y="3248"/>
                      <a:pt x="10598" y="3248"/>
                    </a:cubicBezTo>
                    <a:lnTo>
                      <a:pt x="7950" y="3248"/>
                    </a:lnTo>
                    <a:cubicBezTo>
                      <a:pt x="7772" y="3248"/>
                      <a:pt x="7645" y="3096"/>
                      <a:pt x="7645" y="2944"/>
                    </a:cubicBezTo>
                    <a:cubicBezTo>
                      <a:pt x="7645" y="2767"/>
                      <a:pt x="7772" y="2641"/>
                      <a:pt x="7950" y="2641"/>
                    </a:cubicBezTo>
                    <a:close/>
                    <a:moveTo>
                      <a:pt x="3176" y="2583"/>
                    </a:moveTo>
                    <a:cubicBezTo>
                      <a:pt x="3048" y="2583"/>
                      <a:pt x="2972" y="2688"/>
                      <a:pt x="2972" y="2792"/>
                    </a:cubicBezTo>
                    <a:lnTo>
                      <a:pt x="2972" y="4286"/>
                    </a:lnTo>
                    <a:lnTo>
                      <a:pt x="3864" y="3369"/>
                    </a:lnTo>
                    <a:cubicBezTo>
                      <a:pt x="3991" y="3238"/>
                      <a:pt x="4195" y="3238"/>
                      <a:pt x="4297" y="3369"/>
                    </a:cubicBezTo>
                    <a:lnTo>
                      <a:pt x="4577" y="3657"/>
                    </a:lnTo>
                    <a:lnTo>
                      <a:pt x="5571" y="2661"/>
                    </a:lnTo>
                    <a:cubicBezTo>
                      <a:pt x="5546" y="2609"/>
                      <a:pt x="5495" y="2583"/>
                      <a:pt x="5444" y="2583"/>
                    </a:cubicBezTo>
                    <a:close/>
                    <a:moveTo>
                      <a:pt x="3176" y="1954"/>
                    </a:moveTo>
                    <a:lnTo>
                      <a:pt x="5444" y="1954"/>
                    </a:lnTo>
                    <a:cubicBezTo>
                      <a:pt x="5877" y="1954"/>
                      <a:pt x="6259" y="2321"/>
                      <a:pt x="6259" y="2792"/>
                    </a:cubicBezTo>
                    <a:lnTo>
                      <a:pt x="6259" y="4469"/>
                    </a:lnTo>
                    <a:cubicBezTo>
                      <a:pt x="6259" y="4941"/>
                      <a:pt x="5877" y="5334"/>
                      <a:pt x="5444" y="5334"/>
                    </a:cubicBezTo>
                    <a:lnTo>
                      <a:pt x="3176" y="5334"/>
                    </a:lnTo>
                    <a:cubicBezTo>
                      <a:pt x="2946" y="5334"/>
                      <a:pt x="2768" y="5229"/>
                      <a:pt x="2615" y="5098"/>
                    </a:cubicBezTo>
                    <a:cubicBezTo>
                      <a:pt x="2615" y="5098"/>
                      <a:pt x="2615" y="5098"/>
                      <a:pt x="2615" y="5072"/>
                    </a:cubicBezTo>
                    <a:cubicBezTo>
                      <a:pt x="2462" y="4941"/>
                      <a:pt x="2334" y="4731"/>
                      <a:pt x="2334" y="4469"/>
                    </a:cubicBezTo>
                    <a:lnTo>
                      <a:pt x="2334" y="2792"/>
                    </a:lnTo>
                    <a:cubicBezTo>
                      <a:pt x="2334" y="2321"/>
                      <a:pt x="2717" y="1954"/>
                      <a:pt x="3176" y="1954"/>
                    </a:cubicBezTo>
                    <a:close/>
                    <a:moveTo>
                      <a:pt x="12906" y="1925"/>
                    </a:moveTo>
                    <a:lnTo>
                      <a:pt x="12906" y="19437"/>
                    </a:lnTo>
                    <a:cubicBezTo>
                      <a:pt x="12906" y="19886"/>
                      <a:pt x="12522" y="20281"/>
                      <a:pt x="12061" y="20281"/>
                    </a:cubicBezTo>
                    <a:lnTo>
                      <a:pt x="1946" y="20281"/>
                    </a:lnTo>
                    <a:lnTo>
                      <a:pt x="1946" y="20756"/>
                    </a:lnTo>
                    <a:cubicBezTo>
                      <a:pt x="1946" y="20862"/>
                      <a:pt x="2049" y="20967"/>
                      <a:pt x="2151" y="20967"/>
                    </a:cubicBezTo>
                    <a:lnTo>
                      <a:pt x="13393" y="20967"/>
                    </a:lnTo>
                    <a:cubicBezTo>
                      <a:pt x="13495" y="20967"/>
                      <a:pt x="13598" y="20862"/>
                      <a:pt x="13598" y="20756"/>
                    </a:cubicBezTo>
                    <a:lnTo>
                      <a:pt x="13598" y="2136"/>
                    </a:lnTo>
                    <a:cubicBezTo>
                      <a:pt x="13598" y="2031"/>
                      <a:pt x="13495" y="1925"/>
                      <a:pt x="13393" y="1925"/>
                    </a:cubicBezTo>
                    <a:close/>
                    <a:moveTo>
                      <a:pt x="819" y="633"/>
                    </a:moveTo>
                    <a:cubicBezTo>
                      <a:pt x="717" y="633"/>
                      <a:pt x="615" y="712"/>
                      <a:pt x="615" y="818"/>
                    </a:cubicBezTo>
                    <a:lnTo>
                      <a:pt x="615" y="19437"/>
                    </a:lnTo>
                    <a:cubicBezTo>
                      <a:pt x="615" y="19569"/>
                      <a:pt x="717" y="19648"/>
                      <a:pt x="819" y="19648"/>
                    </a:cubicBezTo>
                    <a:lnTo>
                      <a:pt x="12061" y="19648"/>
                    </a:lnTo>
                    <a:cubicBezTo>
                      <a:pt x="12189" y="19648"/>
                      <a:pt x="12266" y="19569"/>
                      <a:pt x="12266" y="19437"/>
                    </a:cubicBezTo>
                    <a:lnTo>
                      <a:pt x="12266" y="818"/>
                    </a:lnTo>
                    <a:cubicBezTo>
                      <a:pt x="12266" y="712"/>
                      <a:pt x="12189" y="633"/>
                      <a:pt x="12061" y="633"/>
                    </a:cubicBezTo>
                    <a:close/>
                    <a:moveTo>
                      <a:pt x="819" y="0"/>
                    </a:moveTo>
                    <a:lnTo>
                      <a:pt x="12061" y="0"/>
                    </a:lnTo>
                    <a:cubicBezTo>
                      <a:pt x="12522" y="0"/>
                      <a:pt x="12906" y="369"/>
                      <a:pt x="12906" y="818"/>
                    </a:cubicBezTo>
                    <a:lnTo>
                      <a:pt x="12906" y="1292"/>
                    </a:lnTo>
                    <a:lnTo>
                      <a:pt x="13393" y="1292"/>
                    </a:lnTo>
                    <a:cubicBezTo>
                      <a:pt x="13854" y="1292"/>
                      <a:pt x="14212" y="1662"/>
                      <a:pt x="14212" y="2136"/>
                    </a:cubicBezTo>
                    <a:lnTo>
                      <a:pt x="14212" y="20756"/>
                    </a:lnTo>
                    <a:cubicBezTo>
                      <a:pt x="14212" y="21204"/>
                      <a:pt x="13854" y="21600"/>
                      <a:pt x="13393" y="21600"/>
                    </a:cubicBezTo>
                    <a:lnTo>
                      <a:pt x="2151" y="21600"/>
                    </a:lnTo>
                    <a:cubicBezTo>
                      <a:pt x="1690" y="21600"/>
                      <a:pt x="1332" y="21204"/>
                      <a:pt x="1332" y="20756"/>
                    </a:cubicBezTo>
                    <a:lnTo>
                      <a:pt x="1332" y="20281"/>
                    </a:lnTo>
                    <a:lnTo>
                      <a:pt x="819" y="20281"/>
                    </a:lnTo>
                    <a:cubicBezTo>
                      <a:pt x="359" y="20281"/>
                      <a:pt x="0" y="19886"/>
                      <a:pt x="0" y="19437"/>
                    </a:cubicBezTo>
                    <a:lnTo>
                      <a:pt x="0" y="818"/>
                    </a:lnTo>
                    <a:cubicBezTo>
                      <a:pt x="0" y="369"/>
                      <a:pt x="359" y="0"/>
                      <a:pt x="819"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sp>
          <p:nvSpPr>
            <p:cNvPr id="1533" name="TextBox 793"/>
            <p:cNvSpPr txBox="1"/>
            <p:nvPr/>
          </p:nvSpPr>
          <p:spPr>
            <a:xfrm>
              <a:off x="1930409" y="636931"/>
              <a:ext cx="4236502" cy="8855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pc="-43" sz="4900">
                  <a:solidFill>
                    <a:srgbClr val="5C69F5"/>
                  </a:solidFill>
                  <a:latin typeface="+mn-lt"/>
                  <a:ea typeface="+mn-ea"/>
                  <a:cs typeface="+mn-cs"/>
                  <a:sym typeface="TH Sarabun New"/>
                </a:defRPr>
              </a:lvl1pPr>
            </a:lstStyle>
            <a:p>
              <a:pPr/>
              <a:r>
                <a:t>กรีติ ยศยิ่งยง (2549)</a:t>
              </a:r>
            </a:p>
          </p:txBody>
        </p:sp>
        <p:sp>
          <p:nvSpPr>
            <p:cNvPr id="1534" name="TextBox 794"/>
            <p:cNvSpPr txBox="1"/>
            <p:nvPr/>
          </p:nvSpPr>
          <p:spPr>
            <a:xfrm>
              <a:off x="2003172" y="1592491"/>
              <a:ext cx="6041136" cy="42933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80000"/>
                </a:lnSpc>
                <a:defRPr spc="-35" sz="4300">
                  <a:latin typeface="+mn-lt"/>
                  <a:ea typeface="+mn-ea"/>
                  <a:cs typeface="+mn-cs"/>
                  <a:sym typeface="TH Sarabun New"/>
                </a:defRPr>
              </a:lvl1pPr>
            </a:lstStyle>
            <a:p>
              <a:pPr/>
              <a:r>
                <a:t>เป็นกระบวนการบริหารจัดการอย่างเป็นระบบ รูปแบบใหม่ที่เน้นการพัฒนากระบวนงาน ควบคู่ไปกับการพัฒนา การเรียนรู้ผ่านกระบวนการจำแนก วิเคราะห์ และจัดระเบียบความรู้ เพื่อสรรหาคัดเลือกจัดการ และเผยแพร่สารสนเทศในองค์การมากขึ้น</a:t>
              </a:r>
            </a:p>
          </p:txBody>
        </p:sp>
      </p:grpSp>
      <p:grpSp>
        <p:nvGrpSpPr>
          <p:cNvPr id="1542" name="Group"/>
          <p:cNvGrpSpPr/>
          <p:nvPr/>
        </p:nvGrpSpPr>
        <p:grpSpPr>
          <a:xfrm>
            <a:off x="828140" y="8505349"/>
            <a:ext cx="8173865" cy="4719105"/>
            <a:chOff x="0" y="0"/>
            <a:chExt cx="8173863" cy="4719103"/>
          </a:xfrm>
        </p:grpSpPr>
        <p:grpSp>
          <p:nvGrpSpPr>
            <p:cNvPr id="1539" name="Group"/>
            <p:cNvGrpSpPr/>
            <p:nvPr/>
          </p:nvGrpSpPr>
          <p:grpSpPr>
            <a:xfrm>
              <a:off x="0" y="0"/>
              <a:ext cx="1895515" cy="2013907"/>
              <a:chOff x="0" y="0"/>
              <a:chExt cx="1895514" cy="2013906"/>
            </a:xfrm>
          </p:grpSpPr>
          <p:sp>
            <p:nvSpPr>
              <p:cNvPr id="1536" name="Freeform: Shape 512"/>
              <p:cNvSpPr/>
              <p:nvPr/>
            </p:nvSpPr>
            <p:spPr>
              <a:xfrm>
                <a:off x="889807" y="0"/>
                <a:ext cx="1005708" cy="20139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cubicBezTo>
                      <a:pt x="11923" y="21600"/>
                      <a:pt x="21600" y="16764"/>
                      <a:pt x="21600" y="10807"/>
                    </a:cubicBezTo>
                    <a:cubicBezTo>
                      <a:pt x="21600" y="4836"/>
                      <a:pt x="11923" y="0"/>
                      <a:pt x="0" y="0"/>
                    </a:cubicBezTo>
                    <a:close/>
                  </a:path>
                </a:pathLst>
              </a:custGeom>
              <a:solidFill>
                <a:srgbClr val="D76766">
                  <a:alpha val="20000"/>
                </a:srgbClr>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37" name="Freeform: Shape 513"/>
              <p:cNvSpPr/>
              <p:nvPr/>
            </p:nvSpPr>
            <p:spPr>
              <a:xfrm>
                <a:off x="0" y="118391"/>
                <a:ext cx="1778366" cy="17783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760"/>
                      <a:pt x="16760" y="21600"/>
                      <a:pt x="10800" y="21600"/>
                    </a:cubicBezTo>
                    <a:cubicBezTo>
                      <a:pt x="4825" y="21600"/>
                      <a:pt x="0" y="16760"/>
                      <a:pt x="0" y="10800"/>
                    </a:cubicBezTo>
                    <a:cubicBezTo>
                      <a:pt x="0" y="4825"/>
                      <a:pt x="4825" y="0"/>
                      <a:pt x="10800" y="0"/>
                    </a:cubicBezTo>
                    <a:cubicBezTo>
                      <a:pt x="16760" y="0"/>
                      <a:pt x="21600" y="4825"/>
                      <a:pt x="21600" y="10800"/>
                    </a:cubicBezTo>
                    <a:close/>
                  </a:path>
                </a:pathLst>
              </a:custGeom>
              <a:solidFill>
                <a:srgbClr val="D7676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38" name="Freeform: Shape 773"/>
              <p:cNvSpPr/>
              <p:nvPr/>
            </p:nvSpPr>
            <p:spPr>
              <a:xfrm>
                <a:off x="378849" y="500979"/>
                <a:ext cx="1019417" cy="10131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23" y="16956"/>
                    </a:moveTo>
                    <a:cubicBezTo>
                      <a:pt x="765" y="16956"/>
                      <a:pt x="633" y="17089"/>
                      <a:pt x="633" y="17248"/>
                    </a:cubicBezTo>
                    <a:lnTo>
                      <a:pt x="633" y="18071"/>
                    </a:lnTo>
                    <a:cubicBezTo>
                      <a:pt x="633" y="18257"/>
                      <a:pt x="765" y="18363"/>
                      <a:pt x="923" y="18363"/>
                    </a:cubicBezTo>
                    <a:lnTo>
                      <a:pt x="7912" y="18363"/>
                    </a:lnTo>
                    <a:cubicBezTo>
                      <a:pt x="7596" y="17938"/>
                      <a:pt x="7332" y="17460"/>
                      <a:pt x="7121" y="16956"/>
                    </a:cubicBezTo>
                    <a:close/>
                    <a:moveTo>
                      <a:pt x="923" y="14913"/>
                    </a:moveTo>
                    <a:cubicBezTo>
                      <a:pt x="765" y="14913"/>
                      <a:pt x="633" y="15046"/>
                      <a:pt x="633" y="15205"/>
                    </a:cubicBezTo>
                    <a:lnTo>
                      <a:pt x="633" y="16028"/>
                    </a:lnTo>
                    <a:cubicBezTo>
                      <a:pt x="633" y="16187"/>
                      <a:pt x="765" y="16319"/>
                      <a:pt x="923" y="16319"/>
                    </a:cubicBezTo>
                    <a:lnTo>
                      <a:pt x="6884" y="16319"/>
                    </a:lnTo>
                    <a:cubicBezTo>
                      <a:pt x="6752" y="15868"/>
                      <a:pt x="6646" y="15417"/>
                      <a:pt x="6593" y="14913"/>
                    </a:cubicBezTo>
                    <a:close/>
                    <a:moveTo>
                      <a:pt x="923" y="12896"/>
                    </a:moveTo>
                    <a:cubicBezTo>
                      <a:pt x="765" y="12896"/>
                      <a:pt x="633" y="13029"/>
                      <a:pt x="633" y="13162"/>
                    </a:cubicBezTo>
                    <a:lnTo>
                      <a:pt x="633" y="14011"/>
                    </a:lnTo>
                    <a:cubicBezTo>
                      <a:pt x="633" y="14170"/>
                      <a:pt x="765" y="14276"/>
                      <a:pt x="923" y="14276"/>
                    </a:cubicBezTo>
                    <a:lnTo>
                      <a:pt x="6541" y="14276"/>
                    </a:lnTo>
                    <a:cubicBezTo>
                      <a:pt x="6541" y="14197"/>
                      <a:pt x="6541" y="14090"/>
                      <a:pt x="6541" y="13984"/>
                    </a:cubicBezTo>
                    <a:cubicBezTo>
                      <a:pt x="6541" y="13613"/>
                      <a:pt x="6541" y="13241"/>
                      <a:pt x="6620" y="12896"/>
                    </a:cubicBezTo>
                    <a:close/>
                    <a:moveTo>
                      <a:pt x="923" y="10853"/>
                    </a:moveTo>
                    <a:cubicBezTo>
                      <a:pt x="765" y="10853"/>
                      <a:pt x="633" y="10986"/>
                      <a:pt x="633" y="11118"/>
                    </a:cubicBezTo>
                    <a:lnTo>
                      <a:pt x="633" y="11968"/>
                    </a:lnTo>
                    <a:cubicBezTo>
                      <a:pt x="633" y="12100"/>
                      <a:pt x="765" y="12233"/>
                      <a:pt x="923" y="12233"/>
                    </a:cubicBezTo>
                    <a:lnTo>
                      <a:pt x="6725" y="12233"/>
                    </a:lnTo>
                    <a:cubicBezTo>
                      <a:pt x="6831" y="11755"/>
                      <a:pt x="6989" y="11278"/>
                      <a:pt x="7226" y="10853"/>
                    </a:cubicBezTo>
                    <a:close/>
                    <a:moveTo>
                      <a:pt x="14061" y="10495"/>
                    </a:moveTo>
                    <a:cubicBezTo>
                      <a:pt x="14244" y="10495"/>
                      <a:pt x="14401" y="10627"/>
                      <a:pt x="14401" y="10812"/>
                    </a:cubicBezTo>
                    <a:lnTo>
                      <a:pt x="14401" y="11421"/>
                    </a:lnTo>
                    <a:cubicBezTo>
                      <a:pt x="14715" y="11474"/>
                      <a:pt x="15160" y="11659"/>
                      <a:pt x="15264" y="12162"/>
                    </a:cubicBezTo>
                    <a:cubicBezTo>
                      <a:pt x="15316" y="12347"/>
                      <a:pt x="15212" y="12506"/>
                      <a:pt x="15055" y="12532"/>
                    </a:cubicBezTo>
                    <a:cubicBezTo>
                      <a:pt x="14872" y="12585"/>
                      <a:pt x="14715" y="12480"/>
                      <a:pt x="14663" y="12321"/>
                    </a:cubicBezTo>
                    <a:cubicBezTo>
                      <a:pt x="14584" y="12056"/>
                      <a:pt x="14192" y="12030"/>
                      <a:pt x="14192" y="12030"/>
                    </a:cubicBezTo>
                    <a:cubicBezTo>
                      <a:pt x="13747" y="12003"/>
                      <a:pt x="13355" y="12374"/>
                      <a:pt x="13329" y="12824"/>
                    </a:cubicBezTo>
                    <a:cubicBezTo>
                      <a:pt x="13329" y="13247"/>
                      <a:pt x="13643" y="13618"/>
                      <a:pt x="14061" y="13644"/>
                    </a:cubicBezTo>
                    <a:lnTo>
                      <a:pt x="14087" y="13670"/>
                    </a:lnTo>
                    <a:cubicBezTo>
                      <a:pt x="14872" y="13723"/>
                      <a:pt x="15447" y="14359"/>
                      <a:pt x="15421" y="15153"/>
                    </a:cubicBezTo>
                    <a:cubicBezTo>
                      <a:pt x="15421" y="15814"/>
                      <a:pt x="14976" y="16344"/>
                      <a:pt x="14401" y="16502"/>
                    </a:cubicBezTo>
                    <a:lnTo>
                      <a:pt x="14401" y="17085"/>
                    </a:lnTo>
                    <a:cubicBezTo>
                      <a:pt x="14401" y="17243"/>
                      <a:pt x="14244" y="17376"/>
                      <a:pt x="14061" y="17376"/>
                    </a:cubicBezTo>
                    <a:cubicBezTo>
                      <a:pt x="13904" y="17376"/>
                      <a:pt x="13747" y="17243"/>
                      <a:pt x="13747" y="17085"/>
                    </a:cubicBezTo>
                    <a:lnTo>
                      <a:pt x="13747" y="16555"/>
                    </a:lnTo>
                    <a:cubicBezTo>
                      <a:pt x="13407" y="16502"/>
                      <a:pt x="12989" y="16264"/>
                      <a:pt x="12858" y="15682"/>
                    </a:cubicBezTo>
                    <a:cubicBezTo>
                      <a:pt x="12832" y="15497"/>
                      <a:pt x="12937" y="15338"/>
                      <a:pt x="13120" y="15311"/>
                    </a:cubicBezTo>
                    <a:cubicBezTo>
                      <a:pt x="13277" y="15258"/>
                      <a:pt x="13460" y="15364"/>
                      <a:pt x="13486" y="15550"/>
                    </a:cubicBezTo>
                    <a:cubicBezTo>
                      <a:pt x="13564" y="15947"/>
                      <a:pt x="13904" y="15947"/>
                      <a:pt x="13930" y="15920"/>
                    </a:cubicBezTo>
                    <a:lnTo>
                      <a:pt x="13957" y="15920"/>
                    </a:lnTo>
                    <a:cubicBezTo>
                      <a:pt x="14401" y="15947"/>
                      <a:pt x="14793" y="15602"/>
                      <a:pt x="14820" y="15153"/>
                    </a:cubicBezTo>
                    <a:cubicBezTo>
                      <a:pt x="14820" y="14703"/>
                      <a:pt x="14480" y="14332"/>
                      <a:pt x="14061" y="14306"/>
                    </a:cubicBezTo>
                    <a:lnTo>
                      <a:pt x="14009" y="14279"/>
                    </a:lnTo>
                    <a:cubicBezTo>
                      <a:pt x="13250" y="14226"/>
                      <a:pt x="12675" y="13591"/>
                      <a:pt x="12701" y="12797"/>
                    </a:cubicBezTo>
                    <a:cubicBezTo>
                      <a:pt x="12727" y="12162"/>
                      <a:pt x="13172" y="11606"/>
                      <a:pt x="13747" y="11447"/>
                    </a:cubicBezTo>
                    <a:lnTo>
                      <a:pt x="13747" y="10812"/>
                    </a:lnTo>
                    <a:cubicBezTo>
                      <a:pt x="13747" y="10627"/>
                      <a:pt x="13904" y="10495"/>
                      <a:pt x="14061" y="10495"/>
                    </a:cubicBezTo>
                    <a:close/>
                    <a:moveTo>
                      <a:pt x="14057" y="9181"/>
                    </a:moveTo>
                    <a:cubicBezTo>
                      <a:pt x="11420" y="9181"/>
                      <a:pt x="9284" y="11357"/>
                      <a:pt x="9284" y="13984"/>
                    </a:cubicBezTo>
                    <a:cubicBezTo>
                      <a:pt x="9284" y="16664"/>
                      <a:pt x="11420" y="18814"/>
                      <a:pt x="14057" y="18814"/>
                    </a:cubicBezTo>
                    <a:cubicBezTo>
                      <a:pt x="16721" y="18814"/>
                      <a:pt x="18857" y="16664"/>
                      <a:pt x="18857" y="13984"/>
                    </a:cubicBezTo>
                    <a:cubicBezTo>
                      <a:pt x="18857" y="11357"/>
                      <a:pt x="16721" y="9181"/>
                      <a:pt x="14057" y="9181"/>
                    </a:cubicBezTo>
                    <a:close/>
                    <a:moveTo>
                      <a:pt x="923" y="8810"/>
                    </a:moveTo>
                    <a:cubicBezTo>
                      <a:pt x="765" y="8810"/>
                      <a:pt x="633" y="8943"/>
                      <a:pt x="633" y="9102"/>
                    </a:cubicBezTo>
                    <a:lnTo>
                      <a:pt x="633" y="9924"/>
                    </a:lnTo>
                    <a:cubicBezTo>
                      <a:pt x="633" y="10084"/>
                      <a:pt x="765" y="10216"/>
                      <a:pt x="923" y="10216"/>
                    </a:cubicBezTo>
                    <a:lnTo>
                      <a:pt x="7543" y="10216"/>
                    </a:lnTo>
                    <a:cubicBezTo>
                      <a:pt x="7833" y="9686"/>
                      <a:pt x="8176" y="9208"/>
                      <a:pt x="8598" y="8810"/>
                    </a:cubicBezTo>
                    <a:close/>
                    <a:moveTo>
                      <a:pt x="14400" y="7058"/>
                    </a:moveTo>
                    <a:lnTo>
                      <a:pt x="14400" y="8571"/>
                    </a:lnTo>
                    <a:cubicBezTo>
                      <a:pt x="17222" y="8730"/>
                      <a:pt x="19490" y="11118"/>
                      <a:pt x="19490" y="13984"/>
                    </a:cubicBezTo>
                    <a:cubicBezTo>
                      <a:pt x="19490" y="17009"/>
                      <a:pt x="17064" y="19451"/>
                      <a:pt x="14057" y="19451"/>
                    </a:cubicBezTo>
                    <a:cubicBezTo>
                      <a:pt x="11051" y="19451"/>
                      <a:pt x="8651" y="17009"/>
                      <a:pt x="8651" y="13984"/>
                    </a:cubicBezTo>
                    <a:cubicBezTo>
                      <a:pt x="8651" y="13162"/>
                      <a:pt x="8809" y="12366"/>
                      <a:pt x="9152" y="11649"/>
                    </a:cubicBezTo>
                    <a:lnTo>
                      <a:pt x="8070" y="10561"/>
                    </a:lnTo>
                    <a:cubicBezTo>
                      <a:pt x="7490" y="11570"/>
                      <a:pt x="7147" y="12737"/>
                      <a:pt x="7147" y="13984"/>
                    </a:cubicBezTo>
                    <a:cubicBezTo>
                      <a:pt x="7147" y="17832"/>
                      <a:pt x="10259" y="20937"/>
                      <a:pt x="14057" y="20937"/>
                    </a:cubicBezTo>
                    <a:cubicBezTo>
                      <a:pt x="17881" y="20937"/>
                      <a:pt x="20967" y="17832"/>
                      <a:pt x="20967" y="13984"/>
                    </a:cubicBezTo>
                    <a:cubicBezTo>
                      <a:pt x="20967" y="10269"/>
                      <a:pt x="18040" y="7218"/>
                      <a:pt x="14400" y="7058"/>
                    </a:cubicBezTo>
                    <a:close/>
                    <a:moveTo>
                      <a:pt x="13741" y="7058"/>
                    </a:moveTo>
                    <a:cubicBezTo>
                      <a:pt x="11552" y="7165"/>
                      <a:pt x="9626" y="8306"/>
                      <a:pt x="8413" y="10004"/>
                    </a:cubicBezTo>
                    <a:lnTo>
                      <a:pt x="9495" y="11065"/>
                    </a:lnTo>
                    <a:cubicBezTo>
                      <a:pt x="10391" y="9632"/>
                      <a:pt x="11947" y="8651"/>
                      <a:pt x="13741" y="8571"/>
                    </a:cubicBezTo>
                    <a:close/>
                    <a:moveTo>
                      <a:pt x="923" y="6767"/>
                    </a:moveTo>
                    <a:cubicBezTo>
                      <a:pt x="765" y="6767"/>
                      <a:pt x="633" y="6899"/>
                      <a:pt x="633" y="7058"/>
                    </a:cubicBezTo>
                    <a:lnTo>
                      <a:pt x="633" y="7881"/>
                    </a:lnTo>
                    <a:cubicBezTo>
                      <a:pt x="633" y="8040"/>
                      <a:pt x="765" y="8173"/>
                      <a:pt x="923" y="8173"/>
                    </a:cubicBezTo>
                    <a:lnTo>
                      <a:pt x="9257" y="8173"/>
                    </a:lnTo>
                    <a:cubicBezTo>
                      <a:pt x="9890" y="7616"/>
                      <a:pt x="10655" y="7191"/>
                      <a:pt x="11446" y="6899"/>
                    </a:cubicBezTo>
                    <a:cubicBezTo>
                      <a:pt x="11393" y="6820"/>
                      <a:pt x="11314" y="6767"/>
                      <a:pt x="11209" y="6767"/>
                    </a:cubicBezTo>
                    <a:lnTo>
                      <a:pt x="4299" y="6767"/>
                    </a:lnTo>
                    <a:close/>
                    <a:moveTo>
                      <a:pt x="4299" y="4723"/>
                    </a:moveTo>
                    <a:cubicBezTo>
                      <a:pt x="4141" y="4723"/>
                      <a:pt x="4009" y="4856"/>
                      <a:pt x="4009" y="5015"/>
                    </a:cubicBezTo>
                    <a:lnTo>
                      <a:pt x="4009" y="5838"/>
                    </a:lnTo>
                    <a:cubicBezTo>
                      <a:pt x="4009" y="5997"/>
                      <a:pt x="4141" y="6130"/>
                      <a:pt x="4299" y="6130"/>
                    </a:cubicBezTo>
                    <a:lnTo>
                      <a:pt x="14585" y="6130"/>
                    </a:lnTo>
                    <a:cubicBezTo>
                      <a:pt x="14769" y="6130"/>
                      <a:pt x="14875" y="5997"/>
                      <a:pt x="14875" y="5838"/>
                    </a:cubicBezTo>
                    <a:lnTo>
                      <a:pt x="14875" y="5015"/>
                    </a:lnTo>
                    <a:cubicBezTo>
                      <a:pt x="14875" y="4856"/>
                      <a:pt x="14769" y="4723"/>
                      <a:pt x="14585" y="4723"/>
                    </a:cubicBezTo>
                    <a:lnTo>
                      <a:pt x="12554" y="4723"/>
                    </a:lnTo>
                    <a:close/>
                    <a:moveTo>
                      <a:pt x="2268" y="2680"/>
                    </a:moveTo>
                    <a:cubicBezTo>
                      <a:pt x="2110" y="2680"/>
                      <a:pt x="1978" y="2813"/>
                      <a:pt x="1978" y="2945"/>
                    </a:cubicBezTo>
                    <a:lnTo>
                      <a:pt x="1978" y="3795"/>
                    </a:lnTo>
                    <a:cubicBezTo>
                      <a:pt x="1978" y="3954"/>
                      <a:pt x="2110" y="4086"/>
                      <a:pt x="2268" y="4086"/>
                    </a:cubicBezTo>
                    <a:lnTo>
                      <a:pt x="12554" y="4086"/>
                    </a:lnTo>
                    <a:cubicBezTo>
                      <a:pt x="12712" y="4086"/>
                      <a:pt x="12844" y="3954"/>
                      <a:pt x="12844" y="3795"/>
                    </a:cubicBezTo>
                    <a:lnTo>
                      <a:pt x="12844" y="2945"/>
                    </a:lnTo>
                    <a:cubicBezTo>
                      <a:pt x="12844" y="2813"/>
                      <a:pt x="12712" y="2680"/>
                      <a:pt x="12554" y="2680"/>
                    </a:cubicBezTo>
                    <a:lnTo>
                      <a:pt x="5670" y="2680"/>
                    </a:lnTo>
                    <a:close/>
                    <a:moveTo>
                      <a:pt x="5670" y="637"/>
                    </a:moveTo>
                    <a:cubicBezTo>
                      <a:pt x="5486" y="637"/>
                      <a:pt x="5380" y="770"/>
                      <a:pt x="5380" y="929"/>
                    </a:cubicBezTo>
                    <a:lnTo>
                      <a:pt x="5380" y="1751"/>
                    </a:lnTo>
                    <a:cubicBezTo>
                      <a:pt x="5380" y="1911"/>
                      <a:pt x="5486" y="2043"/>
                      <a:pt x="5670" y="2043"/>
                    </a:cubicBezTo>
                    <a:lnTo>
                      <a:pt x="15956" y="2043"/>
                    </a:lnTo>
                    <a:cubicBezTo>
                      <a:pt x="16114" y="2043"/>
                      <a:pt x="16220" y="1911"/>
                      <a:pt x="16220" y="1751"/>
                    </a:cubicBezTo>
                    <a:lnTo>
                      <a:pt x="16220" y="929"/>
                    </a:lnTo>
                    <a:cubicBezTo>
                      <a:pt x="16220" y="770"/>
                      <a:pt x="16114" y="637"/>
                      <a:pt x="15956" y="637"/>
                    </a:cubicBezTo>
                    <a:close/>
                    <a:moveTo>
                      <a:pt x="5670" y="0"/>
                    </a:moveTo>
                    <a:lnTo>
                      <a:pt x="15956" y="0"/>
                    </a:lnTo>
                    <a:cubicBezTo>
                      <a:pt x="16457" y="0"/>
                      <a:pt x="16879" y="425"/>
                      <a:pt x="16879" y="929"/>
                    </a:cubicBezTo>
                    <a:lnTo>
                      <a:pt x="16879" y="1751"/>
                    </a:lnTo>
                    <a:cubicBezTo>
                      <a:pt x="16879" y="2256"/>
                      <a:pt x="16457" y="2680"/>
                      <a:pt x="15956" y="2680"/>
                    </a:cubicBezTo>
                    <a:lnTo>
                      <a:pt x="13451" y="2680"/>
                    </a:lnTo>
                    <a:cubicBezTo>
                      <a:pt x="13477" y="2760"/>
                      <a:pt x="13477" y="2866"/>
                      <a:pt x="13477" y="2945"/>
                    </a:cubicBezTo>
                    <a:lnTo>
                      <a:pt x="13477" y="3795"/>
                    </a:lnTo>
                    <a:cubicBezTo>
                      <a:pt x="13477" y="3901"/>
                      <a:pt x="13477" y="4007"/>
                      <a:pt x="13451" y="4086"/>
                    </a:cubicBezTo>
                    <a:lnTo>
                      <a:pt x="14585" y="4086"/>
                    </a:lnTo>
                    <a:cubicBezTo>
                      <a:pt x="15112" y="4086"/>
                      <a:pt x="15508" y="4511"/>
                      <a:pt x="15508" y="5015"/>
                    </a:cubicBezTo>
                    <a:lnTo>
                      <a:pt x="15508" y="5838"/>
                    </a:lnTo>
                    <a:cubicBezTo>
                      <a:pt x="15508" y="6103"/>
                      <a:pt x="15402" y="6342"/>
                      <a:pt x="15218" y="6501"/>
                    </a:cubicBezTo>
                    <a:cubicBezTo>
                      <a:pt x="18831" y="7058"/>
                      <a:pt x="21600" y="10216"/>
                      <a:pt x="21600" y="13984"/>
                    </a:cubicBezTo>
                    <a:cubicBezTo>
                      <a:pt x="21600" y="18177"/>
                      <a:pt x="18224" y="21600"/>
                      <a:pt x="14057" y="21600"/>
                    </a:cubicBezTo>
                    <a:cubicBezTo>
                      <a:pt x="11815" y="21600"/>
                      <a:pt x="9785" y="20592"/>
                      <a:pt x="8413" y="19000"/>
                    </a:cubicBezTo>
                    <a:lnTo>
                      <a:pt x="923" y="19000"/>
                    </a:lnTo>
                    <a:cubicBezTo>
                      <a:pt x="422" y="19000"/>
                      <a:pt x="0" y="18601"/>
                      <a:pt x="0" y="18071"/>
                    </a:cubicBezTo>
                    <a:lnTo>
                      <a:pt x="0" y="17248"/>
                    </a:lnTo>
                    <a:cubicBezTo>
                      <a:pt x="0" y="17009"/>
                      <a:pt x="105" y="16824"/>
                      <a:pt x="237" y="16664"/>
                    </a:cubicBezTo>
                    <a:cubicBezTo>
                      <a:pt x="105" y="16505"/>
                      <a:pt x="0" y="16293"/>
                      <a:pt x="0" y="16028"/>
                    </a:cubicBezTo>
                    <a:lnTo>
                      <a:pt x="0" y="15205"/>
                    </a:lnTo>
                    <a:cubicBezTo>
                      <a:pt x="0" y="14993"/>
                      <a:pt x="105" y="14780"/>
                      <a:pt x="237" y="14621"/>
                    </a:cubicBezTo>
                    <a:cubicBezTo>
                      <a:pt x="105" y="14462"/>
                      <a:pt x="0" y="14223"/>
                      <a:pt x="0" y="14011"/>
                    </a:cubicBezTo>
                    <a:lnTo>
                      <a:pt x="0" y="13162"/>
                    </a:lnTo>
                    <a:cubicBezTo>
                      <a:pt x="0" y="12949"/>
                      <a:pt x="105" y="12737"/>
                      <a:pt x="237" y="12551"/>
                    </a:cubicBezTo>
                    <a:cubicBezTo>
                      <a:pt x="105" y="12392"/>
                      <a:pt x="0" y="12206"/>
                      <a:pt x="0" y="11968"/>
                    </a:cubicBezTo>
                    <a:lnTo>
                      <a:pt x="0" y="11118"/>
                    </a:lnTo>
                    <a:cubicBezTo>
                      <a:pt x="0" y="10880"/>
                      <a:pt x="105" y="10694"/>
                      <a:pt x="237" y="10535"/>
                    </a:cubicBezTo>
                    <a:cubicBezTo>
                      <a:pt x="105" y="10349"/>
                      <a:pt x="0" y="10137"/>
                      <a:pt x="0" y="9924"/>
                    </a:cubicBezTo>
                    <a:lnTo>
                      <a:pt x="0" y="9102"/>
                    </a:lnTo>
                    <a:cubicBezTo>
                      <a:pt x="0" y="8863"/>
                      <a:pt x="105" y="8651"/>
                      <a:pt x="237" y="8465"/>
                    </a:cubicBezTo>
                    <a:cubicBezTo>
                      <a:pt x="105" y="8306"/>
                      <a:pt x="0" y="8120"/>
                      <a:pt x="0" y="7881"/>
                    </a:cubicBezTo>
                    <a:lnTo>
                      <a:pt x="0" y="7058"/>
                    </a:lnTo>
                    <a:cubicBezTo>
                      <a:pt x="0" y="6554"/>
                      <a:pt x="422" y="6130"/>
                      <a:pt x="923" y="6130"/>
                    </a:cubicBezTo>
                    <a:lnTo>
                      <a:pt x="3429" y="6130"/>
                    </a:lnTo>
                    <a:cubicBezTo>
                      <a:pt x="3402" y="6024"/>
                      <a:pt x="3376" y="5944"/>
                      <a:pt x="3376" y="5838"/>
                    </a:cubicBezTo>
                    <a:lnTo>
                      <a:pt x="3376" y="5015"/>
                    </a:lnTo>
                    <a:cubicBezTo>
                      <a:pt x="3376" y="4909"/>
                      <a:pt x="3402" y="4803"/>
                      <a:pt x="3429" y="4723"/>
                    </a:cubicBezTo>
                    <a:lnTo>
                      <a:pt x="2268" y="4723"/>
                    </a:lnTo>
                    <a:cubicBezTo>
                      <a:pt x="1767" y="4723"/>
                      <a:pt x="1345" y="4299"/>
                      <a:pt x="1345" y="3795"/>
                    </a:cubicBezTo>
                    <a:lnTo>
                      <a:pt x="1345" y="2945"/>
                    </a:lnTo>
                    <a:cubicBezTo>
                      <a:pt x="1345" y="2468"/>
                      <a:pt x="1767" y="2043"/>
                      <a:pt x="2268" y="2043"/>
                    </a:cubicBezTo>
                    <a:lnTo>
                      <a:pt x="4800" y="2043"/>
                    </a:lnTo>
                    <a:cubicBezTo>
                      <a:pt x="4747" y="1964"/>
                      <a:pt x="4747" y="1857"/>
                      <a:pt x="4747" y="1751"/>
                    </a:cubicBezTo>
                    <a:lnTo>
                      <a:pt x="4747" y="929"/>
                    </a:lnTo>
                    <a:cubicBezTo>
                      <a:pt x="4747" y="425"/>
                      <a:pt x="5143" y="0"/>
                      <a:pt x="5670"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sp>
          <p:nvSpPr>
            <p:cNvPr id="1540" name="TextBox 797"/>
            <p:cNvSpPr txBox="1"/>
            <p:nvPr/>
          </p:nvSpPr>
          <p:spPr>
            <a:xfrm>
              <a:off x="2003172" y="655078"/>
              <a:ext cx="4695663" cy="1471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lnSpc>
                  <a:spcPct val="80000"/>
                </a:lnSpc>
                <a:defRPr b="1" spc="-40" sz="4600">
                  <a:solidFill>
                    <a:srgbClr val="D76766"/>
                  </a:solidFill>
                  <a:latin typeface="+mn-lt"/>
                  <a:ea typeface="+mn-ea"/>
                  <a:cs typeface="+mn-cs"/>
                  <a:sym typeface="TH Sarabun New"/>
                </a:defRPr>
              </a:lvl1pPr>
            </a:lstStyle>
            <a:p>
              <a:pPr/>
              <a:r>
                <a:t>บุญดี บุญญากิจ และณัชมน พรกาญจนานันท์ (2550)</a:t>
              </a:r>
            </a:p>
          </p:txBody>
        </p:sp>
        <p:sp>
          <p:nvSpPr>
            <p:cNvPr id="1541" name="TextBox 798"/>
            <p:cNvSpPr txBox="1"/>
            <p:nvPr/>
          </p:nvSpPr>
          <p:spPr>
            <a:xfrm>
              <a:off x="1873616" y="2172956"/>
              <a:ext cx="6300248" cy="25461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nSpc>
                  <a:spcPct val="80000"/>
                </a:lnSpc>
                <a:defRPr spc="-35" sz="4300">
                  <a:latin typeface="+mn-lt"/>
                  <a:ea typeface="+mn-ea"/>
                  <a:cs typeface="+mn-cs"/>
                  <a:sym typeface="TH Sarabun New"/>
                </a:defRPr>
              </a:pPr>
              <a:r>
                <a:t>กระบวนการนำความรู้ที่มีอยู่หรือได้เรียนรู้มาใช้ให้เกิดประโยชน์สูงสุดต่อองค์การ โดยผ่าน</a:t>
              </a:r>
            </a:p>
            <a:p>
              <a:pPr>
                <a:lnSpc>
                  <a:spcPct val="80000"/>
                </a:lnSpc>
                <a:defRPr spc="-35" sz="4300">
                  <a:latin typeface="+mn-lt"/>
                  <a:ea typeface="+mn-ea"/>
                  <a:cs typeface="+mn-cs"/>
                  <a:sym typeface="TH Sarabun New"/>
                </a:defRPr>
              </a:pPr>
              <a:r>
                <a:t>กระบวนการต่าง ๆ เช่น การสร้าง รวบรวม แลกเปลี่ยน และใช้ความรู้</a:t>
              </a:r>
            </a:p>
          </p:txBody>
        </p:sp>
      </p:grpSp>
      <p:sp>
        <p:nvSpPr>
          <p:cNvPr id="1543" name="Rectangle"/>
          <p:cNvSpPr/>
          <p:nvPr/>
        </p:nvSpPr>
        <p:spPr>
          <a:xfrm>
            <a:off x="-32361" y="673264"/>
            <a:ext cx="24839040" cy="1574637"/>
          </a:xfrm>
          <a:prstGeom prst="rect">
            <a:avLst/>
          </a:prstGeom>
          <a:solidFill>
            <a:srgbClr val="7072C0"/>
          </a:solidFill>
          <a:ln w="12700">
            <a:miter lim="400000"/>
          </a:ln>
        </p:spPr>
        <p:txBody>
          <a:bodyPr lIns="45719" rIns="45719" anchor="ctr"/>
          <a:lstStyle/>
          <a:p>
            <a:pPr/>
          </a:p>
        </p:txBody>
      </p:sp>
      <p:sp>
        <p:nvSpPr>
          <p:cNvPr id="1544" name="TextBox 133"/>
          <p:cNvSpPr txBox="1"/>
          <p:nvPr/>
        </p:nvSpPr>
        <p:spPr>
          <a:xfrm>
            <a:off x="201977" y="676166"/>
            <a:ext cx="20114133" cy="1568833"/>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lnSpc>
                <a:spcPct val="120000"/>
              </a:lnSpc>
              <a:defRPr b="1" sz="8900">
                <a:solidFill>
                  <a:srgbClr val="FFFFFF"/>
                </a:solidFill>
                <a:latin typeface="+mn-lt"/>
                <a:ea typeface="+mn-ea"/>
                <a:cs typeface="+mn-cs"/>
                <a:sym typeface="TH Sarabun New"/>
              </a:defRPr>
            </a:lvl1pPr>
          </a:lstStyle>
          <a:p>
            <a:pPr/>
            <a:r>
              <a:t>ความหมาย: การจัดการความรู้ (Knowledge Management)</a:t>
            </a:r>
          </a:p>
        </p:txBody>
      </p:sp>
      <p:grpSp>
        <p:nvGrpSpPr>
          <p:cNvPr id="1551" name="Group"/>
          <p:cNvGrpSpPr/>
          <p:nvPr/>
        </p:nvGrpSpPr>
        <p:grpSpPr>
          <a:xfrm>
            <a:off x="13091400" y="3141583"/>
            <a:ext cx="10584254" cy="5175397"/>
            <a:chOff x="0" y="0"/>
            <a:chExt cx="10584252" cy="5175396"/>
          </a:xfrm>
        </p:grpSpPr>
        <p:grpSp>
          <p:nvGrpSpPr>
            <p:cNvPr id="1548" name="Group"/>
            <p:cNvGrpSpPr/>
            <p:nvPr/>
          </p:nvGrpSpPr>
          <p:grpSpPr>
            <a:xfrm>
              <a:off x="8688736" y="71245"/>
              <a:ext cx="1895517" cy="2013908"/>
              <a:chOff x="0" y="0"/>
              <a:chExt cx="1895515" cy="2013906"/>
            </a:xfrm>
          </p:grpSpPr>
          <p:sp>
            <p:nvSpPr>
              <p:cNvPr id="1545" name="Freeform: Shape 768"/>
              <p:cNvSpPr/>
              <p:nvPr/>
            </p:nvSpPr>
            <p:spPr>
              <a:xfrm>
                <a:off x="0" y="0"/>
                <a:ext cx="1005708" cy="20139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21600"/>
                    </a:lnTo>
                    <a:cubicBezTo>
                      <a:pt x="9677" y="21600"/>
                      <a:pt x="0" y="16764"/>
                      <a:pt x="0" y="10793"/>
                    </a:cubicBezTo>
                    <a:cubicBezTo>
                      <a:pt x="0" y="4836"/>
                      <a:pt x="9677" y="0"/>
                      <a:pt x="21600" y="0"/>
                    </a:cubicBezTo>
                    <a:close/>
                  </a:path>
                </a:pathLst>
              </a:custGeom>
              <a:solidFill>
                <a:srgbClr val="5C69F5">
                  <a:alpha val="20000"/>
                </a:srgbClr>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46" name="Freeform: Shape 769"/>
              <p:cNvSpPr/>
              <p:nvPr/>
            </p:nvSpPr>
            <p:spPr>
              <a:xfrm>
                <a:off x="118392" y="118395"/>
                <a:ext cx="1777124" cy="17771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792"/>
                    </a:moveTo>
                    <a:cubicBezTo>
                      <a:pt x="0" y="16771"/>
                      <a:pt x="4844" y="21600"/>
                      <a:pt x="10792" y="21600"/>
                    </a:cubicBezTo>
                    <a:cubicBezTo>
                      <a:pt x="16771" y="21600"/>
                      <a:pt x="21600" y="16771"/>
                      <a:pt x="21600" y="10792"/>
                    </a:cubicBezTo>
                    <a:cubicBezTo>
                      <a:pt x="21600" y="4829"/>
                      <a:pt x="16771" y="0"/>
                      <a:pt x="10792" y="0"/>
                    </a:cubicBezTo>
                    <a:cubicBezTo>
                      <a:pt x="4844" y="0"/>
                      <a:pt x="0" y="4829"/>
                      <a:pt x="0" y="10792"/>
                    </a:cubicBezTo>
                    <a:close/>
                  </a:path>
                </a:pathLst>
              </a:custGeom>
              <a:solidFill>
                <a:srgbClr val="5C69F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47" name="Freeform: Shape 774"/>
              <p:cNvSpPr/>
              <p:nvPr/>
            </p:nvSpPr>
            <p:spPr>
              <a:xfrm>
                <a:off x="432441" y="569530"/>
                <a:ext cx="1149025" cy="8748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177" y="12510"/>
                    </a:moveTo>
                    <a:cubicBezTo>
                      <a:pt x="16943" y="12510"/>
                      <a:pt x="16803" y="12663"/>
                      <a:pt x="16779" y="12725"/>
                    </a:cubicBezTo>
                    <a:lnTo>
                      <a:pt x="16779" y="20003"/>
                    </a:lnTo>
                    <a:lnTo>
                      <a:pt x="20407" y="20003"/>
                    </a:lnTo>
                    <a:lnTo>
                      <a:pt x="20407" y="12725"/>
                    </a:lnTo>
                    <a:cubicBezTo>
                      <a:pt x="20407" y="12663"/>
                      <a:pt x="20266" y="12510"/>
                      <a:pt x="20009" y="12510"/>
                    </a:cubicBezTo>
                    <a:close/>
                    <a:moveTo>
                      <a:pt x="6389" y="11742"/>
                    </a:moveTo>
                    <a:cubicBezTo>
                      <a:pt x="6155" y="11742"/>
                      <a:pt x="5991" y="12018"/>
                      <a:pt x="5991" y="12387"/>
                    </a:cubicBezTo>
                    <a:lnTo>
                      <a:pt x="5991" y="20003"/>
                    </a:lnTo>
                    <a:lnTo>
                      <a:pt x="9618" y="20003"/>
                    </a:lnTo>
                    <a:lnTo>
                      <a:pt x="9618" y="12387"/>
                    </a:lnTo>
                    <a:cubicBezTo>
                      <a:pt x="9618" y="12018"/>
                      <a:pt x="9431" y="11742"/>
                      <a:pt x="9220" y="11742"/>
                    </a:cubicBezTo>
                    <a:close/>
                    <a:moveTo>
                      <a:pt x="18603" y="8345"/>
                    </a:moveTo>
                    <a:cubicBezTo>
                      <a:pt x="18275" y="8345"/>
                      <a:pt x="17995" y="8713"/>
                      <a:pt x="17995" y="9174"/>
                    </a:cubicBezTo>
                    <a:cubicBezTo>
                      <a:pt x="17995" y="9603"/>
                      <a:pt x="18275" y="9941"/>
                      <a:pt x="18603" y="9941"/>
                    </a:cubicBezTo>
                    <a:cubicBezTo>
                      <a:pt x="18930" y="9941"/>
                      <a:pt x="19188" y="9603"/>
                      <a:pt x="19188" y="9174"/>
                    </a:cubicBezTo>
                    <a:cubicBezTo>
                      <a:pt x="19188" y="8713"/>
                      <a:pt x="18930" y="8345"/>
                      <a:pt x="18603" y="8345"/>
                    </a:cubicBezTo>
                    <a:close/>
                    <a:moveTo>
                      <a:pt x="11795" y="7780"/>
                    </a:moveTo>
                    <a:cubicBezTo>
                      <a:pt x="11561" y="7780"/>
                      <a:pt x="11397" y="8026"/>
                      <a:pt x="11397" y="8271"/>
                    </a:cubicBezTo>
                    <a:lnTo>
                      <a:pt x="11397" y="20003"/>
                    </a:lnTo>
                    <a:lnTo>
                      <a:pt x="15024" y="20003"/>
                    </a:lnTo>
                    <a:lnTo>
                      <a:pt x="15024" y="8271"/>
                    </a:lnTo>
                    <a:cubicBezTo>
                      <a:pt x="15024" y="8026"/>
                      <a:pt x="14837" y="7780"/>
                      <a:pt x="14626" y="7780"/>
                    </a:cubicBezTo>
                    <a:close/>
                    <a:moveTo>
                      <a:pt x="7793" y="6995"/>
                    </a:moveTo>
                    <a:cubicBezTo>
                      <a:pt x="7442" y="6995"/>
                      <a:pt x="7185" y="7333"/>
                      <a:pt x="7185" y="7793"/>
                    </a:cubicBezTo>
                    <a:cubicBezTo>
                      <a:pt x="7185" y="8222"/>
                      <a:pt x="7442" y="8591"/>
                      <a:pt x="7793" y="8591"/>
                    </a:cubicBezTo>
                    <a:cubicBezTo>
                      <a:pt x="8121" y="8591"/>
                      <a:pt x="8402" y="8222"/>
                      <a:pt x="8402" y="7793"/>
                    </a:cubicBezTo>
                    <a:cubicBezTo>
                      <a:pt x="8402" y="7333"/>
                      <a:pt x="8121" y="6995"/>
                      <a:pt x="7793" y="6995"/>
                    </a:cubicBezTo>
                    <a:close/>
                    <a:moveTo>
                      <a:pt x="1545" y="6183"/>
                    </a:moveTo>
                    <a:cubicBezTo>
                      <a:pt x="1357" y="6183"/>
                      <a:pt x="1193" y="6398"/>
                      <a:pt x="1193" y="6705"/>
                    </a:cubicBezTo>
                    <a:lnTo>
                      <a:pt x="1193" y="20003"/>
                    </a:lnTo>
                    <a:lnTo>
                      <a:pt x="4563" y="20003"/>
                    </a:lnTo>
                    <a:lnTo>
                      <a:pt x="4563" y="6705"/>
                    </a:lnTo>
                    <a:cubicBezTo>
                      <a:pt x="4563" y="6398"/>
                      <a:pt x="4400" y="6183"/>
                      <a:pt x="4189" y="6183"/>
                    </a:cubicBezTo>
                    <a:close/>
                    <a:moveTo>
                      <a:pt x="1545" y="5415"/>
                    </a:moveTo>
                    <a:lnTo>
                      <a:pt x="4189" y="5415"/>
                    </a:lnTo>
                    <a:cubicBezTo>
                      <a:pt x="4704" y="5415"/>
                      <a:pt x="5125" y="5999"/>
                      <a:pt x="5125" y="6705"/>
                    </a:cubicBezTo>
                    <a:lnTo>
                      <a:pt x="5125" y="20003"/>
                    </a:lnTo>
                    <a:lnTo>
                      <a:pt x="5406" y="20003"/>
                    </a:lnTo>
                    <a:lnTo>
                      <a:pt x="5406" y="12387"/>
                    </a:lnTo>
                    <a:cubicBezTo>
                      <a:pt x="5406" y="11588"/>
                      <a:pt x="5874" y="11005"/>
                      <a:pt x="6389" y="11005"/>
                    </a:cubicBezTo>
                    <a:lnTo>
                      <a:pt x="9220" y="11005"/>
                    </a:lnTo>
                    <a:cubicBezTo>
                      <a:pt x="9759" y="11005"/>
                      <a:pt x="10180" y="11588"/>
                      <a:pt x="10180" y="12387"/>
                    </a:cubicBezTo>
                    <a:lnTo>
                      <a:pt x="10180" y="20003"/>
                    </a:lnTo>
                    <a:lnTo>
                      <a:pt x="10835" y="20003"/>
                    </a:lnTo>
                    <a:lnTo>
                      <a:pt x="10835" y="8271"/>
                    </a:lnTo>
                    <a:cubicBezTo>
                      <a:pt x="10835" y="7596"/>
                      <a:pt x="11256" y="7074"/>
                      <a:pt x="11795" y="7074"/>
                    </a:cubicBezTo>
                    <a:lnTo>
                      <a:pt x="14626" y="7074"/>
                    </a:lnTo>
                    <a:cubicBezTo>
                      <a:pt x="15141" y="7074"/>
                      <a:pt x="15586" y="7596"/>
                      <a:pt x="15586" y="8271"/>
                    </a:cubicBezTo>
                    <a:lnTo>
                      <a:pt x="15586" y="20003"/>
                    </a:lnTo>
                    <a:lnTo>
                      <a:pt x="16218" y="20003"/>
                    </a:lnTo>
                    <a:lnTo>
                      <a:pt x="16218" y="12725"/>
                    </a:lnTo>
                    <a:cubicBezTo>
                      <a:pt x="16218" y="12202"/>
                      <a:pt x="16662" y="11803"/>
                      <a:pt x="17177" y="11803"/>
                    </a:cubicBezTo>
                    <a:lnTo>
                      <a:pt x="20009" y="11803"/>
                    </a:lnTo>
                    <a:cubicBezTo>
                      <a:pt x="20547" y="11803"/>
                      <a:pt x="20992" y="12202"/>
                      <a:pt x="20992" y="12725"/>
                    </a:cubicBezTo>
                    <a:lnTo>
                      <a:pt x="20992" y="20003"/>
                    </a:lnTo>
                    <a:lnTo>
                      <a:pt x="21038" y="20003"/>
                    </a:lnTo>
                    <a:cubicBezTo>
                      <a:pt x="21366" y="20003"/>
                      <a:pt x="21600" y="20372"/>
                      <a:pt x="21600" y="20740"/>
                    </a:cubicBezTo>
                    <a:lnTo>
                      <a:pt x="21600" y="20894"/>
                    </a:lnTo>
                    <a:cubicBezTo>
                      <a:pt x="21600" y="21262"/>
                      <a:pt x="21366" y="21600"/>
                      <a:pt x="21038" y="21600"/>
                    </a:cubicBezTo>
                    <a:lnTo>
                      <a:pt x="538" y="21600"/>
                    </a:lnTo>
                    <a:cubicBezTo>
                      <a:pt x="257" y="21600"/>
                      <a:pt x="0" y="21262"/>
                      <a:pt x="0" y="20894"/>
                    </a:cubicBezTo>
                    <a:lnTo>
                      <a:pt x="0" y="20740"/>
                    </a:lnTo>
                    <a:cubicBezTo>
                      <a:pt x="0" y="20372"/>
                      <a:pt x="257" y="20003"/>
                      <a:pt x="538" y="20003"/>
                    </a:cubicBezTo>
                    <a:lnTo>
                      <a:pt x="632" y="20003"/>
                    </a:lnTo>
                    <a:lnTo>
                      <a:pt x="632" y="6705"/>
                    </a:lnTo>
                    <a:cubicBezTo>
                      <a:pt x="632" y="5999"/>
                      <a:pt x="1030" y="5415"/>
                      <a:pt x="1545" y="5415"/>
                    </a:cubicBezTo>
                    <a:close/>
                    <a:moveTo>
                      <a:pt x="13198" y="1503"/>
                    </a:moveTo>
                    <a:cubicBezTo>
                      <a:pt x="12871" y="1503"/>
                      <a:pt x="12613" y="1872"/>
                      <a:pt x="12613" y="2301"/>
                    </a:cubicBezTo>
                    <a:cubicBezTo>
                      <a:pt x="12613" y="2731"/>
                      <a:pt x="12871" y="3068"/>
                      <a:pt x="13198" y="3068"/>
                    </a:cubicBezTo>
                    <a:cubicBezTo>
                      <a:pt x="13526" y="3068"/>
                      <a:pt x="13806" y="2731"/>
                      <a:pt x="13806" y="2301"/>
                    </a:cubicBezTo>
                    <a:cubicBezTo>
                      <a:pt x="13806" y="1872"/>
                      <a:pt x="13526" y="1503"/>
                      <a:pt x="13198" y="1503"/>
                    </a:cubicBezTo>
                    <a:close/>
                    <a:moveTo>
                      <a:pt x="2880" y="736"/>
                    </a:moveTo>
                    <a:cubicBezTo>
                      <a:pt x="2553" y="736"/>
                      <a:pt x="2272" y="1074"/>
                      <a:pt x="2272" y="1503"/>
                    </a:cubicBezTo>
                    <a:cubicBezTo>
                      <a:pt x="2272" y="1964"/>
                      <a:pt x="2553" y="2332"/>
                      <a:pt x="2880" y="2332"/>
                    </a:cubicBezTo>
                    <a:cubicBezTo>
                      <a:pt x="3208" y="2332"/>
                      <a:pt x="3465" y="1964"/>
                      <a:pt x="3465" y="1503"/>
                    </a:cubicBezTo>
                    <a:cubicBezTo>
                      <a:pt x="3465" y="1074"/>
                      <a:pt x="3208" y="736"/>
                      <a:pt x="2880" y="736"/>
                    </a:cubicBezTo>
                    <a:close/>
                    <a:moveTo>
                      <a:pt x="2880" y="0"/>
                    </a:moveTo>
                    <a:cubicBezTo>
                      <a:pt x="3512" y="0"/>
                      <a:pt x="4050" y="644"/>
                      <a:pt x="4050" y="1503"/>
                    </a:cubicBezTo>
                    <a:cubicBezTo>
                      <a:pt x="4050" y="1779"/>
                      <a:pt x="3980" y="2056"/>
                      <a:pt x="3863" y="2270"/>
                    </a:cubicBezTo>
                    <a:lnTo>
                      <a:pt x="7185" y="6474"/>
                    </a:lnTo>
                    <a:cubicBezTo>
                      <a:pt x="7349" y="6351"/>
                      <a:pt x="7559" y="6259"/>
                      <a:pt x="7793" y="6259"/>
                    </a:cubicBezTo>
                    <a:cubicBezTo>
                      <a:pt x="8074" y="6259"/>
                      <a:pt x="8332" y="6382"/>
                      <a:pt x="8519" y="6596"/>
                    </a:cubicBezTo>
                    <a:lnTo>
                      <a:pt x="12122" y="2915"/>
                    </a:lnTo>
                    <a:cubicBezTo>
                      <a:pt x="12075" y="2731"/>
                      <a:pt x="12028" y="2516"/>
                      <a:pt x="12028" y="2301"/>
                    </a:cubicBezTo>
                    <a:cubicBezTo>
                      <a:pt x="12028" y="1442"/>
                      <a:pt x="12566" y="767"/>
                      <a:pt x="13198" y="767"/>
                    </a:cubicBezTo>
                    <a:cubicBezTo>
                      <a:pt x="13853" y="767"/>
                      <a:pt x="14368" y="1442"/>
                      <a:pt x="14368" y="2301"/>
                    </a:cubicBezTo>
                    <a:cubicBezTo>
                      <a:pt x="14368" y="2516"/>
                      <a:pt x="14345" y="2731"/>
                      <a:pt x="14251" y="2945"/>
                    </a:cubicBezTo>
                    <a:lnTo>
                      <a:pt x="17901" y="7946"/>
                    </a:lnTo>
                    <a:cubicBezTo>
                      <a:pt x="18088" y="7732"/>
                      <a:pt x="18345" y="7640"/>
                      <a:pt x="18603" y="7640"/>
                    </a:cubicBezTo>
                    <a:cubicBezTo>
                      <a:pt x="19235" y="7640"/>
                      <a:pt x="19773" y="8315"/>
                      <a:pt x="19773" y="9174"/>
                    </a:cubicBezTo>
                    <a:cubicBezTo>
                      <a:pt x="19773" y="10002"/>
                      <a:pt x="19235" y="10677"/>
                      <a:pt x="18603" y="10677"/>
                    </a:cubicBezTo>
                    <a:cubicBezTo>
                      <a:pt x="17948" y="10677"/>
                      <a:pt x="17433" y="10002"/>
                      <a:pt x="17433" y="9174"/>
                    </a:cubicBezTo>
                    <a:cubicBezTo>
                      <a:pt x="17433" y="8928"/>
                      <a:pt x="17480" y="8713"/>
                      <a:pt x="17550" y="8499"/>
                    </a:cubicBezTo>
                    <a:lnTo>
                      <a:pt x="13900" y="3528"/>
                    </a:lnTo>
                    <a:cubicBezTo>
                      <a:pt x="13713" y="3712"/>
                      <a:pt x="13455" y="3835"/>
                      <a:pt x="13198" y="3835"/>
                    </a:cubicBezTo>
                    <a:cubicBezTo>
                      <a:pt x="12917" y="3835"/>
                      <a:pt x="12683" y="3712"/>
                      <a:pt x="12496" y="3498"/>
                    </a:cubicBezTo>
                    <a:lnTo>
                      <a:pt x="8870" y="7179"/>
                    </a:lnTo>
                    <a:cubicBezTo>
                      <a:pt x="8916" y="7363"/>
                      <a:pt x="8963" y="7578"/>
                      <a:pt x="8963" y="7793"/>
                    </a:cubicBezTo>
                    <a:cubicBezTo>
                      <a:pt x="8963" y="8652"/>
                      <a:pt x="8449" y="9296"/>
                      <a:pt x="7793" y="9296"/>
                    </a:cubicBezTo>
                    <a:cubicBezTo>
                      <a:pt x="7138" y="9296"/>
                      <a:pt x="6624" y="8652"/>
                      <a:pt x="6624" y="7793"/>
                    </a:cubicBezTo>
                    <a:cubicBezTo>
                      <a:pt x="6624" y="7517"/>
                      <a:pt x="6670" y="7241"/>
                      <a:pt x="6787" y="7026"/>
                    </a:cubicBezTo>
                    <a:lnTo>
                      <a:pt x="3488" y="2792"/>
                    </a:lnTo>
                    <a:cubicBezTo>
                      <a:pt x="3325" y="2945"/>
                      <a:pt x="3091" y="3037"/>
                      <a:pt x="2880" y="3037"/>
                    </a:cubicBezTo>
                    <a:cubicBezTo>
                      <a:pt x="2225" y="3037"/>
                      <a:pt x="1710" y="2362"/>
                      <a:pt x="1710" y="1503"/>
                    </a:cubicBezTo>
                    <a:cubicBezTo>
                      <a:pt x="1710" y="644"/>
                      <a:pt x="2225" y="0"/>
                      <a:pt x="2880"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sp>
          <p:nvSpPr>
            <p:cNvPr id="1549" name="TextBox 793"/>
            <p:cNvSpPr txBox="1"/>
            <p:nvPr/>
          </p:nvSpPr>
          <p:spPr>
            <a:xfrm>
              <a:off x="0" y="-1"/>
              <a:ext cx="8279641" cy="153954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lgn="r">
                <a:lnSpc>
                  <a:spcPct val="80000"/>
                </a:lnSpc>
                <a:defRPr b="1" spc="-43" sz="4900">
                  <a:solidFill>
                    <a:srgbClr val="5C69F5"/>
                  </a:solidFill>
                  <a:latin typeface="+mn-lt"/>
                  <a:ea typeface="+mn-ea"/>
                  <a:cs typeface="+mn-cs"/>
                  <a:sym typeface="TH Sarabun New"/>
                </a:defRPr>
              </a:lvl1pPr>
            </a:lstStyle>
            <a:p>
              <a:pPr/>
              <a:r>
                <a:t>สำนักงานคณะกรรมการการพัฒนาระบบราชการและสถาบันเพิ่มผลผลิตแห่งชาติ (2550)</a:t>
              </a:r>
            </a:p>
          </p:txBody>
        </p:sp>
        <p:sp>
          <p:nvSpPr>
            <p:cNvPr id="1550" name="TextBox 798"/>
            <p:cNvSpPr txBox="1"/>
            <p:nvPr/>
          </p:nvSpPr>
          <p:spPr>
            <a:xfrm>
              <a:off x="1416147" y="1464456"/>
              <a:ext cx="6929488" cy="3710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r">
                <a:lnSpc>
                  <a:spcPct val="80000"/>
                </a:lnSpc>
                <a:defRPr spc="-35" sz="4300">
                  <a:latin typeface="+mn-lt"/>
                  <a:ea typeface="+mn-ea"/>
                  <a:cs typeface="+mn-cs"/>
                  <a:sym typeface="TH Sarabun New"/>
                </a:defRPr>
              </a:lvl1pPr>
            </a:lstStyle>
            <a:p>
              <a:pPr/>
              <a:r>
                <a:t>การรวบรวมองค์ความรู้ที่มีอยู่ในองค์การ ซึ่งกระจัดกระจายในตัวบุคคลหรือเอกสารมาพัฒนาให้เป็นระบบ เพื่อให้ทุกคนในองค์กรสามารถเข้าถึงความรู้และพัฒนาตนเองให้เป็นผู้รู้ รวมทั้งปฏิบัติงานได้อย่างมีประสิทธิภาพ อันจะส่งผลให้องค์การมีความสามารถในการแข่งขันสูงสุด </a:t>
              </a:r>
            </a:p>
          </p:txBody>
        </p:sp>
      </p:grpSp>
      <p:grpSp>
        <p:nvGrpSpPr>
          <p:cNvPr id="1558" name="Group"/>
          <p:cNvGrpSpPr/>
          <p:nvPr/>
        </p:nvGrpSpPr>
        <p:grpSpPr>
          <a:xfrm>
            <a:off x="12175498" y="8053892"/>
            <a:ext cx="11500156" cy="5279850"/>
            <a:chOff x="0" y="0"/>
            <a:chExt cx="11500154" cy="5279849"/>
          </a:xfrm>
        </p:grpSpPr>
        <p:grpSp>
          <p:nvGrpSpPr>
            <p:cNvPr id="1555" name="Group"/>
            <p:cNvGrpSpPr/>
            <p:nvPr/>
          </p:nvGrpSpPr>
          <p:grpSpPr>
            <a:xfrm>
              <a:off x="9604638" y="0"/>
              <a:ext cx="1895517" cy="2013907"/>
              <a:chOff x="0" y="0"/>
              <a:chExt cx="1895515" cy="2013906"/>
            </a:xfrm>
          </p:grpSpPr>
          <p:sp>
            <p:nvSpPr>
              <p:cNvPr id="1552" name="Freeform: Shape 745"/>
              <p:cNvSpPr/>
              <p:nvPr/>
            </p:nvSpPr>
            <p:spPr>
              <a:xfrm>
                <a:off x="0" y="0"/>
                <a:ext cx="1005708" cy="20139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21600"/>
                    </a:lnTo>
                    <a:cubicBezTo>
                      <a:pt x="9677" y="21600"/>
                      <a:pt x="0" y="16764"/>
                      <a:pt x="0" y="10807"/>
                    </a:cubicBezTo>
                    <a:cubicBezTo>
                      <a:pt x="0" y="4836"/>
                      <a:pt x="9677" y="0"/>
                      <a:pt x="21600" y="0"/>
                    </a:cubicBezTo>
                    <a:close/>
                  </a:path>
                </a:pathLst>
              </a:custGeom>
              <a:solidFill>
                <a:srgbClr val="D76766">
                  <a:alpha val="20000"/>
                </a:srgbClr>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53" name="Freeform: Shape 746"/>
              <p:cNvSpPr/>
              <p:nvPr/>
            </p:nvSpPr>
            <p:spPr>
              <a:xfrm>
                <a:off x="118392" y="118391"/>
                <a:ext cx="1777124" cy="17771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8"/>
                    </a:moveTo>
                    <a:cubicBezTo>
                      <a:pt x="0" y="16771"/>
                      <a:pt x="4844" y="21600"/>
                      <a:pt x="10792" y="21600"/>
                    </a:cubicBezTo>
                    <a:cubicBezTo>
                      <a:pt x="16771" y="21600"/>
                      <a:pt x="21600" y="16771"/>
                      <a:pt x="21600" y="10808"/>
                    </a:cubicBezTo>
                    <a:cubicBezTo>
                      <a:pt x="21600" y="4844"/>
                      <a:pt x="16771" y="0"/>
                      <a:pt x="10792" y="0"/>
                    </a:cubicBezTo>
                    <a:cubicBezTo>
                      <a:pt x="4844" y="0"/>
                      <a:pt x="0" y="4844"/>
                      <a:pt x="0" y="10808"/>
                    </a:cubicBezTo>
                    <a:close/>
                  </a:path>
                </a:pathLst>
              </a:custGeom>
              <a:solidFill>
                <a:srgbClr val="D7676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54" name="Freeform: Shape 776"/>
              <p:cNvSpPr/>
              <p:nvPr/>
            </p:nvSpPr>
            <p:spPr>
              <a:xfrm>
                <a:off x="417486" y="529644"/>
                <a:ext cx="1178935" cy="9558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095" y="19770"/>
                    </a:moveTo>
                    <a:cubicBezTo>
                      <a:pt x="18271" y="19770"/>
                      <a:pt x="18403" y="19960"/>
                      <a:pt x="18403" y="20178"/>
                    </a:cubicBezTo>
                    <a:cubicBezTo>
                      <a:pt x="18403" y="20396"/>
                      <a:pt x="18271" y="20586"/>
                      <a:pt x="18095" y="20586"/>
                    </a:cubicBezTo>
                    <a:cubicBezTo>
                      <a:pt x="17918" y="20586"/>
                      <a:pt x="17764" y="20396"/>
                      <a:pt x="17764" y="20178"/>
                    </a:cubicBezTo>
                    <a:cubicBezTo>
                      <a:pt x="17764" y="19960"/>
                      <a:pt x="17918" y="19770"/>
                      <a:pt x="18095" y="19770"/>
                    </a:cubicBezTo>
                    <a:close/>
                    <a:moveTo>
                      <a:pt x="15122" y="19434"/>
                    </a:moveTo>
                    <a:lnTo>
                      <a:pt x="15122" y="20841"/>
                    </a:lnTo>
                    <a:cubicBezTo>
                      <a:pt x="15122" y="20897"/>
                      <a:pt x="15145" y="20925"/>
                      <a:pt x="15168" y="20925"/>
                    </a:cubicBezTo>
                    <a:lnTo>
                      <a:pt x="21007" y="20925"/>
                    </a:lnTo>
                    <a:cubicBezTo>
                      <a:pt x="21030" y="20925"/>
                      <a:pt x="21053" y="20897"/>
                      <a:pt x="21053" y="20841"/>
                    </a:cubicBezTo>
                    <a:lnTo>
                      <a:pt x="21053" y="19434"/>
                    </a:lnTo>
                    <a:close/>
                    <a:moveTo>
                      <a:pt x="7230" y="15834"/>
                    </a:moveTo>
                    <a:cubicBezTo>
                      <a:pt x="7276" y="16031"/>
                      <a:pt x="7276" y="16256"/>
                      <a:pt x="7276" y="16538"/>
                    </a:cubicBezTo>
                    <a:cubicBezTo>
                      <a:pt x="7276" y="17494"/>
                      <a:pt x="7002" y="19772"/>
                      <a:pt x="6501" y="20925"/>
                    </a:cubicBezTo>
                    <a:lnTo>
                      <a:pt x="12203" y="20925"/>
                    </a:lnTo>
                    <a:cubicBezTo>
                      <a:pt x="11678" y="19772"/>
                      <a:pt x="11404" y="17494"/>
                      <a:pt x="11404" y="16538"/>
                    </a:cubicBezTo>
                    <a:cubicBezTo>
                      <a:pt x="11404" y="16256"/>
                      <a:pt x="11404" y="16031"/>
                      <a:pt x="11450" y="15834"/>
                    </a:cubicBezTo>
                    <a:close/>
                    <a:moveTo>
                      <a:pt x="19282" y="13687"/>
                    </a:moveTo>
                    <a:cubicBezTo>
                      <a:pt x="19458" y="13687"/>
                      <a:pt x="19568" y="13849"/>
                      <a:pt x="19568" y="14039"/>
                    </a:cubicBezTo>
                    <a:cubicBezTo>
                      <a:pt x="19568" y="14255"/>
                      <a:pt x="19458" y="14391"/>
                      <a:pt x="19282" y="14391"/>
                    </a:cubicBezTo>
                    <a:cubicBezTo>
                      <a:pt x="19129" y="14391"/>
                      <a:pt x="18997" y="14255"/>
                      <a:pt x="18997" y="14039"/>
                    </a:cubicBezTo>
                    <a:cubicBezTo>
                      <a:pt x="18997" y="13849"/>
                      <a:pt x="19129" y="13687"/>
                      <a:pt x="19282" y="13687"/>
                    </a:cubicBezTo>
                    <a:close/>
                    <a:moveTo>
                      <a:pt x="18118" y="13687"/>
                    </a:moveTo>
                    <a:cubicBezTo>
                      <a:pt x="18272" y="13687"/>
                      <a:pt x="18403" y="13849"/>
                      <a:pt x="18403" y="14039"/>
                    </a:cubicBezTo>
                    <a:cubicBezTo>
                      <a:pt x="18403" y="14255"/>
                      <a:pt x="18272" y="14391"/>
                      <a:pt x="18118" y="14391"/>
                    </a:cubicBezTo>
                    <a:cubicBezTo>
                      <a:pt x="17964" y="14391"/>
                      <a:pt x="17833" y="14255"/>
                      <a:pt x="17833" y="14039"/>
                    </a:cubicBezTo>
                    <a:cubicBezTo>
                      <a:pt x="17833" y="13849"/>
                      <a:pt x="17964" y="13687"/>
                      <a:pt x="18118" y="13687"/>
                    </a:cubicBezTo>
                    <a:close/>
                    <a:moveTo>
                      <a:pt x="16931" y="13687"/>
                    </a:moveTo>
                    <a:cubicBezTo>
                      <a:pt x="17106" y="13687"/>
                      <a:pt x="17216" y="13849"/>
                      <a:pt x="17216" y="14039"/>
                    </a:cubicBezTo>
                    <a:cubicBezTo>
                      <a:pt x="17216" y="14255"/>
                      <a:pt x="17106" y="14391"/>
                      <a:pt x="16931" y="14391"/>
                    </a:cubicBezTo>
                    <a:cubicBezTo>
                      <a:pt x="16800" y="14391"/>
                      <a:pt x="16668" y="14255"/>
                      <a:pt x="16668" y="14039"/>
                    </a:cubicBezTo>
                    <a:cubicBezTo>
                      <a:pt x="16668" y="13849"/>
                      <a:pt x="16800" y="13687"/>
                      <a:pt x="16931" y="13687"/>
                    </a:cubicBezTo>
                    <a:close/>
                    <a:moveTo>
                      <a:pt x="9328" y="12983"/>
                    </a:moveTo>
                    <a:cubicBezTo>
                      <a:pt x="9663" y="12983"/>
                      <a:pt x="9910" y="13286"/>
                      <a:pt x="9910" y="13673"/>
                    </a:cubicBezTo>
                    <a:cubicBezTo>
                      <a:pt x="9910" y="14059"/>
                      <a:pt x="9663" y="14391"/>
                      <a:pt x="9328" y="14391"/>
                    </a:cubicBezTo>
                    <a:cubicBezTo>
                      <a:pt x="9014" y="14391"/>
                      <a:pt x="8768" y="14059"/>
                      <a:pt x="8768" y="13673"/>
                    </a:cubicBezTo>
                    <a:cubicBezTo>
                      <a:pt x="8768" y="13286"/>
                      <a:pt x="9014" y="12983"/>
                      <a:pt x="9328" y="12983"/>
                    </a:cubicBezTo>
                    <a:close/>
                    <a:moveTo>
                      <a:pt x="547" y="12206"/>
                    </a:moveTo>
                    <a:lnTo>
                      <a:pt x="547" y="14766"/>
                    </a:lnTo>
                    <a:cubicBezTo>
                      <a:pt x="547" y="14963"/>
                      <a:pt x="684" y="15131"/>
                      <a:pt x="867" y="15131"/>
                    </a:cubicBezTo>
                    <a:lnTo>
                      <a:pt x="14575" y="15131"/>
                    </a:lnTo>
                    <a:lnTo>
                      <a:pt x="14575" y="12206"/>
                    </a:lnTo>
                    <a:close/>
                    <a:moveTo>
                      <a:pt x="17509" y="9040"/>
                    </a:moveTo>
                    <a:lnTo>
                      <a:pt x="18681" y="9040"/>
                    </a:lnTo>
                    <a:cubicBezTo>
                      <a:pt x="18839" y="9040"/>
                      <a:pt x="18951" y="9175"/>
                      <a:pt x="18951" y="9364"/>
                    </a:cubicBezTo>
                    <a:cubicBezTo>
                      <a:pt x="18951" y="9526"/>
                      <a:pt x="18839" y="9688"/>
                      <a:pt x="18681" y="9688"/>
                    </a:cubicBezTo>
                    <a:lnTo>
                      <a:pt x="17509" y="9688"/>
                    </a:lnTo>
                    <a:cubicBezTo>
                      <a:pt x="17352" y="9688"/>
                      <a:pt x="17239" y="9526"/>
                      <a:pt x="17239" y="9364"/>
                    </a:cubicBezTo>
                    <a:cubicBezTo>
                      <a:pt x="17239" y="9175"/>
                      <a:pt x="17352" y="9040"/>
                      <a:pt x="17509" y="9040"/>
                    </a:cubicBezTo>
                    <a:close/>
                    <a:moveTo>
                      <a:pt x="15168" y="8606"/>
                    </a:moveTo>
                    <a:cubicBezTo>
                      <a:pt x="15145" y="8606"/>
                      <a:pt x="15122" y="8634"/>
                      <a:pt x="15122" y="8663"/>
                    </a:cubicBezTo>
                    <a:lnTo>
                      <a:pt x="15122" y="18759"/>
                    </a:lnTo>
                    <a:lnTo>
                      <a:pt x="21053" y="18759"/>
                    </a:lnTo>
                    <a:lnTo>
                      <a:pt x="21053" y="8663"/>
                    </a:lnTo>
                    <a:cubicBezTo>
                      <a:pt x="21053" y="8634"/>
                      <a:pt x="21030" y="8606"/>
                      <a:pt x="21007" y="8606"/>
                    </a:cubicBezTo>
                    <a:lnTo>
                      <a:pt x="18407" y="8606"/>
                    </a:lnTo>
                    <a:close/>
                    <a:moveTo>
                      <a:pt x="16931" y="5745"/>
                    </a:moveTo>
                    <a:cubicBezTo>
                      <a:pt x="17106" y="5745"/>
                      <a:pt x="17216" y="5908"/>
                      <a:pt x="17216" y="6097"/>
                    </a:cubicBezTo>
                    <a:cubicBezTo>
                      <a:pt x="17216" y="6287"/>
                      <a:pt x="17106" y="6449"/>
                      <a:pt x="16931" y="6449"/>
                    </a:cubicBezTo>
                    <a:cubicBezTo>
                      <a:pt x="16800" y="6449"/>
                      <a:pt x="16668" y="6287"/>
                      <a:pt x="16668" y="6097"/>
                    </a:cubicBezTo>
                    <a:cubicBezTo>
                      <a:pt x="16668" y="5908"/>
                      <a:pt x="16800" y="5745"/>
                      <a:pt x="16931" y="5745"/>
                    </a:cubicBezTo>
                    <a:close/>
                    <a:moveTo>
                      <a:pt x="15789" y="5745"/>
                    </a:moveTo>
                    <a:cubicBezTo>
                      <a:pt x="15943" y="5745"/>
                      <a:pt x="16074" y="5908"/>
                      <a:pt x="16074" y="6097"/>
                    </a:cubicBezTo>
                    <a:cubicBezTo>
                      <a:pt x="16074" y="6287"/>
                      <a:pt x="15943" y="6449"/>
                      <a:pt x="15789" y="6449"/>
                    </a:cubicBezTo>
                    <a:cubicBezTo>
                      <a:pt x="15613" y="6449"/>
                      <a:pt x="15504" y="6287"/>
                      <a:pt x="15504" y="6097"/>
                    </a:cubicBezTo>
                    <a:cubicBezTo>
                      <a:pt x="15504" y="5908"/>
                      <a:pt x="15613" y="5745"/>
                      <a:pt x="15789" y="5745"/>
                    </a:cubicBezTo>
                    <a:close/>
                    <a:moveTo>
                      <a:pt x="14602" y="5745"/>
                    </a:moveTo>
                    <a:cubicBezTo>
                      <a:pt x="14755" y="5745"/>
                      <a:pt x="14887" y="5908"/>
                      <a:pt x="14887" y="6097"/>
                    </a:cubicBezTo>
                    <a:cubicBezTo>
                      <a:pt x="14887" y="6287"/>
                      <a:pt x="14755" y="6449"/>
                      <a:pt x="14602" y="6449"/>
                    </a:cubicBezTo>
                    <a:cubicBezTo>
                      <a:pt x="14448" y="6449"/>
                      <a:pt x="14316" y="6287"/>
                      <a:pt x="14316" y="6097"/>
                    </a:cubicBezTo>
                    <a:cubicBezTo>
                      <a:pt x="14316" y="5908"/>
                      <a:pt x="14448" y="5745"/>
                      <a:pt x="14602" y="5745"/>
                    </a:cubicBezTo>
                    <a:close/>
                    <a:moveTo>
                      <a:pt x="4075" y="5745"/>
                    </a:moveTo>
                    <a:cubicBezTo>
                      <a:pt x="4229" y="5745"/>
                      <a:pt x="4338" y="5908"/>
                      <a:pt x="4338" y="6097"/>
                    </a:cubicBezTo>
                    <a:cubicBezTo>
                      <a:pt x="4338" y="6287"/>
                      <a:pt x="4229" y="6449"/>
                      <a:pt x="4075" y="6449"/>
                    </a:cubicBezTo>
                    <a:cubicBezTo>
                      <a:pt x="3922" y="6449"/>
                      <a:pt x="3790" y="6287"/>
                      <a:pt x="3790" y="6097"/>
                    </a:cubicBezTo>
                    <a:cubicBezTo>
                      <a:pt x="3790" y="5908"/>
                      <a:pt x="3922" y="5745"/>
                      <a:pt x="4075" y="5745"/>
                    </a:cubicBezTo>
                    <a:close/>
                    <a:moveTo>
                      <a:pt x="2888" y="5745"/>
                    </a:moveTo>
                    <a:cubicBezTo>
                      <a:pt x="3064" y="5745"/>
                      <a:pt x="3174" y="5908"/>
                      <a:pt x="3174" y="6097"/>
                    </a:cubicBezTo>
                    <a:cubicBezTo>
                      <a:pt x="3174" y="6287"/>
                      <a:pt x="3064" y="6449"/>
                      <a:pt x="2888" y="6449"/>
                    </a:cubicBezTo>
                    <a:cubicBezTo>
                      <a:pt x="2757" y="6449"/>
                      <a:pt x="2603" y="6287"/>
                      <a:pt x="2603" y="6097"/>
                    </a:cubicBezTo>
                    <a:cubicBezTo>
                      <a:pt x="2603" y="5908"/>
                      <a:pt x="2757" y="5745"/>
                      <a:pt x="2888" y="5745"/>
                    </a:cubicBezTo>
                    <a:close/>
                    <a:moveTo>
                      <a:pt x="1724" y="5745"/>
                    </a:moveTo>
                    <a:cubicBezTo>
                      <a:pt x="1878" y="5745"/>
                      <a:pt x="2009" y="5908"/>
                      <a:pt x="2009" y="6097"/>
                    </a:cubicBezTo>
                    <a:cubicBezTo>
                      <a:pt x="2009" y="6287"/>
                      <a:pt x="1878" y="6449"/>
                      <a:pt x="1724" y="6449"/>
                    </a:cubicBezTo>
                    <a:cubicBezTo>
                      <a:pt x="1570" y="6449"/>
                      <a:pt x="1439" y="6287"/>
                      <a:pt x="1439" y="6097"/>
                    </a:cubicBezTo>
                    <a:cubicBezTo>
                      <a:pt x="1439" y="5908"/>
                      <a:pt x="1570" y="5745"/>
                      <a:pt x="1724" y="5745"/>
                    </a:cubicBezTo>
                    <a:close/>
                    <a:moveTo>
                      <a:pt x="9898" y="4281"/>
                    </a:moveTo>
                    <a:cubicBezTo>
                      <a:pt x="9987" y="4281"/>
                      <a:pt x="10077" y="4365"/>
                      <a:pt x="10077" y="4504"/>
                    </a:cubicBezTo>
                    <a:lnTo>
                      <a:pt x="10077" y="4784"/>
                    </a:lnTo>
                    <a:cubicBezTo>
                      <a:pt x="10212" y="4840"/>
                      <a:pt x="10414" y="4952"/>
                      <a:pt x="10459" y="5231"/>
                    </a:cubicBezTo>
                    <a:cubicBezTo>
                      <a:pt x="10481" y="5343"/>
                      <a:pt x="10436" y="5483"/>
                      <a:pt x="10347" y="5511"/>
                    </a:cubicBezTo>
                    <a:cubicBezTo>
                      <a:pt x="10234" y="5539"/>
                      <a:pt x="10145" y="5455"/>
                      <a:pt x="10122" y="5343"/>
                    </a:cubicBezTo>
                    <a:cubicBezTo>
                      <a:pt x="10100" y="5231"/>
                      <a:pt x="9943" y="5203"/>
                      <a:pt x="9943" y="5203"/>
                    </a:cubicBezTo>
                    <a:cubicBezTo>
                      <a:pt x="9853" y="5203"/>
                      <a:pt x="9763" y="5259"/>
                      <a:pt x="9696" y="5343"/>
                    </a:cubicBezTo>
                    <a:cubicBezTo>
                      <a:pt x="9628" y="5399"/>
                      <a:pt x="9584" y="5511"/>
                      <a:pt x="9584" y="5623"/>
                    </a:cubicBezTo>
                    <a:cubicBezTo>
                      <a:pt x="9584" y="5847"/>
                      <a:pt x="9718" y="6014"/>
                      <a:pt x="9898" y="6042"/>
                    </a:cubicBezTo>
                    <a:cubicBezTo>
                      <a:pt x="10279" y="6070"/>
                      <a:pt x="10548" y="6462"/>
                      <a:pt x="10526" y="6937"/>
                    </a:cubicBezTo>
                    <a:cubicBezTo>
                      <a:pt x="10526" y="7301"/>
                      <a:pt x="10324" y="7608"/>
                      <a:pt x="10077" y="7720"/>
                    </a:cubicBezTo>
                    <a:lnTo>
                      <a:pt x="10077" y="7972"/>
                    </a:lnTo>
                    <a:cubicBezTo>
                      <a:pt x="10077" y="8111"/>
                      <a:pt x="9987" y="8223"/>
                      <a:pt x="9898" y="8223"/>
                    </a:cubicBezTo>
                    <a:cubicBezTo>
                      <a:pt x="9786" y="8223"/>
                      <a:pt x="9718" y="8111"/>
                      <a:pt x="9718" y="7972"/>
                    </a:cubicBezTo>
                    <a:lnTo>
                      <a:pt x="9718" y="7748"/>
                    </a:lnTo>
                    <a:cubicBezTo>
                      <a:pt x="9539" y="7692"/>
                      <a:pt x="9359" y="7552"/>
                      <a:pt x="9292" y="7217"/>
                    </a:cubicBezTo>
                    <a:cubicBezTo>
                      <a:pt x="9292" y="7105"/>
                      <a:pt x="9337" y="6965"/>
                      <a:pt x="9449" y="6965"/>
                    </a:cubicBezTo>
                    <a:cubicBezTo>
                      <a:pt x="9539" y="6937"/>
                      <a:pt x="9628" y="7021"/>
                      <a:pt x="9651" y="7133"/>
                    </a:cubicBezTo>
                    <a:cubicBezTo>
                      <a:pt x="9696" y="7301"/>
                      <a:pt x="9808" y="7301"/>
                      <a:pt x="9830" y="7301"/>
                    </a:cubicBezTo>
                    <a:cubicBezTo>
                      <a:pt x="10032" y="7301"/>
                      <a:pt x="10189" y="7133"/>
                      <a:pt x="10189" y="6909"/>
                    </a:cubicBezTo>
                    <a:cubicBezTo>
                      <a:pt x="10189" y="6685"/>
                      <a:pt x="10055" y="6490"/>
                      <a:pt x="9875" y="6490"/>
                    </a:cubicBezTo>
                    <a:lnTo>
                      <a:pt x="9853" y="6490"/>
                    </a:lnTo>
                    <a:cubicBezTo>
                      <a:pt x="9494" y="6462"/>
                      <a:pt x="9225" y="6042"/>
                      <a:pt x="9225" y="5595"/>
                    </a:cubicBezTo>
                    <a:cubicBezTo>
                      <a:pt x="9247" y="5371"/>
                      <a:pt x="9314" y="5175"/>
                      <a:pt x="9449" y="5008"/>
                    </a:cubicBezTo>
                    <a:cubicBezTo>
                      <a:pt x="9516" y="4896"/>
                      <a:pt x="9606" y="4868"/>
                      <a:pt x="9718" y="4840"/>
                    </a:cubicBezTo>
                    <a:lnTo>
                      <a:pt x="9718" y="4504"/>
                    </a:lnTo>
                    <a:cubicBezTo>
                      <a:pt x="9718" y="4365"/>
                      <a:pt x="9786" y="4281"/>
                      <a:pt x="9898" y="4281"/>
                    </a:cubicBezTo>
                    <a:close/>
                    <a:moveTo>
                      <a:pt x="9898" y="3265"/>
                    </a:moveTo>
                    <a:cubicBezTo>
                      <a:pt x="8556" y="3265"/>
                      <a:pt x="7465" y="4583"/>
                      <a:pt x="7465" y="6238"/>
                    </a:cubicBezTo>
                    <a:cubicBezTo>
                      <a:pt x="7465" y="7893"/>
                      <a:pt x="8556" y="9239"/>
                      <a:pt x="9898" y="9239"/>
                    </a:cubicBezTo>
                    <a:cubicBezTo>
                      <a:pt x="11217" y="9239"/>
                      <a:pt x="12308" y="7893"/>
                      <a:pt x="12308" y="6238"/>
                    </a:cubicBezTo>
                    <a:cubicBezTo>
                      <a:pt x="12308" y="4583"/>
                      <a:pt x="11217" y="3265"/>
                      <a:pt x="9898" y="3265"/>
                    </a:cubicBezTo>
                    <a:close/>
                    <a:moveTo>
                      <a:pt x="7779" y="2841"/>
                    </a:moveTo>
                    <a:cubicBezTo>
                      <a:pt x="6777" y="3487"/>
                      <a:pt x="6093" y="4750"/>
                      <a:pt x="6093" y="6238"/>
                    </a:cubicBezTo>
                    <a:cubicBezTo>
                      <a:pt x="6093" y="7697"/>
                      <a:pt x="6777" y="8989"/>
                      <a:pt x="7779" y="9634"/>
                    </a:cubicBezTo>
                    <a:cubicBezTo>
                      <a:pt x="6936" y="8848"/>
                      <a:pt x="6412" y="7613"/>
                      <a:pt x="6412" y="6238"/>
                    </a:cubicBezTo>
                    <a:cubicBezTo>
                      <a:pt x="6412" y="4862"/>
                      <a:pt x="6936" y="3627"/>
                      <a:pt x="7779" y="2841"/>
                    </a:cubicBezTo>
                    <a:close/>
                    <a:moveTo>
                      <a:pt x="9898" y="2816"/>
                    </a:moveTo>
                    <a:cubicBezTo>
                      <a:pt x="11422" y="2816"/>
                      <a:pt x="12672" y="4331"/>
                      <a:pt x="12672" y="6238"/>
                    </a:cubicBezTo>
                    <a:cubicBezTo>
                      <a:pt x="12672" y="8117"/>
                      <a:pt x="11422" y="9688"/>
                      <a:pt x="9898" y="9688"/>
                    </a:cubicBezTo>
                    <a:cubicBezTo>
                      <a:pt x="8352" y="9688"/>
                      <a:pt x="7101" y="8117"/>
                      <a:pt x="7101" y="6238"/>
                    </a:cubicBezTo>
                    <a:cubicBezTo>
                      <a:pt x="7101" y="4331"/>
                      <a:pt x="8352" y="2816"/>
                      <a:pt x="9898" y="2816"/>
                    </a:cubicBezTo>
                    <a:close/>
                    <a:moveTo>
                      <a:pt x="7186" y="2785"/>
                    </a:moveTo>
                    <a:cubicBezTo>
                      <a:pt x="6139" y="3403"/>
                      <a:pt x="5388" y="4722"/>
                      <a:pt x="5388" y="6238"/>
                    </a:cubicBezTo>
                    <a:cubicBezTo>
                      <a:pt x="5388" y="7754"/>
                      <a:pt x="6139" y="9073"/>
                      <a:pt x="7186" y="9690"/>
                    </a:cubicBezTo>
                    <a:cubicBezTo>
                      <a:pt x="6298" y="8932"/>
                      <a:pt x="5752" y="7641"/>
                      <a:pt x="5752" y="6238"/>
                    </a:cubicBezTo>
                    <a:cubicBezTo>
                      <a:pt x="5752" y="4834"/>
                      <a:pt x="6298" y="3571"/>
                      <a:pt x="7186" y="2785"/>
                    </a:cubicBezTo>
                    <a:close/>
                    <a:moveTo>
                      <a:pt x="9896" y="2392"/>
                    </a:moveTo>
                    <a:cubicBezTo>
                      <a:pt x="8166" y="2392"/>
                      <a:pt x="6777" y="4105"/>
                      <a:pt x="6777" y="6238"/>
                    </a:cubicBezTo>
                    <a:cubicBezTo>
                      <a:pt x="6777" y="8343"/>
                      <a:pt x="8166" y="10055"/>
                      <a:pt x="9896" y="10055"/>
                    </a:cubicBezTo>
                    <a:cubicBezTo>
                      <a:pt x="11604" y="10055"/>
                      <a:pt x="12993" y="8343"/>
                      <a:pt x="12993" y="6238"/>
                    </a:cubicBezTo>
                    <a:cubicBezTo>
                      <a:pt x="12993" y="4105"/>
                      <a:pt x="11604" y="2392"/>
                      <a:pt x="9896" y="2392"/>
                    </a:cubicBezTo>
                    <a:close/>
                    <a:moveTo>
                      <a:pt x="8507" y="1943"/>
                    </a:moveTo>
                    <a:cubicBezTo>
                      <a:pt x="8621" y="1943"/>
                      <a:pt x="8758" y="1943"/>
                      <a:pt x="8872" y="1971"/>
                    </a:cubicBezTo>
                    <a:cubicBezTo>
                      <a:pt x="8985" y="1943"/>
                      <a:pt x="9099" y="1943"/>
                      <a:pt x="9213" y="1943"/>
                    </a:cubicBezTo>
                    <a:cubicBezTo>
                      <a:pt x="9327" y="1943"/>
                      <a:pt x="9441" y="1943"/>
                      <a:pt x="9555" y="1971"/>
                    </a:cubicBezTo>
                    <a:cubicBezTo>
                      <a:pt x="9668" y="1943"/>
                      <a:pt x="9782" y="1943"/>
                      <a:pt x="9896" y="1943"/>
                    </a:cubicBezTo>
                    <a:cubicBezTo>
                      <a:pt x="11786" y="1943"/>
                      <a:pt x="13357" y="3880"/>
                      <a:pt x="13357" y="6238"/>
                    </a:cubicBezTo>
                    <a:cubicBezTo>
                      <a:pt x="13357" y="8596"/>
                      <a:pt x="11786" y="10504"/>
                      <a:pt x="9896" y="10504"/>
                    </a:cubicBezTo>
                    <a:cubicBezTo>
                      <a:pt x="9782" y="10504"/>
                      <a:pt x="9668" y="10504"/>
                      <a:pt x="9555" y="10504"/>
                    </a:cubicBezTo>
                    <a:cubicBezTo>
                      <a:pt x="9441" y="10504"/>
                      <a:pt x="9327" y="10504"/>
                      <a:pt x="9213" y="10504"/>
                    </a:cubicBezTo>
                    <a:cubicBezTo>
                      <a:pt x="9099" y="10504"/>
                      <a:pt x="8985" y="10504"/>
                      <a:pt x="8872" y="10504"/>
                    </a:cubicBezTo>
                    <a:cubicBezTo>
                      <a:pt x="8758" y="10504"/>
                      <a:pt x="8621" y="10504"/>
                      <a:pt x="8507" y="10504"/>
                    </a:cubicBezTo>
                    <a:cubicBezTo>
                      <a:pt x="6594" y="10504"/>
                      <a:pt x="5023" y="8596"/>
                      <a:pt x="5023" y="6238"/>
                    </a:cubicBezTo>
                    <a:cubicBezTo>
                      <a:pt x="5023" y="3880"/>
                      <a:pt x="6594" y="1943"/>
                      <a:pt x="8507" y="1943"/>
                    </a:cubicBezTo>
                    <a:close/>
                    <a:moveTo>
                      <a:pt x="867" y="675"/>
                    </a:moveTo>
                    <a:cubicBezTo>
                      <a:pt x="684" y="675"/>
                      <a:pt x="547" y="844"/>
                      <a:pt x="547" y="1041"/>
                    </a:cubicBezTo>
                    <a:lnTo>
                      <a:pt x="547" y="11531"/>
                    </a:lnTo>
                    <a:lnTo>
                      <a:pt x="14575" y="11531"/>
                    </a:lnTo>
                    <a:lnTo>
                      <a:pt x="14575" y="8663"/>
                    </a:lnTo>
                    <a:cubicBezTo>
                      <a:pt x="14575" y="8269"/>
                      <a:pt x="14849" y="7931"/>
                      <a:pt x="15168" y="7931"/>
                    </a:cubicBezTo>
                    <a:lnTo>
                      <a:pt x="18133" y="7931"/>
                    </a:lnTo>
                    <a:lnTo>
                      <a:pt x="18133" y="1041"/>
                    </a:lnTo>
                    <a:cubicBezTo>
                      <a:pt x="18133" y="844"/>
                      <a:pt x="17996" y="675"/>
                      <a:pt x="17814" y="675"/>
                    </a:cubicBezTo>
                    <a:close/>
                    <a:moveTo>
                      <a:pt x="867" y="0"/>
                    </a:moveTo>
                    <a:lnTo>
                      <a:pt x="17814" y="0"/>
                    </a:lnTo>
                    <a:cubicBezTo>
                      <a:pt x="18293" y="0"/>
                      <a:pt x="18680" y="478"/>
                      <a:pt x="18680" y="1041"/>
                    </a:cubicBezTo>
                    <a:lnTo>
                      <a:pt x="18680" y="7931"/>
                    </a:lnTo>
                    <a:lnTo>
                      <a:pt x="21007" y="7931"/>
                    </a:lnTo>
                    <a:cubicBezTo>
                      <a:pt x="21326" y="7931"/>
                      <a:pt x="21600" y="8269"/>
                      <a:pt x="21600" y="8663"/>
                    </a:cubicBezTo>
                    <a:lnTo>
                      <a:pt x="21600" y="20841"/>
                    </a:lnTo>
                    <a:cubicBezTo>
                      <a:pt x="21600" y="21263"/>
                      <a:pt x="21326" y="21600"/>
                      <a:pt x="21007" y="21600"/>
                    </a:cubicBezTo>
                    <a:lnTo>
                      <a:pt x="15168" y="21600"/>
                    </a:lnTo>
                    <a:cubicBezTo>
                      <a:pt x="14849" y="21600"/>
                      <a:pt x="14575" y="21263"/>
                      <a:pt x="14575" y="20841"/>
                    </a:cubicBezTo>
                    <a:lnTo>
                      <a:pt x="14575" y="19125"/>
                    </a:lnTo>
                    <a:cubicBezTo>
                      <a:pt x="14575" y="19125"/>
                      <a:pt x="14575" y="19097"/>
                      <a:pt x="14575" y="19069"/>
                    </a:cubicBezTo>
                    <a:cubicBezTo>
                      <a:pt x="14575" y="19069"/>
                      <a:pt x="14575" y="19069"/>
                      <a:pt x="14575" y="19041"/>
                    </a:cubicBezTo>
                    <a:lnTo>
                      <a:pt x="14575" y="15834"/>
                    </a:lnTo>
                    <a:lnTo>
                      <a:pt x="12020" y="15834"/>
                    </a:lnTo>
                    <a:cubicBezTo>
                      <a:pt x="11906" y="16087"/>
                      <a:pt x="11906" y="17297"/>
                      <a:pt x="12180" y="18816"/>
                    </a:cubicBezTo>
                    <a:cubicBezTo>
                      <a:pt x="12454" y="20250"/>
                      <a:pt x="12750" y="20841"/>
                      <a:pt x="12864" y="20925"/>
                    </a:cubicBezTo>
                    <a:lnTo>
                      <a:pt x="13731" y="20925"/>
                    </a:lnTo>
                    <a:cubicBezTo>
                      <a:pt x="13891" y="20925"/>
                      <a:pt x="14005" y="21066"/>
                      <a:pt x="14005" y="21234"/>
                    </a:cubicBezTo>
                    <a:cubicBezTo>
                      <a:pt x="14005" y="21431"/>
                      <a:pt x="13891" y="21600"/>
                      <a:pt x="13731" y="21600"/>
                    </a:cubicBezTo>
                    <a:lnTo>
                      <a:pt x="4950" y="21600"/>
                    </a:lnTo>
                    <a:cubicBezTo>
                      <a:pt x="4813" y="21600"/>
                      <a:pt x="4676" y="21431"/>
                      <a:pt x="4676" y="21234"/>
                    </a:cubicBezTo>
                    <a:cubicBezTo>
                      <a:pt x="4676" y="21066"/>
                      <a:pt x="4813" y="20925"/>
                      <a:pt x="4950" y="20925"/>
                    </a:cubicBezTo>
                    <a:lnTo>
                      <a:pt x="5816" y="20925"/>
                    </a:lnTo>
                    <a:cubicBezTo>
                      <a:pt x="5930" y="20841"/>
                      <a:pt x="6250" y="20250"/>
                      <a:pt x="6501" y="18816"/>
                    </a:cubicBezTo>
                    <a:cubicBezTo>
                      <a:pt x="6774" y="17297"/>
                      <a:pt x="6774" y="16087"/>
                      <a:pt x="6660" y="15834"/>
                    </a:cubicBezTo>
                    <a:lnTo>
                      <a:pt x="867" y="15834"/>
                    </a:lnTo>
                    <a:cubicBezTo>
                      <a:pt x="388" y="15834"/>
                      <a:pt x="0" y="15356"/>
                      <a:pt x="0" y="14766"/>
                    </a:cubicBezTo>
                    <a:lnTo>
                      <a:pt x="0" y="1041"/>
                    </a:lnTo>
                    <a:cubicBezTo>
                      <a:pt x="0" y="478"/>
                      <a:pt x="388" y="0"/>
                      <a:pt x="867"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sp>
          <p:nvSpPr>
            <p:cNvPr id="1556" name="TextBox 797"/>
            <p:cNvSpPr txBox="1"/>
            <p:nvPr/>
          </p:nvSpPr>
          <p:spPr>
            <a:xfrm>
              <a:off x="4306761" y="582645"/>
              <a:ext cx="4695664" cy="84861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lgn="r">
                <a:lnSpc>
                  <a:spcPct val="80000"/>
                </a:lnSpc>
                <a:defRPr b="1" spc="-40" sz="4600">
                  <a:solidFill>
                    <a:srgbClr val="D76766"/>
                  </a:solidFill>
                  <a:latin typeface="+mn-lt"/>
                  <a:ea typeface="+mn-ea"/>
                  <a:cs typeface="+mn-cs"/>
                  <a:sym typeface="TH Sarabun New"/>
                </a:defRPr>
              </a:lvl1pPr>
            </a:lstStyle>
            <a:p>
              <a:pPr/>
              <a:r>
                <a:t>เจษฎา นกน้อย (2552)</a:t>
              </a:r>
            </a:p>
          </p:txBody>
        </p:sp>
        <p:sp>
          <p:nvSpPr>
            <p:cNvPr id="1557" name="TextBox 798"/>
            <p:cNvSpPr txBox="1"/>
            <p:nvPr/>
          </p:nvSpPr>
          <p:spPr>
            <a:xfrm>
              <a:off x="0" y="1568909"/>
              <a:ext cx="9261537" cy="3710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r">
                <a:lnSpc>
                  <a:spcPct val="80000"/>
                </a:lnSpc>
                <a:defRPr spc="-35" sz="4300">
                  <a:latin typeface="+mn-lt"/>
                  <a:ea typeface="+mn-ea"/>
                  <a:cs typeface="+mn-cs"/>
                  <a:sym typeface="TH Sarabun New"/>
                </a:defRPr>
              </a:pPr>
              <a:r>
                <a:t>เป็นกระบวนการอย่างเป็นระบบในการแสวงหาความรู้ การสร้างความรู้หรือนวัตกรรม และการจัดเก็บความรู้อย่างเหมาะสม เพื่อสามารถนาไปประยุกต์ใช้ในการปฏิบัติงาน อันจะก่อให้เกิด</a:t>
              </a:r>
              <a:br/>
              <a:r>
                <a:t>การแบ่งปันและถ่ายโอนความรู้ เพื่อให้เกิดการแพร่กระจาย</a:t>
              </a:r>
              <a:br/>
              <a:r>
                <a:t>และไหลเวียนความรู้ทั่วทั้งองค์การ โดยมีวัตถุประสงค์</a:t>
              </a:r>
              <a:br/>
              <a:r>
                <a:t>เพื่อเพิ่มประสิทธิภาพในการทำงานขององค์การ</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5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5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5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42" grpId="2"/>
      <p:bldP build="whole" bldLvl="1" animBg="1" rev="0" advAuto="0" spid="1551" grpId="3"/>
      <p:bldP build="whole" bldLvl="1" animBg="1" rev="0" advAuto="0" spid="1535" grpId="1"/>
      <p:bldP build="whole" bldLvl="1" animBg="1" rev="0" advAuto="0" spid="1558" grpId="4"/>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888" name="Group 6"/>
          <p:cNvGrpSpPr/>
          <p:nvPr/>
        </p:nvGrpSpPr>
        <p:grpSpPr>
          <a:xfrm>
            <a:off x="804137" y="4984402"/>
            <a:ext cx="10512866" cy="5684464"/>
            <a:chOff x="0" y="0"/>
            <a:chExt cx="10512865" cy="5684463"/>
          </a:xfrm>
        </p:grpSpPr>
        <p:sp>
          <p:nvSpPr>
            <p:cNvPr id="1562" name="Freeform: Shape 641"/>
            <p:cNvSpPr/>
            <p:nvPr/>
          </p:nvSpPr>
          <p:spPr>
            <a:xfrm>
              <a:off x="-1" y="0"/>
              <a:ext cx="10512867" cy="5548867"/>
            </a:xfrm>
            <a:custGeom>
              <a:avLst/>
              <a:gdLst/>
              <a:ahLst/>
              <a:cxnLst>
                <a:cxn ang="0">
                  <a:pos x="wd2" y="hd2"/>
                </a:cxn>
                <a:cxn ang="5400000">
                  <a:pos x="wd2" y="hd2"/>
                </a:cxn>
                <a:cxn ang="10800000">
                  <a:pos x="wd2" y="hd2"/>
                </a:cxn>
                <a:cxn ang="16200000">
                  <a:pos x="wd2" y="hd2"/>
                </a:cxn>
              </a:cxnLst>
              <a:rect l="0" t="0" r="r" b="b"/>
              <a:pathLst>
                <a:path w="21309" h="21532" fill="norm" stroke="1" extrusionOk="0">
                  <a:moveTo>
                    <a:pt x="20648" y="10530"/>
                  </a:moveTo>
                  <a:cubicBezTo>
                    <a:pt x="20109" y="8841"/>
                    <a:pt x="19369" y="7440"/>
                    <a:pt x="18566" y="6118"/>
                  </a:cubicBezTo>
                  <a:cubicBezTo>
                    <a:pt x="16790" y="3199"/>
                    <a:pt x="14395" y="990"/>
                    <a:pt x="11980" y="244"/>
                  </a:cubicBezTo>
                  <a:cubicBezTo>
                    <a:pt x="11535" y="104"/>
                    <a:pt x="11091" y="24"/>
                    <a:pt x="10655" y="0"/>
                  </a:cubicBezTo>
                  <a:cubicBezTo>
                    <a:pt x="10219" y="24"/>
                    <a:pt x="9775" y="104"/>
                    <a:pt x="9330" y="244"/>
                  </a:cubicBezTo>
                  <a:cubicBezTo>
                    <a:pt x="6917" y="990"/>
                    <a:pt x="4520" y="3199"/>
                    <a:pt x="2746" y="6118"/>
                  </a:cubicBezTo>
                  <a:cubicBezTo>
                    <a:pt x="1941" y="7440"/>
                    <a:pt x="1201" y="8841"/>
                    <a:pt x="662" y="10530"/>
                  </a:cubicBezTo>
                  <a:cubicBezTo>
                    <a:pt x="130" y="12200"/>
                    <a:pt x="-145" y="14168"/>
                    <a:pt x="78" y="16029"/>
                  </a:cubicBezTo>
                  <a:cubicBezTo>
                    <a:pt x="260" y="17535"/>
                    <a:pt x="767" y="18912"/>
                    <a:pt x="1478" y="19835"/>
                  </a:cubicBezTo>
                  <a:cubicBezTo>
                    <a:pt x="2333" y="20937"/>
                    <a:pt x="3422" y="21352"/>
                    <a:pt x="4488" y="21500"/>
                  </a:cubicBezTo>
                  <a:cubicBezTo>
                    <a:pt x="5223" y="21600"/>
                    <a:pt x="5759" y="21448"/>
                    <a:pt x="6428" y="21273"/>
                  </a:cubicBezTo>
                  <a:cubicBezTo>
                    <a:pt x="8400" y="20757"/>
                    <a:pt x="8788" y="19907"/>
                    <a:pt x="10330" y="19539"/>
                  </a:cubicBezTo>
                  <a:cubicBezTo>
                    <a:pt x="10438" y="19511"/>
                    <a:pt x="10549" y="19492"/>
                    <a:pt x="10655" y="19472"/>
                  </a:cubicBezTo>
                  <a:cubicBezTo>
                    <a:pt x="10763" y="19492"/>
                    <a:pt x="10872" y="19511"/>
                    <a:pt x="10983" y="19539"/>
                  </a:cubicBezTo>
                  <a:cubicBezTo>
                    <a:pt x="12522" y="19907"/>
                    <a:pt x="12910" y="20757"/>
                    <a:pt x="14882" y="21273"/>
                  </a:cubicBezTo>
                  <a:cubicBezTo>
                    <a:pt x="15551" y="21448"/>
                    <a:pt x="16087" y="21600"/>
                    <a:pt x="16824" y="21500"/>
                  </a:cubicBezTo>
                  <a:cubicBezTo>
                    <a:pt x="17888" y="21352"/>
                    <a:pt x="18979" y="20937"/>
                    <a:pt x="19832" y="19835"/>
                  </a:cubicBezTo>
                  <a:cubicBezTo>
                    <a:pt x="20543" y="18912"/>
                    <a:pt x="21050" y="17535"/>
                    <a:pt x="21232" y="16029"/>
                  </a:cubicBezTo>
                  <a:cubicBezTo>
                    <a:pt x="21455" y="14168"/>
                    <a:pt x="21180" y="12200"/>
                    <a:pt x="20648" y="10530"/>
                  </a:cubicBezTo>
                  <a:close/>
                </a:path>
              </a:pathLst>
            </a:custGeom>
            <a:solidFill>
              <a:srgbClr val="E5F1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63" name="Freeform: Shape 642"/>
            <p:cNvSpPr/>
            <p:nvPr/>
          </p:nvSpPr>
          <p:spPr>
            <a:xfrm>
              <a:off x="63147" y="5111458"/>
              <a:ext cx="10345406" cy="23675"/>
            </a:xfrm>
            <a:prstGeom prst="rect">
              <a:avLst/>
            </a:prstGeom>
            <a:solidFill>
              <a:srgbClr val="1072D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nvGrpSpPr>
            <p:cNvPr id="1580" name="Group 1168"/>
            <p:cNvGrpSpPr/>
            <p:nvPr/>
          </p:nvGrpSpPr>
          <p:grpSpPr>
            <a:xfrm>
              <a:off x="7918698" y="541406"/>
              <a:ext cx="1601578" cy="2096667"/>
              <a:chOff x="0" y="0"/>
              <a:chExt cx="1601577" cy="2096665"/>
            </a:xfrm>
          </p:grpSpPr>
          <p:sp>
            <p:nvSpPr>
              <p:cNvPr id="1564" name="Freeform: Shape 678"/>
              <p:cNvSpPr/>
              <p:nvPr/>
            </p:nvSpPr>
            <p:spPr>
              <a:xfrm>
                <a:off x="13378" y="-1"/>
                <a:ext cx="1588197" cy="20966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817" y="21600"/>
                    </a:moveTo>
                    <a:lnTo>
                      <a:pt x="783" y="21600"/>
                    </a:lnTo>
                    <a:cubicBezTo>
                      <a:pt x="350" y="21600"/>
                      <a:pt x="0" y="21335"/>
                      <a:pt x="0" y="21006"/>
                    </a:cubicBezTo>
                    <a:lnTo>
                      <a:pt x="0" y="604"/>
                    </a:lnTo>
                    <a:cubicBezTo>
                      <a:pt x="0" y="276"/>
                      <a:pt x="350" y="0"/>
                      <a:pt x="783" y="0"/>
                    </a:cubicBezTo>
                    <a:lnTo>
                      <a:pt x="20817" y="0"/>
                    </a:lnTo>
                    <a:cubicBezTo>
                      <a:pt x="21250" y="0"/>
                      <a:pt x="21600" y="276"/>
                      <a:pt x="21600" y="604"/>
                    </a:cubicBezTo>
                    <a:lnTo>
                      <a:pt x="21600" y="21006"/>
                    </a:lnTo>
                    <a:cubicBezTo>
                      <a:pt x="21600" y="21335"/>
                      <a:pt x="21250" y="21600"/>
                      <a:pt x="20817" y="21600"/>
                    </a:cubicBezTo>
                    <a:close/>
                  </a:path>
                </a:pathLst>
              </a:custGeom>
              <a:solidFill>
                <a:srgbClr val="89A8E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nvGrpSpPr>
              <p:cNvPr id="1567" name="Freeform: Shape 679"/>
              <p:cNvGrpSpPr/>
              <p:nvPr/>
            </p:nvGrpSpPr>
            <p:grpSpPr>
              <a:xfrm>
                <a:off x="1601577" y="43230"/>
                <a:ext cx="1" cy="2011235"/>
                <a:chOff x="0" y="0"/>
                <a:chExt cx="0" cy="2011234"/>
              </a:xfrm>
            </p:grpSpPr>
            <p:sp>
              <p:nvSpPr>
                <p:cNvPr id="1565" name="Line"/>
                <p:cNvSpPr/>
                <p:nvPr/>
              </p:nvSpPr>
              <p:spPr>
                <a:xfrm flipH="1">
                  <a:off x="-1" y="0"/>
                  <a:ext cx="2" cy="2011235"/>
                </a:xfrm>
                <a:prstGeom prst="line">
                  <a:avLst/>
                </a:prstGeom>
                <a:noFill/>
                <a:ln w="12700" cap="flat">
                  <a:noFill/>
                  <a:miter lim="400000"/>
                </a:ln>
                <a:effectLst/>
              </p:spPr>
              <p:txBody>
                <a:bodyPr wrap="square" lIns="45719" tIns="45719" rIns="45719" bIns="45719" numCol="1" anchor="t">
                  <a:noAutofit/>
                </a:bodyPr>
                <a:lstStyle/>
                <a:p>
                  <a:pPr/>
                </a:p>
              </p:txBody>
            </p:sp>
            <p:sp>
              <p:nvSpPr>
                <p:cNvPr id="1566" name="Line"/>
                <p:cNvSpPr/>
                <p:nvPr/>
              </p:nvSpPr>
              <p:spPr>
                <a:xfrm flipV="1">
                  <a:off x="-1" y="0"/>
                  <a:ext cx="2" cy="2011235"/>
                </a:xfrm>
                <a:prstGeom prst="line">
                  <a:avLst/>
                </a:prstGeom>
                <a:noFill/>
                <a:ln w="12700" cap="flat">
                  <a:noFill/>
                  <a:miter lim="400000"/>
                </a:ln>
                <a:effectLst/>
              </p:spPr>
              <p:txBody>
                <a:bodyPr wrap="square" lIns="45719" tIns="45719" rIns="45719" bIns="45719" numCol="1" anchor="t">
                  <a:noAutofit/>
                </a:bodyPr>
                <a:lstStyle/>
                <a:p>
                  <a:pPr/>
                </a:p>
              </p:txBody>
            </p:sp>
          </p:grpSp>
          <p:sp>
            <p:nvSpPr>
              <p:cNvPr id="1568" name="Freeform: Shape 680"/>
              <p:cNvSpPr/>
              <p:nvPr/>
            </p:nvSpPr>
            <p:spPr>
              <a:xfrm>
                <a:off x="0" y="45288"/>
                <a:ext cx="1558348" cy="20205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030" y="0"/>
                    </a:moveTo>
                    <a:lnTo>
                      <a:pt x="570" y="0"/>
                    </a:lnTo>
                    <a:cubicBezTo>
                      <a:pt x="257" y="0"/>
                      <a:pt x="0" y="198"/>
                      <a:pt x="0" y="440"/>
                    </a:cubicBezTo>
                    <a:lnTo>
                      <a:pt x="0" y="21149"/>
                    </a:lnTo>
                    <a:cubicBezTo>
                      <a:pt x="0" y="21391"/>
                      <a:pt x="257" y="21600"/>
                      <a:pt x="570" y="21600"/>
                    </a:cubicBezTo>
                    <a:lnTo>
                      <a:pt x="21030" y="21600"/>
                    </a:lnTo>
                    <a:cubicBezTo>
                      <a:pt x="21343" y="21600"/>
                      <a:pt x="21600" y="21391"/>
                      <a:pt x="21600" y="21149"/>
                    </a:cubicBezTo>
                    <a:lnTo>
                      <a:pt x="21600" y="440"/>
                    </a:lnTo>
                    <a:cubicBezTo>
                      <a:pt x="21600" y="198"/>
                      <a:pt x="21343" y="0"/>
                      <a:pt x="21030"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69" name="Freeform: Shape 681"/>
              <p:cNvSpPr/>
              <p:nvPr/>
            </p:nvSpPr>
            <p:spPr>
              <a:xfrm>
                <a:off x="151306" y="223356"/>
                <a:ext cx="1298966" cy="819316"/>
              </a:xfrm>
              <a:prstGeom prst="rect">
                <a:avLst/>
              </a:prstGeom>
              <a:solidFill>
                <a:srgbClr val="E5F1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70" name="Freeform: Shape 682"/>
              <p:cNvSpPr/>
              <p:nvPr/>
            </p:nvSpPr>
            <p:spPr>
              <a:xfrm>
                <a:off x="132778" y="207916"/>
                <a:ext cx="1336021" cy="288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67" y="21600"/>
                    </a:moveTo>
                    <a:lnTo>
                      <a:pt x="233" y="21600"/>
                    </a:lnTo>
                    <a:cubicBezTo>
                      <a:pt x="100" y="21600"/>
                      <a:pt x="0" y="16386"/>
                      <a:pt x="0" y="11172"/>
                    </a:cubicBezTo>
                    <a:cubicBezTo>
                      <a:pt x="0" y="5214"/>
                      <a:pt x="100" y="0"/>
                      <a:pt x="233" y="0"/>
                    </a:cubicBezTo>
                    <a:lnTo>
                      <a:pt x="21367" y="0"/>
                    </a:lnTo>
                    <a:cubicBezTo>
                      <a:pt x="21500" y="0"/>
                      <a:pt x="21600" y="5214"/>
                      <a:pt x="21600" y="11172"/>
                    </a:cubicBezTo>
                    <a:cubicBezTo>
                      <a:pt x="21600" y="16386"/>
                      <a:pt x="21500" y="21600"/>
                      <a:pt x="21367" y="21600"/>
                    </a:cubicBezTo>
                    <a:close/>
                  </a:path>
                </a:pathLst>
              </a:custGeom>
              <a:solidFill>
                <a:srgbClr val="89A8E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71" name="Freeform: Shape 683"/>
              <p:cNvSpPr/>
              <p:nvPr/>
            </p:nvSpPr>
            <p:spPr>
              <a:xfrm>
                <a:off x="132778" y="1029291"/>
                <a:ext cx="1336021" cy="277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67" y="21600"/>
                    </a:moveTo>
                    <a:lnTo>
                      <a:pt x="233" y="21600"/>
                    </a:lnTo>
                    <a:cubicBezTo>
                      <a:pt x="100" y="21600"/>
                      <a:pt x="0" y="16971"/>
                      <a:pt x="0" y="10800"/>
                    </a:cubicBezTo>
                    <a:cubicBezTo>
                      <a:pt x="0" y="4629"/>
                      <a:pt x="100" y="0"/>
                      <a:pt x="233" y="0"/>
                    </a:cubicBezTo>
                    <a:lnTo>
                      <a:pt x="21367" y="0"/>
                    </a:lnTo>
                    <a:cubicBezTo>
                      <a:pt x="21500" y="0"/>
                      <a:pt x="21600" y="4629"/>
                      <a:pt x="21600" y="10800"/>
                    </a:cubicBezTo>
                    <a:cubicBezTo>
                      <a:pt x="21600" y="16971"/>
                      <a:pt x="21500" y="21600"/>
                      <a:pt x="21367" y="21600"/>
                    </a:cubicBezTo>
                    <a:close/>
                  </a:path>
                </a:pathLst>
              </a:custGeom>
              <a:solidFill>
                <a:srgbClr val="89A8E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72" name="Freeform: Shape 1153"/>
              <p:cNvSpPr/>
              <p:nvPr/>
            </p:nvSpPr>
            <p:spPr>
              <a:xfrm>
                <a:off x="151306" y="317020"/>
                <a:ext cx="1298966" cy="591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0774"/>
                    </a:moveTo>
                    <a:lnTo>
                      <a:pt x="21600" y="20774"/>
                    </a:lnTo>
                    <a:lnTo>
                      <a:pt x="21600" y="21600"/>
                    </a:lnTo>
                    <a:lnTo>
                      <a:pt x="0" y="21600"/>
                    </a:lnTo>
                    <a:close/>
                    <a:moveTo>
                      <a:pt x="0" y="16979"/>
                    </a:moveTo>
                    <a:lnTo>
                      <a:pt x="21600" y="16979"/>
                    </a:lnTo>
                    <a:lnTo>
                      <a:pt x="21600" y="17806"/>
                    </a:lnTo>
                    <a:lnTo>
                      <a:pt x="0" y="17806"/>
                    </a:lnTo>
                    <a:close/>
                    <a:moveTo>
                      <a:pt x="0" y="12284"/>
                    </a:moveTo>
                    <a:lnTo>
                      <a:pt x="21600" y="12284"/>
                    </a:lnTo>
                    <a:lnTo>
                      <a:pt x="21600" y="13110"/>
                    </a:lnTo>
                    <a:lnTo>
                      <a:pt x="0" y="13110"/>
                    </a:lnTo>
                    <a:close/>
                    <a:moveTo>
                      <a:pt x="0" y="7851"/>
                    </a:moveTo>
                    <a:lnTo>
                      <a:pt x="21600" y="7851"/>
                    </a:lnTo>
                    <a:lnTo>
                      <a:pt x="21600" y="8678"/>
                    </a:lnTo>
                    <a:lnTo>
                      <a:pt x="0" y="8678"/>
                    </a:lnTo>
                    <a:close/>
                    <a:moveTo>
                      <a:pt x="0" y="3757"/>
                    </a:moveTo>
                    <a:lnTo>
                      <a:pt x="21600" y="3757"/>
                    </a:lnTo>
                    <a:lnTo>
                      <a:pt x="21600" y="4621"/>
                    </a:lnTo>
                    <a:lnTo>
                      <a:pt x="0" y="4621"/>
                    </a:lnTo>
                    <a:close/>
                    <a:moveTo>
                      <a:pt x="0" y="0"/>
                    </a:moveTo>
                    <a:lnTo>
                      <a:pt x="21600" y="0"/>
                    </a:lnTo>
                    <a:lnTo>
                      <a:pt x="21600" y="864"/>
                    </a:lnTo>
                    <a:lnTo>
                      <a:pt x="0" y="864"/>
                    </a:ln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73" name="Freeform: Shape 690"/>
              <p:cNvSpPr/>
              <p:nvPr/>
            </p:nvSpPr>
            <p:spPr>
              <a:xfrm>
                <a:off x="1220736" y="317021"/>
                <a:ext cx="87491" cy="711241"/>
              </a:xfrm>
              <a:prstGeom prst="rect">
                <a:avLst/>
              </a:prstGeom>
              <a:solidFill>
                <a:srgbClr val="3688D2"/>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74" name="Freeform: Shape 691"/>
              <p:cNvSpPr/>
              <p:nvPr/>
            </p:nvSpPr>
            <p:spPr>
              <a:xfrm>
                <a:off x="1021057" y="503320"/>
                <a:ext cx="88520" cy="524940"/>
              </a:xfrm>
              <a:prstGeom prst="rect">
                <a:avLst/>
              </a:prstGeom>
              <a:solidFill>
                <a:srgbClr val="89A8E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75" name="Freeform: Shape 692"/>
              <p:cNvSpPr/>
              <p:nvPr/>
            </p:nvSpPr>
            <p:spPr>
              <a:xfrm>
                <a:off x="817257" y="603164"/>
                <a:ext cx="88520" cy="425098"/>
              </a:xfrm>
              <a:prstGeom prst="rect">
                <a:avLst/>
              </a:prstGeom>
              <a:solidFill>
                <a:srgbClr val="ABC8F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76" name="Freeform: Shape 693"/>
              <p:cNvSpPr/>
              <p:nvPr/>
            </p:nvSpPr>
            <p:spPr>
              <a:xfrm>
                <a:off x="603162" y="729767"/>
                <a:ext cx="87490" cy="298495"/>
              </a:xfrm>
              <a:prstGeom prst="rect">
                <a:avLst/>
              </a:prstGeom>
              <a:solidFill>
                <a:srgbClr val="BED2F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77" name="Freeform: Shape 694"/>
              <p:cNvSpPr/>
              <p:nvPr/>
            </p:nvSpPr>
            <p:spPr>
              <a:xfrm>
                <a:off x="350988" y="836814"/>
                <a:ext cx="87490" cy="191448"/>
              </a:xfrm>
              <a:prstGeom prst="rect">
                <a:avLst/>
              </a:prstGeom>
              <a:solidFill>
                <a:srgbClr val="BED2F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78" name="Freeform: Shape 1152"/>
              <p:cNvSpPr/>
              <p:nvPr/>
            </p:nvSpPr>
            <p:spPr>
              <a:xfrm>
                <a:off x="151306" y="1255735"/>
                <a:ext cx="1298966" cy="5753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401" y="20827"/>
                    </a:moveTo>
                    <a:lnTo>
                      <a:pt x="21600" y="20827"/>
                    </a:lnTo>
                    <a:lnTo>
                      <a:pt x="21600" y="21600"/>
                    </a:lnTo>
                    <a:lnTo>
                      <a:pt x="6401" y="21600"/>
                    </a:lnTo>
                    <a:close/>
                    <a:moveTo>
                      <a:pt x="0" y="20827"/>
                    </a:moveTo>
                    <a:lnTo>
                      <a:pt x="5631" y="20827"/>
                    </a:lnTo>
                    <a:lnTo>
                      <a:pt x="5631" y="21600"/>
                    </a:lnTo>
                    <a:lnTo>
                      <a:pt x="0" y="21600"/>
                    </a:lnTo>
                    <a:close/>
                    <a:moveTo>
                      <a:pt x="17338" y="13872"/>
                    </a:moveTo>
                    <a:lnTo>
                      <a:pt x="21583" y="13872"/>
                    </a:lnTo>
                    <a:lnTo>
                      <a:pt x="21583" y="14645"/>
                    </a:lnTo>
                    <a:lnTo>
                      <a:pt x="17338" y="14645"/>
                    </a:lnTo>
                    <a:close/>
                    <a:moveTo>
                      <a:pt x="0" y="13872"/>
                    </a:moveTo>
                    <a:lnTo>
                      <a:pt x="15952" y="13872"/>
                    </a:lnTo>
                    <a:lnTo>
                      <a:pt x="15952" y="14645"/>
                    </a:lnTo>
                    <a:lnTo>
                      <a:pt x="0" y="14645"/>
                    </a:lnTo>
                    <a:close/>
                    <a:moveTo>
                      <a:pt x="6401" y="0"/>
                    </a:moveTo>
                    <a:lnTo>
                      <a:pt x="21600" y="0"/>
                    </a:lnTo>
                    <a:lnTo>
                      <a:pt x="21600" y="773"/>
                    </a:lnTo>
                    <a:lnTo>
                      <a:pt x="6401" y="773"/>
                    </a:lnTo>
                    <a:close/>
                    <a:moveTo>
                      <a:pt x="0" y="0"/>
                    </a:moveTo>
                    <a:lnTo>
                      <a:pt x="5631" y="0"/>
                    </a:lnTo>
                    <a:lnTo>
                      <a:pt x="5631" y="773"/>
                    </a:lnTo>
                    <a:lnTo>
                      <a:pt x="0" y="773"/>
                    </a:lnTo>
                    <a:close/>
                  </a:path>
                </a:pathLst>
              </a:custGeom>
              <a:solidFill>
                <a:srgbClr val="BED2F5"/>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79" name="Freeform: Shape 1151"/>
              <p:cNvSpPr/>
              <p:nvPr/>
            </p:nvSpPr>
            <p:spPr>
              <a:xfrm>
                <a:off x="151306" y="1164127"/>
                <a:ext cx="1297937" cy="7596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352" y="21015"/>
                    </a:moveTo>
                    <a:lnTo>
                      <a:pt x="21600" y="21015"/>
                    </a:lnTo>
                    <a:lnTo>
                      <a:pt x="21600" y="21600"/>
                    </a:lnTo>
                    <a:lnTo>
                      <a:pt x="17352" y="21600"/>
                    </a:lnTo>
                    <a:close/>
                    <a:moveTo>
                      <a:pt x="0" y="21015"/>
                    </a:moveTo>
                    <a:lnTo>
                      <a:pt x="15964" y="21015"/>
                    </a:lnTo>
                    <a:lnTo>
                      <a:pt x="15964" y="21600"/>
                    </a:lnTo>
                    <a:lnTo>
                      <a:pt x="0" y="21600"/>
                    </a:lnTo>
                    <a:close/>
                    <a:moveTo>
                      <a:pt x="15964" y="15746"/>
                    </a:moveTo>
                    <a:lnTo>
                      <a:pt x="21600" y="15746"/>
                    </a:lnTo>
                    <a:lnTo>
                      <a:pt x="21600" y="16332"/>
                    </a:lnTo>
                    <a:lnTo>
                      <a:pt x="15964" y="16332"/>
                    </a:lnTo>
                    <a:close/>
                    <a:moveTo>
                      <a:pt x="0" y="15746"/>
                    </a:moveTo>
                    <a:lnTo>
                      <a:pt x="15228" y="15746"/>
                    </a:lnTo>
                    <a:lnTo>
                      <a:pt x="15228" y="16332"/>
                    </a:lnTo>
                    <a:lnTo>
                      <a:pt x="0" y="16332"/>
                    </a:lnTo>
                    <a:close/>
                    <a:moveTo>
                      <a:pt x="14217" y="10478"/>
                    </a:moveTo>
                    <a:lnTo>
                      <a:pt x="21600" y="10478"/>
                    </a:lnTo>
                    <a:lnTo>
                      <a:pt x="21600" y="11063"/>
                    </a:lnTo>
                    <a:lnTo>
                      <a:pt x="14217" y="11063"/>
                    </a:lnTo>
                    <a:close/>
                    <a:moveTo>
                      <a:pt x="7126" y="10478"/>
                    </a:moveTo>
                    <a:lnTo>
                      <a:pt x="12761" y="10478"/>
                    </a:lnTo>
                    <a:lnTo>
                      <a:pt x="12761" y="11063"/>
                    </a:lnTo>
                    <a:lnTo>
                      <a:pt x="7126" y="11063"/>
                    </a:lnTo>
                    <a:close/>
                    <a:moveTo>
                      <a:pt x="0" y="10478"/>
                    </a:moveTo>
                    <a:lnTo>
                      <a:pt x="5636" y="10478"/>
                    </a:lnTo>
                    <a:lnTo>
                      <a:pt x="5636" y="11063"/>
                    </a:lnTo>
                    <a:lnTo>
                      <a:pt x="0" y="11063"/>
                    </a:lnTo>
                    <a:close/>
                    <a:moveTo>
                      <a:pt x="15964" y="7873"/>
                    </a:moveTo>
                    <a:lnTo>
                      <a:pt x="21600" y="7873"/>
                    </a:lnTo>
                    <a:lnTo>
                      <a:pt x="21600" y="8459"/>
                    </a:lnTo>
                    <a:lnTo>
                      <a:pt x="15964" y="8459"/>
                    </a:lnTo>
                    <a:close/>
                    <a:moveTo>
                      <a:pt x="0" y="7873"/>
                    </a:moveTo>
                    <a:lnTo>
                      <a:pt x="15228" y="7873"/>
                    </a:lnTo>
                    <a:lnTo>
                      <a:pt x="15228" y="8459"/>
                    </a:lnTo>
                    <a:lnTo>
                      <a:pt x="0" y="8459"/>
                    </a:lnTo>
                    <a:close/>
                    <a:moveTo>
                      <a:pt x="17352" y="5210"/>
                    </a:moveTo>
                    <a:lnTo>
                      <a:pt x="21600" y="5210"/>
                    </a:lnTo>
                    <a:lnTo>
                      <a:pt x="21600" y="5824"/>
                    </a:lnTo>
                    <a:lnTo>
                      <a:pt x="17352" y="5824"/>
                    </a:lnTo>
                    <a:close/>
                    <a:moveTo>
                      <a:pt x="0" y="5210"/>
                    </a:moveTo>
                    <a:lnTo>
                      <a:pt x="15964" y="5210"/>
                    </a:lnTo>
                    <a:lnTo>
                      <a:pt x="15964" y="5824"/>
                    </a:lnTo>
                    <a:lnTo>
                      <a:pt x="0" y="5824"/>
                    </a:lnTo>
                    <a:close/>
                    <a:moveTo>
                      <a:pt x="15964" y="0"/>
                    </a:moveTo>
                    <a:lnTo>
                      <a:pt x="21600" y="0"/>
                    </a:lnTo>
                    <a:lnTo>
                      <a:pt x="21600" y="585"/>
                    </a:lnTo>
                    <a:lnTo>
                      <a:pt x="15964" y="585"/>
                    </a:lnTo>
                    <a:close/>
                    <a:moveTo>
                      <a:pt x="0" y="0"/>
                    </a:moveTo>
                    <a:lnTo>
                      <a:pt x="15228" y="0"/>
                    </a:lnTo>
                    <a:lnTo>
                      <a:pt x="15228" y="585"/>
                    </a:lnTo>
                    <a:lnTo>
                      <a:pt x="0" y="585"/>
                    </a:lnTo>
                    <a:close/>
                  </a:path>
                </a:pathLst>
              </a:custGeom>
              <a:solidFill>
                <a:srgbClr val="89A8E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1614" name="Group 4"/>
            <p:cNvGrpSpPr/>
            <p:nvPr/>
          </p:nvGrpSpPr>
          <p:grpSpPr>
            <a:xfrm>
              <a:off x="7210652" y="1709231"/>
              <a:ext cx="1744548" cy="3513392"/>
              <a:chOff x="0" y="0"/>
              <a:chExt cx="1744547" cy="3513390"/>
            </a:xfrm>
          </p:grpSpPr>
          <p:sp>
            <p:nvSpPr>
              <p:cNvPr id="1581" name="Freeform: Shape 787"/>
              <p:cNvSpPr/>
              <p:nvPr/>
            </p:nvSpPr>
            <p:spPr>
              <a:xfrm>
                <a:off x="1062122" y="528446"/>
                <a:ext cx="162629" cy="274080"/>
              </a:xfrm>
              <a:custGeom>
                <a:avLst/>
                <a:gdLst/>
                <a:ahLst/>
                <a:cxnLst>
                  <a:cxn ang="0">
                    <a:pos x="wd2" y="hd2"/>
                  </a:cxn>
                  <a:cxn ang="5400000">
                    <a:pos x="wd2" y="hd2"/>
                  </a:cxn>
                  <a:cxn ang="10800000">
                    <a:pos x="wd2" y="hd2"/>
                  </a:cxn>
                  <a:cxn ang="16200000">
                    <a:pos x="wd2" y="hd2"/>
                  </a:cxn>
                </a:cxnLst>
                <a:rect l="0" t="0" r="r" b="b"/>
                <a:pathLst>
                  <a:path w="21600" h="20186" fill="norm" stroke="1" extrusionOk="0">
                    <a:moveTo>
                      <a:pt x="13992" y="0"/>
                    </a:moveTo>
                    <a:lnTo>
                      <a:pt x="21600" y="17673"/>
                    </a:lnTo>
                    <a:cubicBezTo>
                      <a:pt x="21600" y="17673"/>
                      <a:pt x="14264" y="21600"/>
                      <a:pt x="0" y="19636"/>
                    </a:cubicBezTo>
                    <a:lnTo>
                      <a:pt x="1494" y="0"/>
                    </a:lnTo>
                    <a:close/>
                  </a:path>
                </a:pathLst>
              </a:custGeom>
              <a:solidFill>
                <a:srgbClr val="ABC8F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82" name="Freeform: Shape 788"/>
              <p:cNvSpPr/>
              <p:nvPr/>
            </p:nvSpPr>
            <p:spPr>
              <a:xfrm>
                <a:off x="1067265" y="528446"/>
                <a:ext cx="113223" cy="1317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9544"/>
                    </a:moveTo>
                    <a:lnTo>
                      <a:pt x="19070" y="0"/>
                    </a:lnTo>
                    <a:lnTo>
                      <a:pt x="1168" y="0"/>
                    </a:lnTo>
                    <a:lnTo>
                      <a:pt x="0" y="21600"/>
                    </a:lnTo>
                    <a:cubicBezTo>
                      <a:pt x="3114" y="21098"/>
                      <a:pt x="7589" y="18251"/>
                      <a:pt x="9730" y="17247"/>
                    </a:cubicBezTo>
                    <a:cubicBezTo>
                      <a:pt x="14011" y="15070"/>
                      <a:pt x="18097" y="12391"/>
                      <a:pt x="21600" y="9544"/>
                    </a:cubicBezTo>
                    <a:close/>
                  </a:path>
                </a:pathLst>
              </a:custGeom>
              <a:solidFill>
                <a:srgbClr val="89A8E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83" name="Freeform: Shape 789"/>
              <p:cNvSpPr/>
              <p:nvPr/>
            </p:nvSpPr>
            <p:spPr>
              <a:xfrm>
                <a:off x="948900" y="189809"/>
                <a:ext cx="345843" cy="3746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294" y="21600"/>
                    </a:moveTo>
                    <a:lnTo>
                      <a:pt x="14614" y="21600"/>
                    </a:lnTo>
                    <a:cubicBezTo>
                      <a:pt x="18523" y="21600"/>
                      <a:pt x="21600" y="18759"/>
                      <a:pt x="21600" y="15209"/>
                    </a:cubicBezTo>
                    <a:lnTo>
                      <a:pt x="21600" y="8522"/>
                    </a:lnTo>
                    <a:cubicBezTo>
                      <a:pt x="21600" y="3847"/>
                      <a:pt x="17498" y="0"/>
                      <a:pt x="12370" y="0"/>
                    </a:cubicBezTo>
                    <a:lnTo>
                      <a:pt x="11793" y="0"/>
                    </a:lnTo>
                    <a:cubicBezTo>
                      <a:pt x="5256" y="0"/>
                      <a:pt x="0" y="4853"/>
                      <a:pt x="0" y="10889"/>
                    </a:cubicBezTo>
                    <a:lnTo>
                      <a:pt x="0" y="13019"/>
                    </a:lnTo>
                    <a:cubicBezTo>
                      <a:pt x="0" y="17753"/>
                      <a:pt x="4102" y="21600"/>
                      <a:pt x="9294" y="21600"/>
                    </a:cubicBezTo>
                    <a:close/>
                  </a:path>
                </a:pathLst>
              </a:custGeom>
              <a:solidFill>
                <a:srgbClr val="ABC8F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84" name="Freeform: Shape 790"/>
              <p:cNvSpPr/>
              <p:nvPr/>
            </p:nvSpPr>
            <p:spPr>
              <a:xfrm>
                <a:off x="343616" y="3192248"/>
                <a:ext cx="340790" cy="317539"/>
              </a:xfrm>
              <a:custGeom>
                <a:avLst/>
                <a:gdLst/>
                <a:ahLst/>
                <a:cxnLst>
                  <a:cxn ang="0">
                    <a:pos x="wd2" y="hd2"/>
                  </a:cxn>
                  <a:cxn ang="5400000">
                    <a:pos x="wd2" y="hd2"/>
                  </a:cxn>
                  <a:cxn ang="10800000">
                    <a:pos x="wd2" y="hd2"/>
                  </a:cxn>
                  <a:cxn ang="16200000">
                    <a:pos x="wd2" y="hd2"/>
                  </a:cxn>
                </a:cxnLst>
                <a:rect l="0" t="0" r="r" b="b"/>
                <a:pathLst>
                  <a:path w="20672" h="21089" fill="norm" stroke="1" extrusionOk="0">
                    <a:moveTo>
                      <a:pt x="12578" y="3475"/>
                    </a:moveTo>
                    <a:lnTo>
                      <a:pt x="17309" y="0"/>
                    </a:lnTo>
                    <a:lnTo>
                      <a:pt x="20048" y="3679"/>
                    </a:lnTo>
                    <a:cubicBezTo>
                      <a:pt x="21106" y="5110"/>
                      <a:pt x="20795" y="7223"/>
                      <a:pt x="19301" y="8245"/>
                    </a:cubicBezTo>
                    <a:lnTo>
                      <a:pt x="1809" y="20850"/>
                    </a:lnTo>
                    <a:cubicBezTo>
                      <a:pt x="813" y="21600"/>
                      <a:pt x="-494" y="20442"/>
                      <a:pt x="191" y="19351"/>
                    </a:cubicBezTo>
                    <a:cubicBezTo>
                      <a:pt x="2556" y="15536"/>
                      <a:pt x="6602" y="9676"/>
                      <a:pt x="12578" y="3475"/>
                    </a:cubicBezTo>
                    <a:close/>
                  </a:path>
                </a:pathLst>
              </a:custGeom>
              <a:solidFill>
                <a:srgbClr val="1072D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85" name="Freeform: Shape 791"/>
              <p:cNvSpPr/>
              <p:nvPr/>
            </p:nvSpPr>
            <p:spPr>
              <a:xfrm>
                <a:off x="343616" y="3373406"/>
                <a:ext cx="121517" cy="136381"/>
              </a:xfrm>
              <a:custGeom>
                <a:avLst/>
                <a:gdLst/>
                <a:ahLst/>
                <a:cxnLst>
                  <a:cxn ang="0">
                    <a:pos x="wd2" y="hd2"/>
                  </a:cxn>
                  <a:cxn ang="5400000">
                    <a:pos x="wd2" y="hd2"/>
                  </a:cxn>
                  <a:cxn ang="10800000">
                    <a:pos x="wd2" y="hd2"/>
                  </a:cxn>
                  <a:cxn ang="16200000">
                    <a:pos x="wd2" y="hd2"/>
                  </a:cxn>
                </a:cxnLst>
                <a:rect l="0" t="0" r="r" b="b"/>
                <a:pathLst>
                  <a:path w="20249" h="20452" fill="norm" stroke="1" extrusionOk="0">
                    <a:moveTo>
                      <a:pt x="14296" y="0"/>
                    </a:moveTo>
                    <a:cubicBezTo>
                      <a:pt x="8343" y="6434"/>
                      <a:pt x="3751" y="12255"/>
                      <a:pt x="520" y="16545"/>
                    </a:cubicBezTo>
                    <a:cubicBezTo>
                      <a:pt x="-1351" y="18996"/>
                      <a:pt x="2221" y="21600"/>
                      <a:pt x="4942" y="19915"/>
                    </a:cubicBezTo>
                    <a:lnTo>
                      <a:pt x="20249" y="10877"/>
                    </a:lnTo>
                    <a:cubicBezTo>
                      <a:pt x="19909" y="7047"/>
                      <a:pt x="17868" y="3064"/>
                      <a:pt x="14296" y="0"/>
                    </a:cubicBezTo>
                    <a:close/>
                  </a:path>
                </a:pathLst>
              </a:custGeom>
              <a:solidFill>
                <a:srgbClr val="FFA90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86" name="Freeform: Shape 792"/>
              <p:cNvSpPr/>
              <p:nvPr/>
            </p:nvSpPr>
            <p:spPr>
              <a:xfrm>
                <a:off x="339431" y="3371348"/>
                <a:ext cx="235837" cy="142043"/>
              </a:xfrm>
              <a:custGeom>
                <a:avLst/>
                <a:gdLst/>
                <a:ahLst/>
                <a:cxnLst>
                  <a:cxn ang="0">
                    <a:pos x="wd2" y="hd2"/>
                  </a:cxn>
                  <a:cxn ang="5400000">
                    <a:pos x="wd2" y="hd2"/>
                  </a:cxn>
                  <a:cxn ang="10800000">
                    <a:pos x="wd2" y="hd2"/>
                  </a:cxn>
                  <a:cxn ang="16200000">
                    <a:pos x="wd2" y="hd2"/>
                  </a:cxn>
                </a:cxnLst>
                <a:rect l="0" t="0" r="r" b="b"/>
                <a:pathLst>
                  <a:path w="21425" h="21600" fill="norm" stroke="1" extrusionOk="0">
                    <a:moveTo>
                      <a:pt x="1966" y="21600"/>
                    </a:moveTo>
                    <a:cubicBezTo>
                      <a:pt x="1315" y="21600"/>
                      <a:pt x="849" y="21134"/>
                      <a:pt x="570" y="20512"/>
                    </a:cubicBezTo>
                    <a:cubicBezTo>
                      <a:pt x="-82" y="19580"/>
                      <a:pt x="-175" y="18026"/>
                      <a:pt x="291" y="16938"/>
                    </a:cubicBezTo>
                    <a:cubicBezTo>
                      <a:pt x="2339" y="11655"/>
                      <a:pt x="4759" y="6371"/>
                      <a:pt x="7366" y="1088"/>
                    </a:cubicBezTo>
                    <a:lnTo>
                      <a:pt x="7832" y="1865"/>
                    </a:lnTo>
                    <a:cubicBezTo>
                      <a:pt x="5225" y="7148"/>
                      <a:pt x="2897" y="12276"/>
                      <a:pt x="756" y="17404"/>
                    </a:cubicBezTo>
                    <a:cubicBezTo>
                      <a:pt x="477" y="18181"/>
                      <a:pt x="570" y="19114"/>
                      <a:pt x="942" y="19735"/>
                    </a:cubicBezTo>
                    <a:cubicBezTo>
                      <a:pt x="1315" y="20512"/>
                      <a:pt x="2153" y="20978"/>
                      <a:pt x="2804" y="20201"/>
                    </a:cubicBezTo>
                    <a:lnTo>
                      <a:pt x="21146" y="0"/>
                    </a:lnTo>
                    <a:lnTo>
                      <a:pt x="21425" y="932"/>
                    </a:lnTo>
                    <a:lnTo>
                      <a:pt x="3177" y="20978"/>
                    </a:lnTo>
                    <a:cubicBezTo>
                      <a:pt x="2804" y="21445"/>
                      <a:pt x="2339" y="21600"/>
                      <a:pt x="1966" y="21600"/>
                    </a:cubicBezTo>
                    <a:close/>
                  </a:path>
                </a:pathLst>
              </a:custGeom>
              <a:solidFill>
                <a:srgbClr val="21247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87" name="Freeform: Shape 793"/>
              <p:cNvSpPr/>
              <p:nvPr/>
            </p:nvSpPr>
            <p:spPr>
              <a:xfrm>
                <a:off x="472338" y="3188131"/>
                <a:ext cx="215644" cy="143073"/>
              </a:xfrm>
              <a:custGeom>
                <a:avLst/>
                <a:gdLst/>
                <a:ahLst/>
                <a:cxnLst>
                  <a:cxn ang="0">
                    <a:pos x="wd2" y="hd2"/>
                  </a:cxn>
                  <a:cxn ang="5400000">
                    <a:pos x="wd2" y="hd2"/>
                  </a:cxn>
                  <a:cxn ang="10800000">
                    <a:pos x="wd2" y="hd2"/>
                  </a:cxn>
                  <a:cxn ang="16200000">
                    <a:pos x="wd2" y="hd2"/>
                  </a:cxn>
                </a:cxnLst>
                <a:rect l="0" t="0" r="r" b="b"/>
                <a:pathLst>
                  <a:path w="21448" h="21600" fill="norm" stroke="1" extrusionOk="0">
                    <a:moveTo>
                      <a:pt x="17219" y="21600"/>
                    </a:moveTo>
                    <a:lnTo>
                      <a:pt x="16913" y="20674"/>
                    </a:lnTo>
                    <a:lnTo>
                      <a:pt x="18645" y="18823"/>
                    </a:lnTo>
                    <a:cubicBezTo>
                      <a:pt x="19868" y="17743"/>
                      <a:pt x="20479" y="16200"/>
                      <a:pt x="20683" y="14349"/>
                    </a:cubicBezTo>
                    <a:cubicBezTo>
                      <a:pt x="20887" y="12497"/>
                      <a:pt x="20581" y="10646"/>
                      <a:pt x="19766" y="9103"/>
                    </a:cubicBezTo>
                    <a:lnTo>
                      <a:pt x="15589" y="1234"/>
                    </a:lnTo>
                    <a:lnTo>
                      <a:pt x="8049" y="8794"/>
                    </a:lnTo>
                    <a:cubicBezTo>
                      <a:pt x="5400" y="12651"/>
                      <a:pt x="2853" y="16509"/>
                      <a:pt x="408" y="20520"/>
                    </a:cubicBezTo>
                    <a:lnTo>
                      <a:pt x="0" y="19903"/>
                    </a:lnTo>
                    <a:cubicBezTo>
                      <a:pt x="2343" y="15891"/>
                      <a:pt x="4992" y="11880"/>
                      <a:pt x="7540" y="8023"/>
                    </a:cubicBezTo>
                    <a:lnTo>
                      <a:pt x="15691" y="0"/>
                    </a:lnTo>
                    <a:lnTo>
                      <a:pt x="20377" y="8486"/>
                    </a:lnTo>
                    <a:cubicBezTo>
                      <a:pt x="21192" y="10183"/>
                      <a:pt x="21600" y="12343"/>
                      <a:pt x="21396" y="14349"/>
                    </a:cubicBezTo>
                    <a:cubicBezTo>
                      <a:pt x="21091" y="16509"/>
                      <a:pt x="20377" y="18514"/>
                      <a:pt x="19053" y="19749"/>
                    </a:cubicBezTo>
                    <a:close/>
                  </a:path>
                </a:pathLst>
              </a:custGeom>
              <a:solidFill>
                <a:srgbClr val="21247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88" name="Freeform: Shape 794"/>
              <p:cNvSpPr/>
              <p:nvPr/>
            </p:nvSpPr>
            <p:spPr>
              <a:xfrm>
                <a:off x="277647" y="1799545"/>
                <a:ext cx="1126419" cy="1455261"/>
              </a:xfrm>
              <a:custGeom>
                <a:avLst/>
                <a:gdLst/>
                <a:ahLst/>
                <a:cxnLst>
                  <a:cxn ang="0">
                    <a:pos x="wd2" y="hd2"/>
                  </a:cxn>
                  <a:cxn ang="5400000">
                    <a:pos x="wd2" y="hd2"/>
                  </a:cxn>
                  <a:cxn ang="10800000">
                    <a:pos x="wd2" y="hd2"/>
                  </a:cxn>
                  <a:cxn ang="16200000">
                    <a:pos x="wd2" y="hd2"/>
                  </a:cxn>
                </a:cxnLst>
                <a:rect l="0" t="0" r="r" b="b"/>
                <a:pathLst>
                  <a:path w="21450" h="21371" fill="norm" stroke="1" extrusionOk="0">
                    <a:moveTo>
                      <a:pt x="18861" y="92"/>
                    </a:moveTo>
                    <a:cubicBezTo>
                      <a:pt x="19546" y="183"/>
                      <a:pt x="20212" y="334"/>
                      <a:pt x="20702" y="681"/>
                    </a:cubicBezTo>
                    <a:cubicBezTo>
                      <a:pt x="21250" y="1074"/>
                      <a:pt x="21485" y="1633"/>
                      <a:pt x="21446" y="2176"/>
                    </a:cubicBezTo>
                    <a:cubicBezTo>
                      <a:pt x="21309" y="4246"/>
                      <a:pt x="18410" y="5394"/>
                      <a:pt x="15767" y="5620"/>
                    </a:cubicBezTo>
                    <a:cubicBezTo>
                      <a:pt x="14161" y="5741"/>
                      <a:pt x="12536" y="5620"/>
                      <a:pt x="10930" y="5620"/>
                    </a:cubicBezTo>
                    <a:cubicBezTo>
                      <a:pt x="9598" y="5635"/>
                      <a:pt x="8110" y="5651"/>
                      <a:pt x="7092" y="6270"/>
                    </a:cubicBezTo>
                    <a:cubicBezTo>
                      <a:pt x="6093" y="6859"/>
                      <a:pt x="5779" y="7841"/>
                      <a:pt x="5603" y="8747"/>
                    </a:cubicBezTo>
                    <a:cubicBezTo>
                      <a:pt x="4800" y="12901"/>
                      <a:pt x="5251" y="16541"/>
                      <a:pt x="6798" y="20589"/>
                    </a:cubicBezTo>
                    <a:cubicBezTo>
                      <a:pt x="6602" y="20801"/>
                      <a:pt x="5505" y="21556"/>
                      <a:pt x="5329" y="21329"/>
                    </a:cubicBezTo>
                    <a:cubicBezTo>
                      <a:pt x="2137" y="17327"/>
                      <a:pt x="688" y="12478"/>
                      <a:pt x="100" y="7901"/>
                    </a:cubicBezTo>
                    <a:cubicBezTo>
                      <a:pt x="-76" y="6391"/>
                      <a:pt x="-115" y="4790"/>
                      <a:pt x="786" y="3415"/>
                    </a:cubicBezTo>
                    <a:cubicBezTo>
                      <a:pt x="1628" y="2131"/>
                      <a:pt x="3038" y="1210"/>
                      <a:pt x="4937" y="741"/>
                    </a:cubicBezTo>
                    <a:cubicBezTo>
                      <a:pt x="6563" y="349"/>
                      <a:pt x="8286" y="258"/>
                      <a:pt x="9990" y="183"/>
                    </a:cubicBezTo>
                    <a:cubicBezTo>
                      <a:pt x="12261" y="77"/>
                      <a:pt x="14533" y="-44"/>
                      <a:pt x="16805" y="16"/>
                    </a:cubicBezTo>
                    <a:cubicBezTo>
                      <a:pt x="17451" y="32"/>
                      <a:pt x="18175" y="16"/>
                      <a:pt x="18861" y="92"/>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89" name="Freeform: Shape 795"/>
              <p:cNvSpPr/>
              <p:nvPr/>
            </p:nvSpPr>
            <p:spPr>
              <a:xfrm>
                <a:off x="543925" y="1940633"/>
                <a:ext cx="868156" cy="1321610"/>
              </a:xfrm>
              <a:custGeom>
                <a:avLst/>
                <a:gdLst/>
                <a:ahLst/>
                <a:cxnLst>
                  <a:cxn ang="0">
                    <a:pos x="wd2" y="hd2"/>
                  </a:cxn>
                  <a:cxn ang="5400000">
                    <a:pos x="wd2" y="hd2"/>
                  </a:cxn>
                  <a:cxn ang="10800000">
                    <a:pos x="wd2" y="hd2"/>
                  </a:cxn>
                  <a:cxn ang="16200000">
                    <a:pos x="wd2" y="hd2"/>
                  </a:cxn>
                </a:cxnLst>
                <a:rect l="0" t="0" r="r" b="b"/>
                <a:pathLst>
                  <a:path w="21111" h="21600" fill="norm" stroke="1" extrusionOk="0">
                    <a:moveTo>
                      <a:pt x="486" y="21600"/>
                    </a:moveTo>
                    <a:cubicBezTo>
                      <a:pt x="461" y="21600"/>
                      <a:pt x="461" y="21600"/>
                      <a:pt x="461" y="21600"/>
                    </a:cubicBezTo>
                    <a:cubicBezTo>
                      <a:pt x="336" y="21600"/>
                      <a:pt x="236" y="21550"/>
                      <a:pt x="186" y="21499"/>
                    </a:cubicBezTo>
                    <a:cubicBezTo>
                      <a:pt x="111" y="21449"/>
                      <a:pt x="161" y="21365"/>
                      <a:pt x="236" y="21331"/>
                    </a:cubicBezTo>
                    <a:cubicBezTo>
                      <a:pt x="336" y="21297"/>
                      <a:pt x="436" y="21314"/>
                      <a:pt x="486" y="21348"/>
                    </a:cubicBezTo>
                    <a:cubicBezTo>
                      <a:pt x="736" y="21348"/>
                      <a:pt x="1661" y="20844"/>
                      <a:pt x="2011" y="20575"/>
                    </a:cubicBezTo>
                    <a:cubicBezTo>
                      <a:pt x="-39" y="15885"/>
                      <a:pt x="-489" y="11817"/>
                      <a:pt x="511" y="7413"/>
                    </a:cubicBezTo>
                    <a:cubicBezTo>
                      <a:pt x="761" y="6337"/>
                      <a:pt x="1136" y="5245"/>
                      <a:pt x="2461" y="4572"/>
                    </a:cubicBezTo>
                    <a:cubicBezTo>
                      <a:pt x="3786" y="3900"/>
                      <a:pt x="5586" y="3833"/>
                      <a:pt x="7486" y="3833"/>
                    </a:cubicBezTo>
                    <a:cubicBezTo>
                      <a:pt x="8186" y="3833"/>
                      <a:pt x="8886" y="3849"/>
                      <a:pt x="9586" y="3866"/>
                    </a:cubicBezTo>
                    <a:cubicBezTo>
                      <a:pt x="10911" y="3883"/>
                      <a:pt x="12286" y="3917"/>
                      <a:pt x="13611" y="3833"/>
                    </a:cubicBezTo>
                    <a:cubicBezTo>
                      <a:pt x="18336" y="3480"/>
                      <a:pt x="20586" y="1715"/>
                      <a:pt x="20736" y="118"/>
                    </a:cubicBezTo>
                    <a:cubicBezTo>
                      <a:pt x="20736" y="50"/>
                      <a:pt x="20836" y="0"/>
                      <a:pt x="20936" y="0"/>
                    </a:cubicBezTo>
                    <a:cubicBezTo>
                      <a:pt x="21036" y="17"/>
                      <a:pt x="21111" y="67"/>
                      <a:pt x="21111" y="134"/>
                    </a:cubicBezTo>
                    <a:cubicBezTo>
                      <a:pt x="21011" y="1227"/>
                      <a:pt x="20136" y="2185"/>
                      <a:pt x="18586" y="2908"/>
                    </a:cubicBezTo>
                    <a:cubicBezTo>
                      <a:pt x="17286" y="3513"/>
                      <a:pt x="15511" y="3933"/>
                      <a:pt x="13661" y="4068"/>
                    </a:cubicBezTo>
                    <a:cubicBezTo>
                      <a:pt x="12311" y="4169"/>
                      <a:pt x="10911" y="4135"/>
                      <a:pt x="9561" y="4101"/>
                    </a:cubicBezTo>
                    <a:cubicBezTo>
                      <a:pt x="8886" y="4085"/>
                      <a:pt x="8186" y="4068"/>
                      <a:pt x="7486" y="4068"/>
                    </a:cubicBezTo>
                    <a:cubicBezTo>
                      <a:pt x="5661" y="4085"/>
                      <a:pt x="3911" y="4135"/>
                      <a:pt x="2686" y="4774"/>
                    </a:cubicBezTo>
                    <a:cubicBezTo>
                      <a:pt x="1486" y="5396"/>
                      <a:pt x="1111" y="6421"/>
                      <a:pt x="861" y="7447"/>
                    </a:cubicBezTo>
                    <a:cubicBezTo>
                      <a:pt x="-114" y="11851"/>
                      <a:pt x="361" y="15885"/>
                      <a:pt x="2386" y="20558"/>
                    </a:cubicBezTo>
                    <a:cubicBezTo>
                      <a:pt x="2411" y="20608"/>
                      <a:pt x="2411" y="20642"/>
                      <a:pt x="2361" y="20675"/>
                    </a:cubicBezTo>
                    <a:cubicBezTo>
                      <a:pt x="2186" y="20827"/>
                      <a:pt x="1036" y="21600"/>
                      <a:pt x="486" y="21600"/>
                    </a:cubicBezTo>
                    <a:close/>
                  </a:path>
                </a:pathLst>
              </a:custGeom>
              <a:solidFill>
                <a:srgbClr val="21247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90" name="Freeform: Shape 796"/>
              <p:cNvSpPr/>
              <p:nvPr/>
            </p:nvSpPr>
            <p:spPr>
              <a:xfrm>
                <a:off x="207014" y="3167545"/>
                <a:ext cx="360304" cy="296860"/>
              </a:xfrm>
              <a:custGeom>
                <a:avLst/>
                <a:gdLst/>
                <a:ahLst/>
                <a:cxnLst>
                  <a:cxn ang="0">
                    <a:pos x="wd2" y="hd2"/>
                  </a:cxn>
                  <a:cxn ang="5400000">
                    <a:pos x="wd2" y="hd2"/>
                  </a:cxn>
                  <a:cxn ang="10800000">
                    <a:pos x="wd2" y="hd2"/>
                  </a:cxn>
                  <a:cxn ang="16200000">
                    <a:pos x="wd2" y="hd2"/>
                  </a:cxn>
                </a:cxnLst>
                <a:rect l="0" t="0" r="r" b="b"/>
                <a:pathLst>
                  <a:path w="20661" h="21119" fill="norm" stroke="1" extrusionOk="0">
                    <a:moveTo>
                      <a:pt x="13170" y="3284"/>
                    </a:moveTo>
                    <a:lnTo>
                      <a:pt x="17938" y="0"/>
                    </a:lnTo>
                    <a:lnTo>
                      <a:pt x="20174" y="4086"/>
                    </a:lnTo>
                    <a:cubicBezTo>
                      <a:pt x="21116" y="5765"/>
                      <a:pt x="20645" y="7954"/>
                      <a:pt x="19174" y="8976"/>
                    </a:cubicBezTo>
                    <a:lnTo>
                      <a:pt x="1635" y="20943"/>
                    </a:lnTo>
                    <a:cubicBezTo>
                      <a:pt x="634" y="21600"/>
                      <a:pt x="-484" y="20286"/>
                      <a:pt x="222" y="19192"/>
                    </a:cubicBezTo>
                    <a:cubicBezTo>
                      <a:pt x="2753" y="15324"/>
                      <a:pt x="7108" y="9414"/>
                      <a:pt x="13170" y="3284"/>
                    </a:cubicBezTo>
                    <a:close/>
                  </a:path>
                </a:pathLst>
              </a:custGeom>
              <a:solidFill>
                <a:srgbClr val="1072D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91" name="Freeform: Shape 797"/>
              <p:cNvSpPr/>
              <p:nvPr/>
            </p:nvSpPr>
            <p:spPr>
              <a:xfrm>
                <a:off x="207012" y="3333264"/>
                <a:ext cx="125417" cy="131143"/>
              </a:xfrm>
              <a:custGeom>
                <a:avLst/>
                <a:gdLst/>
                <a:ahLst/>
                <a:cxnLst>
                  <a:cxn ang="0">
                    <a:pos x="wd2" y="hd2"/>
                  </a:cxn>
                  <a:cxn ang="5400000">
                    <a:pos x="wd2" y="hd2"/>
                  </a:cxn>
                  <a:cxn ang="10800000">
                    <a:pos x="wd2" y="hd2"/>
                  </a:cxn>
                  <a:cxn ang="16200000">
                    <a:pos x="wd2" y="hd2"/>
                  </a:cxn>
                </a:cxnLst>
                <a:rect l="0" t="0" r="r" b="b"/>
                <a:pathLst>
                  <a:path w="20102" h="20546" fill="norm" stroke="1" extrusionOk="0">
                    <a:moveTo>
                      <a:pt x="15508" y="0"/>
                    </a:moveTo>
                    <a:cubicBezTo>
                      <a:pt x="9126" y="6240"/>
                      <a:pt x="4380" y="11840"/>
                      <a:pt x="617" y="16320"/>
                    </a:cubicBezTo>
                    <a:cubicBezTo>
                      <a:pt x="-1347" y="18720"/>
                      <a:pt x="1762" y="21600"/>
                      <a:pt x="4544" y="20160"/>
                    </a:cubicBezTo>
                    <a:lnTo>
                      <a:pt x="20089" y="11680"/>
                    </a:lnTo>
                    <a:cubicBezTo>
                      <a:pt x="20253" y="7840"/>
                      <a:pt x="18780" y="3520"/>
                      <a:pt x="15508" y="0"/>
                    </a:cubicBezTo>
                    <a:close/>
                  </a:path>
                </a:pathLst>
              </a:custGeom>
              <a:solidFill>
                <a:srgbClr val="FFA90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92" name="Freeform: Shape 798"/>
              <p:cNvSpPr/>
              <p:nvPr/>
            </p:nvSpPr>
            <p:spPr>
              <a:xfrm>
                <a:off x="203949" y="3338410"/>
                <a:ext cx="245745" cy="128663"/>
              </a:xfrm>
              <a:custGeom>
                <a:avLst/>
                <a:gdLst/>
                <a:ahLst/>
                <a:cxnLst>
                  <a:cxn ang="0">
                    <a:pos x="wd2" y="hd2"/>
                  </a:cxn>
                  <a:cxn ang="5400000">
                    <a:pos x="wd2" y="hd2"/>
                  </a:cxn>
                  <a:cxn ang="10800000">
                    <a:pos x="wd2" y="hd2"/>
                  </a:cxn>
                  <a:cxn ang="16200000">
                    <a:pos x="wd2" y="hd2"/>
                  </a:cxn>
                </a:cxnLst>
                <a:rect l="0" t="0" r="r" b="b"/>
                <a:pathLst>
                  <a:path w="21488" h="21600" fill="norm" stroke="1" extrusionOk="0">
                    <a:moveTo>
                      <a:pt x="1860" y="21600"/>
                    </a:moveTo>
                    <a:cubicBezTo>
                      <a:pt x="1322" y="21600"/>
                      <a:pt x="695" y="21086"/>
                      <a:pt x="336" y="20229"/>
                    </a:cubicBezTo>
                    <a:cubicBezTo>
                      <a:pt x="-112" y="19200"/>
                      <a:pt x="-112" y="17486"/>
                      <a:pt x="336" y="16286"/>
                    </a:cubicBezTo>
                    <a:cubicBezTo>
                      <a:pt x="2666" y="10800"/>
                      <a:pt x="5266" y="5486"/>
                      <a:pt x="7954" y="0"/>
                    </a:cubicBezTo>
                    <a:lnTo>
                      <a:pt x="8403" y="857"/>
                    </a:lnTo>
                    <a:cubicBezTo>
                      <a:pt x="5624" y="6171"/>
                      <a:pt x="3115" y="11657"/>
                      <a:pt x="784" y="16971"/>
                    </a:cubicBezTo>
                    <a:cubicBezTo>
                      <a:pt x="515" y="17829"/>
                      <a:pt x="515" y="18857"/>
                      <a:pt x="784" y="19543"/>
                    </a:cubicBezTo>
                    <a:cubicBezTo>
                      <a:pt x="1232" y="20400"/>
                      <a:pt x="1860" y="20914"/>
                      <a:pt x="2666" y="20229"/>
                    </a:cubicBezTo>
                    <a:lnTo>
                      <a:pt x="21219" y="686"/>
                    </a:lnTo>
                    <a:lnTo>
                      <a:pt x="21488" y="1714"/>
                    </a:lnTo>
                    <a:lnTo>
                      <a:pt x="2935" y="21086"/>
                    </a:lnTo>
                    <a:cubicBezTo>
                      <a:pt x="2577" y="21600"/>
                      <a:pt x="2218" y="21600"/>
                      <a:pt x="1860" y="21600"/>
                    </a:cubicBezTo>
                    <a:close/>
                  </a:path>
                </a:pathLst>
              </a:custGeom>
              <a:solidFill>
                <a:srgbClr val="21247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93" name="Freeform: Shape 799"/>
              <p:cNvSpPr/>
              <p:nvPr/>
            </p:nvSpPr>
            <p:spPr>
              <a:xfrm>
                <a:off x="350882" y="3163430"/>
                <a:ext cx="219572" cy="143073"/>
              </a:xfrm>
              <a:custGeom>
                <a:avLst/>
                <a:gdLst/>
                <a:ahLst/>
                <a:cxnLst>
                  <a:cxn ang="0">
                    <a:pos x="wd2" y="hd2"/>
                  </a:cxn>
                  <a:cxn ang="5400000">
                    <a:pos x="wd2" y="hd2"/>
                  </a:cxn>
                  <a:cxn ang="10800000">
                    <a:pos x="wd2" y="hd2"/>
                  </a:cxn>
                  <a:cxn ang="16200000">
                    <a:pos x="wd2" y="hd2"/>
                  </a:cxn>
                </a:cxnLst>
                <a:rect l="0" t="0" r="r" b="b"/>
                <a:pathLst>
                  <a:path w="21432" h="21600" fill="norm" stroke="1" extrusionOk="0">
                    <a:moveTo>
                      <a:pt x="16900" y="21600"/>
                    </a:moveTo>
                    <a:lnTo>
                      <a:pt x="16500" y="20674"/>
                    </a:lnTo>
                    <a:lnTo>
                      <a:pt x="18400" y="19131"/>
                    </a:lnTo>
                    <a:cubicBezTo>
                      <a:pt x="19600" y="18206"/>
                      <a:pt x="20400" y="16509"/>
                      <a:pt x="20700" y="14657"/>
                    </a:cubicBezTo>
                    <a:cubicBezTo>
                      <a:pt x="20900" y="12960"/>
                      <a:pt x="20800" y="11109"/>
                      <a:pt x="20100" y="9566"/>
                    </a:cubicBezTo>
                    <a:lnTo>
                      <a:pt x="16400" y="1234"/>
                    </a:lnTo>
                    <a:lnTo>
                      <a:pt x="8500" y="8023"/>
                    </a:lnTo>
                    <a:cubicBezTo>
                      <a:pt x="5800" y="11417"/>
                      <a:pt x="3100" y="15120"/>
                      <a:pt x="400" y="18823"/>
                    </a:cubicBezTo>
                    <a:lnTo>
                      <a:pt x="0" y="18051"/>
                    </a:lnTo>
                    <a:cubicBezTo>
                      <a:pt x="2600" y="14349"/>
                      <a:pt x="5400" y="10646"/>
                      <a:pt x="8200" y="7097"/>
                    </a:cubicBezTo>
                    <a:lnTo>
                      <a:pt x="16600" y="0"/>
                    </a:lnTo>
                    <a:lnTo>
                      <a:pt x="20600" y="9103"/>
                    </a:lnTo>
                    <a:cubicBezTo>
                      <a:pt x="21400" y="10800"/>
                      <a:pt x="21600" y="12806"/>
                      <a:pt x="21300" y="14966"/>
                    </a:cubicBezTo>
                    <a:cubicBezTo>
                      <a:pt x="21000" y="17126"/>
                      <a:pt x="20100" y="18977"/>
                      <a:pt x="18700" y="20057"/>
                    </a:cubicBezTo>
                    <a:close/>
                  </a:path>
                </a:pathLst>
              </a:custGeom>
              <a:solidFill>
                <a:srgbClr val="21247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94" name="Freeform: Shape 800"/>
              <p:cNvSpPr/>
              <p:nvPr/>
            </p:nvSpPr>
            <p:spPr>
              <a:xfrm>
                <a:off x="170143" y="1799545"/>
                <a:ext cx="1232731" cy="1455261"/>
              </a:xfrm>
              <a:custGeom>
                <a:avLst/>
                <a:gdLst/>
                <a:ahLst/>
                <a:cxnLst>
                  <a:cxn ang="0">
                    <a:pos x="wd2" y="hd2"/>
                  </a:cxn>
                  <a:cxn ang="5400000">
                    <a:pos x="wd2" y="hd2"/>
                  </a:cxn>
                  <a:cxn ang="10800000">
                    <a:pos x="wd2" y="hd2"/>
                  </a:cxn>
                  <a:cxn ang="16200000">
                    <a:pos x="wd2" y="hd2"/>
                  </a:cxn>
                </a:cxnLst>
                <a:rect l="0" t="0" r="r" b="b"/>
                <a:pathLst>
                  <a:path w="21397" h="21371" fill="norm" stroke="1" extrusionOk="0">
                    <a:moveTo>
                      <a:pt x="17184" y="107"/>
                    </a:moveTo>
                    <a:cubicBezTo>
                      <a:pt x="20094" y="273"/>
                      <a:pt x="20397" y="409"/>
                      <a:pt x="20629" y="560"/>
                    </a:cubicBezTo>
                    <a:cubicBezTo>
                      <a:pt x="21504" y="1134"/>
                      <a:pt x="21504" y="2252"/>
                      <a:pt x="21254" y="2947"/>
                    </a:cubicBezTo>
                    <a:cubicBezTo>
                      <a:pt x="20897" y="3989"/>
                      <a:pt x="19862" y="4533"/>
                      <a:pt x="19326" y="4805"/>
                    </a:cubicBezTo>
                    <a:cubicBezTo>
                      <a:pt x="17862" y="5575"/>
                      <a:pt x="16309" y="5635"/>
                      <a:pt x="14435" y="5696"/>
                    </a:cubicBezTo>
                    <a:cubicBezTo>
                      <a:pt x="12436" y="5741"/>
                      <a:pt x="12186" y="5515"/>
                      <a:pt x="9990" y="5620"/>
                    </a:cubicBezTo>
                    <a:cubicBezTo>
                      <a:pt x="7330" y="5741"/>
                      <a:pt x="6670" y="6134"/>
                      <a:pt x="6473" y="6270"/>
                    </a:cubicBezTo>
                    <a:cubicBezTo>
                      <a:pt x="5545" y="6859"/>
                      <a:pt x="5277" y="7841"/>
                      <a:pt x="5117" y="8747"/>
                    </a:cubicBezTo>
                    <a:cubicBezTo>
                      <a:pt x="4367" y="12901"/>
                      <a:pt x="4813" y="16541"/>
                      <a:pt x="6205" y="20589"/>
                    </a:cubicBezTo>
                    <a:cubicBezTo>
                      <a:pt x="6027" y="20801"/>
                      <a:pt x="5027" y="21556"/>
                      <a:pt x="4867" y="21329"/>
                    </a:cubicBezTo>
                    <a:cubicBezTo>
                      <a:pt x="1957" y="17327"/>
                      <a:pt x="636" y="12478"/>
                      <a:pt x="100" y="7901"/>
                    </a:cubicBezTo>
                    <a:cubicBezTo>
                      <a:pt x="-78" y="6391"/>
                      <a:pt x="-96" y="4790"/>
                      <a:pt x="725" y="3415"/>
                    </a:cubicBezTo>
                    <a:cubicBezTo>
                      <a:pt x="1493" y="2131"/>
                      <a:pt x="2760" y="1210"/>
                      <a:pt x="4510" y="741"/>
                    </a:cubicBezTo>
                    <a:cubicBezTo>
                      <a:pt x="5973" y="349"/>
                      <a:pt x="7562" y="258"/>
                      <a:pt x="9115" y="183"/>
                    </a:cubicBezTo>
                    <a:cubicBezTo>
                      <a:pt x="11186" y="77"/>
                      <a:pt x="13257" y="-44"/>
                      <a:pt x="15327" y="16"/>
                    </a:cubicBezTo>
                    <a:cubicBezTo>
                      <a:pt x="15809" y="16"/>
                      <a:pt x="16274" y="47"/>
                      <a:pt x="17184" y="107"/>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95" name="Freeform: Shape 802"/>
              <p:cNvSpPr/>
              <p:nvPr/>
            </p:nvSpPr>
            <p:spPr>
              <a:xfrm>
                <a:off x="212954" y="1992865"/>
                <a:ext cx="1190123" cy="1269376"/>
              </a:xfrm>
              <a:custGeom>
                <a:avLst/>
                <a:gdLst/>
                <a:ahLst/>
                <a:cxnLst>
                  <a:cxn ang="0">
                    <a:pos x="wd2" y="hd2"/>
                  </a:cxn>
                  <a:cxn ang="5400000">
                    <a:pos x="wd2" y="hd2"/>
                  </a:cxn>
                  <a:cxn ang="10800000">
                    <a:pos x="wd2" y="hd2"/>
                  </a:cxn>
                  <a:cxn ang="16200000">
                    <a:pos x="wd2" y="hd2"/>
                  </a:cxn>
                </a:cxnLst>
                <a:rect l="0" t="0" r="r" b="b"/>
                <a:pathLst>
                  <a:path w="21586" h="21587" fill="norm" stroke="1" extrusionOk="0">
                    <a:moveTo>
                      <a:pt x="4402" y="21587"/>
                    </a:moveTo>
                    <a:cubicBezTo>
                      <a:pt x="4309" y="21587"/>
                      <a:pt x="4234" y="21535"/>
                      <a:pt x="4197" y="21482"/>
                    </a:cubicBezTo>
                    <a:cubicBezTo>
                      <a:pt x="2294" y="18596"/>
                      <a:pt x="895" y="15081"/>
                      <a:pt x="0" y="11006"/>
                    </a:cubicBezTo>
                    <a:cubicBezTo>
                      <a:pt x="0" y="10936"/>
                      <a:pt x="37" y="10866"/>
                      <a:pt x="112" y="10848"/>
                    </a:cubicBezTo>
                    <a:cubicBezTo>
                      <a:pt x="187" y="10831"/>
                      <a:pt x="280" y="10883"/>
                      <a:pt x="280" y="10953"/>
                    </a:cubicBezTo>
                    <a:cubicBezTo>
                      <a:pt x="1156" y="14976"/>
                      <a:pt x="2555" y="18474"/>
                      <a:pt x="4421" y="21325"/>
                    </a:cubicBezTo>
                    <a:cubicBezTo>
                      <a:pt x="4607" y="21325"/>
                      <a:pt x="5297" y="20800"/>
                      <a:pt x="5559" y="20520"/>
                    </a:cubicBezTo>
                    <a:cubicBezTo>
                      <a:pt x="4029" y="15640"/>
                      <a:pt x="3693" y="11408"/>
                      <a:pt x="4439" y="6826"/>
                    </a:cubicBezTo>
                    <a:cubicBezTo>
                      <a:pt x="4607" y="5706"/>
                      <a:pt x="4924" y="4569"/>
                      <a:pt x="5894" y="3870"/>
                    </a:cubicBezTo>
                    <a:cubicBezTo>
                      <a:pt x="6473" y="3450"/>
                      <a:pt x="7722" y="3205"/>
                      <a:pt x="9644" y="3100"/>
                    </a:cubicBezTo>
                    <a:cubicBezTo>
                      <a:pt x="10893" y="3030"/>
                      <a:pt x="11546" y="3083"/>
                      <a:pt x="12199" y="3135"/>
                    </a:cubicBezTo>
                    <a:cubicBezTo>
                      <a:pt x="12759" y="3170"/>
                      <a:pt x="13337" y="3205"/>
                      <a:pt x="14307" y="3170"/>
                    </a:cubicBezTo>
                    <a:cubicBezTo>
                      <a:pt x="16172" y="3118"/>
                      <a:pt x="17813" y="3065"/>
                      <a:pt x="19362" y="2173"/>
                    </a:cubicBezTo>
                    <a:cubicBezTo>
                      <a:pt x="19865" y="1858"/>
                      <a:pt x="20947" y="1246"/>
                      <a:pt x="21302" y="92"/>
                    </a:cubicBezTo>
                    <a:cubicBezTo>
                      <a:pt x="21320" y="22"/>
                      <a:pt x="21413" y="-13"/>
                      <a:pt x="21488" y="4"/>
                    </a:cubicBezTo>
                    <a:cubicBezTo>
                      <a:pt x="21563" y="22"/>
                      <a:pt x="21600" y="92"/>
                      <a:pt x="21581" y="162"/>
                    </a:cubicBezTo>
                    <a:cubicBezTo>
                      <a:pt x="21190" y="1421"/>
                      <a:pt x="20052" y="2068"/>
                      <a:pt x="19492" y="2383"/>
                    </a:cubicBezTo>
                    <a:cubicBezTo>
                      <a:pt x="17888" y="3328"/>
                      <a:pt x="16153" y="3363"/>
                      <a:pt x="14307" y="3433"/>
                    </a:cubicBezTo>
                    <a:cubicBezTo>
                      <a:pt x="13337" y="3467"/>
                      <a:pt x="12740" y="3433"/>
                      <a:pt x="12180" y="3380"/>
                    </a:cubicBezTo>
                    <a:cubicBezTo>
                      <a:pt x="11527" y="3345"/>
                      <a:pt x="10893" y="3293"/>
                      <a:pt x="9662" y="3345"/>
                    </a:cubicBezTo>
                    <a:cubicBezTo>
                      <a:pt x="8375" y="3433"/>
                      <a:pt x="6734" y="3607"/>
                      <a:pt x="6062" y="4080"/>
                    </a:cubicBezTo>
                    <a:cubicBezTo>
                      <a:pt x="5167" y="4727"/>
                      <a:pt x="4887" y="5794"/>
                      <a:pt x="4701" y="6861"/>
                    </a:cubicBezTo>
                    <a:cubicBezTo>
                      <a:pt x="3973" y="11443"/>
                      <a:pt x="4309" y="15640"/>
                      <a:pt x="5838" y="20503"/>
                    </a:cubicBezTo>
                    <a:cubicBezTo>
                      <a:pt x="5857" y="20555"/>
                      <a:pt x="5857" y="20590"/>
                      <a:pt x="5820" y="20625"/>
                    </a:cubicBezTo>
                    <a:cubicBezTo>
                      <a:pt x="5689" y="20782"/>
                      <a:pt x="4831" y="21587"/>
                      <a:pt x="4402" y="21587"/>
                    </a:cubicBezTo>
                    <a:close/>
                  </a:path>
                </a:pathLst>
              </a:custGeom>
              <a:solidFill>
                <a:srgbClr val="21247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96" name="Freeform: Shape 803"/>
              <p:cNvSpPr/>
              <p:nvPr/>
            </p:nvSpPr>
            <p:spPr>
              <a:xfrm>
                <a:off x="421638" y="1792706"/>
                <a:ext cx="944265" cy="64556"/>
              </a:xfrm>
              <a:custGeom>
                <a:avLst/>
                <a:gdLst/>
                <a:ahLst/>
                <a:cxnLst>
                  <a:cxn ang="0">
                    <a:pos x="wd2" y="hd2"/>
                  </a:cxn>
                  <a:cxn ang="5400000">
                    <a:pos x="wd2" y="hd2"/>
                  </a:cxn>
                  <a:cxn ang="10800000">
                    <a:pos x="wd2" y="hd2"/>
                  </a:cxn>
                  <a:cxn ang="16200000">
                    <a:pos x="wd2" y="hd2"/>
                  </a:cxn>
                </a:cxnLst>
                <a:rect l="0" t="0" r="r" b="b"/>
                <a:pathLst>
                  <a:path w="21562" h="20852" fill="norm" stroke="1" extrusionOk="0">
                    <a:moveTo>
                      <a:pt x="171" y="20852"/>
                    </a:moveTo>
                    <a:cubicBezTo>
                      <a:pt x="100" y="20852"/>
                      <a:pt x="30" y="20525"/>
                      <a:pt x="6" y="19216"/>
                    </a:cubicBezTo>
                    <a:cubicBezTo>
                      <a:pt x="-17" y="17907"/>
                      <a:pt x="30" y="16925"/>
                      <a:pt x="124" y="16270"/>
                    </a:cubicBezTo>
                    <a:cubicBezTo>
                      <a:pt x="2049" y="7761"/>
                      <a:pt x="4162" y="5797"/>
                      <a:pt x="6181" y="4161"/>
                    </a:cubicBezTo>
                    <a:lnTo>
                      <a:pt x="6580" y="3834"/>
                    </a:lnTo>
                    <a:cubicBezTo>
                      <a:pt x="9140" y="1543"/>
                      <a:pt x="11793" y="-748"/>
                      <a:pt x="14399" y="234"/>
                    </a:cubicBezTo>
                    <a:cubicBezTo>
                      <a:pt x="15009" y="561"/>
                      <a:pt x="15596" y="1216"/>
                      <a:pt x="16653" y="2197"/>
                    </a:cubicBezTo>
                    <a:lnTo>
                      <a:pt x="16864" y="2525"/>
                    </a:lnTo>
                    <a:cubicBezTo>
                      <a:pt x="20644" y="6125"/>
                      <a:pt x="21137" y="8743"/>
                      <a:pt x="21489" y="12670"/>
                    </a:cubicBezTo>
                    <a:cubicBezTo>
                      <a:pt x="21583" y="13652"/>
                      <a:pt x="21583" y="15288"/>
                      <a:pt x="21513" y="16270"/>
                    </a:cubicBezTo>
                    <a:cubicBezTo>
                      <a:pt x="21466" y="17252"/>
                      <a:pt x="21348" y="17252"/>
                      <a:pt x="21278" y="16597"/>
                    </a:cubicBezTo>
                    <a:cubicBezTo>
                      <a:pt x="20973" y="13325"/>
                      <a:pt x="20480" y="10707"/>
                      <a:pt x="16840" y="7107"/>
                    </a:cubicBezTo>
                    <a:lnTo>
                      <a:pt x="16629" y="6779"/>
                    </a:lnTo>
                    <a:cubicBezTo>
                      <a:pt x="15573" y="6125"/>
                      <a:pt x="14986" y="5470"/>
                      <a:pt x="14399" y="5143"/>
                    </a:cubicBezTo>
                    <a:cubicBezTo>
                      <a:pt x="11793" y="4161"/>
                      <a:pt x="9163" y="6452"/>
                      <a:pt x="6604" y="8416"/>
                    </a:cubicBezTo>
                    <a:lnTo>
                      <a:pt x="6205" y="9070"/>
                    </a:lnTo>
                    <a:cubicBezTo>
                      <a:pt x="4209" y="10707"/>
                      <a:pt x="2120" y="12670"/>
                      <a:pt x="218" y="20852"/>
                    </a:cubicBezTo>
                    <a:cubicBezTo>
                      <a:pt x="194" y="20852"/>
                      <a:pt x="194" y="20852"/>
                      <a:pt x="171" y="20852"/>
                    </a:cubicBezTo>
                    <a:close/>
                  </a:path>
                </a:pathLst>
              </a:custGeom>
              <a:solidFill>
                <a:srgbClr val="21247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97" name="Freeform: Shape 804"/>
              <p:cNvSpPr/>
              <p:nvPr/>
            </p:nvSpPr>
            <p:spPr>
              <a:xfrm>
                <a:off x="-1" y="1304660"/>
                <a:ext cx="220976" cy="80199"/>
              </a:xfrm>
              <a:custGeom>
                <a:avLst/>
                <a:gdLst/>
                <a:ahLst/>
                <a:cxnLst>
                  <a:cxn ang="0">
                    <a:pos x="wd2" y="hd2"/>
                  </a:cxn>
                  <a:cxn ang="5400000">
                    <a:pos x="wd2" y="hd2"/>
                  </a:cxn>
                  <a:cxn ang="10800000">
                    <a:pos x="wd2" y="hd2"/>
                  </a:cxn>
                  <a:cxn ang="16200000">
                    <a:pos x="wd2" y="hd2"/>
                  </a:cxn>
                </a:cxnLst>
                <a:rect l="0" t="0" r="r" b="b"/>
                <a:pathLst>
                  <a:path w="21273" h="18732" fill="norm" stroke="1" extrusionOk="0">
                    <a:moveTo>
                      <a:pt x="21096" y="6616"/>
                    </a:moveTo>
                    <a:cubicBezTo>
                      <a:pt x="21096" y="5904"/>
                      <a:pt x="21096" y="5192"/>
                      <a:pt x="20998" y="4717"/>
                    </a:cubicBezTo>
                    <a:cubicBezTo>
                      <a:pt x="20505" y="-1692"/>
                      <a:pt x="18236" y="207"/>
                      <a:pt x="16461" y="444"/>
                    </a:cubicBezTo>
                    <a:cubicBezTo>
                      <a:pt x="13896" y="682"/>
                      <a:pt x="11332" y="207"/>
                      <a:pt x="8866" y="1394"/>
                    </a:cubicBezTo>
                    <a:cubicBezTo>
                      <a:pt x="5316" y="2581"/>
                      <a:pt x="1666" y="6853"/>
                      <a:pt x="187" y="15398"/>
                    </a:cubicBezTo>
                    <a:cubicBezTo>
                      <a:pt x="-10" y="16348"/>
                      <a:pt x="-109" y="17297"/>
                      <a:pt x="187" y="18009"/>
                    </a:cubicBezTo>
                    <a:cubicBezTo>
                      <a:pt x="187" y="18246"/>
                      <a:pt x="384" y="18246"/>
                      <a:pt x="483" y="18484"/>
                    </a:cubicBezTo>
                    <a:cubicBezTo>
                      <a:pt x="1272" y="18959"/>
                      <a:pt x="1962" y="18246"/>
                      <a:pt x="2751" y="17772"/>
                    </a:cubicBezTo>
                    <a:cubicBezTo>
                      <a:pt x="4329" y="16585"/>
                      <a:pt x="5907" y="16110"/>
                      <a:pt x="7584" y="15635"/>
                    </a:cubicBezTo>
                    <a:cubicBezTo>
                      <a:pt x="9261" y="15161"/>
                      <a:pt x="10938" y="15161"/>
                      <a:pt x="12516" y="16110"/>
                    </a:cubicBezTo>
                    <a:cubicBezTo>
                      <a:pt x="14587" y="16822"/>
                      <a:pt x="16855" y="19908"/>
                      <a:pt x="19025" y="18246"/>
                    </a:cubicBezTo>
                    <a:cubicBezTo>
                      <a:pt x="19617" y="17534"/>
                      <a:pt x="20110" y="16585"/>
                      <a:pt x="20505" y="15161"/>
                    </a:cubicBezTo>
                    <a:cubicBezTo>
                      <a:pt x="21195" y="12312"/>
                      <a:pt x="21491" y="9227"/>
                      <a:pt x="21096" y="6616"/>
                    </a:cubicBezTo>
                    <a:close/>
                  </a:path>
                </a:pathLst>
              </a:custGeom>
              <a:solidFill>
                <a:srgbClr val="ABC8F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98" name="Freeform: Shape 805"/>
              <p:cNvSpPr/>
              <p:nvPr/>
            </p:nvSpPr>
            <p:spPr>
              <a:xfrm>
                <a:off x="177960" y="788700"/>
                <a:ext cx="1142192" cy="600318"/>
              </a:xfrm>
              <a:custGeom>
                <a:avLst/>
                <a:gdLst/>
                <a:ahLst/>
                <a:cxnLst>
                  <a:cxn ang="0">
                    <a:pos x="wd2" y="hd2"/>
                  </a:cxn>
                  <a:cxn ang="5400000">
                    <a:pos x="wd2" y="hd2"/>
                  </a:cxn>
                  <a:cxn ang="10800000">
                    <a:pos x="wd2" y="hd2"/>
                  </a:cxn>
                  <a:cxn ang="16200000">
                    <a:pos x="wd2" y="hd2"/>
                  </a:cxn>
                </a:cxnLst>
                <a:rect l="0" t="0" r="r" b="b"/>
                <a:pathLst>
                  <a:path w="21420" h="20824" fill="norm" stroke="1" extrusionOk="0">
                    <a:moveTo>
                      <a:pt x="12709" y="4176"/>
                    </a:moveTo>
                    <a:cubicBezTo>
                      <a:pt x="13326" y="3178"/>
                      <a:pt x="13905" y="2109"/>
                      <a:pt x="14619" y="1396"/>
                    </a:cubicBezTo>
                    <a:cubicBezTo>
                      <a:pt x="15120" y="897"/>
                      <a:pt x="15641" y="576"/>
                      <a:pt x="16181" y="362"/>
                    </a:cubicBezTo>
                    <a:cubicBezTo>
                      <a:pt x="16721" y="113"/>
                      <a:pt x="17261" y="-30"/>
                      <a:pt x="17820" y="6"/>
                    </a:cubicBezTo>
                    <a:cubicBezTo>
                      <a:pt x="19054" y="77"/>
                      <a:pt x="20289" y="1182"/>
                      <a:pt x="20944" y="3107"/>
                    </a:cubicBezTo>
                    <a:cubicBezTo>
                      <a:pt x="21600" y="5031"/>
                      <a:pt x="21600" y="7740"/>
                      <a:pt x="20809" y="9451"/>
                    </a:cubicBezTo>
                    <a:cubicBezTo>
                      <a:pt x="20404" y="10378"/>
                      <a:pt x="19826" y="10984"/>
                      <a:pt x="19266" y="11519"/>
                    </a:cubicBezTo>
                    <a:cubicBezTo>
                      <a:pt x="13365" y="17328"/>
                      <a:pt x="6866" y="21570"/>
                      <a:pt x="193" y="20715"/>
                    </a:cubicBezTo>
                    <a:cubicBezTo>
                      <a:pt x="77" y="19182"/>
                      <a:pt x="77" y="19182"/>
                      <a:pt x="0" y="17792"/>
                    </a:cubicBezTo>
                    <a:cubicBezTo>
                      <a:pt x="4686" y="17328"/>
                      <a:pt x="9296" y="9843"/>
                      <a:pt x="12709" y="4176"/>
                    </a:cubicBezTo>
                    <a:close/>
                  </a:path>
                </a:pathLst>
              </a:custGeom>
              <a:solidFill>
                <a:srgbClr val="146DD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599" name="Freeform: Shape 806"/>
              <p:cNvSpPr/>
              <p:nvPr/>
            </p:nvSpPr>
            <p:spPr>
              <a:xfrm>
                <a:off x="801785" y="721782"/>
                <a:ext cx="635630" cy="1148135"/>
              </a:xfrm>
              <a:custGeom>
                <a:avLst/>
                <a:gdLst/>
                <a:ahLst/>
                <a:cxnLst>
                  <a:cxn ang="0">
                    <a:pos x="wd2" y="hd2"/>
                  </a:cxn>
                  <a:cxn ang="5400000">
                    <a:pos x="wd2" y="hd2"/>
                  </a:cxn>
                  <a:cxn ang="10800000">
                    <a:pos x="wd2" y="hd2"/>
                  </a:cxn>
                  <a:cxn ang="16200000">
                    <a:pos x="wd2" y="hd2"/>
                  </a:cxn>
                </a:cxnLst>
                <a:rect l="0" t="0" r="r" b="b"/>
                <a:pathLst>
                  <a:path w="19419" h="19622" fill="norm" stroke="1" extrusionOk="0">
                    <a:moveTo>
                      <a:pt x="7973" y="688"/>
                    </a:moveTo>
                    <a:cubicBezTo>
                      <a:pt x="7973" y="688"/>
                      <a:pt x="16638" y="-1860"/>
                      <a:pt x="18835" y="2850"/>
                    </a:cubicBezTo>
                    <a:cubicBezTo>
                      <a:pt x="21033" y="7578"/>
                      <a:pt x="16324" y="18914"/>
                      <a:pt x="16324" y="18914"/>
                    </a:cubicBezTo>
                    <a:cubicBezTo>
                      <a:pt x="15288" y="19195"/>
                      <a:pt x="12902" y="19740"/>
                      <a:pt x="9762" y="19599"/>
                    </a:cubicBezTo>
                    <a:cubicBezTo>
                      <a:pt x="6780" y="19476"/>
                      <a:pt x="4645" y="18773"/>
                      <a:pt x="3703" y="18422"/>
                    </a:cubicBezTo>
                    <a:cubicBezTo>
                      <a:pt x="2416" y="17156"/>
                      <a:pt x="940" y="14397"/>
                      <a:pt x="218" y="10759"/>
                    </a:cubicBezTo>
                    <a:cubicBezTo>
                      <a:pt x="-567" y="6734"/>
                      <a:pt x="500" y="2305"/>
                      <a:pt x="7973" y="688"/>
                    </a:cubicBezTo>
                    <a:close/>
                  </a:path>
                </a:pathLst>
              </a:custGeom>
              <a:solidFill>
                <a:srgbClr val="146DD1"/>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00" name="Freeform: Shape 807"/>
              <p:cNvSpPr/>
              <p:nvPr/>
            </p:nvSpPr>
            <p:spPr>
              <a:xfrm>
                <a:off x="1055946" y="715085"/>
                <a:ext cx="369718" cy="180818"/>
              </a:xfrm>
              <a:custGeom>
                <a:avLst/>
                <a:gdLst/>
                <a:ahLst/>
                <a:cxnLst>
                  <a:cxn ang="0">
                    <a:pos x="wd2" y="hd2"/>
                  </a:cxn>
                  <a:cxn ang="5400000">
                    <a:pos x="wd2" y="hd2"/>
                  </a:cxn>
                  <a:cxn ang="10800000">
                    <a:pos x="wd2" y="hd2"/>
                  </a:cxn>
                  <a:cxn ang="16200000">
                    <a:pos x="wd2" y="hd2"/>
                  </a:cxn>
                </a:cxnLst>
                <a:rect l="0" t="0" r="r" b="b"/>
                <a:pathLst>
                  <a:path w="21492" h="18435" fill="norm" stroke="1" extrusionOk="0">
                    <a:moveTo>
                      <a:pt x="21063" y="18435"/>
                    </a:moveTo>
                    <a:cubicBezTo>
                      <a:pt x="20884" y="18435"/>
                      <a:pt x="20645" y="18331"/>
                      <a:pt x="20645" y="17913"/>
                    </a:cubicBezTo>
                    <a:cubicBezTo>
                      <a:pt x="19511" y="10505"/>
                      <a:pt x="17423" y="5496"/>
                      <a:pt x="14380" y="3096"/>
                    </a:cubicBezTo>
                    <a:cubicBezTo>
                      <a:pt x="8413" y="-1495"/>
                      <a:pt x="716" y="5392"/>
                      <a:pt x="656" y="5496"/>
                    </a:cubicBezTo>
                    <a:cubicBezTo>
                      <a:pt x="417" y="5705"/>
                      <a:pt x="179" y="5600"/>
                      <a:pt x="59" y="5183"/>
                    </a:cubicBezTo>
                    <a:cubicBezTo>
                      <a:pt x="-60" y="4765"/>
                      <a:pt x="0" y="4348"/>
                      <a:pt x="238" y="4139"/>
                    </a:cubicBezTo>
                    <a:cubicBezTo>
                      <a:pt x="537" y="3826"/>
                      <a:pt x="8353" y="-3165"/>
                      <a:pt x="14738" y="1739"/>
                    </a:cubicBezTo>
                    <a:cubicBezTo>
                      <a:pt x="18020" y="4244"/>
                      <a:pt x="20287" y="9670"/>
                      <a:pt x="21480" y="17496"/>
                    </a:cubicBezTo>
                    <a:cubicBezTo>
                      <a:pt x="21540" y="18018"/>
                      <a:pt x="21361" y="18331"/>
                      <a:pt x="21182" y="18435"/>
                    </a:cubicBezTo>
                    <a:cubicBezTo>
                      <a:pt x="21122" y="18435"/>
                      <a:pt x="21122" y="18435"/>
                      <a:pt x="21063" y="18435"/>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01" name="Freeform: Shape 808"/>
              <p:cNvSpPr/>
              <p:nvPr/>
            </p:nvSpPr>
            <p:spPr>
              <a:xfrm>
                <a:off x="170756" y="901674"/>
                <a:ext cx="692520" cy="406975"/>
              </a:xfrm>
              <a:custGeom>
                <a:avLst/>
                <a:gdLst/>
                <a:ahLst/>
                <a:cxnLst>
                  <a:cxn ang="0">
                    <a:pos x="wd2" y="hd2"/>
                  </a:cxn>
                  <a:cxn ang="5400000">
                    <a:pos x="wd2" y="hd2"/>
                  </a:cxn>
                  <a:cxn ang="10800000">
                    <a:pos x="wd2" y="hd2"/>
                  </a:cxn>
                  <a:cxn ang="16200000">
                    <a:pos x="wd2" y="hd2"/>
                  </a:cxn>
                </a:cxnLst>
                <a:rect l="0" t="0" r="r" b="b"/>
                <a:pathLst>
                  <a:path w="21562" h="21567" fill="norm" stroke="1" extrusionOk="0">
                    <a:moveTo>
                      <a:pt x="224" y="21567"/>
                    </a:moveTo>
                    <a:cubicBezTo>
                      <a:pt x="96" y="21567"/>
                      <a:pt x="0" y="21404"/>
                      <a:pt x="0" y="21186"/>
                    </a:cubicBezTo>
                    <a:cubicBezTo>
                      <a:pt x="0" y="20969"/>
                      <a:pt x="96" y="20805"/>
                      <a:pt x="224" y="20805"/>
                    </a:cubicBezTo>
                    <a:cubicBezTo>
                      <a:pt x="8096" y="19989"/>
                      <a:pt x="15968" y="8019"/>
                      <a:pt x="21152" y="76"/>
                    </a:cubicBezTo>
                    <a:cubicBezTo>
                      <a:pt x="21280" y="-33"/>
                      <a:pt x="21408" y="-33"/>
                      <a:pt x="21504" y="130"/>
                    </a:cubicBezTo>
                    <a:cubicBezTo>
                      <a:pt x="21600" y="293"/>
                      <a:pt x="21568" y="565"/>
                      <a:pt x="21472" y="674"/>
                    </a:cubicBezTo>
                    <a:cubicBezTo>
                      <a:pt x="16224" y="8727"/>
                      <a:pt x="8288" y="20805"/>
                      <a:pt x="256" y="21567"/>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02" name="Freeform: Shape 809"/>
              <p:cNvSpPr/>
              <p:nvPr/>
            </p:nvSpPr>
            <p:spPr>
              <a:xfrm>
                <a:off x="181049" y="1035349"/>
                <a:ext cx="1062699" cy="791034"/>
              </a:xfrm>
              <a:custGeom>
                <a:avLst/>
                <a:gdLst/>
                <a:ahLst/>
                <a:cxnLst>
                  <a:cxn ang="0">
                    <a:pos x="wd2" y="hd2"/>
                  </a:cxn>
                  <a:cxn ang="5400000">
                    <a:pos x="wd2" y="hd2"/>
                  </a:cxn>
                  <a:cxn ang="10800000">
                    <a:pos x="wd2" y="hd2"/>
                  </a:cxn>
                  <a:cxn ang="16200000">
                    <a:pos x="wd2" y="hd2"/>
                  </a:cxn>
                </a:cxnLst>
                <a:rect l="0" t="0" r="r" b="b"/>
                <a:pathLst>
                  <a:path w="21423" h="21531" fill="norm" stroke="1" extrusionOk="0">
                    <a:moveTo>
                      <a:pt x="19672" y="15"/>
                    </a:moveTo>
                    <a:cubicBezTo>
                      <a:pt x="19092" y="43"/>
                      <a:pt x="18553" y="351"/>
                      <a:pt x="18035" y="658"/>
                    </a:cubicBezTo>
                    <a:cubicBezTo>
                      <a:pt x="15402" y="2141"/>
                      <a:pt x="12790" y="3596"/>
                      <a:pt x="10137" y="5023"/>
                    </a:cubicBezTo>
                    <a:cubicBezTo>
                      <a:pt x="9245" y="5499"/>
                      <a:pt x="8354" y="6003"/>
                      <a:pt x="7421" y="6338"/>
                    </a:cubicBezTo>
                    <a:cubicBezTo>
                      <a:pt x="6696" y="6590"/>
                      <a:pt x="5970" y="6786"/>
                      <a:pt x="5224" y="6954"/>
                    </a:cubicBezTo>
                    <a:cubicBezTo>
                      <a:pt x="4001" y="7290"/>
                      <a:pt x="2798" y="7625"/>
                      <a:pt x="1596" y="7933"/>
                    </a:cubicBezTo>
                    <a:cubicBezTo>
                      <a:pt x="1078" y="8073"/>
                      <a:pt x="539" y="8241"/>
                      <a:pt x="0" y="8381"/>
                    </a:cubicBezTo>
                    <a:cubicBezTo>
                      <a:pt x="21" y="8661"/>
                      <a:pt x="62" y="8968"/>
                      <a:pt x="145" y="9528"/>
                    </a:cubicBezTo>
                    <a:cubicBezTo>
                      <a:pt x="4353" y="9948"/>
                      <a:pt x="8540" y="8940"/>
                      <a:pt x="12541" y="7122"/>
                    </a:cubicBezTo>
                    <a:cubicBezTo>
                      <a:pt x="12562" y="7625"/>
                      <a:pt x="12583" y="8101"/>
                      <a:pt x="12624" y="8605"/>
                    </a:cubicBezTo>
                    <a:cubicBezTo>
                      <a:pt x="13122" y="14368"/>
                      <a:pt x="14096" y="18789"/>
                      <a:pt x="14925" y="20776"/>
                    </a:cubicBezTo>
                    <a:cubicBezTo>
                      <a:pt x="15153" y="20971"/>
                      <a:pt x="15485" y="21251"/>
                      <a:pt x="15879" y="21531"/>
                    </a:cubicBezTo>
                    <a:cubicBezTo>
                      <a:pt x="15858" y="21419"/>
                      <a:pt x="15837" y="21279"/>
                      <a:pt x="15817" y="21195"/>
                    </a:cubicBezTo>
                    <a:cubicBezTo>
                      <a:pt x="14904" y="17054"/>
                      <a:pt x="14904" y="12550"/>
                      <a:pt x="15817" y="8409"/>
                    </a:cubicBezTo>
                    <a:cubicBezTo>
                      <a:pt x="15899" y="8045"/>
                      <a:pt x="15982" y="7709"/>
                      <a:pt x="16148" y="7429"/>
                    </a:cubicBezTo>
                    <a:cubicBezTo>
                      <a:pt x="16314" y="7206"/>
                      <a:pt x="16542" y="7038"/>
                      <a:pt x="16749" y="6898"/>
                    </a:cubicBezTo>
                    <a:cubicBezTo>
                      <a:pt x="17579" y="6338"/>
                      <a:pt x="18387" y="5779"/>
                      <a:pt x="19216" y="5219"/>
                    </a:cubicBezTo>
                    <a:cubicBezTo>
                      <a:pt x="19879" y="4771"/>
                      <a:pt x="20522" y="4324"/>
                      <a:pt x="20978" y="3540"/>
                    </a:cubicBezTo>
                    <a:cubicBezTo>
                      <a:pt x="21434" y="2785"/>
                      <a:pt x="21600" y="1638"/>
                      <a:pt x="21185" y="826"/>
                    </a:cubicBezTo>
                    <a:cubicBezTo>
                      <a:pt x="20854" y="211"/>
                      <a:pt x="20232" y="-69"/>
                      <a:pt x="19672" y="15"/>
                    </a:cubicBezTo>
                    <a:close/>
                  </a:path>
                </a:pathLst>
              </a:custGeom>
              <a:solidFill>
                <a:srgbClr val="0864A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03" name="Freeform: Shape 810"/>
              <p:cNvSpPr/>
              <p:nvPr/>
            </p:nvSpPr>
            <p:spPr>
              <a:xfrm>
                <a:off x="902274" y="-1"/>
                <a:ext cx="493336" cy="591750"/>
              </a:xfrm>
              <a:custGeom>
                <a:avLst/>
                <a:gdLst/>
                <a:ahLst/>
                <a:cxnLst>
                  <a:cxn ang="0">
                    <a:pos x="wd2" y="hd2"/>
                  </a:cxn>
                  <a:cxn ang="5400000">
                    <a:pos x="wd2" y="hd2"/>
                  </a:cxn>
                  <a:cxn ang="10800000">
                    <a:pos x="wd2" y="hd2"/>
                  </a:cxn>
                  <a:cxn ang="16200000">
                    <a:pos x="wd2" y="hd2"/>
                  </a:cxn>
                </a:cxnLst>
                <a:rect l="0" t="0" r="r" b="b"/>
                <a:pathLst>
                  <a:path w="20832" h="21084" fill="norm" stroke="1" extrusionOk="0">
                    <a:moveTo>
                      <a:pt x="20832" y="13231"/>
                    </a:moveTo>
                    <a:cubicBezTo>
                      <a:pt x="20745" y="12280"/>
                      <a:pt x="20485" y="11291"/>
                      <a:pt x="20051" y="10376"/>
                    </a:cubicBezTo>
                    <a:cubicBezTo>
                      <a:pt x="20225" y="10083"/>
                      <a:pt x="20312" y="9680"/>
                      <a:pt x="20312" y="9314"/>
                    </a:cubicBezTo>
                    <a:cubicBezTo>
                      <a:pt x="20355" y="8033"/>
                      <a:pt x="19704" y="6751"/>
                      <a:pt x="18793" y="5726"/>
                    </a:cubicBezTo>
                    <a:cubicBezTo>
                      <a:pt x="17839" y="4665"/>
                      <a:pt x="16625" y="3859"/>
                      <a:pt x="15367" y="3127"/>
                    </a:cubicBezTo>
                    <a:cubicBezTo>
                      <a:pt x="14066" y="2358"/>
                      <a:pt x="12721" y="1626"/>
                      <a:pt x="11333" y="1004"/>
                    </a:cubicBezTo>
                    <a:cubicBezTo>
                      <a:pt x="8687" y="-278"/>
                      <a:pt x="5565" y="-351"/>
                      <a:pt x="2875" y="894"/>
                    </a:cubicBezTo>
                    <a:cubicBezTo>
                      <a:pt x="56" y="2175"/>
                      <a:pt x="-768" y="5067"/>
                      <a:pt x="750" y="7410"/>
                    </a:cubicBezTo>
                    <a:cubicBezTo>
                      <a:pt x="1791" y="8948"/>
                      <a:pt x="3483" y="10046"/>
                      <a:pt x="5348" y="10925"/>
                    </a:cubicBezTo>
                    <a:cubicBezTo>
                      <a:pt x="5434" y="10962"/>
                      <a:pt x="5521" y="10998"/>
                      <a:pt x="5608" y="11035"/>
                    </a:cubicBezTo>
                    <a:cubicBezTo>
                      <a:pt x="6345" y="11364"/>
                      <a:pt x="7126" y="11694"/>
                      <a:pt x="7646" y="12243"/>
                    </a:cubicBezTo>
                    <a:cubicBezTo>
                      <a:pt x="7950" y="12463"/>
                      <a:pt x="8210" y="12829"/>
                      <a:pt x="8601" y="12865"/>
                    </a:cubicBezTo>
                    <a:cubicBezTo>
                      <a:pt x="8904" y="12902"/>
                      <a:pt x="9165" y="12865"/>
                      <a:pt x="9425" y="12792"/>
                    </a:cubicBezTo>
                    <a:cubicBezTo>
                      <a:pt x="9512" y="12755"/>
                      <a:pt x="9642" y="12719"/>
                      <a:pt x="9728" y="12719"/>
                    </a:cubicBezTo>
                    <a:cubicBezTo>
                      <a:pt x="11160" y="12353"/>
                      <a:pt x="12721" y="13085"/>
                      <a:pt x="12895" y="14366"/>
                    </a:cubicBezTo>
                    <a:cubicBezTo>
                      <a:pt x="12895" y="14403"/>
                      <a:pt x="12895" y="14476"/>
                      <a:pt x="12895" y="14549"/>
                    </a:cubicBezTo>
                    <a:cubicBezTo>
                      <a:pt x="12981" y="15831"/>
                      <a:pt x="11724" y="16892"/>
                      <a:pt x="10205" y="16892"/>
                    </a:cubicBezTo>
                    <a:cubicBezTo>
                      <a:pt x="10032" y="16892"/>
                      <a:pt x="9859" y="16892"/>
                      <a:pt x="9642" y="16856"/>
                    </a:cubicBezTo>
                    <a:cubicBezTo>
                      <a:pt x="9295" y="16783"/>
                      <a:pt x="8991" y="17075"/>
                      <a:pt x="9165" y="17332"/>
                    </a:cubicBezTo>
                    <a:cubicBezTo>
                      <a:pt x="9251" y="17625"/>
                      <a:pt x="9381" y="17881"/>
                      <a:pt x="9468" y="18101"/>
                    </a:cubicBezTo>
                    <a:cubicBezTo>
                      <a:pt x="9468" y="18101"/>
                      <a:pt x="9512" y="18101"/>
                      <a:pt x="9512" y="18137"/>
                    </a:cubicBezTo>
                    <a:cubicBezTo>
                      <a:pt x="9989" y="19089"/>
                      <a:pt x="10683" y="20151"/>
                      <a:pt x="11810" y="20663"/>
                    </a:cubicBezTo>
                    <a:cubicBezTo>
                      <a:pt x="13068" y="21249"/>
                      <a:pt x="14630" y="21176"/>
                      <a:pt x="15931" y="20736"/>
                    </a:cubicBezTo>
                    <a:cubicBezTo>
                      <a:pt x="18967" y="19675"/>
                      <a:pt x="20789" y="16490"/>
                      <a:pt x="20832" y="13854"/>
                    </a:cubicBezTo>
                    <a:cubicBezTo>
                      <a:pt x="20832" y="13634"/>
                      <a:pt x="20832" y="13451"/>
                      <a:pt x="20832" y="13231"/>
                    </a:cubicBezTo>
                    <a:close/>
                  </a:path>
                </a:pathLst>
              </a:custGeom>
              <a:solidFill>
                <a:srgbClr val="21247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04" name="Freeform: Shape 811"/>
              <p:cNvSpPr/>
              <p:nvPr/>
            </p:nvSpPr>
            <p:spPr>
              <a:xfrm>
                <a:off x="187225" y="2264856"/>
                <a:ext cx="585668" cy="1205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712" y="0"/>
                    </a:moveTo>
                    <a:lnTo>
                      <a:pt x="21600" y="903"/>
                    </a:lnTo>
                    <a:lnTo>
                      <a:pt x="2387" y="21600"/>
                    </a:lnTo>
                    <a:lnTo>
                      <a:pt x="0" y="21158"/>
                    </a:lnTo>
                    <a:close/>
                  </a:path>
                </a:pathLst>
              </a:custGeom>
              <a:solidFill>
                <a:srgbClr val="21247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05" name="Freeform: Shape 812"/>
              <p:cNvSpPr/>
              <p:nvPr/>
            </p:nvSpPr>
            <p:spPr>
              <a:xfrm>
                <a:off x="923164" y="2264856"/>
                <a:ext cx="585668" cy="1205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888" y="0"/>
                    </a:moveTo>
                    <a:lnTo>
                      <a:pt x="0" y="903"/>
                    </a:lnTo>
                    <a:lnTo>
                      <a:pt x="19251" y="21600"/>
                    </a:lnTo>
                    <a:lnTo>
                      <a:pt x="21600" y="21158"/>
                    </a:lnTo>
                    <a:close/>
                  </a:path>
                </a:pathLst>
              </a:custGeom>
              <a:solidFill>
                <a:srgbClr val="21247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06" name="Freeform: Shape 813"/>
              <p:cNvSpPr/>
              <p:nvPr/>
            </p:nvSpPr>
            <p:spPr>
              <a:xfrm>
                <a:off x="241777" y="2311178"/>
                <a:ext cx="542437" cy="11641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18" y="21600"/>
                    </a:moveTo>
                    <a:lnTo>
                      <a:pt x="0" y="21428"/>
                    </a:lnTo>
                    <a:lnTo>
                      <a:pt x="20741" y="0"/>
                    </a:lnTo>
                    <a:lnTo>
                      <a:pt x="21600" y="172"/>
                    </a:lnTo>
                    <a:close/>
                  </a:path>
                </a:pathLst>
              </a:custGeom>
              <a:solidFill>
                <a:srgbClr val="FFA90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07" name="Freeform: Shape 814"/>
              <p:cNvSpPr/>
              <p:nvPr/>
            </p:nvSpPr>
            <p:spPr>
              <a:xfrm>
                <a:off x="1045653" y="2260739"/>
                <a:ext cx="474504" cy="11888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18" y="21600"/>
                    </a:moveTo>
                    <a:lnTo>
                      <a:pt x="0" y="149"/>
                    </a:lnTo>
                    <a:lnTo>
                      <a:pt x="982" y="0"/>
                    </a:lnTo>
                    <a:lnTo>
                      <a:pt x="21600" y="21451"/>
                    </a:lnTo>
                    <a:close/>
                  </a:path>
                </a:pathLst>
              </a:custGeom>
              <a:solidFill>
                <a:srgbClr val="FFA90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08" name="Freeform: Shape 815"/>
              <p:cNvSpPr/>
              <p:nvPr/>
            </p:nvSpPr>
            <p:spPr>
              <a:xfrm>
                <a:off x="372496" y="2264856"/>
                <a:ext cx="585669" cy="1205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749" y="0"/>
                    </a:moveTo>
                    <a:lnTo>
                      <a:pt x="21600" y="903"/>
                    </a:lnTo>
                    <a:lnTo>
                      <a:pt x="2387" y="21600"/>
                    </a:lnTo>
                    <a:lnTo>
                      <a:pt x="0" y="21158"/>
                    </a:lnTo>
                    <a:close/>
                  </a:path>
                </a:pathLst>
              </a:custGeom>
              <a:solidFill>
                <a:srgbClr val="18185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09" name="Freeform: Shape 816"/>
              <p:cNvSpPr/>
              <p:nvPr/>
            </p:nvSpPr>
            <p:spPr>
              <a:xfrm>
                <a:off x="1108440" y="2264856"/>
                <a:ext cx="585668" cy="1205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888" y="0"/>
                    </a:moveTo>
                    <a:lnTo>
                      <a:pt x="0" y="903"/>
                    </a:lnTo>
                    <a:lnTo>
                      <a:pt x="19251" y="21600"/>
                    </a:lnTo>
                    <a:lnTo>
                      <a:pt x="21600" y="21158"/>
                    </a:lnTo>
                    <a:close/>
                  </a:path>
                </a:pathLst>
              </a:custGeom>
              <a:solidFill>
                <a:srgbClr val="18185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10" name="Freeform: Shape 817"/>
              <p:cNvSpPr/>
              <p:nvPr/>
            </p:nvSpPr>
            <p:spPr>
              <a:xfrm>
                <a:off x="304115" y="1127295"/>
                <a:ext cx="1427827" cy="1332213"/>
              </a:xfrm>
              <a:custGeom>
                <a:avLst/>
                <a:gdLst/>
                <a:ahLst/>
                <a:cxnLst>
                  <a:cxn ang="0">
                    <a:pos x="wd2" y="hd2"/>
                  </a:cxn>
                  <a:cxn ang="5400000">
                    <a:pos x="wd2" y="hd2"/>
                  </a:cxn>
                  <a:cxn ang="10800000">
                    <a:pos x="wd2" y="hd2"/>
                  </a:cxn>
                  <a:cxn ang="16200000">
                    <a:pos x="wd2" y="hd2"/>
                  </a:cxn>
                </a:cxnLst>
                <a:rect l="0" t="0" r="r" b="b"/>
                <a:pathLst>
                  <a:path w="21206" h="21374" fill="norm" stroke="1" extrusionOk="0">
                    <a:moveTo>
                      <a:pt x="11906" y="7792"/>
                    </a:moveTo>
                    <a:cubicBezTo>
                      <a:pt x="12120" y="5283"/>
                      <a:pt x="12899" y="1026"/>
                      <a:pt x="15450" y="135"/>
                    </a:cubicBezTo>
                    <a:cubicBezTo>
                      <a:pt x="16122" y="-96"/>
                      <a:pt x="16855" y="-13"/>
                      <a:pt x="17512" y="251"/>
                    </a:cubicBezTo>
                    <a:cubicBezTo>
                      <a:pt x="21453" y="1851"/>
                      <a:pt x="21484" y="7627"/>
                      <a:pt x="20980" y="11356"/>
                    </a:cubicBezTo>
                    <a:cubicBezTo>
                      <a:pt x="20567" y="14293"/>
                      <a:pt x="20247" y="21504"/>
                      <a:pt x="10653" y="21372"/>
                    </a:cubicBezTo>
                    <a:cubicBezTo>
                      <a:pt x="1060" y="21223"/>
                      <a:pt x="128" y="19722"/>
                      <a:pt x="6" y="18154"/>
                    </a:cubicBezTo>
                    <a:cubicBezTo>
                      <a:pt x="-116" y="16851"/>
                      <a:pt x="1473" y="16455"/>
                      <a:pt x="2359" y="16257"/>
                    </a:cubicBezTo>
                    <a:cubicBezTo>
                      <a:pt x="5368" y="15613"/>
                      <a:pt x="8301" y="16719"/>
                      <a:pt x="10195" y="13418"/>
                    </a:cubicBezTo>
                    <a:cubicBezTo>
                      <a:pt x="11158" y="11768"/>
                      <a:pt x="11707" y="9722"/>
                      <a:pt x="11906" y="7792"/>
                    </a:cubicBezTo>
                    <a:close/>
                  </a:path>
                </a:pathLst>
              </a:custGeom>
              <a:solidFill>
                <a:srgbClr val="89A8E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11" name="Freeform: Shape 818"/>
              <p:cNvSpPr/>
              <p:nvPr/>
            </p:nvSpPr>
            <p:spPr>
              <a:xfrm>
                <a:off x="981179" y="1194515"/>
                <a:ext cx="273982" cy="781115"/>
              </a:xfrm>
              <a:custGeom>
                <a:avLst/>
                <a:gdLst/>
                <a:ahLst/>
                <a:cxnLst>
                  <a:cxn ang="0">
                    <a:pos x="wd2" y="hd2"/>
                  </a:cxn>
                  <a:cxn ang="5400000">
                    <a:pos x="wd2" y="hd2"/>
                  </a:cxn>
                  <a:cxn ang="10800000">
                    <a:pos x="wd2" y="hd2"/>
                  </a:cxn>
                  <a:cxn ang="16200000">
                    <a:pos x="wd2" y="hd2"/>
                  </a:cxn>
                </a:cxnLst>
                <a:rect l="0" t="0" r="r" b="b"/>
                <a:pathLst>
                  <a:path w="21375" h="21568" fill="norm" stroke="1" extrusionOk="0">
                    <a:moveTo>
                      <a:pt x="851" y="21568"/>
                    </a:moveTo>
                    <a:cubicBezTo>
                      <a:pt x="771" y="21568"/>
                      <a:pt x="611" y="21568"/>
                      <a:pt x="451" y="21540"/>
                    </a:cubicBezTo>
                    <a:cubicBezTo>
                      <a:pt x="-29" y="21426"/>
                      <a:pt x="-109" y="21227"/>
                      <a:pt x="131" y="21085"/>
                    </a:cubicBezTo>
                    <a:cubicBezTo>
                      <a:pt x="4611" y="18503"/>
                      <a:pt x="7811" y="15097"/>
                      <a:pt x="8931" y="11549"/>
                    </a:cubicBezTo>
                    <a:cubicBezTo>
                      <a:pt x="9731" y="8568"/>
                      <a:pt x="12211" y="3175"/>
                      <a:pt x="19811" y="110"/>
                    </a:cubicBezTo>
                    <a:cubicBezTo>
                      <a:pt x="20131" y="-32"/>
                      <a:pt x="20691" y="-32"/>
                      <a:pt x="21091" y="82"/>
                    </a:cubicBezTo>
                    <a:cubicBezTo>
                      <a:pt x="21411" y="195"/>
                      <a:pt x="21491" y="394"/>
                      <a:pt x="21171" y="536"/>
                    </a:cubicBezTo>
                    <a:cubicBezTo>
                      <a:pt x="13811" y="3431"/>
                      <a:pt x="11411" y="8710"/>
                      <a:pt x="10691" y="11605"/>
                    </a:cubicBezTo>
                    <a:cubicBezTo>
                      <a:pt x="9571" y="15267"/>
                      <a:pt x="6291" y="18758"/>
                      <a:pt x="1651" y="21426"/>
                    </a:cubicBezTo>
                    <a:cubicBezTo>
                      <a:pt x="1491" y="21540"/>
                      <a:pt x="1171" y="21568"/>
                      <a:pt x="851" y="21568"/>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12" name="Freeform: Shape 819"/>
              <p:cNvSpPr/>
              <p:nvPr/>
            </p:nvSpPr>
            <p:spPr>
              <a:xfrm>
                <a:off x="1011683" y="1228068"/>
                <a:ext cx="732865" cy="1242648"/>
              </a:xfrm>
              <a:custGeom>
                <a:avLst/>
                <a:gdLst/>
                <a:ahLst/>
                <a:cxnLst>
                  <a:cxn ang="0">
                    <a:pos x="wd2" y="hd2"/>
                  </a:cxn>
                  <a:cxn ang="5400000">
                    <a:pos x="wd2" y="hd2"/>
                  </a:cxn>
                  <a:cxn ang="10800000">
                    <a:pos x="wd2" y="hd2"/>
                  </a:cxn>
                  <a:cxn ang="16200000">
                    <a:pos x="wd2" y="hd2"/>
                  </a:cxn>
                </a:cxnLst>
                <a:rect l="0" t="0" r="r" b="b"/>
                <a:pathLst>
                  <a:path w="20897" h="21569" fill="norm" stroke="1" extrusionOk="0">
                    <a:moveTo>
                      <a:pt x="850" y="21569"/>
                    </a:moveTo>
                    <a:cubicBezTo>
                      <a:pt x="674" y="21569"/>
                      <a:pt x="498" y="21569"/>
                      <a:pt x="322" y="21569"/>
                    </a:cubicBezTo>
                    <a:cubicBezTo>
                      <a:pt x="147" y="21569"/>
                      <a:pt x="0" y="21480"/>
                      <a:pt x="0" y="21373"/>
                    </a:cubicBezTo>
                    <a:cubicBezTo>
                      <a:pt x="0" y="21266"/>
                      <a:pt x="147" y="21176"/>
                      <a:pt x="322" y="21176"/>
                    </a:cubicBezTo>
                    <a:cubicBezTo>
                      <a:pt x="7708" y="21230"/>
                      <a:pt x="13042" y="19980"/>
                      <a:pt x="16119" y="17463"/>
                    </a:cubicBezTo>
                    <a:cubicBezTo>
                      <a:pt x="18728" y="15357"/>
                      <a:pt x="19285" y="12786"/>
                      <a:pt x="19666" y="11072"/>
                    </a:cubicBezTo>
                    <a:cubicBezTo>
                      <a:pt x="19724" y="10894"/>
                      <a:pt x="19754" y="10698"/>
                      <a:pt x="19812" y="10519"/>
                    </a:cubicBezTo>
                    <a:cubicBezTo>
                      <a:pt x="20428" y="7895"/>
                      <a:pt x="20926" y="3075"/>
                      <a:pt x="17174" y="326"/>
                    </a:cubicBezTo>
                    <a:cubicBezTo>
                      <a:pt x="17028" y="255"/>
                      <a:pt x="17057" y="130"/>
                      <a:pt x="17204" y="58"/>
                    </a:cubicBezTo>
                    <a:cubicBezTo>
                      <a:pt x="17350" y="-31"/>
                      <a:pt x="17555" y="-13"/>
                      <a:pt x="17673" y="76"/>
                    </a:cubicBezTo>
                    <a:cubicBezTo>
                      <a:pt x="21600" y="2950"/>
                      <a:pt x="21102" y="7877"/>
                      <a:pt x="20457" y="10573"/>
                    </a:cubicBezTo>
                    <a:cubicBezTo>
                      <a:pt x="20398" y="10751"/>
                      <a:pt x="20340" y="10948"/>
                      <a:pt x="20310" y="11144"/>
                    </a:cubicBezTo>
                    <a:cubicBezTo>
                      <a:pt x="19578" y="14536"/>
                      <a:pt x="17995" y="21569"/>
                      <a:pt x="850" y="21569"/>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13" name="Freeform: Shape 841"/>
              <p:cNvSpPr/>
              <p:nvPr/>
            </p:nvSpPr>
            <p:spPr>
              <a:xfrm>
                <a:off x="224279" y="968982"/>
                <a:ext cx="882103" cy="5815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9196"/>
                    </a:moveTo>
                    <a:lnTo>
                      <a:pt x="7099" y="19196"/>
                    </a:lnTo>
                    <a:lnTo>
                      <a:pt x="2467" y="0"/>
                    </a:lnTo>
                    <a:lnTo>
                      <a:pt x="0" y="1374"/>
                    </a:lnTo>
                    <a:lnTo>
                      <a:pt x="4909" y="21600"/>
                    </a:lnTo>
                    <a:lnTo>
                      <a:pt x="21600" y="21600"/>
                    </a:lnTo>
                    <a:close/>
                  </a:path>
                </a:pathLst>
              </a:custGeom>
              <a:solidFill>
                <a:srgbClr val="9C909A"/>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1650" name="Group 1"/>
            <p:cNvGrpSpPr/>
            <p:nvPr/>
          </p:nvGrpSpPr>
          <p:grpSpPr>
            <a:xfrm>
              <a:off x="4585853" y="1708030"/>
              <a:ext cx="2102303" cy="3514592"/>
              <a:chOff x="0" y="0"/>
              <a:chExt cx="2102302" cy="3514590"/>
            </a:xfrm>
          </p:grpSpPr>
          <p:sp>
            <p:nvSpPr>
              <p:cNvPr id="1615" name="Freeform: Shape 763"/>
              <p:cNvSpPr/>
              <p:nvPr/>
            </p:nvSpPr>
            <p:spPr>
              <a:xfrm>
                <a:off x="595344" y="3193449"/>
                <a:ext cx="341345" cy="317539"/>
              </a:xfrm>
              <a:custGeom>
                <a:avLst/>
                <a:gdLst/>
                <a:ahLst/>
                <a:cxnLst>
                  <a:cxn ang="0">
                    <a:pos x="wd2" y="hd2"/>
                  </a:cxn>
                  <a:cxn ang="5400000">
                    <a:pos x="wd2" y="hd2"/>
                  </a:cxn>
                  <a:cxn ang="10800000">
                    <a:pos x="wd2" y="hd2"/>
                  </a:cxn>
                  <a:cxn ang="16200000">
                    <a:pos x="wd2" y="hd2"/>
                  </a:cxn>
                </a:cxnLst>
                <a:rect l="0" t="0" r="r" b="b"/>
                <a:pathLst>
                  <a:path w="20705" h="21089" fill="norm" stroke="1" extrusionOk="0">
                    <a:moveTo>
                      <a:pt x="12611" y="3475"/>
                    </a:moveTo>
                    <a:lnTo>
                      <a:pt x="17404" y="0"/>
                    </a:lnTo>
                    <a:lnTo>
                      <a:pt x="20081" y="3679"/>
                    </a:lnTo>
                    <a:cubicBezTo>
                      <a:pt x="21139" y="5110"/>
                      <a:pt x="20828" y="7223"/>
                      <a:pt x="19334" y="8245"/>
                    </a:cubicBezTo>
                    <a:lnTo>
                      <a:pt x="1842" y="20850"/>
                    </a:lnTo>
                    <a:cubicBezTo>
                      <a:pt x="846" y="21600"/>
                      <a:pt x="-461" y="20442"/>
                      <a:pt x="161" y="19351"/>
                    </a:cubicBezTo>
                    <a:cubicBezTo>
                      <a:pt x="2589" y="15536"/>
                      <a:pt x="6635" y="9676"/>
                      <a:pt x="12611" y="3475"/>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16" name="Freeform: Shape 764"/>
              <p:cNvSpPr/>
              <p:nvPr/>
            </p:nvSpPr>
            <p:spPr>
              <a:xfrm>
                <a:off x="595342" y="3374607"/>
                <a:ext cx="122075" cy="136381"/>
              </a:xfrm>
              <a:custGeom>
                <a:avLst/>
                <a:gdLst/>
                <a:ahLst/>
                <a:cxnLst>
                  <a:cxn ang="0">
                    <a:pos x="wd2" y="hd2"/>
                  </a:cxn>
                  <a:cxn ang="5400000">
                    <a:pos x="wd2" y="hd2"/>
                  </a:cxn>
                  <a:cxn ang="10800000">
                    <a:pos x="wd2" y="hd2"/>
                  </a:cxn>
                  <a:cxn ang="16200000">
                    <a:pos x="wd2" y="hd2"/>
                  </a:cxn>
                </a:cxnLst>
                <a:rect l="0" t="0" r="r" b="b"/>
                <a:pathLst>
                  <a:path w="20341" h="20452" fill="norm" stroke="1" extrusionOk="0">
                    <a:moveTo>
                      <a:pt x="14388" y="0"/>
                    </a:moveTo>
                    <a:cubicBezTo>
                      <a:pt x="8435" y="6434"/>
                      <a:pt x="4013" y="12255"/>
                      <a:pt x="442" y="16545"/>
                    </a:cubicBezTo>
                    <a:cubicBezTo>
                      <a:pt x="-1259" y="18996"/>
                      <a:pt x="2313" y="21600"/>
                      <a:pt x="5034" y="19915"/>
                    </a:cubicBezTo>
                    <a:lnTo>
                      <a:pt x="20341" y="10877"/>
                    </a:lnTo>
                    <a:cubicBezTo>
                      <a:pt x="20001" y="7047"/>
                      <a:pt x="17960" y="3064"/>
                      <a:pt x="14388" y="0"/>
                    </a:cubicBezTo>
                    <a:close/>
                  </a:path>
                </a:pathLst>
              </a:custGeom>
              <a:solidFill>
                <a:srgbClr val="89A8E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17" name="Freeform: Shape 765"/>
              <p:cNvSpPr/>
              <p:nvPr/>
            </p:nvSpPr>
            <p:spPr>
              <a:xfrm>
                <a:off x="591636" y="3372548"/>
                <a:ext cx="235915" cy="142043"/>
              </a:xfrm>
              <a:custGeom>
                <a:avLst/>
                <a:gdLst/>
                <a:ahLst/>
                <a:cxnLst>
                  <a:cxn ang="0">
                    <a:pos x="wd2" y="hd2"/>
                  </a:cxn>
                  <a:cxn ang="5400000">
                    <a:pos x="wd2" y="hd2"/>
                  </a:cxn>
                  <a:cxn ang="10800000">
                    <a:pos x="wd2" y="hd2"/>
                  </a:cxn>
                  <a:cxn ang="16200000">
                    <a:pos x="wd2" y="hd2"/>
                  </a:cxn>
                </a:cxnLst>
                <a:rect l="0" t="0" r="r" b="b"/>
                <a:pathLst>
                  <a:path w="21433" h="21600" fill="norm" stroke="1" extrusionOk="0">
                    <a:moveTo>
                      <a:pt x="1974" y="21600"/>
                    </a:moveTo>
                    <a:cubicBezTo>
                      <a:pt x="1416" y="21600"/>
                      <a:pt x="857" y="21134"/>
                      <a:pt x="485" y="20512"/>
                    </a:cubicBezTo>
                    <a:cubicBezTo>
                      <a:pt x="-74" y="19580"/>
                      <a:pt x="-167" y="18026"/>
                      <a:pt x="299" y="16938"/>
                    </a:cubicBezTo>
                    <a:cubicBezTo>
                      <a:pt x="2440" y="11655"/>
                      <a:pt x="4767" y="6371"/>
                      <a:pt x="7374" y="1088"/>
                    </a:cubicBezTo>
                    <a:lnTo>
                      <a:pt x="7840" y="1865"/>
                    </a:lnTo>
                    <a:cubicBezTo>
                      <a:pt x="5233" y="7148"/>
                      <a:pt x="2905" y="12276"/>
                      <a:pt x="857" y="17404"/>
                    </a:cubicBezTo>
                    <a:cubicBezTo>
                      <a:pt x="485" y="18181"/>
                      <a:pt x="485" y="19114"/>
                      <a:pt x="950" y="19735"/>
                    </a:cubicBezTo>
                    <a:cubicBezTo>
                      <a:pt x="1323" y="20512"/>
                      <a:pt x="2067" y="20978"/>
                      <a:pt x="2812" y="20201"/>
                    </a:cubicBezTo>
                    <a:lnTo>
                      <a:pt x="21154" y="0"/>
                    </a:lnTo>
                    <a:lnTo>
                      <a:pt x="21433" y="932"/>
                    </a:lnTo>
                    <a:lnTo>
                      <a:pt x="3092" y="20978"/>
                    </a:lnTo>
                    <a:cubicBezTo>
                      <a:pt x="2812" y="21445"/>
                      <a:pt x="2440" y="21600"/>
                      <a:pt x="1974" y="21600"/>
                    </a:cubicBezTo>
                    <a:close/>
                  </a:path>
                </a:pathLst>
              </a:custGeom>
              <a:solidFill>
                <a:srgbClr val="21247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18" name="Freeform: Shape 766"/>
              <p:cNvSpPr/>
              <p:nvPr/>
            </p:nvSpPr>
            <p:spPr>
              <a:xfrm>
                <a:off x="724621" y="3189332"/>
                <a:ext cx="215645" cy="143072"/>
              </a:xfrm>
              <a:custGeom>
                <a:avLst/>
                <a:gdLst/>
                <a:ahLst/>
                <a:cxnLst>
                  <a:cxn ang="0">
                    <a:pos x="wd2" y="hd2"/>
                  </a:cxn>
                  <a:cxn ang="5400000">
                    <a:pos x="wd2" y="hd2"/>
                  </a:cxn>
                  <a:cxn ang="10800000">
                    <a:pos x="wd2" y="hd2"/>
                  </a:cxn>
                  <a:cxn ang="16200000">
                    <a:pos x="wd2" y="hd2"/>
                  </a:cxn>
                </a:cxnLst>
                <a:rect l="0" t="0" r="r" b="b"/>
                <a:pathLst>
                  <a:path w="21448" h="21600" fill="norm" stroke="1" extrusionOk="0">
                    <a:moveTo>
                      <a:pt x="17219" y="21600"/>
                    </a:moveTo>
                    <a:lnTo>
                      <a:pt x="16913" y="20674"/>
                    </a:lnTo>
                    <a:lnTo>
                      <a:pt x="18747" y="18823"/>
                    </a:lnTo>
                    <a:cubicBezTo>
                      <a:pt x="19868" y="17743"/>
                      <a:pt x="20581" y="16200"/>
                      <a:pt x="20683" y="14349"/>
                    </a:cubicBezTo>
                    <a:cubicBezTo>
                      <a:pt x="20887" y="12497"/>
                      <a:pt x="20581" y="10646"/>
                      <a:pt x="19766" y="9103"/>
                    </a:cubicBezTo>
                    <a:lnTo>
                      <a:pt x="15487" y="1234"/>
                    </a:lnTo>
                    <a:lnTo>
                      <a:pt x="7947" y="8794"/>
                    </a:lnTo>
                    <a:cubicBezTo>
                      <a:pt x="5502" y="12651"/>
                      <a:pt x="2853" y="16509"/>
                      <a:pt x="408" y="20520"/>
                    </a:cubicBezTo>
                    <a:lnTo>
                      <a:pt x="0" y="19903"/>
                    </a:lnTo>
                    <a:cubicBezTo>
                      <a:pt x="2445" y="15891"/>
                      <a:pt x="4992" y="11880"/>
                      <a:pt x="7540" y="8023"/>
                    </a:cubicBezTo>
                    <a:lnTo>
                      <a:pt x="15691" y="0"/>
                    </a:lnTo>
                    <a:lnTo>
                      <a:pt x="20377" y="8486"/>
                    </a:lnTo>
                    <a:cubicBezTo>
                      <a:pt x="21192" y="10183"/>
                      <a:pt x="21600" y="12343"/>
                      <a:pt x="21396" y="14349"/>
                    </a:cubicBezTo>
                    <a:cubicBezTo>
                      <a:pt x="21192" y="16509"/>
                      <a:pt x="20377" y="18514"/>
                      <a:pt x="19053" y="19749"/>
                    </a:cubicBezTo>
                    <a:close/>
                  </a:path>
                </a:pathLst>
              </a:custGeom>
              <a:solidFill>
                <a:srgbClr val="21247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19" name="Freeform: Shape 767"/>
              <p:cNvSpPr/>
              <p:nvPr/>
            </p:nvSpPr>
            <p:spPr>
              <a:xfrm>
                <a:off x="531265" y="1800746"/>
                <a:ext cx="1126114" cy="1455261"/>
              </a:xfrm>
              <a:custGeom>
                <a:avLst/>
                <a:gdLst/>
                <a:ahLst/>
                <a:cxnLst>
                  <a:cxn ang="0">
                    <a:pos x="wd2" y="hd2"/>
                  </a:cxn>
                  <a:cxn ang="5400000">
                    <a:pos x="wd2" y="hd2"/>
                  </a:cxn>
                  <a:cxn ang="10800000">
                    <a:pos x="wd2" y="hd2"/>
                  </a:cxn>
                  <a:cxn ang="16200000">
                    <a:pos x="wd2" y="hd2"/>
                  </a:cxn>
                </a:cxnLst>
                <a:rect l="0" t="0" r="r" b="b"/>
                <a:pathLst>
                  <a:path w="21445" h="21371" fill="norm" stroke="1" extrusionOk="0">
                    <a:moveTo>
                      <a:pt x="18856" y="92"/>
                    </a:moveTo>
                    <a:cubicBezTo>
                      <a:pt x="19541" y="183"/>
                      <a:pt x="20207" y="334"/>
                      <a:pt x="20697" y="681"/>
                    </a:cubicBezTo>
                    <a:cubicBezTo>
                      <a:pt x="21245" y="1074"/>
                      <a:pt x="21480" y="1633"/>
                      <a:pt x="21441" y="2176"/>
                    </a:cubicBezTo>
                    <a:cubicBezTo>
                      <a:pt x="21304" y="4246"/>
                      <a:pt x="18425" y="5394"/>
                      <a:pt x="15762" y="5620"/>
                    </a:cubicBezTo>
                    <a:cubicBezTo>
                      <a:pt x="14156" y="5741"/>
                      <a:pt x="12531" y="5620"/>
                      <a:pt x="10925" y="5620"/>
                    </a:cubicBezTo>
                    <a:cubicBezTo>
                      <a:pt x="9593" y="5635"/>
                      <a:pt x="8105" y="5651"/>
                      <a:pt x="7087" y="6270"/>
                    </a:cubicBezTo>
                    <a:cubicBezTo>
                      <a:pt x="6088" y="6859"/>
                      <a:pt x="5774" y="7841"/>
                      <a:pt x="5598" y="8747"/>
                    </a:cubicBezTo>
                    <a:cubicBezTo>
                      <a:pt x="4776" y="12901"/>
                      <a:pt x="5246" y="16541"/>
                      <a:pt x="6793" y="20589"/>
                    </a:cubicBezTo>
                    <a:cubicBezTo>
                      <a:pt x="6597" y="20801"/>
                      <a:pt x="5500" y="21556"/>
                      <a:pt x="5324" y="21329"/>
                    </a:cubicBezTo>
                    <a:cubicBezTo>
                      <a:pt x="2132" y="17327"/>
                      <a:pt x="683" y="12478"/>
                      <a:pt x="115" y="7901"/>
                    </a:cubicBezTo>
                    <a:cubicBezTo>
                      <a:pt x="-81" y="6391"/>
                      <a:pt x="-120" y="4790"/>
                      <a:pt x="781" y="3415"/>
                    </a:cubicBezTo>
                    <a:cubicBezTo>
                      <a:pt x="1623" y="2131"/>
                      <a:pt x="3033" y="1210"/>
                      <a:pt x="4932" y="741"/>
                    </a:cubicBezTo>
                    <a:cubicBezTo>
                      <a:pt x="6538" y="349"/>
                      <a:pt x="8281" y="258"/>
                      <a:pt x="10004" y="183"/>
                    </a:cubicBezTo>
                    <a:cubicBezTo>
                      <a:pt x="12256" y="77"/>
                      <a:pt x="14528" y="-44"/>
                      <a:pt x="16800" y="16"/>
                    </a:cubicBezTo>
                    <a:cubicBezTo>
                      <a:pt x="17446" y="32"/>
                      <a:pt x="18170" y="16"/>
                      <a:pt x="18856" y="92"/>
                    </a:cubicBezTo>
                    <a:close/>
                  </a:path>
                </a:pathLst>
              </a:custGeom>
              <a:solidFill>
                <a:srgbClr val="FFCB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20" name="Freeform: Shape 768"/>
              <p:cNvSpPr/>
              <p:nvPr/>
            </p:nvSpPr>
            <p:spPr>
              <a:xfrm>
                <a:off x="796208" y="1941834"/>
                <a:ext cx="868156" cy="1321611"/>
              </a:xfrm>
              <a:custGeom>
                <a:avLst/>
                <a:gdLst/>
                <a:ahLst/>
                <a:cxnLst>
                  <a:cxn ang="0">
                    <a:pos x="wd2" y="hd2"/>
                  </a:cxn>
                  <a:cxn ang="5400000">
                    <a:pos x="wd2" y="hd2"/>
                  </a:cxn>
                  <a:cxn ang="10800000">
                    <a:pos x="wd2" y="hd2"/>
                  </a:cxn>
                  <a:cxn ang="16200000">
                    <a:pos x="wd2" y="hd2"/>
                  </a:cxn>
                </a:cxnLst>
                <a:rect l="0" t="0" r="r" b="b"/>
                <a:pathLst>
                  <a:path w="21111" h="21600" fill="norm" stroke="1" extrusionOk="0">
                    <a:moveTo>
                      <a:pt x="461" y="21600"/>
                    </a:moveTo>
                    <a:cubicBezTo>
                      <a:pt x="336" y="21600"/>
                      <a:pt x="236" y="21550"/>
                      <a:pt x="186" y="21499"/>
                    </a:cubicBezTo>
                    <a:cubicBezTo>
                      <a:pt x="136" y="21449"/>
                      <a:pt x="161" y="21365"/>
                      <a:pt x="236" y="21331"/>
                    </a:cubicBezTo>
                    <a:cubicBezTo>
                      <a:pt x="311" y="21297"/>
                      <a:pt x="436" y="21314"/>
                      <a:pt x="486" y="21348"/>
                    </a:cubicBezTo>
                    <a:cubicBezTo>
                      <a:pt x="736" y="21348"/>
                      <a:pt x="1661" y="20844"/>
                      <a:pt x="2011" y="20575"/>
                    </a:cubicBezTo>
                    <a:cubicBezTo>
                      <a:pt x="-39" y="15885"/>
                      <a:pt x="-489" y="11817"/>
                      <a:pt x="511" y="7413"/>
                    </a:cubicBezTo>
                    <a:cubicBezTo>
                      <a:pt x="761" y="6337"/>
                      <a:pt x="1161" y="5245"/>
                      <a:pt x="2461" y="4572"/>
                    </a:cubicBezTo>
                    <a:cubicBezTo>
                      <a:pt x="3786" y="3900"/>
                      <a:pt x="5611" y="3833"/>
                      <a:pt x="7486" y="3833"/>
                    </a:cubicBezTo>
                    <a:cubicBezTo>
                      <a:pt x="8186" y="3833"/>
                      <a:pt x="8911" y="3849"/>
                      <a:pt x="9586" y="3866"/>
                    </a:cubicBezTo>
                    <a:cubicBezTo>
                      <a:pt x="10911" y="3883"/>
                      <a:pt x="12286" y="3917"/>
                      <a:pt x="13636" y="3833"/>
                    </a:cubicBezTo>
                    <a:cubicBezTo>
                      <a:pt x="18361" y="3480"/>
                      <a:pt x="20586" y="1715"/>
                      <a:pt x="20736" y="118"/>
                    </a:cubicBezTo>
                    <a:cubicBezTo>
                      <a:pt x="20736" y="50"/>
                      <a:pt x="20836" y="0"/>
                      <a:pt x="20936" y="0"/>
                    </a:cubicBezTo>
                    <a:cubicBezTo>
                      <a:pt x="21011" y="17"/>
                      <a:pt x="21111" y="67"/>
                      <a:pt x="21111" y="134"/>
                    </a:cubicBezTo>
                    <a:cubicBezTo>
                      <a:pt x="21011" y="1227"/>
                      <a:pt x="20161" y="2185"/>
                      <a:pt x="18586" y="2908"/>
                    </a:cubicBezTo>
                    <a:cubicBezTo>
                      <a:pt x="17286" y="3513"/>
                      <a:pt x="15511" y="3933"/>
                      <a:pt x="13661" y="4068"/>
                    </a:cubicBezTo>
                    <a:cubicBezTo>
                      <a:pt x="12311" y="4169"/>
                      <a:pt x="10911" y="4135"/>
                      <a:pt x="9561" y="4101"/>
                    </a:cubicBezTo>
                    <a:cubicBezTo>
                      <a:pt x="8911" y="4085"/>
                      <a:pt x="8186" y="4068"/>
                      <a:pt x="7511" y="4068"/>
                    </a:cubicBezTo>
                    <a:cubicBezTo>
                      <a:pt x="5661" y="4085"/>
                      <a:pt x="3911" y="4135"/>
                      <a:pt x="2686" y="4774"/>
                    </a:cubicBezTo>
                    <a:cubicBezTo>
                      <a:pt x="1486" y="5396"/>
                      <a:pt x="1111" y="6421"/>
                      <a:pt x="886" y="7447"/>
                    </a:cubicBezTo>
                    <a:cubicBezTo>
                      <a:pt x="-114" y="11851"/>
                      <a:pt x="361" y="15885"/>
                      <a:pt x="2386" y="20558"/>
                    </a:cubicBezTo>
                    <a:lnTo>
                      <a:pt x="2411" y="20625"/>
                    </a:lnTo>
                    <a:lnTo>
                      <a:pt x="2361" y="20675"/>
                    </a:lnTo>
                    <a:cubicBezTo>
                      <a:pt x="2186" y="20827"/>
                      <a:pt x="1036" y="21600"/>
                      <a:pt x="461" y="2160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21" name="Freeform: Shape 769"/>
              <p:cNvSpPr/>
              <p:nvPr/>
            </p:nvSpPr>
            <p:spPr>
              <a:xfrm>
                <a:off x="459300" y="3168746"/>
                <a:ext cx="360261" cy="296860"/>
              </a:xfrm>
              <a:custGeom>
                <a:avLst/>
                <a:gdLst/>
                <a:ahLst/>
                <a:cxnLst>
                  <a:cxn ang="0">
                    <a:pos x="wd2" y="hd2"/>
                  </a:cxn>
                  <a:cxn ang="5400000">
                    <a:pos x="wd2" y="hd2"/>
                  </a:cxn>
                  <a:cxn ang="10800000">
                    <a:pos x="wd2" y="hd2"/>
                  </a:cxn>
                  <a:cxn ang="16200000">
                    <a:pos x="wd2" y="hd2"/>
                  </a:cxn>
                </a:cxnLst>
                <a:rect l="0" t="0" r="r" b="b"/>
                <a:pathLst>
                  <a:path w="20659" h="21119" fill="norm" stroke="1" extrusionOk="0">
                    <a:moveTo>
                      <a:pt x="13170" y="3284"/>
                    </a:moveTo>
                    <a:lnTo>
                      <a:pt x="17938" y="0"/>
                    </a:lnTo>
                    <a:lnTo>
                      <a:pt x="20174" y="4086"/>
                    </a:lnTo>
                    <a:cubicBezTo>
                      <a:pt x="21116" y="5765"/>
                      <a:pt x="20645" y="7954"/>
                      <a:pt x="19115" y="8976"/>
                    </a:cubicBezTo>
                    <a:lnTo>
                      <a:pt x="1635" y="20943"/>
                    </a:lnTo>
                    <a:cubicBezTo>
                      <a:pt x="634" y="21600"/>
                      <a:pt x="-484" y="20286"/>
                      <a:pt x="222" y="19192"/>
                    </a:cubicBezTo>
                    <a:cubicBezTo>
                      <a:pt x="2753" y="15324"/>
                      <a:pt x="7108" y="9414"/>
                      <a:pt x="13170" y="3284"/>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22" name="Freeform: Shape 771"/>
              <p:cNvSpPr/>
              <p:nvPr/>
            </p:nvSpPr>
            <p:spPr>
              <a:xfrm>
                <a:off x="456232" y="3339611"/>
                <a:ext cx="245745" cy="128663"/>
              </a:xfrm>
              <a:custGeom>
                <a:avLst/>
                <a:gdLst/>
                <a:ahLst/>
                <a:cxnLst>
                  <a:cxn ang="0">
                    <a:pos x="wd2" y="hd2"/>
                  </a:cxn>
                  <a:cxn ang="5400000">
                    <a:pos x="wd2" y="hd2"/>
                  </a:cxn>
                  <a:cxn ang="10800000">
                    <a:pos x="wd2" y="hd2"/>
                  </a:cxn>
                  <a:cxn ang="16200000">
                    <a:pos x="wd2" y="hd2"/>
                  </a:cxn>
                </a:cxnLst>
                <a:rect l="0" t="0" r="r" b="b"/>
                <a:pathLst>
                  <a:path w="21488" h="21600" fill="norm" stroke="1" extrusionOk="0">
                    <a:moveTo>
                      <a:pt x="1949" y="21600"/>
                    </a:moveTo>
                    <a:cubicBezTo>
                      <a:pt x="1322" y="21600"/>
                      <a:pt x="784" y="21086"/>
                      <a:pt x="336" y="20229"/>
                    </a:cubicBezTo>
                    <a:cubicBezTo>
                      <a:pt x="-112" y="19200"/>
                      <a:pt x="-112" y="17486"/>
                      <a:pt x="336" y="16286"/>
                    </a:cubicBezTo>
                    <a:cubicBezTo>
                      <a:pt x="2666" y="10800"/>
                      <a:pt x="5266" y="5486"/>
                      <a:pt x="7954" y="0"/>
                    </a:cubicBezTo>
                    <a:lnTo>
                      <a:pt x="8403" y="857"/>
                    </a:lnTo>
                    <a:cubicBezTo>
                      <a:pt x="5624" y="6171"/>
                      <a:pt x="3115" y="11657"/>
                      <a:pt x="784" y="16971"/>
                    </a:cubicBezTo>
                    <a:cubicBezTo>
                      <a:pt x="515" y="17829"/>
                      <a:pt x="515" y="18857"/>
                      <a:pt x="784" y="19543"/>
                    </a:cubicBezTo>
                    <a:cubicBezTo>
                      <a:pt x="1232" y="20400"/>
                      <a:pt x="1949" y="20914"/>
                      <a:pt x="2577" y="20229"/>
                    </a:cubicBezTo>
                    <a:lnTo>
                      <a:pt x="21219" y="686"/>
                    </a:lnTo>
                    <a:lnTo>
                      <a:pt x="21488" y="1714"/>
                    </a:lnTo>
                    <a:lnTo>
                      <a:pt x="2935" y="21086"/>
                    </a:lnTo>
                    <a:cubicBezTo>
                      <a:pt x="2577" y="21600"/>
                      <a:pt x="2218" y="21600"/>
                      <a:pt x="1949" y="21600"/>
                    </a:cubicBezTo>
                    <a:close/>
                  </a:path>
                </a:pathLst>
              </a:custGeom>
              <a:solidFill>
                <a:srgbClr val="21247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23" name="Freeform: Shape 772"/>
              <p:cNvSpPr/>
              <p:nvPr/>
            </p:nvSpPr>
            <p:spPr>
              <a:xfrm>
                <a:off x="603164" y="3164632"/>
                <a:ext cx="219572" cy="143072"/>
              </a:xfrm>
              <a:custGeom>
                <a:avLst/>
                <a:gdLst/>
                <a:ahLst/>
                <a:cxnLst>
                  <a:cxn ang="0">
                    <a:pos x="wd2" y="hd2"/>
                  </a:cxn>
                  <a:cxn ang="5400000">
                    <a:pos x="wd2" y="hd2"/>
                  </a:cxn>
                  <a:cxn ang="10800000">
                    <a:pos x="wd2" y="hd2"/>
                  </a:cxn>
                  <a:cxn ang="16200000">
                    <a:pos x="wd2" y="hd2"/>
                  </a:cxn>
                </a:cxnLst>
                <a:rect l="0" t="0" r="r" b="b"/>
                <a:pathLst>
                  <a:path w="21432" h="21600" fill="norm" stroke="1" extrusionOk="0">
                    <a:moveTo>
                      <a:pt x="16800" y="21600"/>
                    </a:moveTo>
                    <a:lnTo>
                      <a:pt x="16500" y="20674"/>
                    </a:lnTo>
                    <a:lnTo>
                      <a:pt x="18400" y="19131"/>
                    </a:lnTo>
                    <a:cubicBezTo>
                      <a:pt x="19600" y="18206"/>
                      <a:pt x="20400" y="16509"/>
                      <a:pt x="20700" y="14657"/>
                    </a:cubicBezTo>
                    <a:cubicBezTo>
                      <a:pt x="20900" y="12960"/>
                      <a:pt x="20700" y="11109"/>
                      <a:pt x="20100" y="9566"/>
                    </a:cubicBezTo>
                    <a:lnTo>
                      <a:pt x="16400" y="1234"/>
                    </a:lnTo>
                    <a:lnTo>
                      <a:pt x="8500" y="8023"/>
                    </a:lnTo>
                    <a:cubicBezTo>
                      <a:pt x="5800" y="11417"/>
                      <a:pt x="3100" y="15120"/>
                      <a:pt x="500" y="18823"/>
                    </a:cubicBezTo>
                    <a:lnTo>
                      <a:pt x="0" y="18051"/>
                    </a:lnTo>
                    <a:cubicBezTo>
                      <a:pt x="2700" y="14349"/>
                      <a:pt x="5400" y="10646"/>
                      <a:pt x="8100" y="7097"/>
                    </a:cubicBezTo>
                    <a:lnTo>
                      <a:pt x="16600" y="0"/>
                    </a:lnTo>
                    <a:lnTo>
                      <a:pt x="20600" y="9103"/>
                    </a:lnTo>
                    <a:cubicBezTo>
                      <a:pt x="21400" y="10800"/>
                      <a:pt x="21600" y="12806"/>
                      <a:pt x="21300" y="14966"/>
                    </a:cubicBezTo>
                    <a:cubicBezTo>
                      <a:pt x="21000" y="17126"/>
                      <a:pt x="20100" y="18977"/>
                      <a:pt x="18700" y="20057"/>
                    </a:cubicBezTo>
                    <a:close/>
                  </a:path>
                </a:pathLst>
              </a:custGeom>
              <a:solidFill>
                <a:srgbClr val="21247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24" name="Freeform: Shape 773"/>
              <p:cNvSpPr/>
              <p:nvPr/>
            </p:nvSpPr>
            <p:spPr>
              <a:xfrm>
                <a:off x="422884" y="1800746"/>
                <a:ext cx="1232604" cy="1455261"/>
              </a:xfrm>
              <a:custGeom>
                <a:avLst/>
                <a:gdLst/>
                <a:ahLst/>
                <a:cxnLst>
                  <a:cxn ang="0">
                    <a:pos x="wd2" y="hd2"/>
                  </a:cxn>
                  <a:cxn ang="5400000">
                    <a:pos x="wd2" y="hd2"/>
                  </a:cxn>
                  <a:cxn ang="10800000">
                    <a:pos x="wd2" y="hd2"/>
                  </a:cxn>
                  <a:cxn ang="16200000">
                    <a:pos x="wd2" y="hd2"/>
                  </a:cxn>
                </a:cxnLst>
                <a:rect l="0" t="0" r="r" b="b"/>
                <a:pathLst>
                  <a:path w="21395" h="21371" fill="norm" stroke="1" extrusionOk="0">
                    <a:moveTo>
                      <a:pt x="17176" y="107"/>
                    </a:moveTo>
                    <a:cubicBezTo>
                      <a:pt x="20086" y="273"/>
                      <a:pt x="20407" y="409"/>
                      <a:pt x="20639" y="560"/>
                    </a:cubicBezTo>
                    <a:cubicBezTo>
                      <a:pt x="21496" y="1134"/>
                      <a:pt x="21496" y="2252"/>
                      <a:pt x="21264" y="2947"/>
                    </a:cubicBezTo>
                    <a:cubicBezTo>
                      <a:pt x="20889" y="3989"/>
                      <a:pt x="19836" y="4533"/>
                      <a:pt x="19318" y="4805"/>
                    </a:cubicBezTo>
                    <a:cubicBezTo>
                      <a:pt x="17854" y="5575"/>
                      <a:pt x="16301" y="5635"/>
                      <a:pt x="14427" y="5696"/>
                    </a:cubicBezTo>
                    <a:cubicBezTo>
                      <a:pt x="12428" y="5741"/>
                      <a:pt x="12178" y="5515"/>
                      <a:pt x="9982" y="5620"/>
                    </a:cubicBezTo>
                    <a:cubicBezTo>
                      <a:pt x="7322" y="5741"/>
                      <a:pt x="6662" y="6134"/>
                      <a:pt x="6465" y="6270"/>
                    </a:cubicBezTo>
                    <a:cubicBezTo>
                      <a:pt x="5537" y="6859"/>
                      <a:pt x="5269" y="7841"/>
                      <a:pt x="5109" y="8747"/>
                    </a:cubicBezTo>
                    <a:cubicBezTo>
                      <a:pt x="4359" y="12901"/>
                      <a:pt x="4805" y="16541"/>
                      <a:pt x="6197" y="20589"/>
                    </a:cubicBezTo>
                    <a:cubicBezTo>
                      <a:pt x="6019" y="20801"/>
                      <a:pt x="5019" y="21556"/>
                      <a:pt x="4859" y="21329"/>
                    </a:cubicBezTo>
                    <a:cubicBezTo>
                      <a:pt x="1949" y="17327"/>
                      <a:pt x="646" y="12478"/>
                      <a:pt x="92" y="7901"/>
                    </a:cubicBezTo>
                    <a:cubicBezTo>
                      <a:pt x="-68" y="6391"/>
                      <a:pt x="-104" y="4790"/>
                      <a:pt x="717" y="3415"/>
                    </a:cubicBezTo>
                    <a:cubicBezTo>
                      <a:pt x="1485" y="2131"/>
                      <a:pt x="2752" y="1210"/>
                      <a:pt x="4502" y="741"/>
                    </a:cubicBezTo>
                    <a:cubicBezTo>
                      <a:pt x="5965" y="349"/>
                      <a:pt x="7554" y="258"/>
                      <a:pt x="9107" y="183"/>
                    </a:cubicBezTo>
                    <a:cubicBezTo>
                      <a:pt x="11178" y="77"/>
                      <a:pt x="13249" y="-44"/>
                      <a:pt x="15319" y="16"/>
                    </a:cubicBezTo>
                    <a:cubicBezTo>
                      <a:pt x="15801" y="16"/>
                      <a:pt x="16266" y="47"/>
                      <a:pt x="17176" y="107"/>
                    </a:cubicBezTo>
                    <a:close/>
                  </a:path>
                </a:pathLst>
              </a:custGeom>
              <a:solidFill>
                <a:srgbClr val="FFCB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25" name="Freeform: Shape 774"/>
              <p:cNvSpPr/>
              <p:nvPr/>
            </p:nvSpPr>
            <p:spPr>
              <a:xfrm>
                <a:off x="457005" y="1844423"/>
                <a:ext cx="231853" cy="196223"/>
              </a:xfrm>
              <a:custGeom>
                <a:avLst/>
                <a:gdLst/>
                <a:ahLst/>
                <a:cxnLst>
                  <a:cxn ang="0">
                    <a:pos x="wd2" y="hd2"/>
                  </a:cxn>
                  <a:cxn ang="5400000">
                    <a:pos x="wd2" y="hd2"/>
                  </a:cxn>
                  <a:cxn ang="10800000">
                    <a:pos x="wd2" y="hd2"/>
                  </a:cxn>
                  <a:cxn ang="16200000">
                    <a:pos x="wd2" y="hd2"/>
                  </a:cxn>
                </a:cxnLst>
                <a:rect l="0" t="0" r="r" b="b"/>
                <a:pathLst>
                  <a:path w="21435" h="21447" fill="norm" stroke="1" extrusionOk="0">
                    <a:moveTo>
                      <a:pt x="663" y="21447"/>
                    </a:moveTo>
                    <a:cubicBezTo>
                      <a:pt x="568" y="21447"/>
                      <a:pt x="473" y="21335"/>
                      <a:pt x="379" y="21335"/>
                    </a:cubicBezTo>
                    <a:cubicBezTo>
                      <a:pt x="0" y="21111"/>
                      <a:pt x="-95" y="20664"/>
                      <a:pt x="94" y="20216"/>
                    </a:cubicBezTo>
                    <a:cubicBezTo>
                      <a:pt x="4168" y="10479"/>
                      <a:pt x="11273" y="3540"/>
                      <a:pt x="20558" y="71"/>
                    </a:cubicBezTo>
                    <a:cubicBezTo>
                      <a:pt x="20937" y="-153"/>
                      <a:pt x="21316" y="183"/>
                      <a:pt x="21410" y="630"/>
                    </a:cubicBezTo>
                    <a:cubicBezTo>
                      <a:pt x="21505" y="1078"/>
                      <a:pt x="21316" y="1526"/>
                      <a:pt x="20937" y="1638"/>
                    </a:cubicBezTo>
                    <a:cubicBezTo>
                      <a:pt x="11937" y="4995"/>
                      <a:pt x="5400" y="11486"/>
                      <a:pt x="1326" y="20999"/>
                    </a:cubicBezTo>
                    <a:cubicBezTo>
                      <a:pt x="1231" y="21223"/>
                      <a:pt x="947" y="21447"/>
                      <a:pt x="663" y="21447"/>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26" name="Freeform: Shape 775"/>
              <p:cNvSpPr/>
              <p:nvPr/>
            </p:nvSpPr>
            <p:spPr>
              <a:xfrm>
                <a:off x="465239" y="1994066"/>
                <a:ext cx="1190124" cy="1269376"/>
              </a:xfrm>
              <a:custGeom>
                <a:avLst/>
                <a:gdLst/>
                <a:ahLst/>
                <a:cxnLst>
                  <a:cxn ang="0">
                    <a:pos x="wd2" y="hd2"/>
                  </a:cxn>
                  <a:cxn ang="5400000">
                    <a:pos x="wd2" y="hd2"/>
                  </a:cxn>
                  <a:cxn ang="10800000">
                    <a:pos x="wd2" y="hd2"/>
                  </a:cxn>
                  <a:cxn ang="16200000">
                    <a:pos x="wd2" y="hd2"/>
                  </a:cxn>
                </a:cxnLst>
                <a:rect l="0" t="0" r="r" b="b"/>
                <a:pathLst>
                  <a:path w="21586" h="21587" fill="norm" stroke="1" extrusionOk="0">
                    <a:moveTo>
                      <a:pt x="4402" y="21587"/>
                    </a:moveTo>
                    <a:cubicBezTo>
                      <a:pt x="4309" y="21587"/>
                      <a:pt x="4234" y="21535"/>
                      <a:pt x="4197" y="21482"/>
                    </a:cubicBezTo>
                    <a:cubicBezTo>
                      <a:pt x="2294" y="18596"/>
                      <a:pt x="895" y="15081"/>
                      <a:pt x="0" y="11006"/>
                    </a:cubicBezTo>
                    <a:cubicBezTo>
                      <a:pt x="0" y="10936"/>
                      <a:pt x="37" y="10866"/>
                      <a:pt x="131" y="10848"/>
                    </a:cubicBezTo>
                    <a:cubicBezTo>
                      <a:pt x="205" y="10831"/>
                      <a:pt x="261" y="10883"/>
                      <a:pt x="280" y="10953"/>
                    </a:cubicBezTo>
                    <a:cubicBezTo>
                      <a:pt x="1156" y="14976"/>
                      <a:pt x="2555" y="18474"/>
                      <a:pt x="4421" y="21325"/>
                    </a:cubicBezTo>
                    <a:cubicBezTo>
                      <a:pt x="4626" y="21325"/>
                      <a:pt x="5297" y="20800"/>
                      <a:pt x="5559" y="20520"/>
                    </a:cubicBezTo>
                    <a:cubicBezTo>
                      <a:pt x="4048" y="15640"/>
                      <a:pt x="3693" y="11408"/>
                      <a:pt x="4439" y="6826"/>
                    </a:cubicBezTo>
                    <a:cubicBezTo>
                      <a:pt x="4626" y="5706"/>
                      <a:pt x="4924" y="4569"/>
                      <a:pt x="5894" y="3870"/>
                    </a:cubicBezTo>
                    <a:cubicBezTo>
                      <a:pt x="6473" y="3450"/>
                      <a:pt x="7722" y="3205"/>
                      <a:pt x="9644" y="3100"/>
                    </a:cubicBezTo>
                    <a:cubicBezTo>
                      <a:pt x="10893" y="3030"/>
                      <a:pt x="11546" y="3083"/>
                      <a:pt x="12199" y="3135"/>
                    </a:cubicBezTo>
                    <a:cubicBezTo>
                      <a:pt x="12759" y="3170"/>
                      <a:pt x="13337" y="3205"/>
                      <a:pt x="14307" y="3170"/>
                    </a:cubicBezTo>
                    <a:cubicBezTo>
                      <a:pt x="16191" y="3118"/>
                      <a:pt x="17813" y="3065"/>
                      <a:pt x="19343" y="2173"/>
                    </a:cubicBezTo>
                    <a:cubicBezTo>
                      <a:pt x="19865" y="1858"/>
                      <a:pt x="20947" y="1246"/>
                      <a:pt x="21320" y="92"/>
                    </a:cubicBezTo>
                    <a:cubicBezTo>
                      <a:pt x="21320" y="22"/>
                      <a:pt x="21413" y="-13"/>
                      <a:pt x="21488" y="4"/>
                    </a:cubicBezTo>
                    <a:cubicBezTo>
                      <a:pt x="21563" y="22"/>
                      <a:pt x="21600" y="92"/>
                      <a:pt x="21581" y="162"/>
                    </a:cubicBezTo>
                    <a:cubicBezTo>
                      <a:pt x="21190" y="1421"/>
                      <a:pt x="20052" y="2068"/>
                      <a:pt x="19511" y="2383"/>
                    </a:cubicBezTo>
                    <a:cubicBezTo>
                      <a:pt x="17888" y="3328"/>
                      <a:pt x="16153" y="3363"/>
                      <a:pt x="14307" y="3433"/>
                    </a:cubicBezTo>
                    <a:cubicBezTo>
                      <a:pt x="13337" y="3467"/>
                      <a:pt x="12759" y="3433"/>
                      <a:pt x="12180" y="3380"/>
                    </a:cubicBezTo>
                    <a:cubicBezTo>
                      <a:pt x="11509" y="3345"/>
                      <a:pt x="10893" y="3293"/>
                      <a:pt x="9662" y="3345"/>
                    </a:cubicBezTo>
                    <a:cubicBezTo>
                      <a:pt x="8375" y="3433"/>
                      <a:pt x="6734" y="3607"/>
                      <a:pt x="6062" y="4080"/>
                    </a:cubicBezTo>
                    <a:cubicBezTo>
                      <a:pt x="5167" y="4727"/>
                      <a:pt x="4868" y="5794"/>
                      <a:pt x="4701" y="6861"/>
                    </a:cubicBezTo>
                    <a:cubicBezTo>
                      <a:pt x="3973" y="11443"/>
                      <a:pt x="4309" y="15640"/>
                      <a:pt x="5838" y="20503"/>
                    </a:cubicBezTo>
                    <a:lnTo>
                      <a:pt x="5857" y="20573"/>
                    </a:lnTo>
                    <a:lnTo>
                      <a:pt x="5820" y="20625"/>
                    </a:lnTo>
                    <a:cubicBezTo>
                      <a:pt x="5689" y="20782"/>
                      <a:pt x="4831" y="21587"/>
                      <a:pt x="4402" y="21587"/>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27" name="Freeform: Shape 776"/>
              <p:cNvSpPr/>
              <p:nvPr/>
            </p:nvSpPr>
            <p:spPr>
              <a:xfrm>
                <a:off x="673923" y="1793907"/>
                <a:ext cx="943500" cy="64556"/>
              </a:xfrm>
              <a:custGeom>
                <a:avLst/>
                <a:gdLst/>
                <a:ahLst/>
                <a:cxnLst>
                  <a:cxn ang="0">
                    <a:pos x="wd2" y="hd2"/>
                  </a:cxn>
                  <a:cxn ang="5400000">
                    <a:pos x="wd2" y="hd2"/>
                  </a:cxn>
                  <a:cxn ang="10800000">
                    <a:pos x="wd2" y="hd2"/>
                  </a:cxn>
                  <a:cxn ang="16200000">
                    <a:pos x="wd2" y="hd2"/>
                  </a:cxn>
                </a:cxnLst>
                <a:rect l="0" t="0" r="r" b="b"/>
                <a:pathLst>
                  <a:path w="21568" h="20852" fill="norm" stroke="1" extrusionOk="0">
                    <a:moveTo>
                      <a:pt x="170" y="20852"/>
                    </a:moveTo>
                    <a:cubicBezTo>
                      <a:pt x="100" y="20852"/>
                      <a:pt x="29" y="20525"/>
                      <a:pt x="6" y="19216"/>
                    </a:cubicBezTo>
                    <a:cubicBezTo>
                      <a:pt x="-18" y="17907"/>
                      <a:pt x="29" y="16925"/>
                      <a:pt x="123" y="16270"/>
                    </a:cubicBezTo>
                    <a:cubicBezTo>
                      <a:pt x="2050" y="7761"/>
                      <a:pt x="4166" y="5797"/>
                      <a:pt x="6187" y="4161"/>
                    </a:cubicBezTo>
                    <a:lnTo>
                      <a:pt x="6587" y="3834"/>
                    </a:lnTo>
                    <a:cubicBezTo>
                      <a:pt x="9148" y="1543"/>
                      <a:pt x="11804" y="-748"/>
                      <a:pt x="14413" y="234"/>
                    </a:cubicBezTo>
                    <a:cubicBezTo>
                      <a:pt x="15024" y="561"/>
                      <a:pt x="15612" y="1216"/>
                      <a:pt x="16693" y="2197"/>
                    </a:cubicBezTo>
                    <a:lnTo>
                      <a:pt x="16881" y="2525"/>
                    </a:lnTo>
                    <a:cubicBezTo>
                      <a:pt x="20665" y="6125"/>
                      <a:pt x="21159" y="8743"/>
                      <a:pt x="21511" y="12670"/>
                    </a:cubicBezTo>
                    <a:cubicBezTo>
                      <a:pt x="21582" y="13652"/>
                      <a:pt x="21582" y="15288"/>
                      <a:pt x="21535" y="16270"/>
                    </a:cubicBezTo>
                    <a:cubicBezTo>
                      <a:pt x="21488" y="17252"/>
                      <a:pt x="21370" y="17252"/>
                      <a:pt x="21300" y="16597"/>
                    </a:cubicBezTo>
                    <a:cubicBezTo>
                      <a:pt x="21018" y="13325"/>
                      <a:pt x="20501" y="10707"/>
                      <a:pt x="16858" y="7107"/>
                    </a:cubicBezTo>
                    <a:lnTo>
                      <a:pt x="16646" y="6779"/>
                    </a:lnTo>
                    <a:cubicBezTo>
                      <a:pt x="15612" y="6125"/>
                      <a:pt x="15001" y="5470"/>
                      <a:pt x="14413" y="5143"/>
                    </a:cubicBezTo>
                    <a:cubicBezTo>
                      <a:pt x="11804" y="4161"/>
                      <a:pt x="9172" y="6452"/>
                      <a:pt x="6610" y="8416"/>
                    </a:cubicBezTo>
                    <a:lnTo>
                      <a:pt x="6211" y="9070"/>
                    </a:lnTo>
                    <a:cubicBezTo>
                      <a:pt x="4189" y="10707"/>
                      <a:pt x="2121" y="12670"/>
                      <a:pt x="217" y="20852"/>
                    </a:cubicBezTo>
                    <a:cubicBezTo>
                      <a:pt x="217" y="20852"/>
                      <a:pt x="194" y="20852"/>
                      <a:pt x="170" y="20852"/>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28" name="Freeform: Shape 777"/>
              <p:cNvSpPr/>
              <p:nvPr/>
            </p:nvSpPr>
            <p:spPr>
              <a:xfrm>
                <a:off x="252285" y="1305861"/>
                <a:ext cx="220976" cy="80199"/>
              </a:xfrm>
              <a:custGeom>
                <a:avLst/>
                <a:gdLst/>
                <a:ahLst/>
                <a:cxnLst>
                  <a:cxn ang="0">
                    <a:pos x="wd2" y="hd2"/>
                  </a:cxn>
                  <a:cxn ang="5400000">
                    <a:pos x="wd2" y="hd2"/>
                  </a:cxn>
                  <a:cxn ang="10800000">
                    <a:pos x="wd2" y="hd2"/>
                  </a:cxn>
                  <a:cxn ang="16200000">
                    <a:pos x="wd2" y="hd2"/>
                  </a:cxn>
                </a:cxnLst>
                <a:rect l="0" t="0" r="r" b="b"/>
                <a:pathLst>
                  <a:path w="21273" h="18732" fill="norm" stroke="1" extrusionOk="0">
                    <a:moveTo>
                      <a:pt x="21096" y="6616"/>
                    </a:moveTo>
                    <a:cubicBezTo>
                      <a:pt x="21195" y="5904"/>
                      <a:pt x="21096" y="5192"/>
                      <a:pt x="21096" y="4717"/>
                    </a:cubicBezTo>
                    <a:cubicBezTo>
                      <a:pt x="20505" y="-1692"/>
                      <a:pt x="18236" y="207"/>
                      <a:pt x="16559" y="444"/>
                    </a:cubicBezTo>
                    <a:cubicBezTo>
                      <a:pt x="13896" y="682"/>
                      <a:pt x="11431" y="207"/>
                      <a:pt x="8866" y="1394"/>
                    </a:cubicBezTo>
                    <a:cubicBezTo>
                      <a:pt x="5316" y="2581"/>
                      <a:pt x="1666" y="6853"/>
                      <a:pt x="187" y="15398"/>
                    </a:cubicBezTo>
                    <a:cubicBezTo>
                      <a:pt x="-10" y="16348"/>
                      <a:pt x="-109" y="17297"/>
                      <a:pt x="187" y="18009"/>
                    </a:cubicBezTo>
                    <a:cubicBezTo>
                      <a:pt x="187" y="18246"/>
                      <a:pt x="384" y="18246"/>
                      <a:pt x="581" y="18484"/>
                    </a:cubicBezTo>
                    <a:cubicBezTo>
                      <a:pt x="1272" y="18959"/>
                      <a:pt x="1962" y="18246"/>
                      <a:pt x="2653" y="17772"/>
                    </a:cubicBezTo>
                    <a:cubicBezTo>
                      <a:pt x="4231" y="16585"/>
                      <a:pt x="5907" y="16110"/>
                      <a:pt x="7584" y="15635"/>
                    </a:cubicBezTo>
                    <a:cubicBezTo>
                      <a:pt x="9261" y="15161"/>
                      <a:pt x="10938" y="15161"/>
                      <a:pt x="12516" y="16110"/>
                    </a:cubicBezTo>
                    <a:cubicBezTo>
                      <a:pt x="14587" y="16822"/>
                      <a:pt x="16855" y="19908"/>
                      <a:pt x="19025" y="18246"/>
                    </a:cubicBezTo>
                    <a:cubicBezTo>
                      <a:pt x="19617" y="17534"/>
                      <a:pt x="20110" y="16585"/>
                      <a:pt x="20505" y="15161"/>
                    </a:cubicBezTo>
                    <a:cubicBezTo>
                      <a:pt x="21195" y="12312"/>
                      <a:pt x="21491" y="9227"/>
                      <a:pt x="21096" y="6616"/>
                    </a:cubicBezTo>
                    <a:close/>
                  </a:path>
                </a:pathLst>
              </a:custGeom>
              <a:solidFill>
                <a:srgbClr val="ABC8F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29" name="Freeform: Shape 778"/>
              <p:cNvSpPr/>
              <p:nvPr/>
            </p:nvSpPr>
            <p:spPr>
              <a:xfrm>
                <a:off x="430243" y="789901"/>
                <a:ext cx="1142596" cy="600318"/>
              </a:xfrm>
              <a:custGeom>
                <a:avLst/>
                <a:gdLst/>
                <a:ahLst/>
                <a:cxnLst>
                  <a:cxn ang="0">
                    <a:pos x="wd2" y="hd2"/>
                  </a:cxn>
                  <a:cxn ang="5400000">
                    <a:pos x="wd2" y="hd2"/>
                  </a:cxn>
                  <a:cxn ang="10800000">
                    <a:pos x="wd2" y="hd2"/>
                  </a:cxn>
                  <a:cxn ang="16200000">
                    <a:pos x="wd2" y="hd2"/>
                  </a:cxn>
                </a:cxnLst>
                <a:rect l="0" t="0" r="r" b="b"/>
                <a:pathLst>
                  <a:path w="21409" h="20824" fill="norm" stroke="1" extrusionOk="0">
                    <a:moveTo>
                      <a:pt x="12698" y="4176"/>
                    </a:moveTo>
                    <a:cubicBezTo>
                      <a:pt x="13315" y="3178"/>
                      <a:pt x="13912" y="2109"/>
                      <a:pt x="14606" y="1396"/>
                    </a:cubicBezTo>
                    <a:cubicBezTo>
                      <a:pt x="15087" y="897"/>
                      <a:pt x="15627" y="576"/>
                      <a:pt x="16166" y="362"/>
                    </a:cubicBezTo>
                    <a:cubicBezTo>
                      <a:pt x="16706" y="113"/>
                      <a:pt x="17265" y="-30"/>
                      <a:pt x="17804" y="6"/>
                    </a:cubicBezTo>
                    <a:cubicBezTo>
                      <a:pt x="19037" y="77"/>
                      <a:pt x="20270" y="1182"/>
                      <a:pt x="20926" y="3107"/>
                    </a:cubicBezTo>
                    <a:cubicBezTo>
                      <a:pt x="21600" y="5031"/>
                      <a:pt x="21581" y="7740"/>
                      <a:pt x="20791" y="9451"/>
                    </a:cubicBezTo>
                    <a:cubicBezTo>
                      <a:pt x="20386" y="10378"/>
                      <a:pt x="19808" y="10984"/>
                      <a:pt x="19249" y="11519"/>
                    </a:cubicBezTo>
                    <a:cubicBezTo>
                      <a:pt x="13353" y="17328"/>
                      <a:pt x="6860" y="21570"/>
                      <a:pt x="212" y="20715"/>
                    </a:cubicBezTo>
                    <a:cubicBezTo>
                      <a:pt x="77" y="19182"/>
                      <a:pt x="77" y="19182"/>
                      <a:pt x="0" y="17792"/>
                    </a:cubicBezTo>
                    <a:cubicBezTo>
                      <a:pt x="4682" y="17328"/>
                      <a:pt x="9287" y="9843"/>
                      <a:pt x="12698" y="4176"/>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30" name="Freeform: Shape 779"/>
              <p:cNvSpPr/>
              <p:nvPr/>
            </p:nvSpPr>
            <p:spPr>
              <a:xfrm>
                <a:off x="1053621" y="722983"/>
                <a:ext cx="635048" cy="1148135"/>
              </a:xfrm>
              <a:custGeom>
                <a:avLst/>
                <a:gdLst/>
                <a:ahLst/>
                <a:cxnLst>
                  <a:cxn ang="0">
                    <a:pos x="wd2" y="hd2"/>
                  </a:cxn>
                  <a:cxn ang="5400000">
                    <a:pos x="wd2" y="hd2"/>
                  </a:cxn>
                  <a:cxn ang="10800000">
                    <a:pos x="wd2" y="hd2"/>
                  </a:cxn>
                  <a:cxn ang="16200000">
                    <a:pos x="wd2" y="hd2"/>
                  </a:cxn>
                </a:cxnLst>
                <a:rect l="0" t="0" r="r" b="b"/>
                <a:pathLst>
                  <a:path w="19402" h="19622" fill="norm" stroke="1" extrusionOk="0">
                    <a:moveTo>
                      <a:pt x="7986" y="688"/>
                    </a:moveTo>
                    <a:cubicBezTo>
                      <a:pt x="7986" y="688"/>
                      <a:pt x="16620" y="-1860"/>
                      <a:pt x="18817" y="2850"/>
                    </a:cubicBezTo>
                    <a:cubicBezTo>
                      <a:pt x="21015" y="7578"/>
                      <a:pt x="16306" y="18914"/>
                      <a:pt x="16306" y="18914"/>
                    </a:cubicBezTo>
                    <a:cubicBezTo>
                      <a:pt x="15270" y="19195"/>
                      <a:pt x="12884" y="19740"/>
                      <a:pt x="9744" y="19599"/>
                    </a:cubicBezTo>
                    <a:cubicBezTo>
                      <a:pt x="6762" y="19476"/>
                      <a:pt x="4658" y="18773"/>
                      <a:pt x="3685" y="18422"/>
                    </a:cubicBezTo>
                    <a:cubicBezTo>
                      <a:pt x="2398" y="17156"/>
                      <a:pt x="922" y="14397"/>
                      <a:pt x="231" y="10759"/>
                    </a:cubicBezTo>
                    <a:cubicBezTo>
                      <a:pt x="-585" y="6734"/>
                      <a:pt x="482" y="2305"/>
                      <a:pt x="7986" y="688"/>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31" name="Freeform: Shape 780"/>
              <p:cNvSpPr/>
              <p:nvPr/>
            </p:nvSpPr>
            <p:spPr>
              <a:xfrm>
                <a:off x="423039" y="902875"/>
                <a:ext cx="692520" cy="406976"/>
              </a:xfrm>
              <a:custGeom>
                <a:avLst/>
                <a:gdLst/>
                <a:ahLst/>
                <a:cxnLst>
                  <a:cxn ang="0">
                    <a:pos x="wd2" y="hd2"/>
                  </a:cxn>
                  <a:cxn ang="5400000">
                    <a:pos x="wd2" y="hd2"/>
                  </a:cxn>
                  <a:cxn ang="10800000">
                    <a:pos x="wd2" y="hd2"/>
                  </a:cxn>
                  <a:cxn ang="16200000">
                    <a:pos x="wd2" y="hd2"/>
                  </a:cxn>
                </a:cxnLst>
                <a:rect l="0" t="0" r="r" b="b"/>
                <a:pathLst>
                  <a:path w="21562" h="21567" fill="norm" stroke="1" extrusionOk="0">
                    <a:moveTo>
                      <a:pt x="224" y="21567"/>
                    </a:moveTo>
                    <a:cubicBezTo>
                      <a:pt x="96" y="21567"/>
                      <a:pt x="0" y="21404"/>
                      <a:pt x="0" y="21186"/>
                    </a:cubicBezTo>
                    <a:cubicBezTo>
                      <a:pt x="0" y="20969"/>
                      <a:pt x="96" y="20805"/>
                      <a:pt x="224" y="20805"/>
                    </a:cubicBezTo>
                    <a:cubicBezTo>
                      <a:pt x="8096" y="19989"/>
                      <a:pt x="15968" y="8019"/>
                      <a:pt x="21184" y="76"/>
                    </a:cubicBezTo>
                    <a:cubicBezTo>
                      <a:pt x="21248" y="-33"/>
                      <a:pt x="21408" y="-33"/>
                      <a:pt x="21504" y="130"/>
                    </a:cubicBezTo>
                    <a:cubicBezTo>
                      <a:pt x="21600" y="293"/>
                      <a:pt x="21568" y="565"/>
                      <a:pt x="21472" y="674"/>
                    </a:cubicBezTo>
                    <a:cubicBezTo>
                      <a:pt x="16224" y="8727"/>
                      <a:pt x="8288" y="20805"/>
                      <a:pt x="256" y="21567"/>
                    </a:cubicBezTo>
                    <a:close/>
                  </a:path>
                </a:pathLst>
              </a:custGeom>
              <a:solidFill>
                <a:srgbClr val="21247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32" name="Freeform: Shape 770"/>
              <p:cNvSpPr/>
              <p:nvPr/>
            </p:nvSpPr>
            <p:spPr>
              <a:xfrm>
                <a:off x="459299" y="3334465"/>
                <a:ext cx="125416" cy="131143"/>
              </a:xfrm>
              <a:custGeom>
                <a:avLst/>
                <a:gdLst/>
                <a:ahLst/>
                <a:cxnLst>
                  <a:cxn ang="0">
                    <a:pos x="wd2" y="hd2"/>
                  </a:cxn>
                  <a:cxn ang="5400000">
                    <a:pos x="wd2" y="hd2"/>
                  </a:cxn>
                  <a:cxn ang="10800000">
                    <a:pos x="wd2" y="hd2"/>
                  </a:cxn>
                  <a:cxn ang="16200000">
                    <a:pos x="wd2" y="hd2"/>
                  </a:cxn>
                </a:cxnLst>
                <a:rect l="0" t="0" r="r" b="b"/>
                <a:pathLst>
                  <a:path w="20102" h="20546" fill="norm" stroke="1" extrusionOk="0">
                    <a:moveTo>
                      <a:pt x="15508" y="0"/>
                    </a:moveTo>
                    <a:cubicBezTo>
                      <a:pt x="9126" y="6240"/>
                      <a:pt x="4217" y="11840"/>
                      <a:pt x="617" y="16320"/>
                    </a:cubicBezTo>
                    <a:cubicBezTo>
                      <a:pt x="-1347" y="18720"/>
                      <a:pt x="1762" y="21600"/>
                      <a:pt x="4544" y="20160"/>
                    </a:cubicBezTo>
                    <a:lnTo>
                      <a:pt x="20089" y="11680"/>
                    </a:lnTo>
                    <a:cubicBezTo>
                      <a:pt x="20253" y="7840"/>
                      <a:pt x="18780" y="3520"/>
                      <a:pt x="15508" y="0"/>
                    </a:cubicBezTo>
                    <a:close/>
                  </a:path>
                </a:pathLst>
              </a:custGeom>
              <a:solidFill>
                <a:srgbClr val="89A8E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33" name="Freeform: Shape 781"/>
              <p:cNvSpPr/>
              <p:nvPr/>
            </p:nvSpPr>
            <p:spPr>
              <a:xfrm>
                <a:off x="1028000" y="1110276"/>
                <a:ext cx="397375" cy="202662"/>
              </a:xfrm>
              <a:custGeom>
                <a:avLst/>
                <a:gdLst/>
                <a:ahLst/>
                <a:cxnLst>
                  <a:cxn ang="0">
                    <a:pos x="wd2" y="hd2"/>
                  </a:cxn>
                  <a:cxn ang="5400000">
                    <a:pos x="wd2" y="hd2"/>
                  </a:cxn>
                  <a:cxn ang="10800000">
                    <a:pos x="wd2" y="hd2"/>
                  </a:cxn>
                  <a:cxn ang="16200000">
                    <a:pos x="wd2" y="hd2"/>
                  </a:cxn>
                </a:cxnLst>
                <a:rect l="0" t="0" r="r" b="b"/>
                <a:pathLst>
                  <a:path w="21493" h="21480" fill="norm" stroke="1" extrusionOk="0">
                    <a:moveTo>
                      <a:pt x="348" y="21480"/>
                    </a:moveTo>
                    <a:cubicBezTo>
                      <a:pt x="181" y="21480"/>
                      <a:pt x="15" y="21263"/>
                      <a:pt x="15" y="20937"/>
                    </a:cubicBezTo>
                    <a:cubicBezTo>
                      <a:pt x="-41" y="20395"/>
                      <a:pt x="70" y="19960"/>
                      <a:pt x="292" y="19852"/>
                    </a:cubicBezTo>
                    <a:cubicBezTo>
                      <a:pt x="403" y="19852"/>
                      <a:pt x="14063" y="12471"/>
                      <a:pt x="20782" y="206"/>
                    </a:cubicBezTo>
                    <a:cubicBezTo>
                      <a:pt x="21004" y="-120"/>
                      <a:pt x="21226" y="-11"/>
                      <a:pt x="21392" y="206"/>
                    </a:cubicBezTo>
                    <a:cubicBezTo>
                      <a:pt x="21559" y="531"/>
                      <a:pt x="21503" y="1074"/>
                      <a:pt x="21337" y="1400"/>
                    </a:cubicBezTo>
                    <a:cubicBezTo>
                      <a:pt x="14507" y="13882"/>
                      <a:pt x="1070" y="21154"/>
                      <a:pt x="459" y="21371"/>
                    </a:cubicBezTo>
                    <a:cubicBezTo>
                      <a:pt x="459" y="21371"/>
                      <a:pt x="403" y="21480"/>
                      <a:pt x="348" y="21480"/>
                    </a:cubicBezTo>
                    <a:close/>
                  </a:path>
                </a:pathLst>
              </a:custGeom>
              <a:solidFill>
                <a:srgbClr val="21247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34" name="Freeform: Shape 782"/>
              <p:cNvSpPr/>
              <p:nvPr/>
            </p:nvSpPr>
            <p:spPr>
              <a:xfrm>
                <a:off x="433332" y="1036550"/>
                <a:ext cx="1062477" cy="791034"/>
              </a:xfrm>
              <a:custGeom>
                <a:avLst/>
                <a:gdLst/>
                <a:ahLst/>
                <a:cxnLst>
                  <a:cxn ang="0">
                    <a:pos x="wd2" y="hd2"/>
                  </a:cxn>
                  <a:cxn ang="5400000">
                    <a:pos x="wd2" y="hd2"/>
                  </a:cxn>
                  <a:cxn ang="10800000">
                    <a:pos x="wd2" y="hd2"/>
                  </a:cxn>
                  <a:cxn ang="16200000">
                    <a:pos x="wd2" y="hd2"/>
                  </a:cxn>
                </a:cxnLst>
                <a:rect l="0" t="0" r="r" b="b"/>
                <a:pathLst>
                  <a:path w="21418" h="21531" fill="norm" stroke="1" extrusionOk="0">
                    <a:moveTo>
                      <a:pt x="19672" y="15"/>
                    </a:moveTo>
                    <a:cubicBezTo>
                      <a:pt x="19092" y="43"/>
                      <a:pt x="18553" y="351"/>
                      <a:pt x="18035" y="658"/>
                    </a:cubicBezTo>
                    <a:cubicBezTo>
                      <a:pt x="15402" y="2141"/>
                      <a:pt x="12790" y="3596"/>
                      <a:pt x="10137" y="5023"/>
                    </a:cubicBezTo>
                    <a:cubicBezTo>
                      <a:pt x="9245" y="5499"/>
                      <a:pt x="8333" y="6003"/>
                      <a:pt x="7442" y="6338"/>
                    </a:cubicBezTo>
                    <a:cubicBezTo>
                      <a:pt x="6696" y="6590"/>
                      <a:pt x="5949" y="6786"/>
                      <a:pt x="5224" y="6954"/>
                    </a:cubicBezTo>
                    <a:cubicBezTo>
                      <a:pt x="4001" y="7290"/>
                      <a:pt x="2798" y="7625"/>
                      <a:pt x="1596" y="7933"/>
                    </a:cubicBezTo>
                    <a:cubicBezTo>
                      <a:pt x="1057" y="8073"/>
                      <a:pt x="539" y="8241"/>
                      <a:pt x="0" y="8381"/>
                    </a:cubicBezTo>
                    <a:cubicBezTo>
                      <a:pt x="21" y="8661"/>
                      <a:pt x="62" y="8968"/>
                      <a:pt x="145" y="9528"/>
                    </a:cubicBezTo>
                    <a:cubicBezTo>
                      <a:pt x="4374" y="9948"/>
                      <a:pt x="8540" y="8940"/>
                      <a:pt x="12541" y="7122"/>
                    </a:cubicBezTo>
                    <a:cubicBezTo>
                      <a:pt x="12562" y="7625"/>
                      <a:pt x="12583" y="8101"/>
                      <a:pt x="12624" y="8605"/>
                    </a:cubicBezTo>
                    <a:cubicBezTo>
                      <a:pt x="13101" y="14368"/>
                      <a:pt x="14096" y="18789"/>
                      <a:pt x="14946" y="20776"/>
                    </a:cubicBezTo>
                    <a:cubicBezTo>
                      <a:pt x="15153" y="20971"/>
                      <a:pt x="15485" y="21251"/>
                      <a:pt x="15899" y="21531"/>
                    </a:cubicBezTo>
                    <a:cubicBezTo>
                      <a:pt x="15858" y="21419"/>
                      <a:pt x="15837" y="21279"/>
                      <a:pt x="15817" y="21195"/>
                    </a:cubicBezTo>
                    <a:cubicBezTo>
                      <a:pt x="14904" y="17054"/>
                      <a:pt x="14904" y="12550"/>
                      <a:pt x="15817" y="8409"/>
                    </a:cubicBezTo>
                    <a:cubicBezTo>
                      <a:pt x="15899" y="8045"/>
                      <a:pt x="15982" y="7709"/>
                      <a:pt x="16148" y="7429"/>
                    </a:cubicBezTo>
                    <a:cubicBezTo>
                      <a:pt x="16314" y="7206"/>
                      <a:pt x="16542" y="7038"/>
                      <a:pt x="16749" y="6898"/>
                    </a:cubicBezTo>
                    <a:cubicBezTo>
                      <a:pt x="17579" y="6338"/>
                      <a:pt x="18408" y="5779"/>
                      <a:pt x="19216" y="5219"/>
                    </a:cubicBezTo>
                    <a:cubicBezTo>
                      <a:pt x="19859" y="4771"/>
                      <a:pt x="20522" y="4324"/>
                      <a:pt x="20978" y="3540"/>
                    </a:cubicBezTo>
                    <a:cubicBezTo>
                      <a:pt x="21434" y="2785"/>
                      <a:pt x="21600" y="1638"/>
                      <a:pt x="21165" y="826"/>
                    </a:cubicBezTo>
                    <a:cubicBezTo>
                      <a:pt x="20833" y="211"/>
                      <a:pt x="20232" y="-69"/>
                      <a:pt x="19672" y="15"/>
                    </a:cubicBezTo>
                    <a:close/>
                  </a:path>
                </a:pathLst>
              </a:custGeom>
              <a:solidFill>
                <a:srgbClr val="212473">
                  <a:alpha val="18000"/>
                </a:srgbClr>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35" name="Freeform: Shape 783"/>
              <p:cNvSpPr/>
              <p:nvPr/>
            </p:nvSpPr>
            <p:spPr>
              <a:xfrm>
                <a:off x="1314405" y="529647"/>
                <a:ext cx="162629" cy="274080"/>
              </a:xfrm>
              <a:custGeom>
                <a:avLst/>
                <a:gdLst/>
                <a:ahLst/>
                <a:cxnLst>
                  <a:cxn ang="0">
                    <a:pos x="wd2" y="hd2"/>
                  </a:cxn>
                  <a:cxn ang="5400000">
                    <a:pos x="wd2" y="hd2"/>
                  </a:cxn>
                  <a:cxn ang="10800000">
                    <a:pos x="wd2" y="hd2"/>
                  </a:cxn>
                  <a:cxn ang="16200000">
                    <a:pos x="wd2" y="hd2"/>
                  </a:cxn>
                </a:cxnLst>
                <a:rect l="0" t="0" r="r" b="b"/>
                <a:pathLst>
                  <a:path w="21600" h="20186" fill="norm" stroke="1" extrusionOk="0">
                    <a:moveTo>
                      <a:pt x="13992" y="0"/>
                    </a:moveTo>
                    <a:lnTo>
                      <a:pt x="21600" y="17673"/>
                    </a:lnTo>
                    <a:cubicBezTo>
                      <a:pt x="21600" y="17673"/>
                      <a:pt x="14264" y="21600"/>
                      <a:pt x="0" y="19636"/>
                    </a:cubicBezTo>
                    <a:lnTo>
                      <a:pt x="1494" y="0"/>
                    </a:lnTo>
                    <a:close/>
                  </a:path>
                </a:pathLst>
              </a:custGeom>
              <a:solidFill>
                <a:srgbClr val="ABC8F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36" name="Freeform: Shape 784"/>
              <p:cNvSpPr/>
              <p:nvPr/>
            </p:nvSpPr>
            <p:spPr>
              <a:xfrm>
                <a:off x="1319552" y="529647"/>
                <a:ext cx="114252" cy="1317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9544"/>
                    </a:moveTo>
                    <a:lnTo>
                      <a:pt x="18900" y="0"/>
                    </a:lnTo>
                    <a:lnTo>
                      <a:pt x="1157" y="0"/>
                    </a:lnTo>
                    <a:lnTo>
                      <a:pt x="0" y="21600"/>
                    </a:lnTo>
                    <a:cubicBezTo>
                      <a:pt x="3086" y="21098"/>
                      <a:pt x="7521" y="18251"/>
                      <a:pt x="9643" y="17247"/>
                    </a:cubicBezTo>
                    <a:cubicBezTo>
                      <a:pt x="13886" y="15070"/>
                      <a:pt x="17743" y="12391"/>
                      <a:pt x="21600" y="9544"/>
                    </a:cubicBezTo>
                    <a:close/>
                  </a:path>
                </a:pathLst>
              </a:custGeom>
              <a:solidFill>
                <a:srgbClr val="89A8E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37" name="Freeform: Shape 785"/>
              <p:cNvSpPr/>
              <p:nvPr/>
            </p:nvSpPr>
            <p:spPr>
              <a:xfrm>
                <a:off x="1201180" y="191010"/>
                <a:ext cx="345843" cy="3746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294" y="21600"/>
                    </a:moveTo>
                    <a:lnTo>
                      <a:pt x="14614" y="21600"/>
                    </a:lnTo>
                    <a:cubicBezTo>
                      <a:pt x="18523" y="21600"/>
                      <a:pt x="21600" y="18759"/>
                      <a:pt x="21600" y="15209"/>
                    </a:cubicBezTo>
                    <a:lnTo>
                      <a:pt x="21600" y="8522"/>
                    </a:lnTo>
                    <a:cubicBezTo>
                      <a:pt x="21600" y="3847"/>
                      <a:pt x="17498" y="0"/>
                      <a:pt x="12370" y="0"/>
                    </a:cubicBezTo>
                    <a:lnTo>
                      <a:pt x="11793" y="0"/>
                    </a:lnTo>
                    <a:cubicBezTo>
                      <a:pt x="5256" y="0"/>
                      <a:pt x="0" y="4853"/>
                      <a:pt x="0" y="10889"/>
                    </a:cubicBezTo>
                    <a:lnTo>
                      <a:pt x="0" y="13019"/>
                    </a:lnTo>
                    <a:cubicBezTo>
                      <a:pt x="0" y="17753"/>
                      <a:pt x="4102" y="21600"/>
                      <a:pt x="9294" y="21600"/>
                    </a:cubicBezTo>
                    <a:close/>
                  </a:path>
                </a:pathLst>
              </a:custGeom>
              <a:solidFill>
                <a:srgbClr val="ABC8F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38" name="Freeform: Shape 786"/>
              <p:cNvSpPr/>
              <p:nvPr/>
            </p:nvSpPr>
            <p:spPr>
              <a:xfrm>
                <a:off x="1154560" y="0"/>
                <a:ext cx="493795" cy="593978"/>
              </a:xfrm>
              <a:custGeom>
                <a:avLst/>
                <a:gdLst/>
                <a:ahLst/>
                <a:cxnLst>
                  <a:cxn ang="0">
                    <a:pos x="wd2" y="hd2"/>
                  </a:cxn>
                  <a:cxn ang="5400000">
                    <a:pos x="wd2" y="hd2"/>
                  </a:cxn>
                  <a:cxn ang="10800000">
                    <a:pos x="wd2" y="hd2"/>
                  </a:cxn>
                  <a:cxn ang="16200000">
                    <a:pos x="wd2" y="hd2"/>
                  </a:cxn>
                </a:cxnLst>
                <a:rect l="0" t="0" r="r" b="b"/>
                <a:pathLst>
                  <a:path w="20810" h="20950" fill="norm" stroke="1" extrusionOk="0">
                    <a:moveTo>
                      <a:pt x="10445" y="16800"/>
                    </a:moveTo>
                    <a:cubicBezTo>
                      <a:pt x="10445" y="16329"/>
                      <a:pt x="10445" y="15785"/>
                      <a:pt x="10315" y="15278"/>
                    </a:cubicBezTo>
                    <a:cubicBezTo>
                      <a:pt x="10099" y="14263"/>
                      <a:pt x="9579" y="13321"/>
                      <a:pt x="9103" y="12814"/>
                    </a:cubicBezTo>
                    <a:cubicBezTo>
                      <a:pt x="9190" y="12814"/>
                      <a:pt x="9320" y="12777"/>
                      <a:pt x="9406" y="12741"/>
                    </a:cubicBezTo>
                    <a:cubicBezTo>
                      <a:pt x="9493" y="12705"/>
                      <a:pt x="9623" y="12669"/>
                      <a:pt x="9709" y="12669"/>
                    </a:cubicBezTo>
                    <a:cubicBezTo>
                      <a:pt x="11095" y="12306"/>
                      <a:pt x="12696" y="13031"/>
                      <a:pt x="12869" y="14300"/>
                    </a:cubicBezTo>
                    <a:cubicBezTo>
                      <a:pt x="12869" y="14336"/>
                      <a:pt x="12869" y="14408"/>
                      <a:pt x="12869" y="14481"/>
                    </a:cubicBezTo>
                    <a:cubicBezTo>
                      <a:pt x="12956" y="15677"/>
                      <a:pt x="11830" y="16692"/>
                      <a:pt x="10445" y="16800"/>
                    </a:cubicBezTo>
                    <a:close/>
                    <a:moveTo>
                      <a:pt x="20791" y="13176"/>
                    </a:moveTo>
                    <a:cubicBezTo>
                      <a:pt x="20661" y="11219"/>
                      <a:pt x="19665" y="9081"/>
                      <a:pt x="17674" y="7957"/>
                    </a:cubicBezTo>
                    <a:cubicBezTo>
                      <a:pt x="17111" y="7667"/>
                      <a:pt x="16505" y="7486"/>
                      <a:pt x="15943" y="7269"/>
                    </a:cubicBezTo>
                    <a:cubicBezTo>
                      <a:pt x="15207" y="6725"/>
                      <a:pt x="14471" y="6254"/>
                      <a:pt x="13822" y="5602"/>
                    </a:cubicBezTo>
                    <a:cubicBezTo>
                      <a:pt x="13086" y="4877"/>
                      <a:pt x="12523" y="4043"/>
                      <a:pt x="11874" y="3282"/>
                    </a:cubicBezTo>
                    <a:cubicBezTo>
                      <a:pt x="11095" y="2304"/>
                      <a:pt x="10445" y="1180"/>
                      <a:pt x="9190" y="528"/>
                    </a:cubicBezTo>
                    <a:cubicBezTo>
                      <a:pt x="7372" y="-487"/>
                      <a:pt x="4645" y="129"/>
                      <a:pt x="2870" y="963"/>
                    </a:cubicBezTo>
                    <a:cubicBezTo>
                      <a:pt x="56" y="2231"/>
                      <a:pt x="-766" y="5094"/>
                      <a:pt x="749" y="7414"/>
                    </a:cubicBezTo>
                    <a:cubicBezTo>
                      <a:pt x="1788" y="8936"/>
                      <a:pt x="3476" y="10023"/>
                      <a:pt x="5337" y="10893"/>
                    </a:cubicBezTo>
                    <a:cubicBezTo>
                      <a:pt x="5424" y="10929"/>
                      <a:pt x="5511" y="10965"/>
                      <a:pt x="5597" y="11002"/>
                    </a:cubicBezTo>
                    <a:cubicBezTo>
                      <a:pt x="6333" y="11328"/>
                      <a:pt x="7069" y="11654"/>
                      <a:pt x="7632" y="12198"/>
                    </a:cubicBezTo>
                    <a:cubicBezTo>
                      <a:pt x="7848" y="12343"/>
                      <a:pt x="8021" y="12524"/>
                      <a:pt x="8194" y="12669"/>
                    </a:cubicBezTo>
                    <a:cubicBezTo>
                      <a:pt x="8064" y="12922"/>
                      <a:pt x="8194" y="13466"/>
                      <a:pt x="8194" y="13720"/>
                    </a:cubicBezTo>
                    <a:cubicBezTo>
                      <a:pt x="8194" y="14118"/>
                      <a:pt x="8194" y="14481"/>
                      <a:pt x="7891" y="14771"/>
                    </a:cubicBezTo>
                    <a:cubicBezTo>
                      <a:pt x="7458" y="15314"/>
                      <a:pt x="6463" y="15496"/>
                      <a:pt x="5597" y="15387"/>
                    </a:cubicBezTo>
                    <a:cubicBezTo>
                      <a:pt x="4775" y="15314"/>
                      <a:pt x="3952" y="15024"/>
                      <a:pt x="3087" y="14952"/>
                    </a:cubicBezTo>
                    <a:cubicBezTo>
                      <a:pt x="2740" y="14916"/>
                      <a:pt x="2351" y="14952"/>
                      <a:pt x="2004" y="15097"/>
                    </a:cubicBezTo>
                    <a:cubicBezTo>
                      <a:pt x="1961" y="15097"/>
                      <a:pt x="1961" y="15097"/>
                      <a:pt x="1918" y="15133"/>
                    </a:cubicBezTo>
                    <a:cubicBezTo>
                      <a:pt x="2264" y="17887"/>
                      <a:pt x="5034" y="19990"/>
                      <a:pt x="8367" y="19990"/>
                    </a:cubicBezTo>
                    <a:lnTo>
                      <a:pt x="11008" y="19990"/>
                    </a:lnTo>
                    <a:cubicBezTo>
                      <a:pt x="11224" y="20207"/>
                      <a:pt x="11484" y="20388"/>
                      <a:pt x="11787" y="20533"/>
                    </a:cubicBezTo>
                    <a:cubicBezTo>
                      <a:pt x="13042" y="21113"/>
                      <a:pt x="14601" y="21041"/>
                      <a:pt x="15856" y="20606"/>
                    </a:cubicBezTo>
                    <a:cubicBezTo>
                      <a:pt x="18973" y="19555"/>
                      <a:pt x="20747" y="16402"/>
                      <a:pt x="20791" y="13792"/>
                    </a:cubicBezTo>
                    <a:cubicBezTo>
                      <a:pt x="20834" y="13575"/>
                      <a:pt x="20791" y="13394"/>
                      <a:pt x="20791" y="13176"/>
                    </a:cubicBezTo>
                    <a:close/>
                  </a:path>
                </a:pathLst>
              </a:custGeom>
              <a:solidFill>
                <a:srgbClr val="21247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39" name="Freeform: Shape 821"/>
              <p:cNvSpPr/>
              <p:nvPr/>
            </p:nvSpPr>
            <p:spPr>
              <a:xfrm>
                <a:off x="546554" y="2214596"/>
                <a:ext cx="585668" cy="1205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712" y="0"/>
                    </a:moveTo>
                    <a:lnTo>
                      <a:pt x="21600" y="922"/>
                    </a:lnTo>
                    <a:lnTo>
                      <a:pt x="2349" y="21600"/>
                    </a:lnTo>
                    <a:lnTo>
                      <a:pt x="0" y="21158"/>
                    </a:lnTo>
                    <a:close/>
                  </a:path>
                </a:pathLst>
              </a:custGeom>
              <a:solidFill>
                <a:srgbClr val="21247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40" name="Freeform: Shape 822"/>
              <p:cNvSpPr/>
              <p:nvPr/>
            </p:nvSpPr>
            <p:spPr>
              <a:xfrm>
                <a:off x="1282497" y="2214596"/>
                <a:ext cx="585668" cy="1205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851" y="0"/>
                    </a:moveTo>
                    <a:lnTo>
                      <a:pt x="0" y="922"/>
                    </a:lnTo>
                    <a:lnTo>
                      <a:pt x="19213" y="21600"/>
                    </a:lnTo>
                    <a:lnTo>
                      <a:pt x="21600" y="21158"/>
                    </a:lnTo>
                    <a:close/>
                  </a:path>
                </a:pathLst>
              </a:custGeom>
              <a:solidFill>
                <a:srgbClr val="21247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41" name="Freeform: Shape 823"/>
              <p:cNvSpPr/>
              <p:nvPr/>
            </p:nvSpPr>
            <p:spPr>
              <a:xfrm>
                <a:off x="601106" y="2260914"/>
                <a:ext cx="541408" cy="11641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20" y="21600"/>
                    </a:moveTo>
                    <a:lnTo>
                      <a:pt x="0" y="21409"/>
                    </a:lnTo>
                    <a:lnTo>
                      <a:pt x="20780" y="0"/>
                    </a:lnTo>
                    <a:lnTo>
                      <a:pt x="21600" y="172"/>
                    </a:lnTo>
                    <a:close/>
                  </a:path>
                </a:pathLst>
              </a:custGeom>
              <a:solidFill>
                <a:srgbClr val="FFA90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42" name="Freeform: Shape 824"/>
              <p:cNvSpPr/>
              <p:nvPr/>
            </p:nvSpPr>
            <p:spPr>
              <a:xfrm>
                <a:off x="1403953" y="2209449"/>
                <a:ext cx="474504" cy="11888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65" y="21600"/>
                    </a:moveTo>
                    <a:lnTo>
                      <a:pt x="0" y="168"/>
                    </a:lnTo>
                    <a:lnTo>
                      <a:pt x="982" y="0"/>
                    </a:lnTo>
                    <a:lnTo>
                      <a:pt x="21600" y="21469"/>
                    </a:lnTo>
                    <a:close/>
                  </a:path>
                </a:pathLst>
              </a:custGeom>
              <a:solidFill>
                <a:srgbClr val="FFA90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43" name="Freeform: Shape 825"/>
              <p:cNvSpPr/>
              <p:nvPr/>
            </p:nvSpPr>
            <p:spPr>
              <a:xfrm>
                <a:off x="731826" y="2214596"/>
                <a:ext cx="585668" cy="1205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712" y="0"/>
                    </a:moveTo>
                    <a:lnTo>
                      <a:pt x="21600" y="922"/>
                    </a:lnTo>
                    <a:lnTo>
                      <a:pt x="2349" y="21600"/>
                    </a:lnTo>
                    <a:lnTo>
                      <a:pt x="0" y="21158"/>
                    </a:lnTo>
                    <a:close/>
                  </a:path>
                </a:pathLst>
              </a:custGeom>
              <a:solidFill>
                <a:srgbClr val="18185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44" name="Freeform: Shape 826"/>
              <p:cNvSpPr/>
              <p:nvPr/>
            </p:nvSpPr>
            <p:spPr>
              <a:xfrm>
                <a:off x="1467770" y="2214596"/>
                <a:ext cx="585668" cy="1205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888" y="0"/>
                    </a:moveTo>
                    <a:lnTo>
                      <a:pt x="0" y="922"/>
                    </a:lnTo>
                    <a:lnTo>
                      <a:pt x="19213" y="21600"/>
                    </a:lnTo>
                    <a:lnTo>
                      <a:pt x="21600" y="21158"/>
                    </a:lnTo>
                    <a:close/>
                  </a:path>
                </a:pathLst>
              </a:custGeom>
              <a:solidFill>
                <a:srgbClr val="18185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45" name="Freeform: Shape 827"/>
              <p:cNvSpPr/>
              <p:nvPr/>
            </p:nvSpPr>
            <p:spPr>
              <a:xfrm>
                <a:off x="662517" y="1076964"/>
                <a:ext cx="1428315" cy="1331280"/>
              </a:xfrm>
              <a:custGeom>
                <a:avLst/>
                <a:gdLst/>
                <a:ahLst/>
                <a:cxnLst>
                  <a:cxn ang="0">
                    <a:pos x="wd2" y="hd2"/>
                  </a:cxn>
                  <a:cxn ang="5400000">
                    <a:pos x="wd2" y="hd2"/>
                  </a:cxn>
                  <a:cxn ang="10800000">
                    <a:pos x="wd2" y="hd2"/>
                  </a:cxn>
                  <a:cxn ang="16200000">
                    <a:pos x="wd2" y="hd2"/>
                  </a:cxn>
                </a:cxnLst>
                <a:rect l="0" t="0" r="r" b="b"/>
                <a:pathLst>
                  <a:path w="21228" h="21359" fill="norm" stroke="1" extrusionOk="0">
                    <a:moveTo>
                      <a:pt x="11929" y="7793"/>
                    </a:moveTo>
                    <a:cubicBezTo>
                      <a:pt x="12158" y="5284"/>
                      <a:pt x="12922" y="1027"/>
                      <a:pt x="15475" y="136"/>
                    </a:cubicBezTo>
                    <a:cubicBezTo>
                      <a:pt x="16148" y="-95"/>
                      <a:pt x="16897" y="-12"/>
                      <a:pt x="17539" y="235"/>
                    </a:cubicBezTo>
                    <a:cubicBezTo>
                      <a:pt x="21483" y="1852"/>
                      <a:pt x="21498" y="7628"/>
                      <a:pt x="21009" y="11357"/>
                    </a:cubicBezTo>
                    <a:cubicBezTo>
                      <a:pt x="20596" y="14294"/>
                      <a:pt x="20275" y="21505"/>
                      <a:pt x="10675" y="21356"/>
                    </a:cubicBezTo>
                    <a:cubicBezTo>
                      <a:pt x="1075" y="21224"/>
                      <a:pt x="143" y="19723"/>
                      <a:pt x="5" y="18155"/>
                    </a:cubicBezTo>
                    <a:cubicBezTo>
                      <a:pt x="-102" y="16835"/>
                      <a:pt x="1488" y="16456"/>
                      <a:pt x="2374" y="16258"/>
                    </a:cubicBezTo>
                    <a:cubicBezTo>
                      <a:pt x="5386" y="15614"/>
                      <a:pt x="8321" y="16720"/>
                      <a:pt x="10232" y="13419"/>
                    </a:cubicBezTo>
                    <a:cubicBezTo>
                      <a:pt x="11164" y="11769"/>
                      <a:pt x="11730" y="9723"/>
                      <a:pt x="11929" y="7793"/>
                    </a:cubicBezTo>
                    <a:close/>
                  </a:path>
                </a:pathLst>
              </a:custGeom>
              <a:solidFill>
                <a:srgbClr val="89A8E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46" name="Freeform: Shape 828"/>
              <p:cNvSpPr/>
              <p:nvPr/>
            </p:nvSpPr>
            <p:spPr>
              <a:xfrm>
                <a:off x="1538401" y="1066121"/>
                <a:ext cx="563902" cy="730584"/>
              </a:xfrm>
              <a:custGeom>
                <a:avLst/>
                <a:gdLst/>
                <a:ahLst/>
                <a:cxnLst>
                  <a:cxn ang="0">
                    <a:pos x="wd2" y="hd2"/>
                  </a:cxn>
                  <a:cxn ang="5400000">
                    <a:pos x="wd2" y="hd2"/>
                  </a:cxn>
                  <a:cxn ang="10800000">
                    <a:pos x="wd2" y="hd2"/>
                  </a:cxn>
                  <a:cxn ang="16200000">
                    <a:pos x="wd2" y="hd2"/>
                  </a:cxn>
                </a:cxnLst>
                <a:rect l="0" t="0" r="r" b="b"/>
                <a:pathLst>
                  <a:path w="21095" h="21443" fill="norm" stroke="1" extrusionOk="0">
                    <a:moveTo>
                      <a:pt x="20116" y="21443"/>
                    </a:moveTo>
                    <a:cubicBezTo>
                      <a:pt x="20078" y="21443"/>
                      <a:pt x="20039" y="21443"/>
                      <a:pt x="20039" y="21443"/>
                    </a:cubicBezTo>
                    <a:cubicBezTo>
                      <a:pt x="19808" y="21413"/>
                      <a:pt x="19616" y="21262"/>
                      <a:pt x="19655" y="21051"/>
                    </a:cubicBezTo>
                    <a:cubicBezTo>
                      <a:pt x="20231" y="18034"/>
                      <a:pt x="20654" y="13599"/>
                      <a:pt x="19539" y="9587"/>
                    </a:cubicBezTo>
                    <a:cubicBezTo>
                      <a:pt x="18271" y="5213"/>
                      <a:pt x="15504" y="2347"/>
                      <a:pt x="11276" y="1110"/>
                    </a:cubicBezTo>
                    <a:cubicBezTo>
                      <a:pt x="9585" y="597"/>
                      <a:pt x="7817" y="537"/>
                      <a:pt x="6357" y="929"/>
                    </a:cubicBezTo>
                    <a:cubicBezTo>
                      <a:pt x="4127" y="1472"/>
                      <a:pt x="2244" y="2860"/>
                      <a:pt x="784" y="5092"/>
                    </a:cubicBezTo>
                    <a:cubicBezTo>
                      <a:pt x="707" y="5243"/>
                      <a:pt x="438" y="5334"/>
                      <a:pt x="245" y="5243"/>
                    </a:cubicBezTo>
                    <a:cubicBezTo>
                      <a:pt x="15" y="5152"/>
                      <a:pt x="-62" y="4971"/>
                      <a:pt x="53" y="4790"/>
                    </a:cubicBezTo>
                    <a:cubicBezTo>
                      <a:pt x="1591" y="2407"/>
                      <a:pt x="3628" y="899"/>
                      <a:pt x="6087" y="265"/>
                    </a:cubicBezTo>
                    <a:cubicBezTo>
                      <a:pt x="7740" y="-157"/>
                      <a:pt x="9700" y="-66"/>
                      <a:pt x="11584" y="477"/>
                    </a:cubicBezTo>
                    <a:cubicBezTo>
                      <a:pt x="16119" y="1834"/>
                      <a:pt x="19078" y="4821"/>
                      <a:pt x="20347" y="9436"/>
                    </a:cubicBezTo>
                    <a:cubicBezTo>
                      <a:pt x="21538" y="13539"/>
                      <a:pt x="21077" y="18094"/>
                      <a:pt x="20539" y="21171"/>
                    </a:cubicBezTo>
                    <a:cubicBezTo>
                      <a:pt x="20462" y="21352"/>
                      <a:pt x="20270" y="21443"/>
                      <a:pt x="20116" y="21443"/>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47" name="Freeform: Shape 829"/>
              <p:cNvSpPr/>
              <p:nvPr/>
            </p:nvSpPr>
            <p:spPr>
              <a:xfrm>
                <a:off x="651165" y="2056983"/>
                <a:ext cx="444159" cy="162760"/>
              </a:xfrm>
              <a:custGeom>
                <a:avLst/>
                <a:gdLst/>
                <a:ahLst/>
                <a:cxnLst>
                  <a:cxn ang="0">
                    <a:pos x="wd2" y="hd2"/>
                  </a:cxn>
                  <a:cxn ang="5400000">
                    <a:pos x="wd2" y="hd2"/>
                  </a:cxn>
                  <a:cxn ang="10800000">
                    <a:pos x="wd2" y="hd2"/>
                  </a:cxn>
                  <a:cxn ang="16200000">
                    <a:pos x="wd2" y="hd2"/>
                  </a:cxn>
                </a:cxnLst>
                <a:rect l="0" t="0" r="r" b="b"/>
                <a:pathLst>
                  <a:path w="21185" h="21482" fill="norm" stroke="1" extrusionOk="0">
                    <a:moveTo>
                      <a:pt x="557" y="21482"/>
                    </a:moveTo>
                    <a:cubicBezTo>
                      <a:pt x="263" y="21482"/>
                      <a:pt x="67" y="20942"/>
                      <a:pt x="18" y="19997"/>
                    </a:cubicBezTo>
                    <a:cubicBezTo>
                      <a:pt x="-374" y="7577"/>
                      <a:pt x="5748" y="4202"/>
                      <a:pt x="8050" y="2987"/>
                    </a:cubicBezTo>
                    <a:cubicBezTo>
                      <a:pt x="10793" y="1502"/>
                      <a:pt x="13487" y="1232"/>
                      <a:pt x="16083" y="827"/>
                    </a:cubicBezTo>
                    <a:cubicBezTo>
                      <a:pt x="17699" y="557"/>
                      <a:pt x="19169" y="422"/>
                      <a:pt x="20589" y="17"/>
                    </a:cubicBezTo>
                    <a:cubicBezTo>
                      <a:pt x="20883" y="-118"/>
                      <a:pt x="21177" y="557"/>
                      <a:pt x="21177" y="1367"/>
                    </a:cubicBezTo>
                    <a:cubicBezTo>
                      <a:pt x="21226" y="2177"/>
                      <a:pt x="21030" y="2852"/>
                      <a:pt x="20736" y="2987"/>
                    </a:cubicBezTo>
                    <a:cubicBezTo>
                      <a:pt x="19218" y="3392"/>
                      <a:pt x="17748" y="3662"/>
                      <a:pt x="16181" y="3797"/>
                    </a:cubicBezTo>
                    <a:cubicBezTo>
                      <a:pt x="13585" y="4202"/>
                      <a:pt x="10891" y="4472"/>
                      <a:pt x="8246" y="5957"/>
                    </a:cubicBezTo>
                    <a:cubicBezTo>
                      <a:pt x="4769" y="7847"/>
                      <a:pt x="802" y="11087"/>
                      <a:pt x="1095" y="19862"/>
                    </a:cubicBezTo>
                    <a:cubicBezTo>
                      <a:pt x="1144" y="20672"/>
                      <a:pt x="899" y="21347"/>
                      <a:pt x="606" y="21482"/>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48" name="Freeform: Shape 830"/>
              <p:cNvSpPr/>
              <p:nvPr/>
            </p:nvSpPr>
            <p:spPr>
              <a:xfrm>
                <a:off x="1895954" y="1271479"/>
                <a:ext cx="118739" cy="606539"/>
              </a:xfrm>
              <a:custGeom>
                <a:avLst/>
                <a:gdLst/>
                <a:ahLst/>
                <a:cxnLst>
                  <a:cxn ang="0">
                    <a:pos x="wd2" y="hd2"/>
                  </a:cxn>
                  <a:cxn ang="5400000">
                    <a:pos x="wd2" y="hd2"/>
                  </a:cxn>
                  <a:cxn ang="10800000">
                    <a:pos x="wd2" y="hd2"/>
                  </a:cxn>
                  <a:cxn ang="16200000">
                    <a:pos x="wd2" y="hd2"/>
                  </a:cxn>
                </a:cxnLst>
                <a:rect l="0" t="0" r="r" b="b"/>
                <a:pathLst>
                  <a:path w="20772" h="20531" fill="norm" stroke="1" extrusionOk="0">
                    <a:moveTo>
                      <a:pt x="11068" y="7244"/>
                    </a:moveTo>
                    <a:cubicBezTo>
                      <a:pt x="16245" y="11696"/>
                      <a:pt x="9640" y="16357"/>
                      <a:pt x="0" y="20531"/>
                    </a:cubicBezTo>
                    <a:cubicBezTo>
                      <a:pt x="1785" y="20496"/>
                      <a:pt x="3213" y="20218"/>
                      <a:pt x="4284" y="19940"/>
                    </a:cubicBezTo>
                    <a:cubicBezTo>
                      <a:pt x="12674" y="18027"/>
                      <a:pt x="17316" y="15522"/>
                      <a:pt x="19279" y="12983"/>
                    </a:cubicBezTo>
                    <a:cubicBezTo>
                      <a:pt x="21243" y="10479"/>
                      <a:pt x="20886" y="7905"/>
                      <a:pt x="20350" y="5366"/>
                    </a:cubicBezTo>
                    <a:cubicBezTo>
                      <a:pt x="19993" y="4461"/>
                      <a:pt x="17494" y="-1069"/>
                      <a:pt x="8212" y="183"/>
                    </a:cubicBezTo>
                    <a:cubicBezTo>
                      <a:pt x="-357" y="1331"/>
                      <a:pt x="9283" y="5818"/>
                      <a:pt x="11068" y="7244"/>
                    </a:cubicBezTo>
                    <a:close/>
                  </a:path>
                </a:pathLst>
              </a:custGeom>
              <a:solidFill>
                <a:srgbClr val="FFFFFF">
                  <a:alpha val="18000"/>
                </a:srgbClr>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49" name="Freeform: Shape 840"/>
              <p:cNvSpPr/>
              <p:nvPr/>
            </p:nvSpPr>
            <p:spPr>
              <a:xfrm>
                <a:off x="0" y="970183"/>
                <a:ext cx="881074" cy="5815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9196"/>
                    </a:moveTo>
                    <a:lnTo>
                      <a:pt x="7082" y="19196"/>
                    </a:lnTo>
                    <a:lnTo>
                      <a:pt x="2445" y="0"/>
                    </a:lnTo>
                    <a:lnTo>
                      <a:pt x="0" y="1374"/>
                    </a:lnTo>
                    <a:lnTo>
                      <a:pt x="4890" y="21600"/>
                    </a:lnTo>
                    <a:lnTo>
                      <a:pt x="21600" y="21600"/>
                    </a:lnTo>
                    <a:close/>
                  </a:path>
                </a:pathLst>
              </a:custGeom>
              <a:solidFill>
                <a:srgbClr val="9C909A"/>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sp>
          <p:nvSpPr>
            <p:cNvPr id="1651" name="Freeform: Shape 643"/>
            <p:cNvSpPr/>
            <p:nvPr/>
          </p:nvSpPr>
          <p:spPr>
            <a:xfrm>
              <a:off x="710145" y="510545"/>
              <a:ext cx="1957107" cy="1155201"/>
            </a:xfrm>
            <a:custGeom>
              <a:avLst/>
              <a:gdLst/>
              <a:ahLst/>
              <a:cxnLst>
                <a:cxn ang="0">
                  <a:pos x="wd2" y="hd2"/>
                </a:cxn>
                <a:cxn ang="5400000">
                  <a:pos x="wd2" y="hd2"/>
                </a:cxn>
                <a:cxn ang="10800000">
                  <a:pos x="wd2" y="hd2"/>
                </a:cxn>
                <a:cxn ang="16200000">
                  <a:pos x="wd2" y="hd2"/>
                </a:cxn>
              </a:cxnLst>
              <a:rect l="0" t="0" r="r" b="b"/>
              <a:pathLst>
                <a:path w="21548" h="21062" fill="norm" stroke="1" extrusionOk="0">
                  <a:moveTo>
                    <a:pt x="1296" y="13706"/>
                  </a:moveTo>
                  <a:cubicBezTo>
                    <a:pt x="1149" y="14006"/>
                    <a:pt x="1013" y="14287"/>
                    <a:pt x="877" y="14587"/>
                  </a:cubicBezTo>
                  <a:cubicBezTo>
                    <a:pt x="616" y="15187"/>
                    <a:pt x="378" y="15843"/>
                    <a:pt x="220" y="16537"/>
                  </a:cubicBezTo>
                  <a:cubicBezTo>
                    <a:pt x="50" y="17175"/>
                    <a:pt x="-52" y="17887"/>
                    <a:pt x="27" y="18543"/>
                  </a:cubicBezTo>
                  <a:cubicBezTo>
                    <a:pt x="276" y="20831"/>
                    <a:pt x="2009" y="21356"/>
                    <a:pt x="3165" y="20925"/>
                  </a:cubicBezTo>
                  <a:cubicBezTo>
                    <a:pt x="4513" y="20400"/>
                    <a:pt x="5555" y="18675"/>
                    <a:pt x="6517" y="17119"/>
                  </a:cubicBezTo>
                  <a:cubicBezTo>
                    <a:pt x="8681" y="13612"/>
                    <a:pt x="10731" y="9712"/>
                    <a:pt x="13302" y="6993"/>
                  </a:cubicBezTo>
                  <a:cubicBezTo>
                    <a:pt x="15862" y="4294"/>
                    <a:pt x="18422" y="1350"/>
                    <a:pt x="21548" y="37"/>
                  </a:cubicBezTo>
                  <a:cubicBezTo>
                    <a:pt x="18399" y="-244"/>
                    <a:pt x="13778" y="1087"/>
                    <a:pt x="10437" y="3525"/>
                  </a:cubicBezTo>
                  <a:cubicBezTo>
                    <a:pt x="7231" y="5850"/>
                    <a:pt x="3584" y="9112"/>
                    <a:pt x="1296" y="13706"/>
                  </a:cubicBezTo>
                  <a:close/>
                </a:path>
              </a:pathLst>
            </a:custGeom>
            <a:solidFill>
              <a:srgbClr val="FFCB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52" name="Freeform: Shape 644"/>
            <p:cNvSpPr/>
            <p:nvPr/>
          </p:nvSpPr>
          <p:spPr>
            <a:xfrm>
              <a:off x="9248402" y="4085255"/>
              <a:ext cx="889718" cy="1599209"/>
            </a:xfrm>
            <a:custGeom>
              <a:avLst/>
              <a:gdLst/>
              <a:ahLst/>
              <a:cxnLst>
                <a:cxn ang="0">
                  <a:pos x="wd2" y="hd2"/>
                </a:cxn>
                <a:cxn ang="5400000">
                  <a:pos x="wd2" y="hd2"/>
                </a:cxn>
                <a:cxn ang="10800000">
                  <a:pos x="wd2" y="hd2"/>
                </a:cxn>
                <a:cxn ang="16200000">
                  <a:pos x="wd2" y="hd2"/>
                </a:cxn>
              </a:cxnLst>
              <a:rect l="0" t="0" r="r" b="b"/>
              <a:pathLst>
                <a:path w="20564" h="21349" fill="norm" stroke="1" extrusionOk="0">
                  <a:moveTo>
                    <a:pt x="8296" y="13581"/>
                  </a:moveTo>
                  <a:cubicBezTo>
                    <a:pt x="6157" y="14308"/>
                    <a:pt x="3805" y="14844"/>
                    <a:pt x="2046" y="15846"/>
                  </a:cubicBezTo>
                  <a:cubicBezTo>
                    <a:pt x="288" y="16835"/>
                    <a:pt x="-710" y="18483"/>
                    <a:pt x="597" y="19691"/>
                  </a:cubicBezTo>
                  <a:cubicBezTo>
                    <a:pt x="1191" y="20227"/>
                    <a:pt x="2141" y="20611"/>
                    <a:pt x="3140" y="20858"/>
                  </a:cubicBezTo>
                  <a:cubicBezTo>
                    <a:pt x="5967" y="21600"/>
                    <a:pt x="9413" y="21490"/>
                    <a:pt x="12098" y="20598"/>
                  </a:cubicBezTo>
                  <a:cubicBezTo>
                    <a:pt x="16565" y="19115"/>
                    <a:pt x="18300" y="15929"/>
                    <a:pt x="19203" y="13018"/>
                  </a:cubicBezTo>
                  <a:cubicBezTo>
                    <a:pt x="20557" y="8733"/>
                    <a:pt x="20890" y="4339"/>
                    <a:pt x="20248" y="0"/>
                  </a:cubicBezTo>
                  <a:cubicBezTo>
                    <a:pt x="19108" y="4737"/>
                    <a:pt x="16090" y="10930"/>
                    <a:pt x="8296" y="13581"/>
                  </a:cubicBezTo>
                  <a:close/>
                </a:path>
              </a:pathLst>
            </a:custGeom>
            <a:solidFill>
              <a:srgbClr val="FFCB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nvGrpSpPr>
            <p:cNvPr id="1671" name="Group 1161"/>
            <p:cNvGrpSpPr/>
            <p:nvPr/>
          </p:nvGrpSpPr>
          <p:grpSpPr>
            <a:xfrm>
              <a:off x="887610" y="966503"/>
              <a:ext cx="1860960" cy="4142897"/>
              <a:chOff x="0" y="0"/>
              <a:chExt cx="1860958" cy="4142896"/>
            </a:xfrm>
          </p:grpSpPr>
          <p:sp>
            <p:nvSpPr>
              <p:cNvPr id="1653" name="Freeform: Shape 645"/>
              <p:cNvSpPr/>
              <p:nvPr/>
            </p:nvSpPr>
            <p:spPr>
              <a:xfrm>
                <a:off x="470385" y="2540290"/>
                <a:ext cx="852254" cy="16026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021" y="21600"/>
                    </a:moveTo>
                    <a:cubicBezTo>
                      <a:pt x="17483" y="20103"/>
                      <a:pt x="14278" y="19146"/>
                      <a:pt x="10813" y="19146"/>
                    </a:cubicBezTo>
                    <a:cubicBezTo>
                      <a:pt x="7322" y="19146"/>
                      <a:pt x="4143" y="20103"/>
                      <a:pt x="2579" y="21600"/>
                    </a:cubicBezTo>
                    <a:lnTo>
                      <a:pt x="0" y="21600"/>
                    </a:lnTo>
                    <a:cubicBezTo>
                      <a:pt x="1459" y="19673"/>
                      <a:pt x="4977" y="18259"/>
                      <a:pt x="9119" y="17954"/>
                    </a:cubicBezTo>
                    <a:lnTo>
                      <a:pt x="9588" y="17926"/>
                    </a:lnTo>
                    <a:lnTo>
                      <a:pt x="9588" y="0"/>
                    </a:lnTo>
                    <a:lnTo>
                      <a:pt x="12038" y="0"/>
                    </a:lnTo>
                    <a:lnTo>
                      <a:pt x="12038" y="17926"/>
                    </a:lnTo>
                    <a:lnTo>
                      <a:pt x="12507" y="17954"/>
                    </a:lnTo>
                    <a:cubicBezTo>
                      <a:pt x="16649" y="18259"/>
                      <a:pt x="20141" y="19673"/>
                      <a:pt x="21600" y="21600"/>
                    </a:cubicBezTo>
                    <a:close/>
                  </a:path>
                </a:pathLst>
              </a:custGeom>
              <a:solidFill>
                <a:srgbClr val="21247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54" name="Freeform: Shape 646"/>
              <p:cNvSpPr/>
              <p:nvPr/>
            </p:nvSpPr>
            <p:spPr>
              <a:xfrm>
                <a:off x="102928" y="56611"/>
                <a:ext cx="1655101" cy="2427066"/>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55" name="Freeform: Shape 647"/>
              <p:cNvSpPr/>
              <p:nvPr/>
            </p:nvSpPr>
            <p:spPr>
              <a:xfrm>
                <a:off x="90577" y="919156"/>
                <a:ext cx="24704" cy="558907"/>
              </a:xfrm>
              <a:prstGeom prst="rect">
                <a:avLst/>
              </a:prstGeom>
              <a:solidFill>
                <a:srgbClr val="21247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56" name="Freeform: Shape 648"/>
              <p:cNvSpPr/>
              <p:nvPr/>
            </p:nvSpPr>
            <p:spPr>
              <a:xfrm>
                <a:off x="90576" y="1378220"/>
                <a:ext cx="1679805" cy="11167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21600"/>
                    </a:lnTo>
                    <a:lnTo>
                      <a:pt x="0" y="11655"/>
                    </a:lnTo>
                    <a:lnTo>
                      <a:pt x="331" y="11655"/>
                    </a:lnTo>
                    <a:lnTo>
                      <a:pt x="331" y="21123"/>
                    </a:lnTo>
                    <a:lnTo>
                      <a:pt x="21269" y="21123"/>
                    </a:lnTo>
                    <a:lnTo>
                      <a:pt x="21269" y="0"/>
                    </a:lnTo>
                    <a:lnTo>
                      <a:pt x="21600" y="0"/>
                    </a:lnTo>
                    <a:close/>
                  </a:path>
                </a:pathLst>
              </a:custGeom>
              <a:solidFill>
                <a:srgbClr val="21247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57" name="Freeform: Shape 649"/>
              <p:cNvSpPr/>
              <p:nvPr/>
            </p:nvSpPr>
            <p:spPr>
              <a:xfrm>
                <a:off x="90576" y="44259"/>
                <a:ext cx="1679805" cy="6649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1" y="21600"/>
                    </a:moveTo>
                    <a:lnTo>
                      <a:pt x="0" y="21600"/>
                    </a:lnTo>
                    <a:lnTo>
                      <a:pt x="0" y="0"/>
                    </a:lnTo>
                    <a:lnTo>
                      <a:pt x="21600" y="0"/>
                    </a:lnTo>
                    <a:lnTo>
                      <a:pt x="21600" y="10717"/>
                    </a:lnTo>
                    <a:lnTo>
                      <a:pt x="21269" y="10717"/>
                    </a:lnTo>
                    <a:lnTo>
                      <a:pt x="21269" y="801"/>
                    </a:lnTo>
                    <a:lnTo>
                      <a:pt x="331" y="801"/>
                    </a:lnTo>
                    <a:close/>
                  </a:path>
                </a:pathLst>
              </a:custGeom>
              <a:solidFill>
                <a:srgbClr val="21247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58" name="Freeform: Shape 650"/>
              <p:cNvSpPr/>
              <p:nvPr/>
            </p:nvSpPr>
            <p:spPr>
              <a:xfrm>
                <a:off x="0" y="-1"/>
                <a:ext cx="1860959" cy="1111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003" y="21600"/>
                    </a:moveTo>
                    <a:lnTo>
                      <a:pt x="597" y="21600"/>
                    </a:lnTo>
                    <a:cubicBezTo>
                      <a:pt x="263" y="21600"/>
                      <a:pt x="0" y="17240"/>
                      <a:pt x="0" y="11692"/>
                    </a:cubicBezTo>
                    <a:lnTo>
                      <a:pt x="0" y="10106"/>
                    </a:lnTo>
                    <a:cubicBezTo>
                      <a:pt x="0" y="4360"/>
                      <a:pt x="263" y="0"/>
                      <a:pt x="597" y="0"/>
                    </a:cubicBezTo>
                    <a:lnTo>
                      <a:pt x="21003" y="0"/>
                    </a:lnTo>
                    <a:cubicBezTo>
                      <a:pt x="21337" y="0"/>
                      <a:pt x="21600" y="4360"/>
                      <a:pt x="21600" y="10106"/>
                    </a:cubicBezTo>
                    <a:lnTo>
                      <a:pt x="21600" y="11692"/>
                    </a:lnTo>
                    <a:cubicBezTo>
                      <a:pt x="21600" y="17240"/>
                      <a:pt x="21337" y="21600"/>
                      <a:pt x="21003" y="21600"/>
                    </a:cubicBezTo>
                    <a:close/>
                  </a:path>
                </a:pathLst>
              </a:custGeom>
              <a:solidFill>
                <a:srgbClr val="89A8E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59" name="Freeform: Shape 651"/>
              <p:cNvSpPr/>
              <p:nvPr/>
            </p:nvSpPr>
            <p:spPr>
              <a:xfrm>
                <a:off x="0" y="2428097"/>
                <a:ext cx="1860959" cy="1111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003" y="21600"/>
                    </a:moveTo>
                    <a:lnTo>
                      <a:pt x="597" y="21600"/>
                    </a:lnTo>
                    <a:cubicBezTo>
                      <a:pt x="263" y="21600"/>
                      <a:pt x="0" y="17042"/>
                      <a:pt x="0" y="11692"/>
                    </a:cubicBezTo>
                    <a:lnTo>
                      <a:pt x="0" y="9908"/>
                    </a:lnTo>
                    <a:cubicBezTo>
                      <a:pt x="0" y="4558"/>
                      <a:pt x="263" y="0"/>
                      <a:pt x="597" y="0"/>
                    </a:cubicBezTo>
                    <a:lnTo>
                      <a:pt x="21003" y="0"/>
                    </a:lnTo>
                    <a:cubicBezTo>
                      <a:pt x="21337" y="0"/>
                      <a:pt x="21600" y="4558"/>
                      <a:pt x="21600" y="9908"/>
                    </a:cubicBezTo>
                    <a:lnTo>
                      <a:pt x="21600" y="11692"/>
                    </a:lnTo>
                    <a:cubicBezTo>
                      <a:pt x="21600" y="17042"/>
                      <a:pt x="21337" y="21600"/>
                      <a:pt x="21003" y="21600"/>
                    </a:cubicBezTo>
                    <a:close/>
                  </a:path>
                </a:pathLst>
              </a:custGeom>
              <a:solidFill>
                <a:srgbClr val="89A8E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60" name="Freeform: Shape 652"/>
              <p:cNvSpPr/>
              <p:nvPr/>
            </p:nvSpPr>
            <p:spPr>
              <a:xfrm>
                <a:off x="998409" y="307758"/>
                <a:ext cx="435391" cy="4353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0887" y="9985"/>
                      <a:pt x="11615" y="713"/>
                      <a:pt x="0" y="0"/>
                    </a:cubicBezTo>
                    <a:lnTo>
                      <a:pt x="0" y="21600"/>
                    </a:lnTo>
                    <a:close/>
                  </a:path>
                </a:pathLst>
              </a:custGeom>
              <a:solidFill>
                <a:srgbClr val="FFA90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61" name="Freeform: Shape 653"/>
              <p:cNvSpPr/>
              <p:nvPr/>
            </p:nvSpPr>
            <p:spPr>
              <a:xfrm>
                <a:off x="1000470" y="254235"/>
                <a:ext cx="354077" cy="1708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224" y="21600"/>
                    </a:moveTo>
                    <a:cubicBezTo>
                      <a:pt x="15652" y="9313"/>
                      <a:pt x="8139" y="2069"/>
                      <a:pt x="0" y="1035"/>
                    </a:cubicBezTo>
                    <a:lnTo>
                      <a:pt x="0" y="0"/>
                    </a:lnTo>
                    <a:cubicBezTo>
                      <a:pt x="8264" y="1035"/>
                      <a:pt x="15965" y="8407"/>
                      <a:pt x="21600" y="20824"/>
                    </a:cubicBezTo>
                    <a:close/>
                  </a:path>
                </a:pathLst>
              </a:custGeom>
              <a:solidFill>
                <a:srgbClr val="FFA90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62" name="Freeform: Shape 654"/>
              <p:cNvSpPr/>
              <p:nvPr/>
            </p:nvSpPr>
            <p:spPr>
              <a:xfrm>
                <a:off x="1417333" y="512586"/>
                <a:ext cx="76169" cy="2305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296" y="21600"/>
                    </a:moveTo>
                    <a:cubicBezTo>
                      <a:pt x="17856" y="14112"/>
                      <a:pt x="11232" y="6816"/>
                      <a:pt x="0" y="384"/>
                    </a:cubicBezTo>
                    <a:lnTo>
                      <a:pt x="2016" y="0"/>
                    </a:lnTo>
                    <a:cubicBezTo>
                      <a:pt x="13536" y="6528"/>
                      <a:pt x="20160" y="14016"/>
                      <a:pt x="21600" y="21504"/>
                    </a:cubicBezTo>
                    <a:close/>
                  </a:path>
                </a:pathLst>
              </a:custGeom>
              <a:solidFill>
                <a:srgbClr val="FFA90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63" name="Freeform: Shape 655"/>
              <p:cNvSpPr/>
              <p:nvPr/>
            </p:nvSpPr>
            <p:spPr>
              <a:xfrm>
                <a:off x="982972" y="812110"/>
                <a:ext cx="434362" cy="4353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cubicBezTo>
                      <a:pt x="11643" y="20938"/>
                      <a:pt x="20936" y="11615"/>
                      <a:pt x="21600" y="0"/>
                    </a:cubicBezTo>
                    <a:close/>
                  </a:path>
                </a:pathLst>
              </a:custGeom>
              <a:solidFill>
                <a:srgbClr val="E5F1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64" name="Freeform: Shape 656"/>
              <p:cNvSpPr/>
              <p:nvPr/>
            </p:nvSpPr>
            <p:spPr>
              <a:xfrm>
                <a:off x="558905" y="323197"/>
                <a:ext cx="368487" cy="4220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0"/>
                    </a:lnTo>
                    <a:cubicBezTo>
                      <a:pt x="12455" y="473"/>
                      <a:pt x="4513" y="4888"/>
                      <a:pt x="0" y="11404"/>
                    </a:cubicBezTo>
                    <a:close/>
                  </a:path>
                </a:pathLst>
              </a:custGeom>
              <a:solidFill>
                <a:srgbClr val="89A8E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65" name="Freeform: Shape 657"/>
              <p:cNvSpPr/>
              <p:nvPr/>
            </p:nvSpPr>
            <p:spPr>
              <a:xfrm>
                <a:off x="491998" y="594930"/>
                <a:ext cx="412747" cy="4971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49" y="0"/>
                    </a:moveTo>
                    <a:cubicBezTo>
                      <a:pt x="806" y="2544"/>
                      <a:pt x="0" y="5311"/>
                      <a:pt x="0" y="8256"/>
                    </a:cubicBezTo>
                    <a:cubicBezTo>
                      <a:pt x="0" y="13388"/>
                      <a:pt x="2364" y="18074"/>
                      <a:pt x="6125" y="21600"/>
                    </a:cubicBezTo>
                    <a:lnTo>
                      <a:pt x="21600" y="8702"/>
                    </a:lnTo>
                    <a:close/>
                  </a:path>
                </a:pathLst>
              </a:custGeom>
              <a:solidFill>
                <a:srgbClr val="E5F1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66" name="Freeform: Shape 658"/>
              <p:cNvSpPr/>
              <p:nvPr/>
            </p:nvSpPr>
            <p:spPr>
              <a:xfrm>
                <a:off x="648452" y="850194"/>
                <a:ext cx="278939" cy="3962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15277"/>
                    </a:lnTo>
                    <a:cubicBezTo>
                      <a:pt x="5797" y="18914"/>
                      <a:pt x="13341" y="21208"/>
                      <a:pt x="21600" y="21600"/>
                    </a:cubicBezTo>
                    <a:close/>
                  </a:path>
                </a:pathLst>
              </a:custGeom>
              <a:solidFill>
                <a:srgbClr val="5595D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67" name="Freeform: Shape 659"/>
              <p:cNvSpPr/>
              <p:nvPr/>
            </p:nvSpPr>
            <p:spPr>
              <a:xfrm>
                <a:off x="1381308" y="217180"/>
                <a:ext cx="258353" cy="288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86" y="21600"/>
                    </a:moveTo>
                    <a:lnTo>
                      <a:pt x="1114" y="21600"/>
                    </a:lnTo>
                    <a:cubicBezTo>
                      <a:pt x="514" y="21600"/>
                      <a:pt x="0" y="17876"/>
                      <a:pt x="0" y="11917"/>
                    </a:cubicBezTo>
                    <a:lnTo>
                      <a:pt x="0" y="9683"/>
                    </a:lnTo>
                    <a:cubicBezTo>
                      <a:pt x="0" y="5214"/>
                      <a:pt x="514" y="0"/>
                      <a:pt x="1114" y="0"/>
                    </a:cubicBezTo>
                    <a:lnTo>
                      <a:pt x="20486" y="0"/>
                    </a:lnTo>
                    <a:cubicBezTo>
                      <a:pt x="21086" y="0"/>
                      <a:pt x="21600" y="5214"/>
                      <a:pt x="21600" y="9683"/>
                    </a:cubicBezTo>
                    <a:lnTo>
                      <a:pt x="21600" y="11917"/>
                    </a:lnTo>
                    <a:cubicBezTo>
                      <a:pt x="21600" y="17876"/>
                      <a:pt x="21086" y="21600"/>
                      <a:pt x="20486" y="21600"/>
                    </a:cubicBezTo>
                    <a:close/>
                  </a:path>
                </a:pathLst>
              </a:custGeom>
              <a:solidFill>
                <a:srgbClr val="FFA90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68" name="Freeform: Shape 1150"/>
              <p:cNvSpPr/>
              <p:nvPr/>
            </p:nvSpPr>
            <p:spPr>
              <a:xfrm>
                <a:off x="1392630" y="280996"/>
                <a:ext cx="235709" cy="1152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0636"/>
                    </a:moveTo>
                    <a:lnTo>
                      <a:pt x="21600" y="20636"/>
                    </a:lnTo>
                    <a:lnTo>
                      <a:pt x="21600" y="21600"/>
                    </a:lnTo>
                    <a:lnTo>
                      <a:pt x="0" y="21600"/>
                    </a:lnTo>
                    <a:close/>
                    <a:moveTo>
                      <a:pt x="0" y="10221"/>
                    </a:moveTo>
                    <a:lnTo>
                      <a:pt x="21600" y="10221"/>
                    </a:lnTo>
                    <a:lnTo>
                      <a:pt x="21600" y="11379"/>
                    </a:lnTo>
                    <a:lnTo>
                      <a:pt x="0" y="11379"/>
                    </a:lnTo>
                    <a:close/>
                    <a:moveTo>
                      <a:pt x="0" y="0"/>
                    </a:moveTo>
                    <a:lnTo>
                      <a:pt x="21600" y="0"/>
                    </a:lnTo>
                    <a:lnTo>
                      <a:pt x="21600" y="1157"/>
                    </a:lnTo>
                    <a:lnTo>
                      <a:pt x="0" y="1157"/>
                    </a:lnTo>
                    <a:close/>
                  </a:path>
                </a:pathLst>
              </a:custGeom>
              <a:solidFill>
                <a:srgbClr val="89A8E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69" name="Freeform: Shape 1149"/>
              <p:cNvSpPr/>
              <p:nvPr/>
            </p:nvSpPr>
            <p:spPr>
              <a:xfrm>
                <a:off x="207916" y="829608"/>
                <a:ext cx="257323" cy="1780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50" y="20976"/>
                    </a:moveTo>
                    <a:lnTo>
                      <a:pt x="20650" y="20976"/>
                    </a:lnTo>
                    <a:lnTo>
                      <a:pt x="20650" y="21600"/>
                    </a:lnTo>
                    <a:lnTo>
                      <a:pt x="950" y="21600"/>
                    </a:lnTo>
                    <a:close/>
                    <a:moveTo>
                      <a:pt x="950" y="14234"/>
                    </a:moveTo>
                    <a:lnTo>
                      <a:pt x="20650" y="14234"/>
                    </a:lnTo>
                    <a:lnTo>
                      <a:pt x="20650" y="14983"/>
                    </a:lnTo>
                    <a:lnTo>
                      <a:pt x="950" y="14983"/>
                    </a:lnTo>
                    <a:close/>
                    <a:moveTo>
                      <a:pt x="950" y="7616"/>
                    </a:moveTo>
                    <a:lnTo>
                      <a:pt x="20650" y="7616"/>
                    </a:lnTo>
                    <a:lnTo>
                      <a:pt x="20650" y="8365"/>
                    </a:lnTo>
                    <a:lnTo>
                      <a:pt x="950" y="8365"/>
                    </a:lnTo>
                    <a:close/>
                    <a:moveTo>
                      <a:pt x="1033" y="0"/>
                    </a:moveTo>
                    <a:lnTo>
                      <a:pt x="20481" y="0"/>
                    </a:lnTo>
                    <a:cubicBezTo>
                      <a:pt x="21084" y="0"/>
                      <a:pt x="21600" y="723"/>
                      <a:pt x="21600" y="1688"/>
                    </a:cubicBezTo>
                    <a:lnTo>
                      <a:pt x="21600" y="1929"/>
                    </a:lnTo>
                    <a:cubicBezTo>
                      <a:pt x="21600" y="2773"/>
                      <a:pt x="21084" y="3496"/>
                      <a:pt x="20481" y="3496"/>
                    </a:cubicBezTo>
                    <a:lnTo>
                      <a:pt x="1033" y="3496"/>
                    </a:lnTo>
                    <a:cubicBezTo>
                      <a:pt x="430" y="3496"/>
                      <a:pt x="0" y="2773"/>
                      <a:pt x="0" y="1929"/>
                    </a:cubicBezTo>
                    <a:lnTo>
                      <a:pt x="0" y="1688"/>
                    </a:lnTo>
                    <a:cubicBezTo>
                      <a:pt x="0" y="723"/>
                      <a:pt x="430" y="0"/>
                      <a:pt x="1033" y="0"/>
                    </a:cubicBezTo>
                    <a:close/>
                  </a:path>
                </a:pathLst>
              </a:custGeom>
              <a:solidFill>
                <a:srgbClr val="89A8E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70" name="Freeform: Shape 1148"/>
              <p:cNvSpPr/>
              <p:nvPr/>
            </p:nvSpPr>
            <p:spPr>
              <a:xfrm>
                <a:off x="337606" y="1466738"/>
                <a:ext cx="1197066" cy="6391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0835"/>
                    </a:moveTo>
                    <a:lnTo>
                      <a:pt x="21600" y="20835"/>
                    </a:lnTo>
                    <a:lnTo>
                      <a:pt x="21600" y="21600"/>
                    </a:lnTo>
                    <a:lnTo>
                      <a:pt x="0" y="21600"/>
                    </a:lnTo>
                    <a:close/>
                    <a:moveTo>
                      <a:pt x="11831" y="16626"/>
                    </a:moveTo>
                    <a:lnTo>
                      <a:pt x="21600" y="16626"/>
                    </a:lnTo>
                    <a:lnTo>
                      <a:pt x="21600" y="17357"/>
                    </a:lnTo>
                    <a:lnTo>
                      <a:pt x="11831" y="17357"/>
                    </a:lnTo>
                    <a:close/>
                    <a:moveTo>
                      <a:pt x="0" y="16626"/>
                    </a:moveTo>
                    <a:lnTo>
                      <a:pt x="10642" y="16626"/>
                    </a:lnTo>
                    <a:lnTo>
                      <a:pt x="10642" y="17357"/>
                    </a:lnTo>
                    <a:lnTo>
                      <a:pt x="0" y="17357"/>
                    </a:lnTo>
                    <a:close/>
                    <a:moveTo>
                      <a:pt x="0" y="12522"/>
                    </a:moveTo>
                    <a:lnTo>
                      <a:pt x="21600" y="12522"/>
                    </a:lnTo>
                    <a:lnTo>
                      <a:pt x="21600" y="13287"/>
                    </a:lnTo>
                    <a:lnTo>
                      <a:pt x="0" y="13287"/>
                    </a:lnTo>
                    <a:close/>
                    <a:moveTo>
                      <a:pt x="11924" y="8487"/>
                    </a:moveTo>
                    <a:lnTo>
                      <a:pt x="21563" y="8487"/>
                    </a:lnTo>
                    <a:lnTo>
                      <a:pt x="21563" y="9252"/>
                    </a:lnTo>
                    <a:lnTo>
                      <a:pt x="11924" y="9252"/>
                    </a:lnTo>
                    <a:close/>
                    <a:moveTo>
                      <a:pt x="5962" y="8487"/>
                    </a:moveTo>
                    <a:lnTo>
                      <a:pt x="10902" y="8487"/>
                    </a:lnTo>
                    <a:lnTo>
                      <a:pt x="10902" y="9252"/>
                    </a:lnTo>
                    <a:lnTo>
                      <a:pt x="5962" y="9252"/>
                    </a:lnTo>
                    <a:close/>
                    <a:moveTo>
                      <a:pt x="0" y="8487"/>
                    </a:moveTo>
                    <a:lnTo>
                      <a:pt x="4940" y="8487"/>
                    </a:lnTo>
                    <a:lnTo>
                      <a:pt x="4940" y="9252"/>
                    </a:lnTo>
                    <a:lnTo>
                      <a:pt x="0" y="9252"/>
                    </a:lnTo>
                    <a:close/>
                    <a:moveTo>
                      <a:pt x="15211" y="4104"/>
                    </a:moveTo>
                    <a:lnTo>
                      <a:pt x="21563" y="4104"/>
                    </a:lnTo>
                    <a:lnTo>
                      <a:pt x="21563" y="4870"/>
                    </a:lnTo>
                    <a:lnTo>
                      <a:pt x="15211" y="4870"/>
                    </a:lnTo>
                    <a:close/>
                    <a:moveTo>
                      <a:pt x="0" y="4104"/>
                    </a:moveTo>
                    <a:lnTo>
                      <a:pt x="14561" y="4104"/>
                    </a:lnTo>
                    <a:lnTo>
                      <a:pt x="14561" y="4870"/>
                    </a:lnTo>
                    <a:lnTo>
                      <a:pt x="0" y="4870"/>
                    </a:lnTo>
                    <a:close/>
                    <a:moveTo>
                      <a:pt x="11831" y="0"/>
                    </a:moveTo>
                    <a:lnTo>
                      <a:pt x="21600" y="0"/>
                    </a:lnTo>
                    <a:lnTo>
                      <a:pt x="21600" y="800"/>
                    </a:lnTo>
                    <a:lnTo>
                      <a:pt x="11831" y="800"/>
                    </a:lnTo>
                    <a:close/>
                    <a:moveTo>
                      <a:pt x="0" y="0"/>
                    </a:moveTo>
                    <a:lnTo>
                      <a:pt x="11069" y="0"/>
                    </a:lnTo>
                    <a:lnTo>
                      <a:pt x="11069" y="800"/>
                    </a:lnTo>
                    <a:lnTo>
                      <a:pt x="0" y="800"/>
                    </a:lnTo>
                    <a:close/>
                  </a:path>
                </a:pathLst>
              </a:custGeom>
              <a:solidFill>
                <a:srgbClr val="81A8EB"/>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1721" name="Group 1159"/>
            <p:cNvGrpSpPr/>
            <p:nvPr/>
          </p:nvGrpSpPr>
          <p:grpSpPr>
            <a:xfrm>
              <a:off x="1850770" y="909892"/>
              <a:ext cx="1595232" cy="4207744"/>
              <a:chOff x="0" y="0"/>
              <a:chExt cx="1595230" cy="4207742"/>
            </a:xfrm>
          </p:grpSpPr>
          <p:sp>
            <p:nvSpPr>
              <p:cNvPr id="1672" name="Freeform: Shape 714"/>
              <p:cNvSpPr/>
              <p:nvPr/>
            </p:nvSpPr>
            <p:spPr>
              <a:xfrm>
                <a:off x="580117" y="15027"/>
                <a:ext cx="1015114" cy="1017344"/>
              </a:xfrm>
              <a:custGeom>
                <a:avLst/>
                <a:gdLst/>
                <a:ahLst/>
                <a:cxnLst>
                  <a:cxn ang="0">
                    <a:pos x="wd2" y="hd2"/>
                  </a:cxn>
                  <a:cxn ang="5400000">
                    <a:pos x="wd2" y="hd2"/>
                  </a:cxn>
                  <a:cxn ang="10800000">
                    <a:pos x="wd2" y="hd2"/>
                  </a:cxn>
                  <a:cxn ang="16200000">
                    <a:pos x="wd2" y="hd2"/>
                  </a:cxn>
                </a:cxnLst>
                <a:rect l="0" t="0" r="r" b="b"/>
                <a:pathLst>
                  <a:path w="21071" h="20688" fill="norm" stroke="1" extrusionOk="0">
                    <a:moveTo>
                      <a:pt x="2980" y="1828"/>
                    </a:moveTo>
                    <a:cubicBezTo>
                      <a:pt x="2703" y="2727"/>
                      <a:pt x="2852" y="3689"/>
                      <a:pt x="2767" y="4609"/>
                    </a:cubicBezTo>
                    <a:cubicBezTo>
                      <a:pt x="2596" y="6114"/>
                      <a:pt x="1807" y="7473"/>
                      <a:pt x="1230" y="8895"/>
                    </a:cubicBezTo>
                    <a:cubicBezTo>
                      <a:pt x="547" y="10631"/>
                      <a:pt x="120" y="12492"/>
                      <a:pt x="14" y="14353"/>
                    </a:cubicBezTo>
                    <a:cubicBezTo>
                      <a:pt x="-29" y="15461"/>
                      <a:pt x="14" y="16569"/>
                      <a:pt x="355" y="17594"/>
                    </a:cubicBezTo>
                    <a:cubicBezTo>
                      <a:pt x="718" y="18639"/>
                      <a:pt x="1422" y="19601"/>
                      <a:pt x="2383" y="20124"/>
                    </a:cubicBezTo>
                    <a:cubicBezTo>
                      <a:pt x="3023" y="20458"/>
                      <a:pt x="3728" y="20626"/>
                      <a:pt x="4432" y="20667"/>
                    </a:cubicBezTo>
                    <a:cubicBezTo>
                      <a:pt x="5883" y="20772"/>
                      <a:pt x="7377" y="20479"/>
                      <a:pt x="8658" y="19831"/>
                    </a:cubicBezTo>
                    <a:cubicBezTo>
                      <a:pt x="9490" y="19413"/>
                      <a:pt x="10259" y="18848"/>
                      <a:pt x="11177" y="18765"/>
                    </a:cubicBezTo>
                    <a:cubicBezTo>
                      <a:pt x="12158" y="18681"/>
                      <a:pt x="13076" y="19162"/>
                      <a:pt x="13973" y="19559"/>
                    </a:cubicBezTo>
                    <a:cubicBezTo>
                      <a:pt x="14890" y="19977"/>
                      <a:pt x="15829" y="20312"/>
                      <a:pt x="16833" y="20458"/>
                    </a:cubicBezTo>
                    <a:cubicBezTo>
                      <a:pt x="17708" y="20584"/>
                      <a:pt x="18626" y="20542"/>
                      <a:pt x="19373" y="20082"/>
                    </a:cubicBezTo>
                    <a:cubicBezTo>
                      <a:pt x="19799" y="19831"/>
                      <a:pt x="20120" y="19455"/>
                      <a:pt x="20376" y="19036"/>
                    </a:cubicBezTo>
                    <a:cubicBezTo>
                      <a:pt x="21571" y="17134"/>
                      <a:pt x="21187" y="14415"/>
                      <a:pt x="19522" y="12910"/>
                    </a:cubicBezTo>
                    <a:cubicBezTo>
                      <a:pt x="18668" y="12115"/>
                      <a:pt x="17516" y="11634"/>
                      <a:pt x="16790" y="10735"/>
                    </a:cubicBezTo>
                    <a:cubicBezTo>
                      <a:pt x="16278" y="10087"/>
                      <a:pt x="16043" y="9292"/>
                      <a:pt x="15744" y="8519"/>
                    </a:cubicBezTo>
                    <a:cubicBezTo>
                      <a:pt x="15381" y="7620"/>
                      <a:pt x="14912" y="6741"/>
                      <a:pt x="14357" y="5968"/>
                    </a:cubicBezTo>
                    <a:cubicBezTo>
                      <a:pt x="13482" y="4734"/>
                      <a:pt x="12350" y="3689"/>
                      <a:pt x="11241" y="2664"/>
                    </a:cubicBezTo>
                    <a:cubicBezTo>
                      <a:pt x="10579" y="2037"/>
                      <a:pt x="9896" y="1430"/>
                      <a:pt x="9128" y="949"/>
                    </a:cubicBezTo>
                    <a:cubicBezTo>
                      <a:pt x="7356" y="-96"/>
                      <a:pt x="3749" y="-828"/>
                      <a:pt x="2980" y="1828"/>
                    </a:cubicBezTo>
                    <a:close/>
                  </a:path>
                </a:pathLst>
              </a:custGeom>
              <a:solidFill>
                <a:srgbClr val="FFCB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73" name="Freeform: Shape 715"/>
              <p:cNvSpPr/>
              <p:nvPr/>
            </p:nvSpPr>
            <p:spPr>
              <a:xfrm>
                <a:off x="1004844" y="455923"/>
                <a:ext cx="142043" cy="246054"/>
              </a:xfrm>
              <a:custGeom>
                <a:avLst/>
                <a:gdLst/>
                <a:ahLst/>
                <a:cxnLst>
                  <a:cxn ang="0">
                    <a:pos x="wd2" y="hd2"/>
                  </a:cxn>
                  <a:cxn ang="5400000">
                    <a:pos x="wd2" y="hd2"/>
                  </a:cxn>
                  <a:cxn ang="10800000">
                    <a:pos x="wd2" y="hd2"/>
                  </a:cxn>
                  <a:cxn ang="16200000">
                    <a:pos x="wd2" y="hd2"/>
                  </a:cxn>
                </a:cxnLst>
                <a:rect l="0" t="0" r="r" b="b"/>
                <a:pathLst>
                  <a:path w="21600" h="21426" fill="norm" stroke="1" extrusionOk="0">
                    <a:moveTo>
                      <a:pt x="11965" y="5"/>
                    </a:moveTo>
                    <a:lnTo>
                      <a:pt x="21600" y="17320"/>
                    </a:lnTo>
                    <a:lnTo>
                      <a:pt x="2486" y="21426"/>
                    </a:lnTo>
                    <a:lnTo>
                      <a:pt x="0" y="4914"/>
                    </a:lnTo>
                    <a:cubicBezTo>
                      <a:pt x="0" y="4914"/>
                      <a:pt x="2797" y="-174"/>
                      <a:pt x="11965" y="5"/>
                    </a:cubicBezTo>
                    <a:close/>
                  </a:path>
                </a:pathLst>
              </a:custGeom>
              <a:solidFill>
                <a:srgbClr val="ABC8F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74" name="Freeform: Shape 716"/>
              <p:cNvSpPr/>
              <p:nvPr/>
            </p:nvSpPr>
            <p:spPr>
              <a:xfrm>
                <a:off x="1004844" y="464210"/>
                <a:ext cx="98813" cy="1152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592" y="0"/>
                    </a:moveTo>
                    <a:cubicBezTo>
                      <a:pt x="17592" y="0"/>
                      <a:pt x="10689" y="7264"/>
                      <a:pt x="0" y="10513"/>
                    </a:cubicBezTo>
                    <a:lnTo>
                      <a:pt x="1113" y="21600"/>
                    </a:lnTo>
                    <a:cubicBezTo>
                      <a:pt x="3563" y="21600"/>
                      <a:pt x="7571" y="21027"/>
                      <a:pt x="11802" y="19115"/>
                    </a:cubicBezTo>
                    <a:cubicBezTo>
                      <a:pt x="17592" y="16439"/>
                      <a:pt x="20487" y="12425"/>
                      <a:pt x="21600" y="10704"/>
                    </a:cubicBezTo>
                    <a:cubicBezTo>
                      <a:pt x="20264" y="7073"/>
                      <a:pt x="18928" y="3441"/>
                      <a:pt x="17592" y="0"/>
                    </a:cubicBezTo>
                    <a:close/>
                  </a:path>
                </a:pathLst>
              </a:custGeom>
              <a:solidFill>
                <a:srgbClr val="89A8E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75" name="Freeform: Shape 717"/>
              <p:cNvSpPr/>
              <p:nvPr/>
            </p:nvSpPr>
            <p:spPr>
              <a:xfrm>
                <a:off x="703261" y="71021"/>
                <a:ext cx="427104" cy="457661"/>
              </a:xfrm>
              <a:custGeom>
                <a:avLst/>
                <a:gdLst/>
                <a:ahLst/>
                <a:cxnLst>
                  <a:cxn ang="0">
                    <a:pos x="wd2" y="hd2"/>
                  </a:cxn>
                  <a:cxn ang="5400000">
                    <a:pos x="wd2" y="hd2"/>
                  </a:cxn>
                  <a:cxn ang="10800000">
                    <a:pos x="wd2" y="hd2"/>
                  </a:cxn>
                  <a:cxn ang="16200000">
                    <a:pos x="wd2" y="hd2"/>
                  </a:cxn>
                </a:cxnLst>
                <a:rect l="0" t="0" r="r" b="b"/>
                <a:pathLst>
                  <a:path w="20559" h="20925" fill="norm" stroke="1" extrusionOk="0">
                    <a:moveTo>
                      <a:pt x="16756" y="19346"/>
                    </a:moveTo>
                    <a:cubicBezTo>
                      <a:pt x="14384" y="20990"/>
                      <a:pt x="11270" y="21600"/>
                      <a:pt x="8699" y="19957"/>
                    </a:cubicBezTo>
                    <a:cubicBezTo>
                      <a:pt x="6870" y="18783"/>
                      <a:pt x="5635" y="16904"/>
                      <a:pt x="4547" y="15120"/>
                    </a:cubicBezTo>
                    <a:cubicBezTo>
                      <a:pt x="4201" y="14369"/>
                      <a:pt x="99" y="6856"/>
                      <a:pt x="0" y="6856"/>
                    </a:cubicBezTo>
                    <a:lnTo>
                      <a:pt x="14532" y="0"/>
                    </a:lnTo>
                    <a:lnTo>
                      <a:pt x="19919" y="10237"/>
                    </a:lnTo>
                    <a:cubicBezTo>
                      <a:pt x="21600" y="13477"/>
                      <a:pt x="19771" y="17233"/>
                      <a:pt x="16756" y="19346"/>
                    </a:cubicBezTo>
                    <a:close/>
                  </a:path>
                </a:pathLst>
              </a:custGeom>
              <a:solidFill>
                <a:srgbClr val="ABC8F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76" name="Freeform: Shape 718"/>
              <p:cNvSpPr/>
              <p:nvPr/>
            </p:nvSpPr>
            <p:spPr>
              <a:xfrm>
                <a:off x="1071249" y="214624"/>
                <a:ext cx="111141" cy="111140"/>
              </a:xfrm>
              <a:custGeom>
                <a:avLst/>
                <a:gdLst/>
                <a:ahLst/>
                <a:cxnLst>
                  <a:cxn ang="0">
                    <a:pos x="wd2" y="hd2"/>
                  </a:cxn>
                  <a:cxn ang="5400000">
                    <a:pos x="wd2" y="hd2"/>
                  </a:cxn>
                  <a:cxn ang="10800000">
                    <a:pos x="wd2" y="hd2"/>
                  </a:cxn>
                  <a:cxn ang="16200000">
                    <a:pos x="wd2" y="hd2"/>
                  </a:cxn>
                </a:cxnLst>
                <a:rect l="0" t="0" r="r" b="b"/>
                <a:pathLst>
                  <a:path w="20292" h="20292" fill="norm" stroke="1" extrusionOk="0">
                    <a:moveTo>
                      <a:pt x="20201" y="8843"/>
                    </a:moveTo>
                    <a:cubicBezTo>
                      <a:pt x="20946" y="14429"/>
                      <a:pt x="17036" y="19643"/>
                      <a:pt x="11449" y="20201"/>
                    </a:cubicBezTo>
                    <a:cubicBezTo>
                      <a:pt x="5863" y="20946"/>
                      <a:pt x="836" y="17036"/>
                      <a:pt x="91" y="11449"/>
                    </a:cubicBezTo>
                    <a:cubicBezTo>
                      <a:pt x="-654" y="5863"/>
                      <a:pt x="3256" y="836"/>
                      <a:pt x="8843" y="91"/>
                    </a:cubicBezTo>
                    <a:cubicBezTo>
                      <a:pt x="14429" y="-654"/>
                      <a:pt x="19456" y="3256"/>
                      <a:pt x="20201" y="8843"/>
                    </a:cubicBezTo>
                    <a:close/>
                  </a:path>
                </a:pathLst>
              </a:custGeom>
              <a:solidFill>
                <a:srgbClr val="ABC8F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77" name="Freeform: Shape 719"/>
              <p:cNvSpPr/>
              <p:nvPr/>
            </p:nvSpPr>
            <p:spPr>
              <a:xfrm>
                <a:off x="921470" y="256294"/>
                <a:ext cx="51466" cy="792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212" y="0"/>
                    </a:moveTo>
                    <a:cubicBezTo>
                      <a:pt x="8047" y="0"/>
                      <a:pt x="0" y="5262"/>
                      <a:pt x="0" y="11908"/>
                    </a:cubicBezTo>
                    <a:cubicBezTo>
                      <a:pt x="0" y="16062"/>
                      <a:pt x="2965" y="19662"/>
                      <a:pt x="7624" y="21600"/>
                    </a:cubicBezTo>
                    <a:cubicBezTo>
                      <a:pt x="12282" y="14400"/>
                      <a:pt x="17365" y="7754"/>
                      <a:pt x="21600" y="0"/>
                    </a:cubicBezTo>
                    <a:cubicBezTo>
                      <a:pt x="20753" y="0"/>
                      <a:pt x="19482" y="0"/>
                      <a:pt x="18212" y="0"/>
                    </a:cubicBezTo>
                    <a:close/>
                  </a:path>
                </a:pathLst>
              </a:custGeom>
              <a:solidFill>
                <a:srgbClr val="E5F1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78" name="Freeform: Shape 720"/>
              <p:cNvSpPr/>
              <p:nvPr/>
            </p:nvSpPr>
            <p:spPr>
              <a:xfrm>
                <a:off x="939998" y="256294"/>
                <a:ext cx="51466" cy="874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76" y="0"/>
                    </a:moveTo>
                    <a:cubicBezTo>
                      <a:pt x="9741" y="7033"/>
                      <a:pt x="4659" y="13060"/>
                      <a:pt x="0" y="19591"/>
                    </a:cubicBezTo>
                    <a:cubicBezTo>
                      <a:pt x="2118" y="20595"/>
                      <a:pt x="4659" y="21349"/>
                      <a:pt x="7200" y="21600"/>
                    </a:cubicBezTo>
                    <a:cubicBezTo>
                      <a:pt x="12282" y="15070"/>
                      <a:pt x="16518" y="8540"/>
                      <a:pt x="21600" y="2009"/>
                    </a:cubicBezTo>
                    <a:cubicBezTo>
                      <a:pt x="19482" y="1005"/>
                      <a:pt x="16941" y="251"/>
                      <a:pt x="13976"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79" name="Freeform: Shape 721"/>
              <p:cNvSpPr/>
              <p:nvPr/>
            </p:nvSpPr>
            <p:spPr>
              <a:xfrm>
                <a:off x="957496" y="264528"/>
                <a:ext cx="52494" cy="802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123" y="0"/>
                    </a:moveTo>
                    <a:cubicBezTo>
                      <a:pt x="9138" y="7109"/>
                      <a:pt x="4985" y="14218"/>
                      <a:pt x="0" y="21327"/>
                    </a:cubicBezTo>
                    <a:cubicBezTo>
                      <a:pt x="1246" y="21600"/>
                      <a:pt x="2492" y="21600"/>
                      <a:pt x="3323" y="21600"/>
                    </a:cubicBezTo>
                    <a:cubicBezTo>
                      <a:pt x="13708" y="21600"/>
                      <a:pt x="21600" y="16132"/>
                      <a:pt x="21600" y="9570"/>
                    </a:cubicBezTo>
                    <a:cubicBezTo>
                      <a:pt x="21600" y="5742"/>
                      <a:pt x="18692" y="2187"/>
                      <a:pt x="14123" y="0"/>
                    </a:cubicBezTo>
                    <a:close/>
                  </a:path>
                </a:pathLst>
              </a:custGeom>
              <a:solidFill>
                <a:srgbClr val="E5F1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80" name="Freeform: Shape 722"/>
              <p:cNvSpPr/>
              <p:nvPr/>
            </p:nvSpPr>
            <p:spPr>
              <a:xfrm>
                <a:off x="785604" y="335549"/>
                <a:ext cx="52495" cy="802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862" y="0"/>
                    </a:moveTo>
                    <a:cubicBezTo>
                      <a:pt x="7892" y="0"/>
                      <a:pt x="0" y="5468"/>
                      <a:pt x="0" y="12030"/>
                    </a:cubicBezTo>
                    <a:cubicBezTo>
                      <a:pt x="0" y="15858"/>
                      <a:pt x="2908" y="19413"/>
                      <a:pt x="7477" y="21600"/>
                    </a:cubicBezTo>
                    <a:cubicBezTo>
                      <a:pt x="12046" y="14491"/>
                      <a:pt x="17031" y="7656"/>
                      <a:pt x="21600" y="273"/>
                    </a:cubicBezTo>
                    <a:cubicBezTo>
                      <a:pt x="20354" y="0"/>
                      <a:pt x="19108" y="0"/>
                      <a:pt x="17862" y="0"/>
                    </a:cubicBezTo>
                    <a:close/>
                  </a:path>
                </a:pathLst>
              </a:custGeom>
              <a:solidFill>
                <a:srgbClr val="E5F1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81" name="Freeform: Shape 723"/>
              <p:cNvSpPr/>
              <p:nvPr/>
            </p:nvSpPr>
            <p:spPr>
              <a:xfrm>
                <a:off x="804131" y="336578"/>
                <a:ext cx="51466" cy="864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400" y="0"/>
                    </a:moveTo>
                    <a:cubicBezTo>
                      <a:pt x="9741" y="6861"/>
                      <a:pt x="4659" y="13214"/>
                      <a:pt x="0" y="19821"/>
                    </a:cubicBezTo>
                    <a:cubicBezTo>
                      <a:pt x="2118" y="20838"/>
                      <a:pt x="4659" y="21346"/>
                      <a:pt x="7200" y="21600"/>
                    </a:cubicBezTo>
                    <a:cubicBezTo>
                      <a:pt x="12282" y="15247"/>
                      <a:pt x="16518" y="8386"/>
                      <a:pt x="21600" y="1779"/>
                    </a:cubicBezTo>
                    <a:cubicBezTo>
                      <a:pt x="19482" y="1016"/>
                      <a:pt x="16941" y="254"/>
                      <a:pt x="14400"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82" name="Freeform: Shape 724"/>
              <p:cNvSpPr/>
              <p:nvPr/>
            </p:nvSpPr>
            <p:spPr>
              <a:xfrm>
                <a:off x="821626" y="343783"/>
                <a:ext cx="52495" cy="802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123" y="0"/>
                    </a:moveTo>
                    <a:cubicBezTo>
                      <a:pt x="9138" y="7109"/>
                      <a:pt x="4985" y="14491"/>
                      <a:pt x="0" y="21327"/>
                    </a:cubicBezTo>
                    <a:cubicBezTo>
                      <a:pt x="1246" y="21600"/>
                      <a:pt x="2492" y="21600"/>
                      <a:pt x="3323" y="21600"/>
                    </a:cubicBezTo>
                    <a:cubicBezTo>
                      <a:pt x="13708" y="21600"/>
                      <a:pt x="21600" y="16405"/>
                      <a:pt x="21600" y="9843"/>
                    </a:cubicBezTo>
                    <a:cubicBezTo>
                      <a:pt x="21600" y="5742"/>
                      <a:pt x="18692" y="2187"/>
                      <a:pt x="14123" y="0"/>
                    </a:cubicBezTo>
                    <a:close/>
                  </a:path>
                </a:pathLst>
              </a:custGeom>
              <a:solidFill>
                <a:srgbClr val="E5F1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83" name="Freeform: Shape 725"/>
              <p:cNvSpPr/>
              <p:nvPr/>
            </p:nvSpPr>
            <p:spPr>
              <a:xfrm>
                <a:off x="775183" y="324977"/>
                <a:ext cx="108661" cy="108356"/>
              </a:xfrm>
              <a:custGeom>
                <a:avLst/>
                <a:gdLst/>
                <a:ahLst/>
                <a:cxnLst>
                  <a:cxn ang="0">
                    <a:pos x="wd2" y="hd2"/>
                  </a:cxn>
                  <a:cxn ang="5400000">
                    <a:pos x="wd2" y="hd2"/>
                  </a:cxn>
                  <a:cxn ang="10800000">
                    <a:pos x="wd2" y="hd2"/>
                  </a:cxn>
                  <a:cxn ang="16200000">
                    <a:pos x="wd2" y="hd2"/>
                  </a:cxn>
                </a:cxnLst>
                <a:rect l="0" t="0" r="r" b="b"/>
                <a:pathLst>
                  <a:path w="20925" h="21060" fill="norm" stroke="1" extrusionOk="0">
                    <a:moveTo>
                      <a:pt x="10628" y="3027"/>
                    </a:moveTo>
                    <a:cubicBezTo>
                      <a:pt x="10236" y="3027"/>
                      <a:pt x="10039" y="3027"/>
                      <a:pt x="9843" y="3027"/>
                    </a:cubicBezTo>
                    <a:cubicBezTo>
                      <a:pt x="5719" y="3423"/>
                      <a:pt x="2774" y="7188"/>
                      <a:pt x="3167" y="11152"/>
                    </a:cubicBezTo>
                    <a:cubicBezTo>
                      <a:pt x="3559" y="15313"/>
                      <a:pt x="7094" y="18286"/>
                      <a:pt x="11217" y="17889"/>
                    </a:cubicBezTo>
                    <a:cubicBezTo>
                      <a:pt x="13181" y="17691"/>
                      <a:pt x="14948" y="16700"/>
                      <a:pt x="16323" y="15313"/>
                    </a:cubicBezTo>
                    <a:cubicBezTo>
                      <a:pt x="17501" y="13728"/>
                      <a:pt x="18090" y="11944"/>
                      <a:pt x="17894" y="9765"/>
                    </a:cubicBezTo>
                    <a:cubicBezTo>
                      <a:pt x="17501" y="5999"/>
                      <a:pt x="14359" y="3027"/>
                      <a:pt x="10628" y="3027"/>
                    </a:cubicBezTo>
                    <a:close/>
                    <a:moveTo>
                      <a:pt x="10628" y="21060"/>
                    </a:moveTo>
                    <a:cubicBezTo>
                      <a:pt x="5130" y="21060"/>
                      <a:pt x="614" y="16899"/>
                      <a:pt x="25" y="11548"/>
                    </a:cubicBezTo>
                    <a:cubicBezTo>
                      <a:pt x="-368" y="5603"/>
                      <a:pt x="3952" y="649"/>
                      <a:pt x="9647" y="54"/>
                    </a:cubicBezTo>
                    <a:cubicBezTo>
                      <a:pt x="15341" y="-540"/>
                      <a:pt x="20447" y="3820"/>
                      <a:pt x="20839" y="9566"/>
                    </a:cubicBezTo>
                    <a:cubicBezTo>
                      <a:pt x="21232" y="12341"/>
                      <a:pt x="20250" y="15115"/>
                      <a:pt x="18483" y="17295"/>
                    </a:cubicBezTo>
                    <a:cubicBezTo>
                      <a:pt x="16716" y="19277"/>
                      <a:pt x="14359" y="20664"/>
                      <a:pt x="11414" y="20862"/>
                    </a:cubicBezTo>
                    <a:cubicBezTo>
                      <a:pt x="11217" y="21060"/>
                      <a:pt x="10825" y="21060"/>
                      <a:pt x="10628" y="21060"/>
                    </a:cubicBezTo>
                    <a:close/>
                  </a:path>
                </a:pathLst>
              </a:custGeom>
              <a:solidFill>
                <a:srgbClr val="1072D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84" name="Freeform: Shape 726"/>
              <p:cNvSpPr/>
              <p:nvPr/>
            </p:nvSpPr>
            <p:spPr>
              <a:xfrm>
                <a:off x="910731" y="244692"/>
                <a:ext cx="108661" cy="108356"/>
              </a:xfrm>
              <a:custGeom>
                <a:avLst/>
                <a:gdLst/>
                <a:ahLst/>
                <a:cxnLst>
                  <a:cxn ang="0">
                    <a:pos x="wd2" y="hd2"/>
                  </a:cxn>
                  <a:cxn ang="5400000">
                    <a:pos x="wd2" y="hd2"/>
                  </a:cxn>
                  <a:cxn ang="10800000">
                    <a:pos x="wd2" y="hd2"/>
                  </a:cxn>
                  <a:cxn ang="16200000">
                    <a:pos x="wd2" y="hd2"/>
                  </a:cxn>
                </a:cxnLst>
                <a:rect l="0" t="0" r="r" b="b"/>
                <a:pathLst>
                  <a:path w="21117" h="21060" fill="norm" stroke="1" extrusionOk="0">
                    <a:moveTo>
                      <a:pt x="10391" y="3027"/>
                    </a:moveTo>
                    <a:cubicBezTo>
                      <a:pt x="10391" y="3027"/>
                      <a:pt x="9995" y="3027"/>
                      <a:pt x="9796" y="3225"/>
                    </a:cubicBezTo>
                    <a:cubicBezTo>
                      <a:pt x="7815" y="3225"/>
                      <a:pt x="6031" y="4216"/>
                      <a:pt x="4842" y="5801"/>
                    </a:cubicBezTo>
                    <a:cubicBezTo>
                      <a:pt x="3455" y="7188"/>
                      <a:pt x="2861" y="9170"/>
                      <a:pt x="3059" y="11350"/>
                    </a:cubicBezTo>
                    <a:cubicBezTo>
                      <a:pt x="3455" y="15313"/>
                      <a:pt x="7022" y="18484"/>
                      <a:pt x="11184" y="18088"/>
                    </a:cubicBezTo>
                    <a:cubicBezTo>
                      <a:pt x="13165" y="17889"/>
                      <a:pt x="14949" y="16899"/>
                      <a:pt x="16336" y="15313"/>
                    </a:cubicBezTo>
                    <a:cubicBezTo>
                      <a:pt x="17525" y="13926"/>
                      <a:pt x="18119" y="11944"/>
                      <a:pt x="17921" y="9765"/>
                    </a:cubicBezTo>
                    <a:cubicBezTo>
                      <a:pt x="17723" y="7981"/>
                      <a:pt x="16732" y="5999"/>
                      <a:pt x="15345" y="4810"/>
                    </a:cubicBezTo>
                    <a:cubicBezTo>
                      <a:pt x="13958" y="3621"/>
                      <a:pt x="12174" y="3027"/>
                      <a:pt x="10391" y="3027"/>
                    </a:cubicBezTo>
                    <a:close/>
                    <a:moveTo>
                      <a:pt x="10391" y="21060"/>
                    </a:moveTo>
                    <a:cubicBezTo>
                      <a:pt x="5040" y="21060"/>
                      <a:pt x="483" y="17097"/>
                      <a:pt x="86" y="11548"/>
                    </a:cubicBezTo>
                    <a:cubicBezTo>
                      <a:pt x="-310" y="8774"/>
                      <a:pt x="681" y="5999"/>
                      <a:pt x="2464" y="3820"/>
                    </a:cubicBezTo>
                    <a:cubicBezTo>
                      <a:pt x="4248" y="1640"/>
                      <a:pt x="6626" y="451"/>
                      <a:pt x="9400" y="54"/>
                    </a:cubicBezTo>
                    <a:cubicBezTo>
                      <a:pt x="15345" y="-540"/>
                      <a:pt x="20299" y="3820"/>
                      <a:pt x="21092" y="9566"/>
                    </a:cubicBezTo>
                    <a:cubicBezTo>
                      <a:pt x="21290" y="12341"/>
                      <a:pt x="20299" y="15115"/>
                      <a:pt x="18516" y="17295"/>
                    </a:cubicBezTo>
                    <a:cubicBezTo>
                      <a:pt x="16732" y="19475"/>
                      <a:pt x="14156" y="20664"/>
                      <a:pt x="11382" y="21060"/>
                    </a:cubicBezTo>
                    <a:cubicBezTo>
                      <a:pt x="10985" y="21060"/>
                      <a:pt x="10787" y="21060"/>
                      <a:pt x="10391" y="21060"/>
                    </a:cubicBezTo>
                    <a:close/>
                  </a:path>
                </a:pathLst>
              </a:custGeom>
              <a:solidFill>
                <a:srgbClr val="1072D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85" name="Freeform: Shape 727"/>
              <p:cNvSpPr/>
              <p:nvPr/>
            </p:nvSpPr>
            <p:spPr>
              <a:xfrm>
                <a:off x="866918" y="315992"/>
                <a:ext cx="61759" cy="473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187" y="21600"/>
                    </a:moveTo>
                    <a:lnTo>
                      <a:pt x="0" y="16085"/>
                    </a:lnTo>
                    <a:lnTo>
                      <a:pt x="18413" y="0"/>
                    </a:lnTo>
                    <a:lnTo>
                      <a:pt x="21600" y="5974"/>
                    </a:lnTo>
                    <a:close/>
                  </a:path>
                </a:pathLst>
              </a:custGeom>
              <a:solidFill>
                <a:srgbClr val="1072D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86" name="Freeform: Shape 728"/>
              <p:cNvSpPr/>
              <p:nvPr/>
            </p:nvSpPr>
            <p:spPr>
              <a:xfrm>
                <a:off x="1011016" y="250118"/>
                <a:ext cx="96754" cy="370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82" y="21600"/>
                    </a:moveTo>
                    <a:lnTo>
                      <a:pt x="0" y="14011"/>
                    </a:lnTo>
                    <a:lnTo>
                      <a:pt x="20691" y="0"/>
                    </a:lnTo>
                    <a:lnTo>
                      <a:pt x="21600" y="7589"/>
                    </a:lnTo>
                    <a:close/>
                  </a:path>
                </a:pathLst>
              </a:custGeom>
              <a:solidFill>
                <a:srgbClr val="1072D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87" name="Freeform: Shape 729"/>
              <p:cNvSpPr/>
              <p:nvPr/>
            </p:nvSpPr>
            <p:spPr>
              <a:xfrm>
                <a:off x="649658" y="0"/>
                <a:ext cx="562877" cy="376055"/>
              </a:xfrm>
              <a:custGeom>
                <a:avLst/>
                <a:gdLst/>
                <a:ahLst/>
                <a:cxnLst>
                  <a:cxn ang="0">
                    <a:pos x="wd2" y="hd2"/>
                  </a:cxn>
                  <a:cxn ang="5400000">
                    <a:pos x="wd2" y="hd2"/>
                  </a:cxn>
                  <a:cxn ang="10800000">
                    <a:pos x="wd2" y="hd2"/>
                  </a:cxn>
                  <a:cxn ang="16200000">
                    <a:pos x="wd2" y="hd2"/>
                  </a:cxn>
                </a:cxnLst>
                <a:rect l="0" t="0" r="r" b="b"/>
                <a:pathLst>
                  <a:path w="21399" h="19301" fill="norm" stroke="1" extrusionOk="0">
                    <a:moveTo>
                      <a:pt x="6878" y="9589"/>
                    </a:moveTo>
                    <a:cubicBezTo>
                      <a:pt x="6839" y="9378"/>
                      <a:pt x="6995" y="9273"/>
                      <a:pt x="7073" y="9483"/>
                    </a:cubicBezTo>
                    <a:cubicBezTo>
                      <a:pt x="8245" y="11643"/>
                      <a:pt x="11877" y="16490"/>
                      <a:pt x="20861" y="13593"/>
                    </a:cubicBezTo>
                    <a:cubicBezTo>
                      <a:pt x="21291" y="13487"/>
                      <a:pt x="21525" y="12855"/>
                      <a:pt x="21330" y="12328"/>
                    </a:cubicBezTo>
                    <a:cubicBezTo>
                      <a:pt x="20275" y="9273"/>
                      <a:pt x="18791" y="6375"/>
                      <a:pt x="16955" y="4057"/>
                    </a:cubicBezTo>
                    <a:cubicBezTo>
                      <a:pt x="15744" y="2582"/>
                      <a:pt x="14338" y="1423"/>
                      <a:pt x="12776" y="633"/>
                    </a:cubicBezTo>
                    <a:cubicBezTo>
                      <a:pt x="10901" y="-263"/>
                      <a:pt x="8362" y="-105"/>
                      <a:pt x="6409" y="475"/>
                    </a:cubicBezTo>
                    <a:cubicBezTo>
                      <a:pt x="6331" y="475"/>
                      <a:pt x="6292" y="475"/>
                      <a:pt x="6253" y="475"/>
                    </a:cubicBezTo>
                    <a:cubicBezTo>
                      <a:pt x="4534" y="1001"/>
                      <a:pt x="2894" y="2160"/>
                      <a:pt x="1761" y="3952"/>
                    </a:cubicBezTo>
                    <a:cubicBezTo>
                      <a:pt x="511" y="5901"/>
                      <a:pt x="120" y="8851"/>
                      <a:pt x="3" y="11327"/>
                    </a:cubicBezTo>
                    <a:cubicBezTo>
                      <a:pt x="-75" y="14067"/>
                      <a:pt x="1409" y="21337"/>
                      <a:pt x="4495" y="18756"/>
                    </a:cubicBezTo>
                    <a:cubicBezTo>
                      <a:pt x="5784" y="17649"/>
                      <a:pt x="7815" y="15015"/>
                      <a:pt x="6878" y="9589"/>
                    </a:cubicBezTo>
                    <a:close/>
                  </a:path>
                </a:pathLst>
              </a:custGeom>
              <a:solidFill>
                <a:srgbClr val="FFCB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88" name="Freeform: Shape 730"/>
              <p:cNvSpPr/>
              <p:nvPr/>
            </p:nvSpPr>
            <p:spPr>
              <a:xfrm>
                <a:off x="55677" y="440085"/>
                <a:ext cx="77461" cy="83175"/>
              </a:xfrm>
              <a:custGeom>
                <a:avLst/>
                <a:gdLst/>
                <a:ahLst/>
                <a:cxnLst>
                  <a:cxn ang="0">
                    <a:pos x="wd2" y="hd2"/>
                  </a:cxn>
                  <a:cxn ang="5400000">
                    <a:pos x="wd2" y="hd2"/>
                  </a:cxn>
                  <a:cxn ang="10800000">
                    <a:pos x="wd2" y="hd2"/>
                  </a:cxn>
                  <a:cxn ang="16200000">
                    <a:pos x="wd2" y="hd2"/>
                  </a:cxn>
                </a:cxnLst>
                <a:rect l="0" t="0" r="r" b="b"/>
                <a:pathLst>
                  <a:path w="20851" h="20079" fill="norm" stroke="1" extrusionOk="0">
                    <a:moveTo>
                      <a:pt x="316" y="16063"/>
                    </a:moveTo>
                    <a:cubicBezTo>
                      <a:pt x="42" y="17045"/>
                      <a:pt x="-231" y="18272"/>
                      <a:pt x="316" y="19009"/>
                    </a:cubicBezTo>
                    <a:cubicBezTo>
                      <a:pt x="1136" y="19991"/>
                      <a:pt x="2230" y="20236"/>
                      <a:pt x="3323" y="19991"/>
                    </a:cubicBezTo>
                    <a:cubicBezTo>
                      <a:pt x="4417" y="19991"/>
                      <a:pt x="5511" y="19500"/>
                      <a:pt x="6331" y="19009"/>
                    </a:cubicBezTo>
                    <a:cubicBezTo>
                      <a:pt x="9885" y="16800"/>
                      <a:pt x="12620" y="13854"/>
                      <a:pt x="15627" y="11154"/>
                    </a:cubicBezTo>
                    <a:cubicBezTo>
                      <a:pt x="16447" y="10172"/>
                      <a:pt x="17541" y="9191"/>
                      <a:pt x="18635" y="8209"/>
                    </a:cubicBezTo>
                    <a:cubicBezTo>
                      <a:pt x="19455" y="7227"/>
                      <a:pt x="20549" y="6000"/>
                      <a:pt x="20822" y="4772"/>
                    </a:cubicBezTo>
                    <a:cubicBezTo>
                      <a:pt x="21369" y="-137"/>
                      <a:pt x="13987" y="-1364"/>
                      <a:pt x="10979" y="1581"/>
                    </a:cubicBezTo>
                    <a:cubicBezTo>
                      <a:pt x="6331" y="5754"/>
                      <a:pt x="2230" y="10418"/>
                      <a:pt x="316" y="16063"/>
                    </a:cubicBezTo>
                    <a:close/>
                  </a:path>
                </a:pathLst>
              </a:custGeom>
              <a:solidFill>
                <a:srgbClr val="ABC8F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89" name="Freeform: Shape 731"/>
              <p:cNvSpPr/>
              <p:nvPr/>
            </p:nvSpPr>
            <p:spPr>
              <a:xfrm>
                <a:off x="54201" y="439733"/>
                <a:ext cx="80018" cy="86235"/>
              </a:xfrm>
              <a:custGeom>
                <a:avLst/>
                <a:gdLst/>
                <a:ahLst/>
                <a:cxnLst>
                  <a:cxn ang="0">
                    <a:pos x="wd2" y="hd2"/>
                  </a:cxn>
                  <a:cxn ang="5400000">
                    <a:pos x="wd2" y="hd2"/>
                  </a:cxn>
                  <a:cxn ang="10800000">
                    <a:pos x="wd2" y="hd2"/>
                  </a:cxn>
                  <a:cxn ang="16200000">
                    <a:pos x="wd2" y="hd2"/>
                  </a:cxn>
                </a:cxnLst>
                <a:rect l="0" t="0" r="r" b="b"/>
                <a:pathLst>
                  <a:path w="20996" h="21048" fill="norm" stroke="1" extrusionOk="0">
                    <a:moveTo>
                      <a:pt x="1223" y="16579"/>
                    </a:moveTo>
                    <a:cubicBezTo>
                      <a:pt x="956" y="17572"/>
                      <a:pt x="690" y="18814"/>
                      <a:pt x="956" y="19310"/>
                    </a:cubicBezTo>
                    <a:cubicBezTo>
                      <a:pt x="1490" y="20303"/>
                      <a:pt x="2556" y="20551"/>
                      <a:pt x="3623" y="20303"/>
                    </a:cubicBezTo>
                    <a:cubicBezTo>
                      <a:pt x="4423" y="20303"/>
                      <a:pt x="5490" y="19807"/>
                      <a:pt x="6290" y="19310"/>
                    </a:cubicBezTo>
                    <a:cubicBezTo>
                      <a:pt x="9756" y="17076"/>
                      <a:pt x="12423" y="14096"/>
                      <a:pt x="15090" y="11365"/>
                    </a:cubicBezTo>
                    <a:lnTo>
                      <a:pt x="18290" y="8138"/>
                    </a:lnTo>
                    <a:cubicBezTo>
                      <a:pt x="19356" y="7393"/>
                      <a:pt x="20156" y="6151"/>
                      <a:pt x="20156" y="5158"/>
                    </a:cubicBezTo>
                    <a:cubicBezTo>
                      <a:pt x="20423" y="2924"/>
                      <a:pt x="18823" y="1931"/>
                      <a:pt x="17756" y="1434"/>
                    </a:cubicBezTo>
                    <a:cubicBezTo>
                      <a:pt x="15623" y="193"/>
                      <a:pt x="12690" y="689"/>
                      <a:pt x="11090" y="2179"/>
                    </a:cubicBezTo>
                    <a:cubicBezTo>
                      <a:pt x="6023" y="6896"/>
                      <a:pt x="2823" y="11614"/>
                      <a:pt x="1223" y="16579"/>
                    </a:cubicBezTo>
                    <a:close/>
                    <a:moveTo>
                      <a:pt x="3090" y="21048"/>
                    </a:moveTo>
                    <a:cubicBezTo>
                      <a:pt x="2290" y="21048"/>
                      <a:pt x="956" y="20551"/>
                      <a:pt x="423" y="19807"/>
                    </a:cubicBezTo>
                    <a:cubicBezTo>
                      <a:pt x="-377" y="18814"/>
                      <a:pt x="156" y="17572"/>
                      <a:pt x="423" y="16331"/>
                    </a:cubicBezTo>
                    <a:cubicBezTo>
                      <a:pt x="2290" y="11365"/>
                      <a:pt x="5756" y="6400"/>
                      <a:pt x="10556" y="1682"/>
                    </a:cubicBezTo>
                    <a:cubicBezTo>
                      <a:pt x="12423" y="-55"/>
                      <a:pt x="15623" y="-552"/>
                      <a:pt x="18290" y="689"/>
                    </a:cubicBezTo>
                    <a:cubicBezTo>
                      <a:pt x="20156" y="1434"/>
                      <a:pt x="21223" y="3172"/>
                      <a:pt x="20956" y="5158"/>
                    </a:cubicBezTo>
                    <a:cubicBezTo>
                      <a:pt x="20690" y="6648"/>
                      <a:pt x="19623" y="7889"/>
                      <a:pt x="18823" y="8882"/>
                    </a:cubicBezTo>
                    <a:lnTo>
                      <a:pt x="15623" y="11862"/>
                    </a:lnTo>
                    <a:cubicBezTo>
                      <a:pt x="12956" y="14841"/>
                      <a:pt x="10290" y="17572"/>
                      <a:pt x="6556" y="19807"/>
                    </a:cubicBezTo>
                    <a:cubicBezTo>
                      <a:pt x="5756" y="20303"/>
                      <a:pt x="4690" y="21048"/>
                      <a:pt x="3623" y="21048"/>
                    </a:cubicBezTo>
                    <a:cubicBezTo>
                      <a:pt x="3623" y="21048"/>
                      <a:pt x="3356" y="21048"/>
                      <a:pt x="3090" y="21048"/>
                    </a:cubicBezTo>
                    <a:close/>
                  </a:path>
                </a:pathLst>
              </a:custGeom>
              <a:solidFill>
                <a:srgbClr val="1072D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90" name="Freeform: Shape 732"/>
              <p:cNvSpPr/>
              <p:nvPr/>
            </p:nvSpPr>
            <p:spPr>
              <a:xfrm>
                <a:off x="72146" y="447990"/>
                <a:ext cx="76433" cy="82360"/>
              </a:xfrm>
              <a:custGeom>
                <a:avLst/>
                <a:gdLst/>
                <a:ahLst/>
                <a:cxnLst>
                  <a:cxn ang="0">
                    <a:pos x="wd2" y="hd2"/>
                  </a:cxn>
                  <a:cxn ang="5400000">
                    <a:pos x="wd2" y="hd2"/>
                  </a:cxn>
                  <a:cxn ang="10800000">
                    <a:pos x="wd2" y="hd2"/>
                  </a:cxn>
                  <a:cxn ang="16200000">
                    <a:pos x="wd2" y="hd2"/>
                  </a:cxn>
                </a:cxnLst>
                <a:rect l="0" t="0" r="r" b="b"/>
                <a:pathLst>
                  <a:path w="20841" h="20114" fill="norm" stroke="1" extrusionOk="0">
                    <a:moveTo>
                      <a:pt x="320" y="15829"/>
                    </a:moveTo>
                    <a:cubicBezTo>
                      <a:pt x="43" y="17070"/>
                      <a:pt x="-234" y="18312"/>
                      <a:pt x="320" y="19057"/>
                    </a:cubicBezTo>
                    <a:cubicBezTo>
                      <a:pt x="874" y="19801"/>
                      <a:pt x="1981" y="20298"/>
                      <a:pt x="3089" y="20050"/>
                    </a:cubicBezTo>
                    <a:cubicBezTo>
                      <a:pt x="4197" y="20050"/>
                      <a:pt x="5304" y="19553"/>
                      <a:pt x="6135" y="19057"/>
                    </a:cubicBezTo>
                    <a:cubicBezTo>
                      <a:pt x="9735" y="16822"/>
                      <a:pt x="12781" y="13843"/>
                      <a:pt x="15551" y="11112"/>
                    </a:cubicBezTo>
                    <a:lnTo>
                      <a:pt x="18874" y="7884"/>
                    </a:lnTo>
                    <a:cubicBezTo>
                      <a:pt x="19704" y="6891"/>
                      <a:pt x="20535" y="5898"/>
                      <a:pt x="20812" y="4657"/>
                    </a:cubicBezTo>
                    <a:cubicBezTo>
                      <a:pt x="21366" y="-61"/>
                      <a:pt x="13889" y="-1302"/>
                      <a:pt x="10843" y="1429"/>
                    </a:cubicBezTo>
                    <a:cubicBezTo>
                      <a:pt x="6135" y="5650"/>
                      <a:pt x="2258" y="10367"/>
                      <a:pt x="320" y="15829"/>
                    </a:cubicBezTo>
                    <a:close/>
                  </a:path>
                </a:pathLst>
              </a:custGeom>
              <a:solidFill>
                <a:srgbClr val="ABC8F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91" name="Freeform: Shape 733"/>
              <p:cNvSpPr/>
              <p:nvPr/>
            </p:nvSpPr>
            <p:spPr>
              <a:xfrm>
                <a:off x="70669" y="445337"/>
                <a:ext cx="79286" cy="85778"/>
              </a:xfrm>
              <a:custGeom>
                <a:avLst/>
                <a:gdLst/>
                <a:ahLst/>
                <a:cxnLst>
                  <a:cxn ang="0">
                    <a:pos x="wd2" y="hd2"/>
                  </a:cxn>
                  <a:cxn ang="5400000">
                    <a:pos x="wd2" y="hd2"/>
                  </a:cxn>
                  <a:cxn ang="10800000">
                    <a:pos x="wd2" y="hd2"/>
                  </a:cxn>
                  <a:cxn ang="16200000">
                    <a:pos x="wd2" y="hd2"/>
                  </a:cxn>
                </a:cxnLst>
                <a:rect l="0" t="0" r="r" b="b"/>
                <a:pathLst>
                  <a:path w="20808" h="21183" fill="norm" stroke="1" extrusionOk="0">
                    <a:moveTo>
                      <a:pt x="15090" y="588"/>
                    </a:moveTo>
                    <a:cubicBezTo>
                      <a:pt x="13490" y="588"/>
                      <a:pt x="11890" y="1090"/>
                      <a:pt x="11090" y="2095"/>
                    </a:cubicBezTo>
                    <a:cubicBezTo>
                      <a:pt x="6023" y="6867"/>
                      <a:pt x="2823" y="11639"/>
                      <a:pt x="956" y="16662"/>
                    </a:cubicBezTo>
                    <a:cubicBezTo>
                      <a:pt x="690" y="17667"/>
                      <a:pt x="423" y="18671"/>
                      <a:pt x="956" y="19676"/>
                    </a:cubicBezTo>
                    <a:cubicBezTo>
                      <a:pt x="1490" y="20430"/>
                      <a:pt x="2556" y="20430"/>
                      <a:pt x="3356" y="20430"/>
                    </a:cubicBezTo>
                    <a:cubicBezTo>
                      <a:pt x="4423" y="20430"/>
                      <a:pt x="5223" y="19927"/>
                      <a:pt x="6023" y="19174"/>
                    </a:cubicBezTo>
                    <a:cubicBezTo>
                      <a:pt x="9490" y="17164"/>
                      <a:pt x="12423" y="14150"/>
                      <a:pt x="15090" y="11388"/>
                    </a:cubicBezTo>
                    <a:lnTo>
                      <a:pt x="18290" y="8123"/>
                    </a:lnTo>
                    <a:cubicBezTo>
                      <a:pt x="19090" y="7118"/>
                      <a:pt x="19890" y="6113"/>
                      <a:pt x="20156" y="4857"/>
                    </a:cubicBezTo>
                    <a:cubicBezTo>
                      <a:pt x="20156" y="2597"/>
                      <a:pt x="18556" y="1592"/>
                      <a:pt x="17756" y="1090"/>
                    </a:cubicBezTo>
                    <a:cubicBezTo>
                      <a:pt x="16956" y="839"/>
                      <a:pt x="16156" y="588"/>
                      <a:pt x="15090" y="588"/>
                    </a:cubicBezTo>
                    <a:close/>
                    <a:moveTo>
                      <a:pt x="3090" y="21183"/>
                    </a:moveTo>
                    <a:cubicBezTo>
                      <a:pt x="2023" y="21183"/>
                      <a:pt x="956" y="20681"/>
                      <a:pt x="423" y="19927"/>
                    </a:cubicBezTo>
                    <a:cubicBezTo>
                      <a:pt x="-377" y="18923"/>
                      <a:pt x="156" y="17416"/>
                      <a:pt x="423" y="16411"/>
                    </a:cubicBezTo>
                    <a:cubicBezTo>
                      <a:pt x="2023" y="11388"/>
                      <a:pt x="5490" y="6616"/>
                      <a:pt x="10556" y="1592"/>
                    </a:cubicBezTo>
                    <a:cubicBezTo>
                      <a:pt x="12156" y="-166"/>
                      <a:pt x="15623" y="-417"/>
                      <a:pt x="18023" y="588"/>
                    </a:cubicBezTo>
                    <a:cubicBezTo>
                      <a:pt x="19890" y="1592"/>
                      <a:pt x="21223" y="3099"/>
                      <a:pt x="20690" y="5109"/>
                    </a:cubicBezTo>
                    <a:cubicBezTo>
                      <a:pt x="20690" y="6616"/>
                      <a:pt x="19623" y="7620"/>
                      <a:pt x="18556" y="8625"/>
                    </a:cubicBezTo>
                    <a:lnTo>
                      <a:pt x="15623" y="11639"/>
                    </a:lnTo>
                    <a:cubicBezTo>
                      <a:pt x="12956" y="14653"/>
                      <a:pt x="10023" y="17667"/>
                      <a:pt x="6556" y="19927"/>
                    </a:cubicBezTo>
                    <a:cubicBezTo>
                      <a:pt x="5756" y="20430"/>
                      <a:pt x="4690" y="20932"/>
                      <a:pt x="3356" y="21183"/>
                    </a:cubicBezTo>
                    <a:close/>
                  </a:path>
                </a:pathLst>
              </a:custGeom>
              <a:solidFill>
                <a:srgbClr val="1072D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92" name="Freeform: Shape 734"/>
              <p:cNvSpPr/>
              <p:nvPr/>
            </p:nvSpPr>
            <p:spPr>
              <a:xfrm>
                <a:off x="20727" y="425830"/>
                <a:ext cx="239974" cy="156450"/>
              </a:xfrm>
              <a:custGeom>
                <a:avLst/>
                <a:gdLst/>
                <a:ahLst/>
                <a:cxnLst>
                  <a:cxn ang="0">
                    <a:pos x="wd2" y="hd2"/>
                  </a:cxn>
                  <a:cxn ang="5400000">
                    <a:pos x="wd2" y="hd2"/>
                  </a:cxn>
                  <a:cxn ang="10800000">
                    <a:pos x="wd2" y="hd2"/>
                  </a:cxn>
                  <a:cxn ang="16200000">
                    <a:pos x="wd2" y="hd2"/>
                  </a:cxn>
                </a:cxnLst>
                <a:rect l="0" t="0" r="r" b="b"/>
                <a:pathLst>
                  <a:path w="21430" h="21049" fill="norm" stroke="1" extrusionOk="0">
                    <a:moveTo>
                      <a:pt x="8065" y="315"/>
                    </a:moveTo>
                    <a:cubicBezTo>
                      <a:pt x="5685" y="-98"/>
                      <a:pt x="2573" y="-373"/>
                      <a:pt x="743" y="1278"/>
                    </a:cubicBezTo>
                    <a:cubicBezTo>
                      <a:pt x="468" y="1553"/>
                      <a:pt x="-81" y="2103"/>
                      <a:pt x="11" y="2791"/>
                    </a:cubicBezTo>
                    <a:cubicBezTo>
                      <a:pt x="11" y="3479"/>
                      <a:pt x="834" y="3754"/>
                      <a:pt x="926" y="3892"/>
                    </a:cubicBezTo>
                    <a:cubicBezTo>
                      <a:pt x="1292" y="4030"/>
                      <a:pt x="1750" y="4030"/>
                      <a:pt x="2207" y="3892"/>
                    </a:cubicBezTo>
                    <a:cubicBezTo>
                      <a:pt x="3305" y="3754"/>
                      <a:pt x="4495" y="3479"/>
                      <a:pt x="5594" y="3479"/>
                    </a:cubicBezTo>
                    <a:cubicBezTo>
                      <a:pt x="6692" y="3617"/>
                      <a:pt x="7790" y="3892"/>
                      <a:pt x="8614" y="4717"/>
                    </a:cubicBezTo>
                    <a:cubicBezTo>
                      <a:pt x="9804" y="5956"/>
                      <a:pt x="9987" y="7469"/>
                      <a:pt x="10353" y="9395"/>
                    </a:cubicBezTo>
                    <a:cubicBezTo>
                      <a:pt x="11177" y="12422"/>
                      <a:pt x="10994" y="12284"/>
                      <a:pt x="11451" y="13385"/>
                    </a:cubicBezTo>
                    <a:cubicBezTo>
                      <a:pt x="12458" y="15999"/>
                      <a:pt x="13831" y="17512"/>
                      <a:pt x="14655" y="18338"/>
                    </a:cubicBezTo>
                    <a:cubicBezTo>
                      <a:pt x="15112" y="18751"/>
                      <a:pt x="15844" y="19576"/>
                      <a:pt x="17034" y="20264"/>
                    </a:cubicBezTo>
                    <a:cubicBezTo>
                      <a:pt x="18682" y="21227"/>
                      <a:pt x="19414" y="21089"/>
                      <a:pt x="19688" y="20952"/>
                    </a:cubicBezTo>
                    <a:cubicBezTo>
                      <a:pt x="19963" y="20814"/>
                      <a:pt x="20329" y="20814"/>
                      <a:pt x="20604" y="20264"/>
                    </a:cubicBezTo>
                    <a:cubicBezTo>
                      <a:pt x="21427" y="19163"/>
                      <a:pt x="21427" y="17512"/>
                      <a:pt x="21427" y="16549"/>
                    </a:cubicBezTo>
                    <a:cubicBezTo>
                      <a:pt x="21519" y="12284"/>
                      <a:pt x="19505" y="8157"/>
                      <a:pt x="19322" y="8019"/>
                    </a:cubicBezTo>
                    <a:cubicBezTo>
                      <a:pt x="16943" y="3479"/>
                      <a:pt x="13739" y="2103"/>
                      <a:pt x="12275" y="1416"/>
                    </a:cubicBezTo>
                    <a:cubicBezTo>
                      <a:pt x="11360" y="1003"/>
                      <a:pt x="10261" y="865"/>
                      <a:pt x="8065" y="315"/>
                    </a:cubicBezTo>
                    <a:close/>
                  </a:path>
                </a:pathLst>
              </a:custGeom>
              <a:solidFill>
                <a:srgbClr val="ABC8F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93" name="Freeform: Shape 735"/>
              <p:cNvSpPr/>
              <p:nvPr/>
            </p:nvSpPr>
            <p:spPr>
              <a:xfrm>
                <a:off x="83628" y="451855"/>
                <a:ext cx="44260" cy="216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109" y="21600"/>
                    </a:moveTo>
                    <a:cubicBezTo>
                      <a:pt x="19636" y="17673"/>
                      <a:pt x="18164" y="13745"/>
                      <a:pt x="15709" y="11782"/>
                    </a:cubicBezTo>
                    <a:cubicBezTo>
                      <a:pt x="11782" y="5891"/>
                      <a:pt x="6382" y="2945"/>
                      <a:pt x="0" y="1964"/>
                    </a:cubicBezTo>
                    <a:lnTo>
                      <a:pt x="0" y="0"/>
                    </a:lnTo>
                    <a:cubicBezTo>
                      <a:pt x="6873" y="982"/>
                      <a:pt x="12273" y="2945"/>
                      <a:pt x="16691" y="9818"/>
                    </a:cubicBezTo>
                    <a:cubicBezTo>
                      <a:pt x="18655" y="12764"/>
                      <a:pt x="20127" y="15709"/>
                      <a:pt x="21600" y="20618"/>
                    </a:cubicBezTo>
                    <a:close/>
                  </a:path>
                </a:pathLst>
              </a:custGeom>
              <a:solidFill>
                <a:srgbClr val="1072D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94" name="Freeform: Shape 736"/>
              <p:cNvSpPr/>
              <p:nvPr/>
            </p:nvSpPr>
            <p:spPr>
              <a:xfrm>
                <a:off x="18782" y="424808"/>
                <a:ext cx="91608" cy="30139"/>
              </a:xfrm>
              <a:custGeom>
                <a:avLst/>
                <a:gdLst/>
                <a:ahLst/>
                <a:cxnLst>
                  <a:cxn ang="0">
                    <a:pos x="wd2" y="hd2"/>
                  </a:cxn>
                  <a:cxn ang="5400000">
                    <a:pos x="wd2" y="hd2"/>
                  </a:cxn>
                  <a:cxn ang="10800000">
                    <a:pos x="wd2" y="hd2"/>
                  </a:cxn>
                  <a:cxn ang="16200000">
                    <a:pos x="wd2" y="hd2"/>
                  </a:cxn>
                </a:cxnLst>
                <a:rect l="0" t="0" r="r" b="b"/>
                <a:pathLst>
                  <a:path w="21600" h="19826" fill="norm" stroke="1" extrusionOk="0">
                    <a:moveTo>
                      <a:pt x="2640" y="19826"/>
                    </a:moveTo>
                    <a:cubicBezTo>
                      <a:pt x="2640" y="19826"/>
                      <a:pt x="0" y="17862"/>
                      <a:pt x="0" y="13935"/>
                    </a:cubicBezTo>
                    <a:cubicBezTo>
                      <a:pt x="0" y="10008"/>
                      <a:pt x="1440" y="7390"/>
                      <a:pt x="2400" y="6081"/>
                    </a:cubicBezTo>
                    <a:cubicBezTo>
                      <a:pt x="7200" y="-1774"/>
                      <a:pt x="15120" y="-465"/>
                      <a:pt x="21600" y="1499"/>
                    </a:cubicBezTo>
                    <a:lnTo>
                      <a:pt x="21600" y="3462"/>
                    </a:lnTo>
                    <a:cubicBezTo>
                      <a:pt x="15120" y="1499"/>
                      <a:pt x="7200" y="190"/>
                      <a:pt x="2640" y="7390"/>
                    </a:cubicBezTo>
                    <a:cubicBezTo>
                      <a:pt x="2160" y="8699"/>
                      <a:pt x="480" y="10662"/>
                      <a:pt x="480" y="13935"/>
                    </a:cubicBezTo>
                    <a:cubicBezTo>
                      <a:pt x="720" y="15899"/>
                      <a:pt x="2400" y="17862"/>
                      <a:pt x="2880" y="18517"/>
                    </a:cubicBezTo>
                    <a:close/>
                  </a:path>
                </a:pathLst>
              </a:custGeom>
              <a:solidFill>
                <a:srgbClr val="1072D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95" name="Freeform: Shape 737"/>
              <p:cNvSpPr/>
              <p:nvPr/>
            </p:nvSpPr>
            <p:spPr>
              <a:xfrm>
                <a:off x="148470" y="435390"/>
                <a:ext cx="113223" cy="1482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124" y="21600"/>
                    </a:moveTo>
                    <a:cubicBezTo>
                      <a:pt x="16541" y="21600"/>
                      <a:pt x="16346" y="21600"/>
                      <a:pt x="15762" y="21600"/>
                    </a:cubicBezTo>
                    <a:cubicBezTo>
                      <a:pt x="8951" y="20706"/>
                      <a:pt x="2724" y="17429"/>
                      <a:pt x="0" y="13258"/>
                    </a:cubicBezTo>
                    <a:lnTo>
                      <a:pt x="389" y="13258"/>
                    </a:lnTo>
                    <a:cubicBezTo>
                      <a:pt x="3308" y="17727"/>
                      <a:pt x="10314" y="20557"/>
                      <a:pt x="15957" y="21302"/>
                    </a:cubicBezTo>
                    <a:cubicBezTo>
                      <a:pt x="16541" y="21302"/>
                      <a:pt x="17514" y="21451"/>
                      <a:pt x="18292" y="21302"/>
                    </a:cubicBezTo>
                    <a:cubicBezTo>
                      <a:pt x="20822" y="20557"/>
                      <a:pt x="21211" y="17578"/>
                      <a:pt x="21211" y="15790"/>
                    </a:cubicBezTo>
                    <a:cubicBezTo>
                      <a:pt x="21211" y="13705"/>
                      <a:pt x="20238" y="11619"/>
                      <a:pt x="18681" y="9683"/>
                    </a:cubicBezTo>
                    <a:cubicBezTo>
                      <a:pt x="15373" y="5661"/>
                      <a:pt x="8368" y="1788"/>
                      <a:pt x="1946" y="447"/>
                    </a:cubicBezTo>
                    <a:lnTo>
                      <a:pt x="1946" y="0"/>
                    </a:lnTo>
                    <a:cubicBezTo>
                      <a:pt x="8368" y="1490"/>
                      <a:pt x="15568" y="5363"/>
                      <a:pt x="19070" y="9534"/>
                    </a:cubicBezTo>
                    <a:cubicBezTo>
                      <a:pt x="20822" y="11470"/>
                      <a:pt x="21600" y="13705"/>
                      <a:pt x="21600" y="15790"/>
                    </a:cubicBezTo>
                    <a:cubicBezTo>
                      <a:pt x="21600" y="18025"/>
                      <a:pt x="21016" y="20706"/>
                      <a:pt x="18486" y="21451"/>
                    </a:cubicBezTo>
                    <a:cubicBezTo>
                      <a:pt x="18097" y="21600"/>
                      <a:pt x="17514" y="21600"/>
                      <a:pt x="17124" y="21600"/>
                    </a:cubicBezTo>
                    <a:close/>
                  </a:path>
                </a:pathLst>
              </a:custGeom>
              <a:solidFill>
                <a:srgbClr val="1072D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96" name="Freeform: Shape 738"/>
              <p:cNvSpPr/>
              <p:nvPr/>
            </p:nvSpPr>
            <p:spPr>
              <a:xfrm>
                <a:off x="137148" y="499206"/>
                <a:ext cx="12353" cy="267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277" y="21600"/>
                    </a:moveTo>
                    <a:cubicBezTo>
                      <a:pt x="11631" y="15200"/>
                      <a:pt x="6646" y="8000"/>
                      <a:pt x="0" y="800"/>
                    </a:cubicBezTo>
                    <a:lnTo>
                      <a:pt x="3323" y="0"/>
                    </a:lnTo>
                    <a:cubicBezTo>
                      <a:pt x="9969" y="7200"/>
                      <a:pt x="14954" y="14400"/>
                      <a:pt x="21600" y="21600"/>
                    </a:cubicBezTo>
                    <a:close/>
                  </a:path>
                </a:pathLst>
              </a:custGeom>
              <a:solidFill>
                <a:srgbClr val="1072D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97" name="Freeform: Shape 739"/>
              <p:cNvSpPr/>
              <p:nvPr/>
            </p:nvSpPr>
            <p:spPr>
              <a:xfrm>
                <a:off x="141862" y="408097"/>
                <a:ext cx="78809" cy="107002"/>
              </a:xfrm>
              <a:custGeom>
                <a:avLst/>
                <a:gdLst/>
                <a:ahLst/>
                <a:cxnLst>
                  <a:cxn ang="0">
                    <a:pos x="wd2" y="hd2"/>
                  </a:cxn>
                  <a:cxn ang="5400000">
                    <a:pos x="wd2" y="hd2"/>
                  </a:cxn>
                  <a:cxn ang="10800000">
                    <a:pos x="wd2" y="hd2"/>
                  </a:cxn>
                  <a:cxn ang="16200000">
                    <a:pos x="wd2" y="hd2"/>
                  </a:cxn>
                </a:cxnLst>
                <a:rect l="0" t="0" r="r" b="b"/>
                <a:pathLst>
                  <a:path w="19709" h="20991" fill="norm" stroke="1" extrusionOk="0">
                    <a:moveTo>
                      <a:pt x="9002" y="14302"/>
                    </a:moveTo>
                    <a:cubicBezTo>
                      <a:pt x="9256" y="15702"/>
                      <a:pt x="9510" y="16902"/>
                      <a:pt x="10272" y="18102"/>
                    </a:cubicBezTo>
                    <a:cubicBezTo>
                      <a:pt x="11289" y="19302"/>
                      <a:pt x="13068" y="20502"/>
                      <a:pt x="15101" y="20902"/>
                    </a:cubicBezTo>
                    <a:cubicBezTo>
                      <a:pt x="15609" y="20902"/>
                      <a:pt x="16117" y="21102"/>
                      <a:pt x="16879" y="20902"/>
                    </a:cubicBezTo>
                    <a:cubicBezTo>
                      <a:pt x="17388" y="20702"/>
                      <a:pt x="17896" y="20302"/>
                      <a:pt x="18404" y="19902"/>
                    </a:cubicBezTo>
                    <a:cubicBezTo>
                      <a:pt x="20183" y="18102"/>
                      <a:pt x="19929" y="15502"/>
                      <a:pt x="18912" y="13102"/>
                    </a:cubicBezTo>
                    <a:cubicBezTo>
                      <a:pt x="17896" y="10902"/>
                      <a:pt x="15609" y="9102"/>
                      <a:pt x="13830" y="7102"/>
                    </a:cubicBezTo>
                    <a:cubicBezTo>
                      <a:pt x="11797" y="5502"/>
                      <a:pt x="10272" y="3902"/>
                      <a:pt x="7985" y="2502"/>
                    </a:cubicBezTo>
                    <a:cubicBezTo>
                      <a:pt x="6715" y="1702"/>
                      <a:pt x="2649" y="-498"/>
                      <a:pt x="362" y="102"/>
                    </a:cubicBezTo>
                    <a:cubicBezTo>
                      <a:pt x="-1417" y="502"/>
                      <a:pt x="3919" y="4902"/>
                      <a:pt x="4174" y="5302"/>
                    </a:cubicBezTo>
                    <a:cubicBezTo>
                      <a:pt x="6461" y="8102"/>
                      <a:pt x="8239" y="11102"/>
                      <a:pt x="9002" y="14302"/>
                    </a:cubicBezTo>
                    <a:close/>
                  </a:path>
                </a:pathLst>
              </a:custGeom>
              <a:solidFill>
                <a:srgbClr val="ABC8F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98" name="Freeform: Shape 740"/>
              <p:cNvSpPr/>
              <p:nvPr/>
            </p:nvSpPr>
            <p:spPr>
              <a:xfrm>
                <a:off x="141265" y="405112"/>
                <a:ext cx="81520" cy="110564"/>
              </a:xfrm>
              <a:custGeom>
                <a:avLst/>
                <a:gdLst/>
                <a:ahLst/>
                <a:cxnLst>
                  <a:cxn ang="0">
                    <a:pos x="wd2" y="hd2"/>
                  </a:cxn>
                  <a:cxn ang="5400000">
                    <a:pos x="wd2" y="hd2"/>
                  </a:cxn>
                  <a:cxn ang="10800000">
                    <a:pos x="wd2" y="hd2"/>
                  </a:cxn>
                  <a:cxn ang="16200000">
                    <a:pos x="wd2" y="hd2"/>
                  </a:cxn>
                </a:cxnLst>
                <a:rect l="0" t="0" r="r" b="b"/>
                <a:pathLst>
                  <a:path w="21126" h="21098" fill="norm" stroke="1" extrusionOk="0">
                    <a:moveTo>
                      <a:pt x="10010" y="14287"/>
                    </a:moveTo>
                    <a:cubicBezTo>
                      <a:pt x="10010" y="14482"/>
                      <a:pt x="10273" y="14676"/>
                      <a:pt x="10273" y="14871"/>
                    </a:cubicBezTo>
                    <a:cubicBezTo>
                      <a:pt x="10273" y="15844"/>
                      <a:pt x="10537" y="17012"/>
                      <a:pt x="11327" y="17984"/>
                    </a:cubicBezTo>
                    <a:cubicBezTo>
                      <a:pt x="12380" y="19152"/>
                      <a:pt x="13961" y="20125"/>
                      <a:pt x="16068" y="20320"/>
                    </a:cubicBezTo>
                    <a:cubicBezTo>
                      <a:pt x="16859" y="20514"/>
                      <a:pt x="17122" y="20709"/>
                      <a:pt x="17649" y="20514"/>
                    </a:cubicBezTo>
                    <a:cubicBezTo>
                      <a:pt x="18176" y="20320"/>
                      <a:pt x="18702" y="20125"/>
                      <a:pt x="19229" y="19541"/>
                    </a:cubicBezTo>
                    <a:cubicBezTo>
                      <a:pt x="20810" y="17984"/>
                      <a:pt x="21073" y="15649"/>
                      <a:pt x="19756" y="13314"/>
                    </a:cubicBezTo>
                    <a:cubicBezTo>
                      <a:pt x="18439" y="11174"/>
                      <a:pt x="16595" y="9228"/>
                      <a:pt x="14488" y="7476"/>
                    </a:cubicBezTo>
                    <a:cubicBezTo>
                      <a:pt x="12644" y="5920"/>
                      <a:pt x="10800" y="4363"/>
                      <a:pt x="8693" y="3001"/>
                    </a:cubicBezTo>
                    <a:cubicBezTo>
                      <a:pt x="6849" y="2028"/>
                      <a:pt x="2898" y="82"/>
                      <a:pt x="1054" y="666"/>
                    </a:cubicBezTo>
                    <a:cubicBezTo>
                      <a:pt x="527" y="666"/>
                      <a:pt x="527" y="860"/>
                      <a:pt x="527" y="860"/>
                    </a:cubicBezTo>
                    <a:cubicBezTo>
                      <a:pt x="527" y="1249"/>
                      <a:pt x="1580" y="2222"/>
                      <a:pt x="2371" y="2806"/>
                    </a:cubicBezTo>
                    <a:cubicBezTo>
                      <a:pt x="2898" y="3001"/>
                      <a:pt x="2898" y="3195"/>
                      <a:pt x="3161" y="3390"/>
                    </a:cubicBezTo>
                    <a:cubicBezTo>
                      <a:pt x="6585" y="6698"/>
                      <a:pt x="8956" y="10590"/>
                      <a:pt x="10010" y="14287"/>
                    </a:cubicBezTo>
                    <a:close/>
                    <a:moveTo>
                      <a:pt x="17122" y="21098"/>
                    </a:moveTo>
                    <a:cubicBezTo>
                      <a:pt x="16859" y="21098"/>
                      <a:pt x="16332" y="21098"/>
                      <a:pt x="15805" y="20903"/>
                    </a:cubicBezTo>
                    <a:cubicBezTo>
                      <a:pt x="13698" y="20320"/>
                      <a:pt x="11854" y="19347"/>
                      <a:pt x="10800" y="17984"/>
                    </a:cubicBezTo>
                    <a:cubicBezTo>
                      <a:pt x="10273" y="17012"/>
                      <a:pt x="9746" y="16039"/>
                      <a:pt x="9483" y="15066"/>
                    </a:cubicBezTo>
                    <a:cubicBezTo>
                      <a:pt x="9483" y="14871"/>
                      <a:pt x="9483" y="14482"/>
                      <a:pt x="9220" y="14482"/>
                    </a:cubicBezTo>
                    <a:cubicBezTo>
                      <a:pt x="8429" y="10590"/>
                      <a:pt x="6059" y="6893"/>
                      <a:pt x="2898" y="3779"/>
                    </a:cubicBezTo>
                    <a:cubicBezTo>
                      <a:pt x="2634" y="3390"/>
                      <a:pt x="2371" y="3390"/>
                      <a:pt x="1844" y="3195"/>
                    </a:cubicBezTo>
                    <a:cubicBezTo>
                      <a:pt x="1054" y="2222"/>
                      <a:pt x="0" y="1249"/>
                      <a:pt x="0" y="860"/>
                    </a:cubicBezTo>
                    <a:cubicBezTo>
                      <a:pt x="0" y="471"/>
                      <a:pt x="263" y="276"/>
                      <a:pt x="790" y="82"/>
                    </a:cubicBezTo>
                    <a:cubicBezTo>
                      <a:pt x="3424" y="-502"/>
                      <a:pt x="8429" y="2222"/>
                      <a:pt x="8956" y="2612"/>
                    </a:cubicBezTo>
                    <a:cubicBezTo>
                      <a:pt x="11063" y="3974"/>
                      <a:pt x="13171" y="5530"/>
                      <a:pt x="14751" y="7282"/>
                    </a:cubicBezTo>
                    <a:cubicBezTo>
                      <a:pt x="16859" y="9033"/>
                      <a:pt x="18966" y="10979"/>
                      <a:pt x="20283" y="13120"/>
                    </a:cubicBezTo>
                    <a:cubicBezTo>
                      <a:pt x="21600" y="15649"/>
                      <a:pt x="21337" y="18179"/>
                      <a:pt x="19756" y="19930"/>
                    </a:cubicBezTo>
                    <a:cubicBezTo>
                      <a:pt x="19229" y="20320"/>
                      <a:pt x="18439" y="20709"/>
                      <a:pt x="17912" y="20903"/>
                    </a:cubicBezTo>
                    <a:cubicBezTo>
                      <a:pt x="17649" y="21098"/>
                      <a:pt x="17385" y="21098"/>
                      <a:pt x="17122" y="21098"/>
                    </a:cubicBezTo>
                    <a:close/>
                  </a:path>
                </a:pathLst>
              </a:custGeom>
              <a:solidFill>
                <a:srgbClr val="1072D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699" name="Freeform: Shape 741"/>
              <p:cNvSpPr/>
              <p:nvPr/>
            </p:nvSpPr>
            <p:spPr>
              <a:xfrm>
                <a:off x="188616" y="501265"/>
                <a:ext cx="1086609" cy="548094"/>
              </a:xfrm>
              <a:custGeom>
                <a:avLst/>
                <a:gdLst/>
                <a:ahLst/>
                <a:cxnLst>
                  <a:cxn ang="0">
                    <a:pos x="wd2" y="hd2"/>
                  </a:cxn>
                  <a:cxn ang="5400000">
                    <a:pos x="wd2" y="hd2"/>
                  </a:cxn>
                  <a:cxn ang="10800000">
                    <a:pos x="wd2" y="hd2"/>
                  </a:cxn>
                  <a:cxn ang="16200000">
                    <a:pos x="wd2" y="hd2"/>
                  </a:cxn>
                </a:cxnLst>
                <a:rect l="0" t="0" r="r" b="b"/>
                <a:pathLst>
                  <a:path w="21553" h="18707" fill="norm" stroke="1" extrusionOk="0">
                    <a:moveTo>
                      <a:pt x="0" y="1929"/>
                    </a:moveTo>
                    <a:lnTo>
                      <a:pt x="857" y="0"/>
                    </a:lnTo>
                    <a:cubicBezTo>
                      <a:pt x="857" y="0"/>
                      <a:pt x="4712" y="6066"/>
                      <a:pt x="9382" y="7013"/>
                    </a:cubicBezTo>
                    <a:cubicBezTo>
                      <a:pt x="11728" y="7469"/>
                      <a:pt x="14074" y="7083"/>
                      <a:pt x="16419" y="7258"/>
                    </a:cubicBezTo>
                    <a:cubicBezTo>
                      <a:pt x="18051" y="7399"/>
                      <a:pt x="20376" y="7679"/>
                      <a:pt x="21172" y="10625"/>
                    </a:cubicBezTo>
                    <a:cubicBezTo>
                      <a:pt x="21457" y="11677"/>
                      <a:pt x="21600" y="12939"/>
                      <a:pt x="21539" y="14061"/>
                    </a:cubicBezTo>
                    <a:cubicBezTo>
                      <a:pt x="21233" y="21600"/>
                      <a:pt x="13910" y="17988"/>
                      <a:pt x="11606" y="16761"/>
                    </a:cubicBezTo>
                    <a:cubicBezTo>
                      <a:pt x="3161" y="12203"/>
                      <a:pt x="0" y="1929"/>
                      <a:pt x="0" y="1929"/>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00" name="Freeform: Shape 742"/>
              <p:cNvSpPr/>
              <p:nvPr/>
            </p:nvSpPr>
            <p:spPr>
              <a:xfrm>
                <a:off x="185527" y="555817"/>
                <a:ext cx="71023" cy="967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749" y="21600"/>
                    </a:moveTo>
                    <a:cubicBezTo>
                      <a:pt x="6171" y="9549"/>
                      <a:pt x="0" y="909"/>
                      <a:pt x="0" y="909"/>
                    </a:cubicBezTo>
                    <a:lnTo>
                      <a:pt x="2160" y="0"/>
                    </a:lnTo>
                    <a:cubicBezTo>
                      <a:pt x="2160" y="0"/>
                      <a:pt x="8023" y="8640"/>
                      <a:pt x="21600" y="20463"/>
                    </a:cubicBezTo>
                    <a:close/>
                  </a:path>
                </a:pathLst>
              </a:custGeom>
              <a:solidFill>
                <a:srgbClr val="1072D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01" name="Freeform: Shape 743"/>
              <p:cNvSpPr/>
              <p:nvPr/>
            </p:nvSpPr>
            <p:spPr>
              <a:xfrm>
                <a:off x="338892" y="677273"/>
                <a:ext cx="941119" cy="376722"/>
              </a:xfrm>
              <a:custGeom>
                <a:avLst/>
                <a:gdLst/>
                <a:ahLst/>
                <a:cxnLst>
                  <a:cxn ang="0">
                    <a:pos x="wd2" y="hd2"/>
                  </a:cxn>
                  <a:cxn ang="5400000">
                    <a:pos x="wd2" y="hd2"/>
                  </a:cxn>
                  <a:cxn ang="10800000">
                    <a:pos x="wd2" y="hd2"/>
                  </a:cxn>
                  <a:cxn ang="16200000">
                    <a:pos x="wd2" y="hd2"/>
                  </a:cxn>
                </a:cxnLst>
                <a:rect l="0" t="0" r="r" b="b"/>
                <a:pathLst>
                  <a:path w="21561" h="20537" fill="norm" stroke="1" extrusionOk="0">
                    <a:moveTo>
                      <a:pt x="16936" y="20537"/>
                    </a:moveTo>
                    <a:cubicBezTo>
                      <a:pt x="14722" y="20537"/>
                      <a:pt x="12107" y="19026"/>
                      <a:pt x="9940" y="17347"/>
                    </a:cubicBezTo>
                    <a:cubicBezTo>
                      <a:pt x="6124" y="14493"/>
                      <a:pt x="2779" y="9961"/>
                      <a:pt x="0" y="3805"/>
                    </a:cubicBezTo>
                    <a:lnTo>
                      <a:pt x="141" y="3469"/>
                    </a:lnTo>
                    <a:cubicBezTo>
                      <a:pt x="2874" y="9569"/>
                      <a:pt x="6171" y="14102"/>
                      <a:pt x="9987" y="16955"/>
                    </a:cubicBezTo>
                    <a:cubicBezTo>
                      <a:pt x="16182" y="21600"/>
                      <a:pt x="18915" y="20201"/>
                      <a:pt x="20116" y="18242"/>
                    </a:cubicBezTo>
                    <a:cubicBezTo>
                      <a:pt x="20870" y="17067"/>
                      <a:pt x="21294" y="15221"/>
                      <a:pt x="21341" y="12870"/>
                    </a:cubicBezTo>
                    <a:cubicBezTo>
                      <a:pt x="21412" y="11136"/>
                      <a:pt x="21247" y="9065"/>
                      <a:pt x="20940" y="7498"/>
                    </a:cubicBezTo>
                    <a:cubicBezTo>
                      <a:pt x="19975" y="2686"/>
                      <a:pt x="17101" y="2350"/>
                      <a:pt x="15523" y="2238"/>
                    </a:cubicBezTo>
                    <a:cubicBezTo>
                      <a:pt x="14439" y="2126"/>
                      <a:pt x="13379" y="2182"/>
                      <a:pt x="12319" y="2182"/>
                    </a:cubicBezTo>
                    <a:cubicBezTo>
                      <a:pt x="10694" y="2238"/>
                      <a:pt x="9022" y="2294"/>
                      <a:pt x="7373" y="1847"/>
                    </a:cubicBezTo>
                    <a:cubicBezTo>
                      <a:pt x="6525" y="1623"/>
                      <a:pt x="5606" y="1119"/>
                      <a:pt x="4687" y="448"/>
                    </a:cubicBezTo>
                    <a:lnTo>
                      <a:pt x="4758" y="0"/>
                    </a:lnTo>
                    <a:cubicBezTo>
                      <a:pt x="5653" y="672"/>
                      <a:pt x="6548" y="1175"/>
                      <a:pt x="7396" y="1399"/>
                    </a:cubicBezTo>
                    <a:cubicBezTo>
                      <a:pt x="9022" y="1847"/>
                      <a:pt x="10718" y="1791"/>
                      <a:pt x="12319" y="1735"/>
                    </a:cubicBezTo>
                    <a:cubicBezTo>
                      <a:pt x="13379" y="1679"/>
                      <a:pt x="14439" y="1679"/>
                      <a:pt x="15523" y="1791"/>
                    </a:cubicBezTo>
                    <a:cubicBezTo>
                      <a:pt x="17125" y="1959"/>
                      <a:pt x="20116" y="2238"/>
                      <a:pt x="21105" y="7331"/>
                    </a:cubicBezTo>
                    <a:cubicBezTo>
                      <a:pt x="21435" y="9009"/>
                      <a:pt x="21600" y="11080"/>
                      <a:pt x="21553" y="12870"/>
                    </a:cubicBezTo>
                    <a:cubicBezTo>
                      <a:pt x="21459" y="15445"/>
                      <a:pt x="21011" y="17347"/>
                      <a:pt x="20234" y="18634"/>
                    </a:cubicBezTo>
                    <a:cubicBezTo>
                      <a:pt x="19386" y="19977"/>
                      <a:pt x="18232" y="20537"/>
                      <a:pt x="16936" y="20537"/>
                    </a:cubicBezTo>
                    <a:close/>
                  </a:path>
                </a:pathLst>
              </a:custGeom>
              <a:solidFill>
                <a:srgbClr val="1072D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02" name="Freeform: Shape 744"/>
              <p:cNvSpPr/>
              <p:nvPr/>
            </p:nvSpPr>
            <p:spPr>
              <a:xfrm>
                <a:off x="186557" y="496118"/>
                <a:ext cx="279968" cy="15748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442" y="21600"/>
                    </a:moveTo>
                    <a:cubicBezTo>
                      <a:pt x="20809" y="21179"/>
                      <a:pt x="18356" y="18935"/>
                      <a:pt x="16299" y="17112"/>
                    </a:cubicBezTo>
                    <a:cubicBezTo>
                      <a:pt x="15349" y="16130"/>
                      <a:pt x="14321" y="15148"/>
                      <a:pt x="13371" y="14026"/>
                    </a:cubicBezTo>
                    <a:cubicBezTo>
                      <a:pt x="8308" y="7995"/>
                      <a:pt x="4589" y="2945"/>
                      <a:pt x="3560" y="1543"/>
                    </a:cubicBezTo>
                    <a:lnTo>
                      <a:pt x="1899" y="5470"/>
                    </a:lnTo>
                    <a:lnTo>
                      <a:pt x="475" y="8977"/>
                    </a:lnTo>
                    <a:lnTo>
                      <a:pt x="0" y="8275"/>
                    </a:lnTo>
                    <a:lnTo>
                      <a:pt x="1345" y="4769"/>
                    </a:lnTo>
                    <a:lnTo>
                      <a:pt x="3402" y="0"/>
                    </a:lnTo>
                    <a:lnTo>
                      <a:pt x="3719" y="281"/>
                    </a:lnTo>
                    <a:cubicBezTo>
                      <a:pt x="3719" y="281"/>
                      <a:pt x="7912" y="6171"/>
                      <a:pt x="13767" y="13044"/>
                    </a:cubicBezTo>
                    <a:cubicBezTo>
                      <a:pt x="14637" y="14166"/>
                      <a:pt x="15666" y="15148"/>
                      <a:pt x="16615" y="16130"/>
                    </a:cubicBezTo>
                    <a:cubicBezTo>
                      <a:pt x="19464" y="18655"/>
                      <a:pt x="21204" y="20338"/>
                      <a:pt x="21600" y="20618"/>
                    </a:cubicBezTo>
                    <a:close/>
                  </a:path>
                </a:pathLst>
              </a:custGeom>
              <a:solidFill>
                <a:srgbClr val="1072D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03" name="Freeform: Shape 745"/>
              <p:cNvSpPr/>
              <p:nvPr/>
            </p:nvSpPr>
            <p:spPr>
              <a:xfrm>
                <a:off x="800968" y="641008"/>
                <a:ext cx="508871" cy="1074506"/>
              </a:xfrm>
              <a:custGeom>
                <a:avLst/>
                <a:gdLst/>
                <a:ahLst/>
                <a:cxnLst>
                  <a:cxn ang="0">
                    <a:pos x="wd2" y="hd2"/>
                  </a:cxn>
                  <a:cxn ang="5400000">
                    <a:pos x="wd2" y="hd2"/>
                  </a:cxn>
                  <a:cxn ang="10800000">
                    <a:pos x="wd2" y="hd2"/>
                  </a:cxn>
                  <a:cxn ang="16200000">
                    <a:pos x="wd2" y="hd2"/>
                  </a:cxn>
                </a:cxnLst>
                <a:rect l="0" t="0" r="r" b="b"/>
                <a:pathLst>
                  <a:path w="16641" h="20463" fill="norm" stroke="1" extrusionOk="0">
                    <a:moveTo>
                      <a:pt x="11323" y="4"/>
                    </a:moveTo>
                    <a:lnTo>
                      <a:pt x="7292" y="474"/>
                    </a:lnTo>
                    <a:cubicBezTo>
                      <a:pt x="7292" y="474"/>
                      <a:pt x="2421" y="1552"/>
                      <a:pt x="607" y="5429"/>
                    </a:cubicBezTo>
                    <a:cubicBezTo>
                      <a:pt x="-300" y="7270"/>
                      <a:pt x="-166" y="9248"/>
                      <a:pt x="842" y="11049"/>
                    </a:cubicBezTo>
                    <a:lnTo>
                      <a:pt x="5646" y="19901"/>
                    </a:lnTo>
                    <a:cubicBezTo>
                      <a:pt x="5646" y="19901"/>
                      <a:pt x="9375" y="21252"/>
                      <a:pt x="14178" y="19764"/>
                    </a:cubicBezTo>
                    <a:cubicBezTo>
                      <a:pt x="14178" y="19764"/>
                      <a:pt x="21300" y="-348"/>
                      <a:pt x="11323" y="4"/>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04" name="Freeform: Shape 746"/>
              <p:cNvSpPr/>
              <p:nvPr/>
            </p:nvSpPr>
            <p:spPr>
              <a:xfrm>
                <a:off x="-1" y="650765"/>
                <a:ext cx="176053" cy="214866"/>
              </a:xfrm>
              <a:custGeom>
                <a:avLst/>
                <a:gdLst/>
                <a:ahLst/>
                <a:cxnLst>
                  <a:cxn ang="0">
                    <a:pos x="wd2" y="hd2"/>
                  </a:cxn>
                  <a:cxn ang="5400000">
                    <a:pos x="wd2" y="hd2"/>
                  </a:cxn>
                  <a:cxn ang="10800000">
                    <a:pos x="wd2" y="hd2"/>
                  </a:cxn>
                  <a:cxn ang="16200000">
                    <a:pos x="wd2" y="hd2"/>
                  </a:cxn>
                </a:cxnLst>
                <a:rect l="0" t="0" r="r" b="b"/>
                <a:pathLst>
                  <a:path w="21114" h="21472" fill="norm" stroke="1" extrusionOk="0">
                    <a:moveTo>
                      <a:pt x="16353" y="6014"/>
                    </a:moveTo>
                    <a:cubicBezTo>
                      <a:pt x="15617" y="5912"/>
                      <a:pt x="14880" y="6117"/>
                      <a:pt x="14512" y="6526"/>
                    </a:cubicBezTo>
                    <a:cubicBezTo>
                      <a:pt x="14144" y="7038"/>
                      <a:pt x="14390" y="7652"/>
                      <a:pt x="14635" y="8266"/>
                    </a:cubicBezTo>
                    <a:cubicBezTo>
                      <a:pt x="14635" y="8471"/>
                      <a:pt x="14758" y="8778"/>
                      <a:pt x="14880" y="8983"/>
                    </a:cubicBezTo>
                    <a:lnTo>
                      <a:pt x="2853" y="384"/>
                    </a:lnTo>
                    <a:cubicBezTo>
                      <a:pt x="2240" y="-128"/>
                      <a:pt x="1380" y="-128"/>
                      <a:pt x="644" y="384"/>
                    </a:cubicBezTo>
                    <a:cubicBezTo>
                      <a:pt x="-215" y="896"/>
                      <a:pt x="-215" y="1919"/>
                      <a:pt x="644" y="2534"/>
                    </a:cubicBezTo>
                    <a:lnTo>
                      <a:pt x="6780" y="6936"/>
                    </a:lnTo>
                    <a:cubicBezTo>
                      <a:pt x="5799" y="7243"/>
                      <a:pt x="4940" y="7652"/>
                      <a:pt x="4203" y="8266"/>
                    </a:cubicBezTo>
                    <a:lnTo>
                      <a:pt x="3344" y="9290"/>
                    </a:lnTo>
                    <a:cubicBezTo>
                      <a:pt x="1258" y="11235"/>
                      <a:pt x="1503" y="14306"/>
                      <a:pt x="3835" y="16251"/>
                    </a:cubicBezTo>
                    <a:cubicBezTo>
                      <a:pt x="4449" y="16968"/>
                      <a:pt x="5308" y="17377"/>
                      <a:pt x="6167" y="17787"/>
                    </a:cubicBezTo>
                    <a:lnTo>
                      <a:pt x="15985" y="21472"/>
                    </a:lnTo>
                    <a:lnTo>
                      <a:pt x="20526" y="16558"/>
                    </a:lnTo>
                    <a:cubicBezTo>
                      <a:pt x="20894" y="16149"/>
                      <a:pt x="21017" y="15739"/>
                      <a:pt x="21017" y="15330"/>
                    </a:cubicBezTo>
                    <a:cubicBezTo>
                      <a:pt x="21385" y="13385"/>
                      <a:pt x="20649" y="11440"/>
                      <a:pt x="19790" y="9495"/>
                    </a:cubicBezTo>
                    <a:cubicBezTo>
                      <a:pt x="19544" y="8676"/>
                      <a:pt x="19053" y="7959"/>
                      <a:pt x="18440" y="7243"/>
                    </a:cubicBezTo>
                    <a:cubicBezTo>
                      <a:pt x="17949" y="6731"/>
                      <a:pt x="17090" y="6117"/>
                      <a:pt x="16353" y="6014"/>
                    </a:cubicBezTo>
                    <a:close/>
                  </a:path>
                </a:pathLst>
              </a:custGeom>
              <a:solidFill>
                <a:srgbClr val="ABC8F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05" name="Freeform: Shape 747"/>
              <p:cNvSpPr/>
              <p:nvPr/>
            </p:nvSpPr>
            <p:spPr>
              <a:xfrm>
                <a:off x="29075" y="736972"/>
                <a:ext cx="41951" cy="36805"/>
              </a:xfrm>
              <a:custGeom>
                <a:avLst/>
                <a:gdLst/>
                <a:ahLst/>
                <a:cxnLst>
                  <a:cxn ang="0">
                    <a:pos x="wd2" y="hd2"/>
                  </a:cxn>
                  <a:cxn ang="5400000">
                    <a:pos x="wd2" y="hd2"/>
                  </a:cxn>
                  <a:cxn ang="10800000">
                    <a:pos x="wd2" y="hd2"/>
                  </a:cxn>
                  <a:cxn ang="16200000">
                    <a:pos x="wd2" y="hd2"/>
                  </a:cxn>
                </a:cxnLst>
                <a:rect l="0" t="0" r="r" b="b"/>
                <a:pathLst>
                  <a:path w="21471" h="21454" fill="norm" stroke="1" extrusionOk="0">
                    <a:moveTo>
                      <a:pt x="21086" y="21016"/>
                    </a:moveTo>
                    <a:cubicBezTo>
                      <a:pt x="21600" y="20432"/>
                      <a:pt x="21600" y="19265"/>
                      <a:pt x="21086" y="18681"/>
                    </a:cubicBezTo>
                    <a:lnTo>
                      <a:pt x="2057" y="0"/>
                    </a:lnTo>
                    <a:lnTo>
                      <a:pt x="0" y="2919"/>
                    </a:lnTo>
                    <a:lnTo>
                      <a:pt x="18514" y="21016"/>
                    </a:lnTo>
                    <a:cubicBezTo>
                      <a:pt x="19543" y="21600"/>
                      <a:pt x="20057" y="21600"/>
                      <a:pt x="21086" y="21016"/>
                    </a:cubicBezTo>
                    <a:close/>
                  </a:path>
                </a:pathLst>
              </a:custGeom>
              <a:solidFill>
                <a:srgbClr val="1072D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06" name="Freeform: Shape 748"/>
              <p:cNvSpPr/>
              <p:nvPr/>
            </p:nvSpPr>
            <p:spPr>
              <a:xfrm>
                <a:off x="17753" y="758587"/>
                <a:ext cx="36805" cy="34467"/>
              </a:xfrm>
              <a:custGeom>
                <a:avLst/>
                <a:gdLst/>
                <a:ahLst/>
                <a:cxnLst>
                  <a:cxn ang="0">
                    <a:pos x="wd2" y="hd2"/>
                  </a:cxn>
                  <a:cxn ang="5400000">
                    <a:pos x="wd2" y="hd2"/>
                  </a:cxn>
                  <a:cxn ang="10800000">
                    <a:pos x="wd2" y="hd2"/>
                  </a:cxn>
                  <a:cxn ang="16200000">
                    <a:pos x="wd2" y="hd2"/>
                  </a:cxn>
                </a:cxnLst>
                <a:rect l="0" t="0" r="r" b="b"/>
                <a:pathLst>
                  <a:path w="21454" h="21291" fill="norm" stroke="1" extrusionOk="0">
                    <a:moveTo>
                      <a:pt x="21016" y="20366"/>
                    </a:moveTo>
                    <a:cubicBezTo>
                      <a:pt x="21600" y="19749"/>
                      <a:pt x="21600" y="18514"/>
                      <a:pt x="21016" y="17897"/>
                    </a:cubicBezTo>
                    <a:lnTo>
                      <a:pt x="584" y="0"/>
                    </a:lnTo>
                    <a:cubicBezTo>
                      <a:pt x="584" y="1234"/>
                      <a:pt x="0" y="1851"/>
                      <a:pt x="0" y="3703"/>
                    </a:cubicBezTo>
                    <a:lnTo>
                      <a:pt x="18681" y="20366"/>
                    </a:lnTo>
                    <a:cubicBezTo>
                      <a:pt x="19265" y="21600"/>
                      <a:pt x="20432" y="21600"/>
                      <a:pt x="21016" y="20366"/>
                    </a:cubicBezTo>
                    <a:close/>
                  </a:path>
                </a:pathLst>
              </a:custGeom>
              <a:solidFill>
                <a:srgbClr val="1072D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07" name="Freeform: Shape 749"/>
              <p:cNvSpPr/>
              <p:nvPr/>
            </p:nvSpPr>
            <p:spPr>
              <a:xfrm>
                <a:off x="50691" y="720504"/>
                <a:ext cx="37834" cy="31660"/>
              </a:xfrm>
              <a:custGeom>
                <a:avLst/>
                <a:gdLst/>
                <a:ahLst/>
                <a:cxnLst>
                  <a:cxn ang="0">
                    <a:pos x="wd2" y="hd2"/>
                  </a:cxn>
                  <a:cxn ang="5400000">
                    <a:pos x="wd2" y="hd2"/>
                  </a:cxn>
                  <a:cxn ang="10800000">
                    <a:pos x="wd2" y="hd2"/>
                  </a:cxn>
                  <a:cxn ang="16200000">
                    <a:pos x="wd2" y="hd2"/>
                  </a:cxn>
                </a:cxnLst>
                <a:rect l="0" t="0" r="r" b="b"/>
                <a:pathLst>
                  <a:path w="21458" h="21431" fill="norm" stroke="1" extrusionOk="0">
                    <a:moveTo>
                      <a:pt x="21032" y="20925"/>
                    </a:moveTo>
                    <a:cubicBezTo>
                      <a:pt x="21600" y="20250"/>
                      <a:pt x="21600" y="18900"/>
                      <a:pt x="21032" y="18225"/>
                    </a:cubicBezTo>
                    <a:lnTo>
                      <a:pt x="3411" y="0"/>
                    </a:lnTo>
                    <a:cubicBezTo>
                      <a:pt x="2274" y="0"/>
                      <a:pt x="1137" y="1350"/>
                      <a:pt x="0" y="2025"/>
                    </a:cubicBezTo>
                    <a:lnTo>
                      <a:pt x="19326" y="20925"/>
                    </a:lnTo>
                    <a:cubicBezTo>
                      <a:pt x="19895" y="21600"/>
                      <a:pt x="21032" y="21600"/>
                      <a:pt x="21032" y="20925"/>
                    </a:cubicBezTo>
                    <a:close/>
                  </a:path>
                </a:pathLst>
              </a:custGeom>
              <a:solidFill>
                <a:srgbClr val="1072D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08" name="Freeform: Shape 750"/>
              <p:cNvSpPr/>
              <p:nvPr/>
            </p:nvSpPr>
            <p:spPr>
              <a:xfrm>
                <a:off x="127884" y="732701"/>
                <a:ext cx="1147231" cy="425226"/>
              </a:xfrm>
              <a:custGeom>
                <a:avLst/>
                <a:gdLst/>
                <a:ahLst/>
                <a:cxnLst>
                  <a:cxn ang="0">
                    <a:pos x="wd2" y="hd2"/>
                  </a:cxn>
                  <a:cxn ang="5400000">
                    <a:pos x="wd2" y="hd2"/>
                  </a:cxn>
                  <a:cxn ang="10800000">
                    <a:pos x="wd2" y="hd2"/>
                  </a:cxn>
                  <a:cxn ang="16200000">
                    <a:pos x="wd2" y="hd2"/>
                  </a:cxn>
                </a:cxnLst>
                <a:rect l="0" t="0" r="r" b="b"/>
                <a:pathLst>
                  <a:path w="20249" h="17403" fill="norm" stroke="1" extrusionOk="0">
                    <a:moveTo>
                      <a:pt x="0" y="4965"/>
                    </a:moveTo>
                    <a:lnTo>
                      <a:pt x="853" y="2570"/>
                    </a:lnTo>
                    <a:cubicBezTo>
                      <a:pt x="853" y="2570"/>
                      <a:pt x="4846" y="12404"/>
                      <a:pt x="8749" y="8790"/>
                    </a:cubicBezTo>
                    <a:cubicBezTo>
                      <a:pt x="10691" y="6983"/>
                      <a:pt x="12452" y="4293"/>
                      <a:pt x="14321" y="2192"/>
                    </a:cubicBezTo>
                    <a:cubicBezTo>
                      <a:pt x="15646" y="679"/>
                      <a:pt x="17516" y="-1254"/>
                      <a:pt x="18877" y="1099"/>
                    </a:cubicBezTo>
                    <a:cubicBezTo>
                      <a:pt x="19349" y="1898"/>
                      <a:pt x="19767" y="3116"/>
                      <a:pt x="20003" y="4335"/>
                    </a:cubicBezTo>
                    <a:cubicBezTo>
                      <a:pt x="21600" y="12614"/>
                      <a:pt x="14993" y="15976"/>
                      <a:pt x="12887" y="16900"/>
                    </a:cubicBezTo>
                    <a:cubicBezTo>
                      <a:pt x="5137" y="20346"/>
                      <a:pt x="0" y="4965"/>
                      <a:pt x="0" y="4965"/>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09" name="Freeform: Shape 751"/>
              <p:cNvSpPr/>
              <p:nvPr/>
            </p:nvSpPr>
            <p:spPr>
              <a:xfrm>
                <a:off x="339919" y="855341"/>
                <a:ext cx="465240" cy="116310"/>
              </a:xfrm>
              <a:custGeom>
                <a:avLst/>
                <a:gdLst/>
                <a:ahLst/>
                <a:cxnLst>
                  <a:cxn ang="0">
                    <a:pos x="wd2" y="hd2"/>
                  </a:cxn>
                  <a:cxn ang="5400000">
                    <a:pos x="wd2" y="hd2"/>
                  </a:cxn>
                  <a:cxn ang="10800000">
                    <a:pos x="wd2" y="hd2"/>
                  </a:cxn>
                  <a:cxn ang="16200000">
                    <a:pos x="wd2" y="hd2"/>
                  </a:cxn>
                </a:cxnLst>
                <a:rect l="0" t="0" r="r" b="b"/>
                <a:pathLst>
                  <a:path w="21600" h="20520" fill="norm" stroke="1" extrusionOk="0">
                    <a:moveTo>
                      <a:pt x="8392" y="20520"/>
                    </a:moveTo>
                    <a:cubicBezTo>
                      <a:pt x="5770" y="20520"/>
                      <a:pt x="2909" y="17640"/>
                      <a:pt x="0" y="11880"/>
                    </a:cubicBezTo>
                    <a:lnTo>
                      <a:pt x="143" y="10440"/>
                    </a:lnTo>
                    <a:cubicBezTo>
                      <a:pt x="4864" y="19800"/>
                      <a:pt x="9203" y="21600"/>
                      <a:pt x="13065" y="15660"/>
                    </a:cubicBezTo>
                    <a:cubicBezTo>
                      <a:pt x="15926" y="11340"/>
                      <a:pt x="18548" y="6120"/>
                      <a:pt x="21409" y="0"/>
                    </a:cubicBezTo>
                    <a:lnTo>
                      <a:pt x="21600" y="1440"/>
                    </a:lnTo>
                    <a:cubicBezTo>
                      <a:pt x="18691" y="7380"/>
                      <a:pt x="16069" y="12780"/>
                      <a:pt x="13208" y="17100"/>
                    </a:cubicBezTo>
                    <a:cubicBezTo>
                      <a:pt x="11682" y="19440"/>
                      <a:pt x="10061" y="20520"/>
                      <a:pt x="8392" y="20520"/>
                    </a:cubicBezTo>
                    <a:close/>
                  </a:path>
                </a:pathLst>
              </a:custGeom>
              <a:solidFill>
                <a:srgbClr val="1072D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10" name="Freeform: Shape 752"/>
              <p:cNvSpPr/>
              <p:nvPr/>
            </p:nvSpPr>
            <p:spPr>
              <a:xfrm>
                <a:off x="121711" y="794613"/>
                <a:ext cx="1045761" cy="372605"/>
              </a:xfrm>
              <a:custGeom>
                <a:avLst/>
                <a:gdLst/>
                <a:ahLst/>
                <a:cxnLst>
                  <a:cxn ang="0">
                    <a:pos x="wd2" y="hd2"/>
                  </a:cxn>
                  <a:cxn ang="5400000">
                    <a:pos x="wd2" y="hd2"/>
                  </a:cxn>
                  <a:cxn ang="10800000">
                    <a:pos x="wd2" y="hd2"/>
                  </a:cxn>
                  <a:cxn ang="16200000">
                    <a:pos x="wd2" y="hd2"/>
                  </a:cxn>
                </a:cxnLst>
                <a:rect l="0" t="0" r="r" b="b"/>
                <a:pathLst>
                  <a:path w="21600" h="20580" fill="norm" stroke="1" extrusionOk="0">
                    <a:moveTo>
                      <a:pt x="13487" y="20580"/>
                    </a:moveTo>
                    <a:cubicBezTo>
                      <a:pt x="12276" y="20580"/>
                      <a:pt x="11278" y="20239"/>
                      <a:pt x="10683" y="20013"/>
                    </a:cubicBezTo>
                    <a:lnTo>
                      <a:pt x="10619" y="19956"/>
                    </a:lnTo>
                    <a:cubicBezTo>
                      <a:pt x="8241" y="19049"/>
                      <a:pt x="5841" y="16441"/>
                      <a:pt x="3653" y="12302"/>
                    </a:cubicBezTo>
                    <a:cubicBezTo>
                      <a:pt x="1933" y="9071"/>
                      <a:pt x="743" y="5783"/>
                      <a:pt x="64" y="3572"/>
                    </a:cubicBezTo>
                    <a:lnTo>
                      <a:pt x="0" y="3345"/>
                    </a:lnTo>
                    <a:lnTo>
                      <a:pt x="1062" y="0"/>
                    </a:lnTo>
                    <a:lnTo>
                      <a:pt x="1189" y="283"/>
                    </a:lnTo>
                    <a:lnTo>
                      <a:pt x="234" y="3345"/>
                    </a:lnTo>
                    <a:cubicBezTo>
                      <a:pt x="913" y="5613"/>
                      <a:pt x="2081" y="8844"/>
                      <a:pt x="3759" y="11962"/>
                    </a:cubicBezTo>
                    <a:cubicBezTo>
                      <a:pt x="5904" y="16044"/>
                      <a:pt x="8304" y="18652"/>
                      <a:pt x="10641" y="19559"/>
                    </a:cubicBezTo>
                    <a:lnTo>
                      <a:pt x="10726" y="19559"/>
                    </a:lnTo>
                    <a:cubicBezTo>
                      <a:pt x="12149" y="20126"/>
                      <a:pt x="16014" y="21600"/>
                      <a:pt x="19667" y="16101"/>
                    </a:cubicBezTo>
                    <a:cubicBezTo>
                      <a:pt x="20241" y="15307"/>
                      <a:pt x="20899" y="14343"/>
                      <a:pt x="21473" y="13039"/>
                    </a:cubicBezTo>
                    <a:lnTo>
                      <a:pt x="21600" y="13380"/>
                    </a:lnTo>
                    <a:cubicBezTo>
                      <a:pt x="21005" y="14683"/>
                      <a:pt x="20326" y="15704"/>
                      <a:pt x="19752" y="16554"/>
                    </a:cubicBezTo>
                    <a:cubicBezTo>
                      <a:pt x="17543" y="19786"/>
                      <a:pt x="15271" y="20580"/>
                      <a:pt x="13487" y="20580"/>
                    </a:cubicBezTo>
                    <a:close/>
                  </a:path>
                </a:pathLst>
              </a:custGeom>
              <a:solidFill>
                <a:srgbClr val="1072D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11" name="Freeform: Shape 753"/>
              <p:cNvSpPr/>
              <p:nvPr/>
            </p:nvSpPr>
            <p:spPr>
              <a:xfrm>
                <a:off x="596970" y="1685976"/>
                <a:ext cx="642550" cy="2352961"/>
              </a:xfrm>
              <a:custGeom>
                <a:avLst/>
                <a:gdLst/>
                <a:ahLst/>
                <a:cxnLst>
                  <a:cxn ang="0">
                    <a:pos x="wd2" y="hd2"/>
                  </a:cxn>
                  <a:cxn ang="5400000">
                    <a:pos x="wd2" y="hd2"/>
                  </a:cxn>
                  <a:cxn ang="10800000">
                    <a:pos x="wd2" y="hd2"/>
                  </a:cxn>
                  <a:cxn ang="16200000">
                    <a:pos x="wd2" y="hd2"/>
                  </a:cxn>
                </a:cxnLst>
                <a:rect l="0" t="0" r="r" b="b"/>
                <a:pathLst>
                  <a:path w="21472" h="21600" fill="norm" stroke="1" extrusionOk="0">
                    <a:moveTo>
                      <a:pt x="12784" y="0"/>
                    </a:moveTo>
                    <a:cubicBezTo>
                      <a:pt x="12784" y="0"/>
                      <a:pt x="4268" y="4732"/>
                      <a:pt x="318" y="9416"/>
                    </a:cubicBezTo>
                    <a:cubicBezTo>
                      <a:pt x="-128" y="9936"/>
                      <a:pt x="-94" y="10484"/>
                      <a:pt x="353" y="11003"/>
                    </a:cubicBezTo>
                    <a:cubicBezTo>
                      <a:pt x="1967" y="12939"/>
                      <a:pt x="6465" y="18087"/>
                      <a:pt x="10724" y="21449"/>
                    </a:cubicBezTo>
                    <a:cubicBezTo>
                      <a:pt x="10827" y="21534"/>
                      <a:pt x="11170" y="21600"/>
                      <a:pt x="11548" y="21600"/>
                    </a:cubicBezTo>
                    <a:lnTo>
                      <a:pt x="13436" y="21600"/>
                    </a:lnTo>
                    <a:cubicBezTo>
                      <a:pt x="13917" y="21600"/>
                      <a:pt x="14329" y="21477"/>
                      <a:pt x="14295" y="21336"/>
                    </a:cubicBezTo>
                    <a:lnTo>
                      <a:pt x="10449" y="12259"/>
                    </a:lnTo>
                    <a:cubicBezTo>
                      <a:pt x="10037" y="11305"/>
                      <a:pt x="10449" y="10332"/>
                      <a:pt x="11651" y="9416"/>
                    </a:cubicBezTo>
                    <a:lnTo>
                      <a:pt x="21472" y="1908"/>
                    </a:lnTo>
                    <a:close/>
                  </a:path>
                </a:pathLst>
              </a:custGeom>
              <a:solidFill>
                <a:srgbClr val="18185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12" name="Freeform: Shape 754"/>
              <p:cNvSpPr/>
              <p:nvPr/>
            </p:nvSpPr>
            <p:spPr>
              <a:xfrm>
                <a:off x="561985" y="4027613"/>
                <a:ext cx="469621" cy="142043"/>
              </a:xfrm>
              <a:custGeom>
                <a:avLst/>
                <a:gdLst/>
                <a:ahLst/>
                <a:cxnLst>
                  <a:cxn ang="0">
                    <a:pos x="wd2" y="hd2"/>
                  </a:cxn>
                  <a:cxn ang="5400000">
                    <a:pos x="wd2" y="hd2"/>
                  </a:cxn>
                  <a:cxn ang="10800000">
                    <a:pos x="wd2" y="hd2"/>
                  </a:cxn>
                  <a:cxn ang="16200000">
                    <a:pos x="wd2" y="hd2"/>
                  </a:cxn>
                </a:cxnLst>
                <a:rect l="0" t="0" r="r" b="b"/>
                <a:pathLst>
                  <a:path w="21240" h="21600" fill="norm" stroke="1" extrusionOk="0">
                    <a:moveTo>
                      <a:pt x="16455" y="0"/>
                    </a:moveTo>
                    <a:lnTo>
                      <a:pt x="21240" y="0"/>
                    </a:lnTo>
                    <a:lnTo>
                      <a:pt x="21240" y="12587"/>
                    </a:lnTo>
                    <a:cubicBezTo>
                      <a:pt x="21240" y="17560"/>
                      <a:pt x="20032" y="21600"/>
                      <a:pt x="18546" y="21600"/>
                    </a:cubicBezTo>
                    <a:lnTo>
                      <a:pt x="894" y="21600"/>
                    </a:lnTo>
                    <a:cubicBezTo>
                      <a:pt x="-81" y="21600"/>
                      <a:pt x="-360" y="16938"/>
                      <a:pt x="569" y="15695"/>
                    </a:cubicBezTo>
                    <a:cubicBezTo>
                      <a:pt x="4006" y="10878"/>
                      <a:pt x="9534" y="4351"/>
                      <a:pt x="16455"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13" name="Freeform: Shape 755"/>
              <p:cNvSpPr/>
              <p:nvPr/>
            </p:nvSpPr>
            <p:spPr>
              <a:xfrm>
                <a:off x="561986" y="4077022"/>
                <a:ext cx="165439" cy="92637"/>
              </a:xfrm>
              <a:custGeom>
                <a:avLst/>
                <a:gdLst/>
                <a:ahLst/>
                <a:cxnLst>
                  <a:cxn ang="0">
                    <a:pos x="wd2" y="hd2"/>
                  </a:cxn>
                  <a:cxn ang="5400000">
                    <a:pos x="wd2" y="hd2"/>
                  </a:cxn>
                  <a:cxn ang="10800000">
                    <a:pos x="wd2" y="hd2"/>
                  </a:cxn>
                  <a:cxn ang="16200000">
                    <a:pos x="wd2" y="hd2"/>
                  </a:cxn>
                </a:cxnLst>
                <a:rect l="0" t="0" r="r" b="b"/>
                <a:pathLst>
                  <a:path w="20193" h="21600" fill="norm" stroke="1" extrusionOk="0">
                    <a:moveTo>
                      <a:pt x="20009" y="0"/>
                    </a:moveTo>
                    <a:cubicBezTo>
                      <a:pt x="12517" y="4273"/>
                      <a:pt x="6275" y="8782"/>
                      <a:pt x="1530" y="12580"/>
                    </a:cubicBezTo>
                    <a:cubicBezTo>
                      <a:pt x="-967" y="14479"/>
                      <a:pt x="-218" y="21600"/>
                      <a:pt x="2404" y="21600"/>
                    </a:cubicBezTo>
                    <a:lnTo>
                      <a:pt x="17512" y="21600"/>
                    </a:lnTo>
                    <a:cubicBezTo>
                      <a:pt x="19634" y="15429"/>
                      <a:pt x="20633" y="7833"/>
                      <a:pt x="20009" y="0"/>
                    </a:cubicBezTo>
                    <a:close/>
                  </a:path>
                </a:pathLst>
              </a:custGeom>
              <a:solidFill>
                <a:srgbClr val="89A8E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14" name="Freeform: Shape 756"/>
              <p:cNvSpPr/>
              <p:nvPr/>
            </p:nvSpPr>
            <p:spPr>
              <a:xfrm>
                <a:off x="558577" y="4075992"/>
                <a:ext cx="295991" cy="97784"/>
              </a:xfrm>
              <a:custGeom>
                <a:avLst/>
                <a:gdLst/>
                <a:ahLst/>
                <a:cxnLst>
                  <a:cxn ang="0">
                    <a:pos x="wd2" y="hd2"/>
                  </a:cxn>
                  <a:cxn ang="5400000">
                    <a:pos x="wd2" y="hd2"/>
                  </a:cxn>
                  <a:cxn ang="10800000">
                    <a:pos x="wd2" y="hd2"/>
                  </a:cxn>
                  <a:cxn ang="16200000">
                    <a:pos x="wd2" y="hd2"/>
                  </a:cxn>
                </a:cxnLst>
                <a:rect l="0" t="0" r="r" b="b"/>
                <a:pathLst>
                  <a:path w="21493" h="21600" fill="norm" stroke="1" extrusionOk="0">
                    <a:moveTo>
                      <a:pt x="21493" y="21600"/>
                    </a:moveTo>
                    <a:lnTo>
                      <a:pt x="1681" y="21600"/>
                    </a:lnTo>
                    <a:cubicBezTo>
                      <a:pt x="712" y="21600"/>
                      <a:pt x="116" y="19350"/>
                      <a:pt x="42" y="17325"/>
                    </a:cubicBezTo>
                    <a:cubicBezTo>
                      <a:pt x="-107" y="15075"/>
                      <a:pt x="116" y="12375"/>
                      <a:pt x="1085" y="11475"/>
                    </a:cubicBezTo>
                    <a:cubicBezTo>
                      <a:pt x="4287" y="7200"/>
                      <a:pt x="7788" y="3375"/>
                      <a:pt x="11363" y="0"/>
                    </a:cubicBezTo>
                    <a:lnTo>
                      <a:pt x="11512" y="1800"/>
                    </a:lnTo>
                    <a:cubicBezTo>
                      <a:pt x="7937" y="5175"/>
                      <a:pt x="4511" y="8775"/>
                      <a:pt x="1234" y="12825"/>
                    </a:cubicBezTo>
                    <a:cubicBezTo>
                      <a:pt x="638" y="13725"/>
                      <a:pt x="489" y="15525"/>
                      <a:pt x="563" y="16875"/>
                    </a:cubicBezTo>
                    <a:cubicBezTo>
                      <a:pt x="638" y="18225"/>
                      <a:pt x="936" y="19800"/>
                      <a:pt x="1681" y="19800"/>
                    </a:cubicBezTo>
                    <a:lnTo>
                      <a:pt x="21493" y="19800"/>
                    </a:lnTo>
                    <a:close/>
                  </a:path>
                </a:pathLst>
              </a:custGeom>
              <a:solidFill>
                <a:srgbClr val="21247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15" name="Freeform: Shape 757"/>
              <p:cNvSpPr/>
              <p:nvPr/>
            </p:nvSpPr>
            <p:spPr>
              <a:xfrm>
                <a:off x="801044" y="4024527"/>
                <a:ext cx="234680" cy="1492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752" y="21600"/>
                    </a:moveTo>
                    <a:lnTo>
                      <a:pt x="13488" y="21600"/>
                    </a:lnTo>
                    <a:lnTo>
                      <a:pt x="13488" y="20416"/>
                    </a:lnTo>
                    <a:lnTo>
                      <a:pt x="15752" y="20416"/>
                    </a:lnTo>
                    <a:cubicBezTo>
                      <a:pt x="18582" y="20416"/>
                      <a:pt x="20845" y="16866"/>
                      <a:pt x="20845" y="12427"/>
                    </a:cubicBezTo>
                    <a:lnTo>
                      <a:pt x="20845" y="1036"/>
                    </a:lnTo>
                    <a:lnTo>
                      <a:pt x="11507" y="1036"/>
                    </a:lnTo>
                    <a:cubicBezTo>
                      <a:pt x="7829" y="2071"/>
                      <a:pt x="3962" y="3403"/>
                      <a:pt x="189" y="5030"/>
                    </a:cubicBezTo>
                    <a:lnTo>
                      <a:pt x="0" y="3995"/>
                    </a:lnTo>
                    <a:cubicBezTo>
                      <a:pt x="3773" y="2367"/>
                      <a:pt x="7640" y="1036"/>
                      <a:pt x="11413" y="0"/>
                    </a:cubicBezTo>
                    <a:lnTo>
                      <a:pt x="21600" y="0"/>
                    </a:lnTo>
                    <a:lnTo>
                      <a:pt x="21600" y="12427"/>
                    </a:lnTo>
                    <a:cubicBezTo>
                      <a:pt x="21600" y="17458"/>
                      <a:pt x="18959" y="21600"/>
                      <a:pt x="15752" y="21600"/>
                    </a:cubicBezTo>
                    <a:close/>
                  </a:path>
                </a:pathLst>
              </a:custGeom>
              <a:solidFill>
                <a:srgbClr val="21247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16" name="Freeform: Shape 758"/>
              <p:cNvSpPr/>
              <p:nvPr/>
            </p:nvSpPr>
            <p:spPr>
              <a:xfrm>
                <a:off x="923209" y="1660440"/>
                <a:ext cx="444399" cy="2418638"/>
              </a:xfrm>
              <a:custGeom>
                <a:avLst/>
                <a:gdLst/>
                <a:ahLst/>
                <a:cxnLst>
                  <a:cxn ang="0">
                    <a:pos x="wd2" y="hd2"/>
                  </a:cxn>
                  <a:cxn ang="5400000">
                    <a:pos x="wd2" y="hd2"/>
                  </a:cxn>
                  <a:cxn ang="10800000">
                    <a:pos x="wd2" y="hd2"/>
                  </a:cxn>
                  <a:cxn ang="16200000">
                    <a:pos x="wd2" y="hd2"/>
                  </a:cxn>
                </a:cxnLst>
                <a:rect l="0" t="0" r="r" b="b"/>
                <a:pathLst>
                  <a:path w="21293" h="21589" fill="norm" stroke="1" extrusionOk="0">
                    <a:moveTo>
                      <a:pt x="2672" y="237"/>
                    </a:moveTo>
                    <a:cubicBezTo>
                      <a:pt x="4148" y="255"/>
                      <a:pt x="13595" y="310"/>
                      <a:pt x="14972" y="17"/>
                    </a:cubicBezTo>
                    <a:cubicBezTo>
                      <a:pt x="15071" y="-11"/>
                      <a:pt x="15268" y="-2"/>
                      <a:pt x="15317" y="26"/>
                    </a:cubicBezTo>
                    <a:cubicBezTo>
                      <a:pt x="16449" y="595"/>
                      <a:pt x="21123" y="1642"/>
                      <a:pt x="21270" y="2579"/>
                    </a:cubicBezTo>
                    <a:cubicBezTo>
                      <a:pt x="21418" y="4122"/>
                      <a:pt x="20778" y="5288"/>
                      <a:pt x="20385" y="5931"/>
                    </a:cubicBezTo>
                    <a:cubicBezTo>
                      <a:pt x="19253" y="7887"/>
                      <a:pt x="16596" y="15601"/>
                      <a:pt x="12365" y="21405"/>
                    </a:cubicBezTo>
                    <a:cubicBezTo>
                      <a:pt x="12266" y="21516"/>
                      <a:pt x="11774" y="21589"/>
                      <a:pt x="11233" y="21589"/>
                    </a:cubicBezTo>
                    <a:cubicBezTo>
                      <a:pt x="9560" y="21580"/>
                      <a:pt x="9265" y="21552"/>
                      <a:pt x="7543" y="21552"/>
                    </a:cubicBezTo>
                    <a:cubicBezTo>
                      <a:pt x="7002" y="21543"/>
                      <a:pt x="6559" y="21470"/>
                      <a:pt x="6510" y="21369"/>
                    </a:cubicBezTo>
                    <a:lnTo>
                      <a:pt x="802" y="9962"/>
                    </a:lnTo>
                    <a:cubicBezTo>
                      <a:pt x="15" y="8824"/>
                      <a:pt x="-182" y="7685"/>
                      <a:pt x="162" y="6537"/>
                    </a:cubicBezTo>
                    <a:lnTo>
                      <a:pt x="2426" y="274"/>
                    </a:lnTo>
                    <a:cubicBezTo>
                      <a:pt x="2426" y="255"/>
                      <a:pt x="2524" y="237"/>
                      <a:pt x="2672" y="237"/>
                    </a:cubicBezTo>
                    <a:close/>
                  </a:path>
                </a:pathLst>
              </a:custGeom>
              <a:solidFill>
                <a:srgbClr val="21247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17" name="Freeform: Shape 759"/>
              <p:cNvSpPr/>
              <p:nvPr/>
            </p:nvSpPr>
            <p:spPr>
              <a:xfrm>
                <a:off x="714317" y="4062612"/>
                <a:ext cx="469621" cy="142043"/>
              </a:xfrm>
              <a:custGeom>
                <a:avLst/>
                <a:gdLst/>
                <a:ahLst/>
                <a:cxnLst>
                  <a:cxn ang="0">
                    <a:pos x="wd2" y="hd2"/>
                  </a:cxn>
                  <a:cxn ang="5400000">
                    <a:pos x="wd2" y="hd2"/>
                  </a:cxn>
                  <a:cxn ang="10800000">
                    <a:pos x="wd2" y="hd2"/>
                  </a:cxn>
                  <a:cxn ang="16200000">
                    <a:pos x="wd2" y="hd2"/>
                  </a:cxn>
                </a:cxnLst>
                <a:rect l="0" t="0" r="r" b="b"/>
                <a:pathLst>
                  <a:path w="21240" h="21600" fill="norm" stroke="1" extrusionOk="0">
                    <a:moveTo>
                      <a:pt x="16455" y="0"/>
                    </a:moveTo>
                    <a:lnTo>
                      <a:pt x="21240" y="0"/>
                    </a:lnTo>
                    <a:lnTo>
                      <a:pt x="21240" y="12587"/>
                    </a:lnTo>
                    <a:cubicBezTo>
                      <a:pt x="21240" y="17560"/>
                      <a:pt x="20032" y="21600"/>
                      <a:pt x="18546" y="21600"/>
                    </a:cubicBezTo>
                    <a:lnTo>
                      <a:pt x="894" y="21600"/>
                    </a:lnTo>
                    <a:cubicBezTo>
                      <a:pt x="-81" y="21600"/>
                      <a:pt x="-360" y="16938"/>
                      <a:pt x="569" y="15695"/>
                    </a:cubicBezTo>
                    <a:cubicBezTo>
                      <a:pt x="4006" y="10878"/>
                      <a:pt x="9534" y="4351"/>
                      <a:pt x="16455"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18" name="Freeform: Shape 760"/>
              <p:cNvSpPr/>
              <p:nvPr/>
            </p:nvSpPr>
            <p:spPr>
              <a:xfrm>
                <a:off x="714318" y="4112017"/>
                <a:ext cx="165347" cy="92637"/>
              </a:xfrm>
              <a:custGeom>
                <a:avLst/>
                <a:gdLst/>
                <a:ahLst/>
                <a:cxnLst>
                  <a:cxn ang="0">
                    <a:pos x="wd2" y="hd2"/>
                  </a:cxn>
                  <a:cxn ang="5400000">
                    <a:pos x="wd2" y="hd2"/>
                  </a:cxn>
                  <a:cxn ang="10800000">
                    <a:pos x="wd2" y="hd2"/>
                  </a:cxn>
                  <a:cxn ang="16200000">
                    <a:pos x="wd2" y="hd2"/>
                  </a:cxn>
                </a:cxnLst>
                <a:rect l="0" t="0" r="r" b="b"/>
                <a:pathLst>
                  <a:path w="20181" h="21600" fill="norm" stroke="1" extrusionOk="0">
                    <a:moveTo>
                      <a:pt x="20009" y="0"/>
                    </a:moveTo>
                    <a:cubicBezTo>
                      <a:pt x="12517" y="4273"/>
                      <a:pt x="6275" y="8782"/>
                      <a:pt x="1530" y="12580"/>
                    </a:cubicBezTo>
                    <a:cubicBezTo>
                      <a:pt x="-967" y="14479"/>
                      <a:pt x="-218" y="21600"/>
                      <a:pt x="2404" y="21600"/>
                    </a:cubicBezTo>
                    <a:lnTo>
                      <a:pt x="17512" y="21600"/>
                    </a:lnTo>
                    <a:cubicBezTo>
                      <a:pt x="19509" y="15666"/>
                      <a:pt x="20633" y="7833"/>
                      <a:pt x="20009" y="0"/>
                    </a:cubicBezTo>
                    <a:close/>
                  </a:path>
                </a:pathLst>
              </a:custGeom>
              <a:solidFill>
                <a:srgbClr val="89A8E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19" name="Freeform: Shape 761"/>
              <p:cNvSpPr/>
              <p:nvPr/>
            </p:nvSpPr>
            <p:spPr>
              <a:xfrm>
                <a:off x="708937" y="4112017"/>
                <a:ext cx="295907" cy="95726"/>
              </a:xfrm>
              <a:custGeom>
                <a:avLst/>
                <a:gdLst/>
                <a:ahLst/>
                <a:cxnLst>
                  <a:cxn ang="0">
                    <a:pos x="wd2" y="hd2"/>
                  </a:cxn>
                  <a:cxn ang="5400000">
                    <a:pos x="wd2" y="hd2"/>
                  </a:cxn>
                  <a:cxn ang="10800000">
                    <a:pos x="wd2" y="hd2"/>
                  </a:cxn>
                  <a:cxn ang="16200000">
                    <a:pos x="wd2" y="hd2"/>
                  </a:cxn>
                </a:cxnLst>
                <a:rect l="0" t="0" r="r" b="b"/>
                <a:pathLst>
                  <a:path w="21487" h="21600" fill="norm" stroke="1" extrusionOk="0">
                    <a:moveTo>
                      <a:pt x="21487" y="21600"/>
                    </a:moveTo>
                    <a:lnTo>
                      <a:pt x="1749" y="21600"/>
                    </a:lnTo>
                    <a:cubicBezTo>
                      <a:pt x="781" y="21600"/>
                      <a:pt x="259" y="19532"/>
                      <a:pt x="36" y="17464"/>
                    </a:cubicBezTo>
                    <a:cubicBezTo>
                      <a:pt x="-113" y="15166"/>
                      <a:pt x="185" y="12638"/>
                      <a:pt x="1153" y="11260"/>
                    </a:cubicBezTo>
                    <a:cubicBezTo>
                      <a:pt x="4356" y="7123"/>
                      <a:pt x="7857" y="3217"/>
                      <a:pt x="11432" y="0"/>
                    </a:cubicBezTo>
                    <a:lnTo>
                      <a:pt x="11581" y="1379"/>
                    </a:lnTo>
                    <a:cubicBezTo>
                      <a:pt x="8006" y="5055"/>
                      <a:pt x="4579" y="8732"/>
                      <a:pt x="1302" y="13098"/>
                    </a:cubicBezTo>
                    <a:cubicBezTo>
                      <a:pt x="632" y="13787"/>
                      <a:pt x="483" y="15626"/>
                      <a:pt x="557" y="17004"/>
                    </a:cubicBezTo>
                    <a:cubicBezTo>
                      <a:pt x="706" y="18383"/>
                      <a:pt x="1079" y="19991"/>
                      <a:pt x="1749" y="19991"/>
                    </a:cubicBezTo>
                    <a:lnTo>
                      <a:pt x="21487" y="19991"/>
                    </a:lnTo>
                    <a:close/>
                  </a:path>
                </a:pathLst>
              </a:custGeom>
              <a:solidFill>
                <a:srgbClr val="21247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20" name="Freeform: Shape 762"/>
              <p:cNvSpPr/>
              <p:nvPr/>
            </p:nvSpPr>
            <p:spPr>
              <a:xfrm>
                <a:off x="953379" y="4058495"/>
                <a:ext cx="234680" cy="1492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752" y="21600"/>
                    </a:moveTo>
                    <a:lnTo>
                      <a:pt x="13488" y="21600"/>
                    </a:lnTo>
                    <a:lnTo>
                      <a:pt x="13488" y="20564"/>
                    </a:lnTo>
                    <a:lnTo>
                      <a:pt x="15752" y="20564"/>
                    </a:lnTo>
                    <a:cubicBezTo>
                      <a:pt x="18582" y="20564"/>
                      <a:pt x="20845" y="17014"/>
                      <a:pt x="20845" y="12575"/>
                    </a:cubicBezTo>
                    <a:lnTo>
                      <a:pt x="20845" y="1184"/>
                    </a:lnTo>
                    <a:lnTo>
                      <a:pt x="11507" y="1184"/>
                    </a:lnTo>
                    <a:cubicBezTo>
                      <a:pt x="7734" y="2367"/>
                      <a:pt x="3962" y="3699"/>
                      <a:pt x="189" y="5178"/>
                    </a:cubicBezTo>
                    <a:lnTo>
                      <a:pt x="0" y="4142"/>
                    </a:lnTo>
                    <a:cubicBezTo>
                      <a:pt x="3773" y="2515"/>
                      <a:pt x="7640" y="1184"/>
                      <a:pt x="11413" y="148"/>
                    </a:cubicBezTo>
                    <a:lnTo>
                      <a:pt x="21600" y="0"/>
                    </a:lnTo>
                    <a:lnTo>
                      <a:pt x="21600" y="12575"/>
                    </a:lnTo>
                    <a:cubicBezTo>
                      <a:pt x="21600" y="17605"/>
                      <a:pt x="18959" y="21600"/>
                      <a:pt x="15752" y="21600"/>
                    </a:cubicBezTo>
                    <a:close/>
                  </a:path>
                </a:pathLst>
              </a:custGeom>
              <a:solidFill>
                <a:srgbClr val="21247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1729" name="Group 5"/>
            <p:cNvGrpSpPr/>
            <p:nvPr/>
          </p:nvGrpSpPr>
          <p:grpSpPr>
            <a:xfrm>
              <a:off x="2985303" y="3260793"/>
              <a:ext cx="5687867" cy="2293261"/>
              <a:chOff x="0" y="0"/>
              <a:chExt cx="5687866" cy="2293260"/>
            </a:xfrm>
          </p:grpSpPr>
          <p:sp>
            <p:nvSpPr>
              <p:cNvPr id="1722" name="Freeform: Shape 831"/>
              <p:cNvSpPr/>
              <p:nvPr/>
            </p:nvSpPr>
            <p:spPr>
              <a:xfrm>
                <a:off x="-1" y="-1"/>
                <a:ext cx="722564" cy="1636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458" y="0"/>
                    </a:moveTo>
                    <a:cubicBezTo>
                      <a:pt x="1075" y="0"/>
                      <a:pt x="0" y="4860"/>
                      <a:pt x="0" y="10800"/>
                    </a:cubicBezTo>
                    <a:cubicBezTo>
                      <a:pt x="0" y="16875"/>
                      <a:pt x="1075" y="21600"/>
                      <a:pt x="2458" y="21600"/>
                    </a:cubicBezTo>
                    <a:lnTo>
                      <a:pt x="12997" y="21600"/>
                    </a:lnTo>
                    <a:cubicBezTo>
                      <a:pt x="15885" y="14445"/>
                      <a:pt x="18743" y="7290"/>
                      <a:pt x="21600" y="0"/>
                    </a:cubicBezTo>
                    <a:close/>
                  </a:path>
                </a:pathLst>
              </a:custGeom>
              <a:solidFill>
                <a:srgbClr val="FFA90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23" name="Freeform: Shape 832"/>
              <p:cNvSpPr/>
              <p:nvPr/>
            </p:nvSpPr>
            <p:spPr>
              <a:xfrm>
                <a:off x="2847021" y="-1"/>
                <a:ext cx="1271173" cy="1636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041" y="0"/>
                    </a:moveTo>
                    <a:cubicBezTo>
                      <a:pt x="2045" y="7290"/>
                      <a:pt x="1031" y="14580"/>
                      <a:pt x="0" y="21600"/>
                    </a:cubicBezTo>
                    <a:lnTo>
                      <a:pt x="18612" y="21600"/>
                    </a:lnTo>
                    <a:cubicBezTo>
                      <a:pt x="19590" y="14445"/>
                      <a:pt x="20586" y="7155"/>
                      <a:pt x="21600" y="0"/>
                    </a:cubicBezTo>
                    <a:close/>
                  </a:path>
                </a:pathLst>
              </a:custGeom>
              <a:solidFill>
                <a:srgbClr val="FFA90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24" name="Freeform: Shape 833"/>
              <p:cNvSpPr/>
              <p:nvPr/>
            </p:nvSpPr>
            <p:spPr>
              <a:xfrm>
                <a:off x="3943217" y="-1"/>
                <a:ext cx="1744650" cy="1636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082" y="0"/>
                    </a:moveTo>
                    <a:lnTo>
                      <a:pt x="2178" y="0"/>
                    </a:lnTo>
                    <a:cubicBezTo>
                      <a:pt x="1439" y="7155"/>
                      <a:pt x="713" y="14445"/>
                      <a:pt x="0" y="21600"/>
                    </a:cubicBezTo>
                    <a:lnTo>
                      <a:pt x="20072" y="21600"/>
                    </a:lnTo>
                    <a:cubicBezTo>
                      <a:pt x="20581" y="14445"/>
                      <a:pt x="21091" y="7290"/>
                      <a:pt x="21600" y="0"/>
                    </a:cubicBezTo>
                    <a:close/>
                  </a:path>
                </a:pathLst>
              </a:custGeom>
              <a:solidFill>
                <a:srgbClr val="FFCB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25" name="Freeform: Shape 835"/>
              <p:cNvSpPr/>
              <p:nvPr/>
            </p:nvSpPr>
            <p:spPr>
              <a:xfrm>
                <a:off x="435392" y="-1"/>
                <a:ext cx="2589695" cy="1636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66" y="0"/>
                    </a:moveTo>
                    <a:lnTo>
                      <a:pt x="2403" y="0"/>
                    </a:lnTo>
                    <a:cubicBezTo>
                      <a:pt x="1605" y="7290"/>
                      <a:pt x="807" y="14445"/>
                      <a:pt x="0" y="21600"/>
                    </a:cubicBezTo>
                    <a:lnTo>
                      <a:pt x="20107" y="21600"/>
                    </a:lnTo>
                    <a:cubicBezTo>
                      <a:pt x="20613" y="14580"/>
                      <a:pt x="21111" y="7290"/>
                      <a:pt x="21600" y="0"/>
                    </a:cubicBezTo>
                    <a:close/>
                  </a:path>
                </a:pathLst>
              </a:custGeom>
              <a:solidFill>
                <a:srgbClr val="FFCB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26" name="Freeform: Shape 836"/>
              <p:cNvSpPr/>
              <p:nvPr/>
            </p:nvSpPr>
            <p:spPr>
              <a:xfrm>
                <a:off x="2122610" y="62787"/>
                <a:ext cx="2118972" cy="2004030"/>
              </a:xfrm>
              <a:custGeom>
                <a:avLst/>
                <a:gdLst/>
                <a:ahLst/>
                <a:cxnLst>
                  <a:cxn ang="0">
                    <a:pos x="wd2" y="hd2"/>
                  </a:cxn>
                  <a:cxn ang="5400000">
                    <a:pos x="wd2" y="hd2"/>
                  </a:cxn>
                  <a:cxn ang="10800000">
                    <a:pos x="wd2" y="hd2"/>
                  </a:cxn>
                  <a:cxn ang="16200000">
                    <a:pos x="wd2" y="hd2"/>
                  </a:cxn>
                </a:cxnLst>
                <a:rect l="0" t="0" r="r" b="b"/>
                <a:pathLst>
                  <a:path w="21503" h="21600" fill="norm" stroke="1" extrusionOk="0">
                    <a:moveTo>
                      <a:pt x="21421" y="21345"/>
                    </a:moveTo>
                    <a:lnTo>
                      <a:pt x="18424" y="20447"/>
                    </a:lnTo>
                    <a:lnTo>
                      <a:pt x="11597" y="11454"/>
                    </a:lnTo>
                    <a:lnTo>
                      <a:pt x="11607" y="0"/>
                    </a:lnTo>
                    <a:lnTo>
                      <a:pt x="9874" y="0"/>
                    </a:lnTo>
                    <a:lnTo>
                      <a:pt x="9874" y="11499"/>
                    </a:lnTo>
                    <a:lnTo>
                      <a:pt x="3088" y="20447"/>
                    </a:lnTo>
                    <a:lnTo>
                      <a:pt x="92" y="21345"/>
                    </a:lnTo>
                    <a:cubicBezTo>
                      <a:pt x="-54" y="21378"/>
                      <a:pt x="-12" y="21600"/>
                      <a:pt x="123" y="21600"/>
                    </a:cubicBezTo>
                    <a:lnTo>
                      <a:pt x="4425" y="21600"/>
                    </a:lnTo>
                    <a:lnTo>
                      <a:pt x="9874" y="14415"/>
                    </a:lnTo>
                    <a:lnTo>
                      <a:pt x="9874" y="21600"/>
                    </a:lnTo>
                    <a:lnTo>
                      <a:pt x="11597" y="21600"/>
                    </a:lnTo>
                    <a:lnTo>
                      <a:pt x="11597" y="14370"/>
                    </a:lnTo>
                    <a:lnTo>
                      <a:pt x="17078" y="21600"/>
                    </a:lnTo>
                    <a:lnTo>
                      <a:pt x="21379" y="21600"/>
                    </a:lnTo>
                    <a:cubicBezTo>
                      <a:pt x="21525" y="21600"/>
                      <a:pt x="21546" y="21378"/>
                      <a:pt x="21421" y="21345"/>
                    </a:cubicBezTo>
                    <a:close/>
                  </a:path>
                </a:pathLst>
              </a:custGeom>
              <a:solidFill>
                <a:srgbClr val="FFA90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27" name="Freeform: Shape 837"/>
              <p:cNvSpPr/>
              <p:nvPr/>
            </p:nvSpPr>
            <p:spPr>
              <a:xfrm>
                <a:off x="3096107" y="2077109"/>
                <a:ext cx="168805" cy="2161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844" y="21600"/>
                    </a:moveTo>
                    <a:lnTo>
                      <a:pt x="16756" y="21600"/>
                    </a:lnTo>
                    <a:lnTo>
                      <a:pt x="21600" y="0"/>
                    </a:lnTo>
                    <a:lnTo>
                      <a:pt x="0" y="0"/>
                    </a:lnTo>
                    <a:close/>
                  </a:path>
                </a:pathLst>
              </a:custGeom>
              <a:solidFill>
                <a:srgbClr val="FFA90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28" name="Freeform: Shape 838"/>
              <p:cNvSpPr/>
              <p:nvPr/>
            </p:nvSpPr>
            <p:spPr>
              <a:xfrm>
                <a:off x="3096107" y="2058582"/>
                <a:ext cx="168805" cy="17499"/>
              </a:xfrm>
              <a:prstGeom prst="rect">
                <a:avLst/>
              </a:prstGeom>
              <a:solidFill>
                <a:srgbClr val="FB7A0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1732" name="Group 2"/>
            <p:cNvGrpSpPr/>
            <p:nvPr/>
          </p:nvGrpSpPr>
          <p:grpSpPr>
            <a:xfrm>
              <a:off x="4662020" y="1822874"/>
              <a:ext cx="243944" cy="243942"/>
              <a:chOff x="0" y="0"/>
              <a:chExt cx="243942" cy="243941"/>
            </a:xfrm>
          </p:grpSpPr>
          <p:sp>
            <p:nvSpPr>
              <p:cNvPr id="1730" name="Freeform: Shape 844"/>
              <p:cNvSpPr/>
              <p:nvPr/>
            </p:nvSpPr>
            <p:spPr>
              <a:xfrm>
                <a:off x="-1" y="11321"/>
                <a:ext cx="243944" cy="2326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338" y="0"/>
                    </a:moveTo>
                    <a:cubicBezTo>
                      <a:pt x="14430" y="1522"/>
                      <a:pt x="13613" y="2855"/>
                      <a:pt x="12706" y="4187"/>
                    </a:cubicBezTo>
                    <a:cubicBezTo>
                      <a:pt x="15156" y="5043"/>
                      <a:pt x="16881" y="7422"/>
                      <a:pt x="16881" y="10277"/>
                    </a:cubicBezTo>
                    <a:cubicBezTo>
                      <a:pt x="16881" y="13797"/>
                      <a:pt x="14158" y="16652"/>
                      <a:pt x="10800" y="16652"/>
                    </a:cubicBezTo>
                    <a:cubicBezTo>
                      <a:pt x="7442" y="16652"/>
                      <a:pt x="4719" y="13797"/>
                      <a:pt x="4719" y="10277"/>
                    </a:cubicBezTo>
                    <a:cubicBezTo>
                      <a:pt x="4719" y="8944"/>
                      <a:pt x="5082" y="7803"/>
                      <a:pt x="5718" y="6756"/>
                    </a:cubicBezTo>
                    <a:cubicBezTo>
                      <a:pt x="4629" y="5709"/>
                      <a:pt x="3358" y="4663"/>
                      <a:pt x="2087" y="3616"/>
                    </a:cubicBezTo>
                    <a:cubicBezTo>
                      <a:pt x="817" y="5519"/>
                      <a:pt x="0" y="7803"/>
                      <a:pt x="0" y="10277"/>
                    </a:cubicBezTo>
                    <a:cubicBezTo>
                      <a:pt x="0" y="16557"/>
                      <a:pt x="4810" y="21600"/>
                      <a:pt x="10800" y="21600"/>
                    </a:cubicBezTo>
                    <a:cubicBezTo>
                      <a:pt x="16699" y="21600"/>
                      <a:pt x="21600" y="16557"/>
                      <a:pt x="21600" y="10277"/>
                    </a:cubicBezTo>
                    <a:cubicBezTo>
                      <a:pt x="21600" y="5709"/>
                      <a:pt x="18968" y="1808"/>
                      <a:pt x="15338" y="0"/>
                    </a:cubicBezTo>
                    <a:close/>
                  </a:path>
                </a:pathLst>
              </a:custGeom>
              <a:solidFill>
                <a:srgbClr val="59585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31" name="Freeform: Shape 845"/>
              <p:cNvSpPr/>
              <p:nvPr/>
            </p:nvSpPr>
            <p:spPr>
              <a:xfrm>
                <a:off x="23673" y="0"/>
                <a:ext cx="149248" cy="833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203" y="13698"/>
                    </a:moveTo>
                    <a:cubicBezTo>
                      <a:pt x="15238" y="13698"/>
                      <a:pt x="16274" y="13961"/>
                      <a:pt x="17310" y="14488"/>
                    </a:cubicBezTo>
                    <a:cubicBezTo>
                      <a:pt x="18789" y="10800"/>
                      <a:pt x="20121" y="7112"/>
                      <a:pt x="21600" y="2898"/>
                    </a:cubicBezTo>
                    <a:cubicBezTo>
                      <a:pt x="19381" y="1054"/>
                      <a:pt x="16866" y="0"/>
                      <a:pt x="14203" y="0"/>
                    </a:cubicBezTo>
                    <a:cubicBezTo>
                      <a:pt x="8285" y="0"/>
                      <a:pt x="3255" y="5005"/>
                      <a:pt x="0" y="12907"/>
                    </a:cubicBezTo>
                    <a:cubicBezTo>
                      <a:pt x="2071" y="15805"/>
                      <a:pt x="4142" y="18702"/>
                      <a:pt x="5918" y="21600"/>
                    </a:cubicBezTo>
                    <a:cubicBezTo>
                      <a:pt x="7693" y="16859"/>
                      <a:pt x="10800" y="13698"/>
                      <a:pt x="14203" y="13698"/>
                    </a:cubicBezTo>
                    <a:close/>
                  </a:path>
                </a:pathLst>
              </a:custGeom>
              <a:solidFill>
                <a:srgbClr val="9C909A"/>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1735" name="Group 1170"/>
            <p:cNvGrpSpPr/>
            <p:nvPr/>
          </p:nvGrpSpPr>
          <p:grpSpPr>
            <a:xfrm>
              <a:off x="8210314" y="1362344"/>
              <a:ext cx="243960" cy="244062"/>
              <a:chOff x="0" y="0"/>
              <a:chExt cx="243958" cy="244061"/>
            </a:xfrm>
          </p:grpSpPr>
          <p:sp>
            <p:nvSpPr>
              <p:cNvPr id="1733" name="Freeform: Shape 846"/>
              <p:cNvSpPr/>
              <p:nvPr/>
            </p:nvSpPr>
            <p:spPr>
              <a:xfrm>
                <a:off x="-1" y="-1"/>
                <a:ext cx="237438" cy="244063"/>
              </a:xfrm>
              <a:custGeom>
                <a:avLst/>
                <a:gdLst/>
                <a:ahLst/>
                <a:cxnLst>
                  <a:cxn ang="0">
                    <a:pos x="wd2" y="hd2"/>
                  </a:cxn>
                  <a:cxn ang="5400000">
                    <a:pos x="wd2" y="hd2"/>
                  </a:cxn>
                  <a:cxn ang="10800000">
                    <a:pos x="wd2" y="hd2"/>
                  </a:cxn>
                  <a:cxn ang="16200000">
                    <a:pos x="wd2" y="hd2"/>
                  </a:cxn>
                </a:cxnLst>
                <a:rect l="0" t="0" r="r" b="b"/>
                <a:pathLst>
                  <a:path w="21026" h="20908" fill="norm" stroke="1" extrusionOk="0">
                    <a:moveTo>
                      <a:pt x="21026" y="13823"/>
                    </a:moveTo>
                    <a:cubicBezTo>
                      <a:pt x="19574" y="13121"/>
                      <a:pt x="18122" y="12418"/>
                      <a:pt x="16760" y="11628"/>
                    </a:cubicBezTo>
                    <a:cubicBezTo>
                      <a:pt x="16216" y="14086"/>
                      <a:pt x="14129" y="16018"/>
                      <a:pt x="11497" y="16369"/>
                    </a:cubicBezTo>
                    <a:cubicBezTo>
                      <a:pt x="8139" y="16633"/>
                      <a:pt x="5053" y="14262"/>
                      <a:pt x="4781" y="11101"/>
                    </a:cubicBezTo>
                    <a:cubicBezTo>
                      <a:pt x="4418" y="7852"/>
                      <a:pt x="6777" y="4955"/>
                      <a:pt x="10135" y="4603"/>
                    </a:cubicBezTo>
                    <a:cubicBezTo>
                      <a:pt x="11406" y="4428"/>
                      <a:pt x="12586" y="4691"/>
                      <a:pt x="13675" y="5218"/>
                    </a:cubicBezTo>
                    <a:cubicBezTo>
                      <a:pt x="14492" y="4077"/>
                      <a:pt x="15399" y="2760"/>
                      <a:pt x="16216" y="1442"/>
                    </a:cubicBezTo>
                    <a:cubicBezTo>
                      <a:pt x="14310" y="301"/>
                      <a:pt x="12041" y="-138"/>
                      <a:pt x="9681" y="38"/>
                    </a:cubicBezTo>
                    <a:cubicBezTo>
                      <a:pt x="3782" y="740"/>
                      <a:pt x="-574" y="5833"/>
                      <a:pt x="61" y="11540"/>
                    </a:cubicBezTo>
                    <a:cubicBezTo>
                      <a:pt x="697" y="17335"/>
                      <a:pt x="6051" y="21462"/>
                      <a:pt x="11950" y="20847"/>
                    </a:cubicBezTo>
                    <a:cubicBezTo>
                      <a:pt x="16216" y="20408"/>
                      <a:pt x="19665" y="17599"/>
                      <a:pt x="21026" y="13823"/>
                    </a:cubicBezTo>
                    <a:close/>
                  </a:path>
                </a:pathLst>
              </a:custGeom>
              <a:solidFill>
                <a:srgbClr val="59585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34" name="Freeform: Shape 847"/>
              <p:cNvSpPr/>
              <p:nvPr/>
            </p:nvSpPr>
            <p:spPr>
              <a:xfrm>
                <a:off x="155096" y="17933"/>
                <a:ext cx="88863" cy="144102"/>
              </a:xfrm>
              <a:custGeom>
                <a:avLst/>
                <a:gdLst/>
                <a:ahLst/>
                <a:cxnLst>
                  <a:cxn ang="0">
                    <a:pos x="wd2" y="hd2"/>
                  </a:cxn>
                  <a:cxn ang="5400000">
                    <a:pos x="wd2" y="hd2"/>
                  </a:cxn>
                  <a:cxn ang="10800000">
                    <a:pos x="wd2" y="hd2"/>
                  </a:cxn>
                  <a:cxn ang="16200000">
                    <a:pos x="wd2" y="hd2"/>
                  </a:cxn>
                </a:cxnLst>
                <a:rect l="0" t="0" r="r" b="b"/>
                <a:pathLst>
                  <a:path w="21437" h="21600" fill="norm" stroke="1" extrusionOk="0">
                    <a:moveTo>
                      <a:pt x="8591" y="14706"/>
                    </a:moveTo>
                    <a:cubicBezTo>
                      <a:pt x="8836" y="15779"/>
                      <a:pt x="8836" y="16851"/>
                      <a:pt x="8345" y="17770"/>
                    </a:cubicBezTo>
                    <a:cubicBezTo>
                      <a:pt x="12027" y="19149"/>
                      <a:pt x="15955" y="20374"/>
                      <a:pt x="19882" y="21600"/>
                    </a:cubicBezTo>
                    <a:cubicBezTo>
                      <a:pt x="21355" y="19149"/>
                      <a:pt x="21600" y="16545"/>
                      <a:pt x="21355" y="13787"/>
                    </a:cubicBezTo>
                    <a:cubicBezTo>
                      <a:pt x="20127" y="7813"/>
                      <a:pt x="14727" y="2757"/>
                      <a:pt x="6873" y="0"/>
                    </a:cubicBezTo>
                    <a:cubicBezTo>
                      <a:pt x="4664" y="2298"/>
                      <a:pt x="2209" y="4596"/>
                      <a:pt x="0" y="6587"/>
                    </a:cubicBezTo>
                    <a:cubicBezTo>
                      <a:pt x="4664" y="8119"/>
                      <a:pt x="8100" y="11030"/>
                      <a:pt x="8591" y="14706"/>
                    </a:cubicBezTo>
                    <a:close/>
                  </a:path>
                </a:pathLst>
              </a:custGeom>
              <a:solidFill>
                <a:srgbClr val="9C909A"/>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1738" name="Group 1171"/>
            <p:cNvGrpSpPr/>
            <p:nvPr/>
          </p:nvGrpSpPr>
          <p:grpSpPr>
            <a:xfrm>
              <a:off x="6134936" y="1558345"/>
              <a:ext cx="243943" cy="243944"/>
              <a:chOff x="0" y="0"/>
              <a:chExt cx="243942" cy="243942"/>
            </a:xfrm>
          </p:grpSpPr>
          <p:sp>
            <p:nvSpPr>
              <p:cNvPr id="1736" name="Freeform: Shape 848"/>
              <p:cNvSpPr/>
              <p:nvPr/>
            </p:nvSpPr>
            <p:spPr>
              <a:xfrm>
                <a:off x="0" y="-1"/>
                <a:ext cx="184244" cy="1091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560" y="16351"/>
                    </a:moveTo>
                    <a:cubicBezTo>
                      <a:pt x="9000" y="12920"/>
                      <a:pt x="11520" y="10497"/>
                      <a:pt x="14280" y="10497"/>
                    </a:cubicBezTo>
                    <a:cubicBezTo>
                      <a:pt x="15120" y="10497"/>
                      <a:pt x="15960" y="10699"/>
                      <a:pt x="16680" y="11103"/>
                    </a:cubicBezTo>
                    <a:cubicBezTo>
                      <a:pt x="16920" y="11305"/>
                      <a:pt x="17160" y="11507"/>
                      <a:pt x="17280" y="11507"/>
                    </a:cubicBezTo>
                    <a:cubicBezTo>
                      <a:pt x="18720" y="8882"/>
                      <a:pt x="20280" y="6258"/>
                      <a:pt x="21600" y="3432"/>
                    </a:cubicBezTo>
                    <a:cubicBezTo>
                      <a:pt x="21120" y="3028"/>
                      <a:pt x="20760" y="2624"/>
                      <a:pt x="20280" y="2221"/>
                    </a:cubicBezTo>
                    <a:cubicBezTo>
                      <a:pt x="18480" y="1009"/>
                      <a:pt x="16440" y="0"/>
                      <a:pt x="14280" y="0"/>
                    </a:cubicBezTo>
                    <a:cubicBezTo>
                      <a:pt x="9480" y="0"/>
                      <a:pt x="5400" y="3836"/>
                      <a:pt x="2760" y="9892"/>
                    </a:cubicBezTo>
                    <a:cubicBezTo>
                      <a:pt x="1320" y="13323"/>
                      <a:pt x="360" y="17159"/>
                      <a:pt x="0" y="21600"/>
                    </a:cubicBezTo>
                    <a:cubicBezTo>
                      <a:pt x="2160" y="21600"/>
                      <a:pt x="4320" y="21398"/>
                      <a:pt x="6360" y="21196"/>
                    </a:cubicBezTo>
                    <a:cubicBezTo>
                      <a:pt x="6600" y="19581"/>
                      <a:pt x="6960" y="17966"/>
                      <a:pt x="7560" y="16351"/>
                    </a:cubicBezTo>
                    <a:close/>
                  </a:path>
                </a:pathLst>
              </a:custGeom>
              <a:solidFill>
                <a:srgbClr val="59585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37" name="Freeform: Shape 849"/>
              <p:cNvSpPr/>
              <p:nvPr/>
            </p:nvSpPr>
            <p:spPr>
              <a:xfrm>
                <a:off x="-1" y="17498"/>
                <a:ext cx="243944" cy="2264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36" y="0"/>
                    </a:moveTo>
                    <a:cubicBezTo>
                      <a:pt x="15338" y="1368"/>
                      <a:pt x="14158" y="2639"/>
                      <a:pt x="13069" y="3910"/>
                    </a:cubicBezTo>
                    <a:cubicBezTo>
                      <a:pt x="15338" y="4887"/>
                      <a:pt x="16881" y="7233"/>
                      <a:pt x="16881" y="9969"/>
                    </a:cubicBezTo>
                    <a:cubicBezTo>
                      <a:pt x="16881" y="13586"/>
                      <a:pt x="14158" y="16518"/>
                      <a:pt x="10800" y="16518"/>
                    </a:cubicBezTo>
                    <a:cubicBezTo>
                      <a:pt x="7442" y="16518"/>
                      <a:pt x="4719" y="13586"/>
                      <a:pt x="4719" y="9969"/>
                    </a:cubicBezTo>
                    <a:cubicBezTo>
                      <a:pt x="4719" y="9578"/>
                      <a:pt x="4719" y="9090"/>
                      <a:pt x="4810" y="8601"/>
                    </a:cubicBezTo>
                    <a:cubicBezTo>
                      <a:pt x="3267" y="8699"/>
                      <a:pt x="1634" y="8796"/>
                      <a:pt x="0" y="8796"/>
                    </a:cubicBezTo>
                    <a:cubicBezTo>
                      <a:pt x="0" y="9187"/>
                      <a:pt x="0" y="9578"/>
                      <a:pt x="0" y="9969"/>
                    </a:cubicBezTo>
                    <a:cubicBezTo>
                      <a:pt x="0" y="16420"/>
                      <a:pt x="4810" y="21600"/>
                      <a:pt x="10800" y="21600"/>
                    </a:cubicBezTo>
                    <a:cubicBezTo>
                      <a:pt x="16699" y="21600"/>
                      <a:pt x="21600" y="16420"/>
                      <a:pt x="21600" y="9969"/>
                    </a:cubicBezTo>
                    <a:cubicBezTo>
                      <a:pt x="21600" y="5669"/>
                      <a:pt x="19422" y="2052"/>
                      <a:pt x="16336" y="0"/>
                    </a:cubicBezTo>
                    <a:close/>
                  </a:path>
                </a:pathLst>
              </a:custGeom>
              <a:solidFill>
                <a:srgbClr val="9C909A"/>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1741" name="Group 1169"/>
            <p:cNvGrpSpPr/>
            <p:nvPr/>
          </p:nvGrpSpPr>
          <p:grpSpPr>
            <a:xfrm>
              <a:off x="9251944" y="1713057"/>
              <a:ext cx="243626" cy="242796"/>
              <a:chOff x="0" y="0"/>
              <a:chExt cx="243624" cy="242795"/>
            </a:xfrm>
          </p:grpSpPr>
          <p:sp>
            <p:nvSpPr>
              <p:cNvPr id="1739" name="Freeform: Shape 850"/>
              <p:cNvSpPr/>
              <p:nvPr/>
            </p:nvSpPr>
            <p:spPr>
              <a:xfrm>
                <a:off x="70706" y="121138"/>
                <a:ext cx="171892" cy="121658"/>
              </a:xfrm>
              <a:custGeom>
                <a:avLst/>
                <a:gdLst/>
                <a:ahLst/>
                <a:cxnLst>
                  <a:cxn ang="0">
                    <a:pos x="wd2" y="hd2"/>
                  </a:cxn>
                  <a:cxn ang="5400000">
                    <a:pos x="wd2" y="hd2"/>
                  </a:cxn>
                  <a:cxn ang="10800000">
                    <a:pos x="wd2" y="hd2"/>
                  </a:cxn>
                  <a:cxn ang="16200000">
                    <a:pos x="wd2" y="hd2"/>
                  </a:cxn>
                </a:cxnLst>
                <a:rect l="0" t="0" r="r" b="b"/>
                <a:pathLst>
                  <a:path w="21600" h="21278" fill="norm" stroke="1" extrusionOk="0">
                    <a:moveTo>
                      <a:pt x="14014" y="5534"/>
                    </a:moveTo>
                    <a:cubicBezTo>
                      <a:pt x="12729" y="9104"/>
                      <a:pt x="10286" y="11603"/>
                      <a:pt x="7200" y="11960"/>
                    </a:cubicBezTo>
                    <a:cubicBezTo>
                      <a:pt x="6300" y="12139"/>
                      <a:pt x="5400" y="12139"/>
                      <a:pt x="4629" y="11782"/>
                    </a:cubicBezTo>
                    <a:cubicBezTo>
                      <a:pt x="4371" y="11782"/>
                      <a:pt x="4114" y="11603"/>
                      <a:pt x="3986" y="11603"/>
                    </a:cubicBezTo>
                    <a:cubicBezTo>
                      <a:pt x="2571" y="14102"/>
                      <a:pt x="1286" y="16602"/>
                      <a:pt x="0" y="19458"/>
                    </a:cubicBezTo>
                    <a:cubicBezTo>
                      <a:pt x="514" y="19636"/>
                      <a:pt x="900" y="19993"/>
                      <a:pt x="1414" y="20172"/>
                    </a:cubicBezTo>
                    <a:cubicBezTo>
                      <a:pt x="3471" y="21064"/>
                      <a:pt x="5657" y="21600"/>
                      <a:pt x="7971" y="21064"/>
                    </a:cubicBezTo>
                    <a:cubicBezTo>
                      <a:pt x="13114" y="20350"/>
                      <a:pt x="17229" y="16423"/>
                      <a:pt x="19543" y="10711"/>
                    </a:cubicBezTo>
                    <a:cubicBezTo>
                      <a:pt x="20957" y="7498"/>
                      <a:pt x="21600" y="3927"/>
                      <a:pt x="21600" y="0"/>
                    </a:cubicBezTo>
                    <a:cubicBezTo>
                      <a:pt x="19414" y="357"/>
                      <a:pt x="17100" y="893"/>
                      <a:pt x="14914" y="1250"/>
                    </a:cubicBezTo>
                    <a:cubicBezTo>
                      <a:pt x="14786" y="2856"/>
                      <a:pt x="14400" y="4284"/>
                      <a:pt x="14014" y="5534"/>
                    </a:cubicBezTo>
                    <a:close/>
                  </a:path>
                </a:pathLst>
              </a:custGeom>
              <a:solidFill>
                <a:srgbClr val="59585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40" name="Freeform: Shape 851"/>
              <p:cNvSpPr/>
              <p:nvPr/>
            </p:nvSpPr>
            <p:spPr>
              <a:xfrm>
                <a:off x="-1" y="0"/>
                <a:ext cx="243626" cy="233333"/>
              </a:xfrm>
              <a:custGeom>
                <a:avLst/>
                <a:gdLst/>
                <a:ahLst/>
                <a:cxnLst>
                  <a:cxn ang="0">
                    <a:pos x="wd2" y="hd2"/>
                  </a:cxn>
                  <a:cxn ang="5400000">
                    <a:pos x="wd2" y="hd2"/>
                  </a:cxn>
                  <a:cxn ang="10800000">
                    <a:pos x="wd2" y="hd2"/>
                  </a:cxn>
                  <a:cxn ang="16200000">
                    <a:pos x="wd2" y="hd2"/>
                  </a:cxn>
                </a:cxnLst>
                <a:rect l="0" t="0" r="r" b="b"/>
                <a:pathLst>
                  <a:path w="21041" h="21018" fill="norm" stroke="1" extrusionOk="0">
                    <a:moveTo>
                      <a:pt x="6169" y="21018"/>
                    </a:moveTo>
                    <a:cubicBezTo>
                      <a:pt x="7054" y="19541"/>
                      <a:pt x="7939" y="18249"/>
                      <a:pt x="8913" y="16956"/>
                    </a:cubicBezTo>
                    <a:cubicBezTo>
                      <a:pt x="6700" y="16218"/>
                      <a:pt x="4930" y="14187"/>
                      <a:pt x="4664" y="11695"/>
                    </a:cubicBezTo>
                    <a:cubicBezTo>
                      <a:pt x="4310" y="8280"/>
                      <a:pt x="6700" y="5233"/>
                      <a:pt x="9887" y="4864"/>
                    </a:cubicBezTo>
                    <a:cubicBezTo>
                      <a:pt x="13162" y="4403"/>
                      <a:pt x="16084" y="6895"/>
                      <a:pt x="16438" y="10310"/>
                    </a:cubicBezTo>
                    <a:cubicBezTo>
                      <a:pt x="16526" y="10772"/>
                      <a:pt x="16526" y="11141"/>
                      <a:pt x="16438" y="11603"/>
                    </a:cubicBezTo>
                    <a:cubicBezTo>
                      <a:pt x="17943" y="11418"/>
                      <a:pt x="19536" y="11141"/>
                      <a:pt x="21041" y="10956"/>
                    </a:cubicBezTo>
                    <a:cubicBezTo>
                      <a:pt x="21041" y="10587"/>
                      <a:pt x="21041" y="10218"/>
                      <a:pt x="21041" y="9849"/>
                    </a:cubicBezTo>
                    <a:cubicBezTo>
                      <a:pt x="20333" y="3756"/>
                      <a:pt x="15198" y="-582"/>
                      <a:pt x="9444" y="64"/>
                    </a:cubicBezTo>
                    <a:cubicBezTo>
                      <a:pt x="3602" y="710"/>
                      <a:pt x="-559" y="6156"/>
                      <a:pt x="61" y="12156"/>
                    </a:cubicBezTo>
                    <a:cubicBezTo>
                      <a:pt x="503" y="16218"/>
                      <a:pt x="2893" y="19449"/>
                      <a:pt x="6169" y="21018"/>
                    </a:cubicBezTo>
                    <a:close/>
                  </a:path>
                </a:pathLst>
              </a:custGeom>
              <a:solidFill>
                <a:srgbClr val="9C909A"/>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1751" name="Group 1165"/>
            <p:cNvGrpSpPr/>
            <p:nvPr/>
          </p:nvGrpSpPr>
          <p:grpSpPr>
            <a:xfrm>
              <a:off x="6818986" y="977295"/>
              <a:ext cx="666810" cy="986592"/>
              <a:chOff x="0" y="0"/>
              <a:chExt cx="666808" cy="986590"/>
            </a:xfrm>
          </p:grpSpPr>
          <p:sp>
            <p:nvSpPr>
              <p:cNvPr id="1742" name="Freeform: Shape 1157"/>
              <p:cNvSpPr/>
              <p:nvPr/>
            </p:nvSpPr>
            <p:spPr>
              <a:xfrm>
                <a:off x="-1" y="-1"/>
                <a:ext cx="666809" cy="986592"/>
              </a:xfrm>
              <a:custGeom>
                <a:avLst/>
                <a:gdLst/>
                <a:ahLst/>
                <a:cxnLst>
                  <a:cxn ang="0">
                    <a:pos x="wd2" y="hd2"/>
                  </a:cxn>
                  <a:cxn ang="5400000">
                    <a:pos x="wd2" y="hd2"/>
                  </a:cxn>
                  <a:cxn ang="10800000">
                    <a:pos x="wd2" y="hd2"/>
                  </a:cxn>
                  <a:cxn ang="16200000">
                    <a:pos x="wd2" y="hd2"/>
                  </a:cxn>
                </a:cxnLst>
                <a:rect l="0" t="0" r="r" b="b"/>
                <a:pathLst>
                  <a:path w="21043" h="21389" fill="norm" stroke="1" extrusionOk="0">
                    <a:moveTo>
                      <a:pt x="14875" y="20385"/>
                    </a:moveTo>
                    <a:cubicBezTo>
                      <a:pt x="15288" y="20385"/>
                      <a:pt x="15605" y="20603"/>
                      <a:pt x="15605" y="20887"/>
                    </a:cubicBezTo>
                    <a:cubicBezTo>
                      <a:pt x="15605" y="21149"/>
                      <a:pt x="15288" y="21389"/>
                      <a:pt x="14875" y="21389"/>
                    </a:cubicBezTo>
                    <a:cubicBezTo>
                      <a:pt x="14462" y="21389"/>
                      <a:pt x="14144" y="21149"/>
                      <a:pt x="14144" y="20887"/>
                    </a:cubicBezTo>
                    <a:cubicBezTo>
                      <a:pt x="14144" y="20603"/>
                      <a:pt x="14462" y="20385"/>
                      <a:pt x="14875" y="20385"/>
                    </a:cubicBezTo>
                    <a:close/>
                    <a:moveTo>
                      <a:pt x="17116" y="18510"/>
                    </a:moveTo>
                    <a:cubicBezTo>
                      <a:pt x="17561" y="18510"/>
                      <a:pt x="17912" y="18751"/>
                      <a:pt x="17912" y="19057"/>
                    </a:cubicBezTo>
                    <a:cubicBezTo>
                      <a:pt x="17912" y="19364"/>
                      <a:pt x="17561" y="19626"/>
                      <a:pt x="17116" y="19626"/>
                    </a:cubicBezTo>
                    <a:cubicBezTo>
                      <a:pt x="16670" y="19626"/>
                      <a:pt x="16288" y="19364"/>
                      <a:pt x="16288" y="19057"/>
                    </a:cubicBezTo>
                    <a:cubicBezTo>
                      <a:pt x="16288" y="18751"/>
                      <a:pt x="16670" y="18510"/>
                      <a:pt x="17116" y="18510"/>
                    </a:cubicBezTo>
                    <a:close/>
                    <a:moveTo>
                      <a:pt x="15719" y="14985"/>
                    </a:moveTo>
                    <a:cubicBezTo>
                      <a:pt x="16587" y="14985"/>
                      <a:pt x="17327" y="15471"/>
                      <a:pt x="17327" y="16067"/>
                    </a:cubicBezTo>
                    <a:cubicBezTo>
                      <a:pt x="17327" y="16663"/>
                      <a:pt x="16587" y="17149"/>
                      <a:pt x="15719" y="17149"/>
                    </a:cubicBezTo>
                    <a:cubicBezTo>
                      <a:pt x="14851" y="17149"/>
                      <a:pt x="14144" y="16663"/>
                      <a:pt x="14144" y="16067"/>
                    </a:cubicBezTo>
                    <a:cubicBezTo>
                      <a:pt x="14144" y="15471"/>
                      <a:pt x="14851" y="14985"/>
                      <a:pt x="15719" y="14985"/>
                    </a:cubicBezTo>
                    <a:close/>
                    <a:moveTo>
                      <a:pt x="11041" y="12"/>
                    </a:moveTo>
                    <a:cubicBezTo>
                      <a:pt x="16846" y="190"/>
                      <a:pt x="21322" y="3577"/>
                      <a:pt x="21030" y="7565"/>
                    </a:cubicBezTo>
                    <a:cubicBezTo>
                      <a:pt x="20706" y="11531"/>
                      <a:pt x="15808" y="14605"/>
                      <a:pt x="10003" y="14405"/>
                    </a:cubicBezTo>
                    <a:cubicBezTo>
                      <a:pt x="4198" y="14204"/>
                      <a:pt x="-278" y="10818"/>
                      <a:pt x="14" y="6829"/>
                    </a:cubicBezTo>
                    <a:cubicBezTo>
                      <a:pt x="306" y="2841"/>
                      <a:pt x="5236" y="-211"/>
                      <a:pt x="11041" y="12"/>
                    </a:cubicBezTo>
                    <a:close/>
                  </a:path>
                </a:pathLst>
              </a:custGeom>
              <a:solidFill>
                <a:srgbClr val="89A8E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nvGrpSpPr>
              <p:cNvPr id="1750" name="Group 1164"/>
              <p:cNvGrpSpPr/>
              <p:nvPr/>
            </p:nvGrpSpPr>
            <p:grpSpPr>
              <a:xfrm>
                <a:off x="84015" y="57137"/>
                <a:ext cx="495518" cy="511562"/>
                <a:chOff x="0" y="0"/>
                <a:chExt cx="495517" cy="511560"/>
              </a:xfrm>
            </p:grpSpPr>
            <p:sp>
              <p:nvSpPr>
                <p:cNvPr id="1743" name="Freeform: Shape 856"/>
                <p:cNvSpPr/>
                <p:nvPr/>
              </p:nvSpPr>
              <p:spPr>
                <a:xfrm>
                  <a:off x="112797" y="100682"/>
                  <a:ext cx="272970" cy="340887"/>
                </a:xfrm>
                <a:custGeom>
                  <a:avLst/>
                  <a:gdLst/>
                  <a:ahLst/>
                  <a:cxnLst>
                    <a:cxn ang="0">
                      <a:pos x="wd2" y="hd2"/>
                    </a:cxn>
                    <a:cxn ang="5400000">
                      <a:pos x="wd2" y="hd2"/>
                    </a:cxn>
                    <a:cxn ang="10800000">
                      <a:pos x="wd2" y="hd2"/>
                    </a:cxn>
                    <a:cxn ang="16200000">
                      <a:pos x="wd2" y="hd2"/>
                    </a:cxn>
                  </a:cxnLst>
                  <a:rect l="0" t="0" r="r" b="b"/>
                  <a:pathLst>
                    <a:path w="21455" h="21355" fill="norm" stroke="1" extrusionOk="0">
                      <a:moveTo>
                        <a:pt x="21455" y="8562"/>
                      </a:moveTo>
                      <a:cubicBezTo>
                        <a:pt x="21455" y="3676"/>
                        <a:pt x="16216" y="-245"/>
                        <a:pt x="10010" y="12"/>
                      </a:cubicBezTo>
                      <a:cubicBezTo>
                        <a:pt x="4691" y="269"/>
                        <a:pt x="258" y="3805"/>
                        <a:pt x="16" y="8048"/>
                      </a:cubicBezTo>
                      <a:cubicBezTo>
                        <a:pt x="-145" y="10491"/>
                        <a:pt x="903" y="12676"/>
                        <a:pt x="2756" y="14348"/>
                      </a:cubicBezTo>
                      <a:cubicBezTo>
                        <a:pt x="4368" y="15634"/>
                        <a:pt x="5174" y="17369"/>
                        <a:pt x="5174" y="19169"/>
                      </a:cubicBezTo>
                      <a:lnTo>
                        <a:pt x="5174" y="21355"/>
                      </a:lnTo>
                      <a:lnTo>
                        <a:pt x="16216" y="21355"/>
                      </a:lnTo>
                      <a:lnTo>
                        <a:pt x="16216" y="19169"/>
                      </a:lnTo>
                      <a:cubicBezTo>
                        <a:pt x="16216" y="17369"/>
                        <a:pt x="17103" y="15634"/>
                        <a:pt x="18715" y="14284"/>
                      </a:cubicBezTo>
                      <a:cubicBezTo>
                        <a:pt x="20407" y="12805"/>
                        <a:pt x="21455" y="10812"/>
                        <a:pt x="21455" y="8562"/>
                      </a:cubicBezTo>
                      <a:close/>
                    </a:path>
                  </a:pathLst>
                </a:custGeom>
                <a:solidFill>
                  <a:srgbClr val="FFA90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44" name="Freeform: Shape 857"/>
                <p:cNvSpPr/>
                <p:nvPr/>
              </p:nvSpPr>
              <p:spPr>
                <a:xfrm>
                  <a:off x="130282" y="123299"/>
                  <a:ext cx="237990" cy="355324"/>
                </a:xfrm>
                <a:custGeom>
                  <a:avLst/>
                  <a:gdLst/>
                  <a:ahLst/>
                  <a:cxnLst>
                    <a:cxn ang="0">
                      <a:pos x="wd2" y="hd2"/>
                    </a:cxn>
                    <a:cxn ang="5400000">
                      <a:pos x="wd2" y="hd2"/>
                    </a:cxn>
                    <a:cxn ang="10800000">
                      <a:pos x="wd2" y="hd2"/>
                    </a:cxn>
                    <a:cxn ang="16200000">
                      <a:pos x="wd2" y="hd2"/>
                    </a:cxn>
                  </a:cxnLst>
                  <a:rect l="0" t="0" r="r" b="b"/>
                  <a:pathLst>
                    <a:path w="21435" h="21366" fill="norm" stroke="1" extrusionOk="0">
                      <a:moveTo>
                        <a:pt x="21435" y="7172"/>
                      </a:moveTo>
                      <a:cubicBezTo>
                        <a:pt x="21435" y="3037"/>
                        <a:pt x="16266" y="-234"/>
                        <a:pt x="9989" y="13"/>
                      </a:cubicBezTo>
                      <a:cubicBezTo>
                        <a:pt x="4635" y="198"/>
                        <a:pt x="297" y="3160"/>
                        <a:pt x="20" y="6740"/>
                      </a:cubicBezTo>
                      <a:cubicBezTo>
                        <a:pt x="-165" y="8776"/>
                        <a:pt x="943" y="10566"/>
                        <a:pt x="2789" y="11985"/>
                      </a:cubicBezTo>
                      <a:cubicBezTo>
                        <a:pt x="4358" y="13035"/>
                        <a:pt x="5189" y="14516"/>
                        <a:pt x="5189" y="15997"/>
                      </a:cubicBezTo>
                      <a:lnTo>
                        <a:pt x="5189" y="21366"/>
                      </a:lnTo>
                      <a:lnTo>
                        <a:pt x="16173" y="21366"/>
                      </a:lnTo>
                      <a:lnTo>
                        <a:pt x="16173" y="15997"/>
                      </a:lnTo>
                      <a:cubicBezTo>
                        <a:pt x="16173" y="14516"/>
                        <a:pt x="17097" y="13035"/>
                        <a:pt x="18666" y="11924"/>
                      </a:cubicBezTo>
                      <a:cubicBezTo>
                        <a:pt x="20420" y="10628"/>
                        <a:pt x="21435" y="9023"/>
                        <a:pt x="21435" y="7172"/>
                      </a:cubicBezTo>
                      <a:close/>
                    </a:path>
                  </a:pathLst>
                </a:custGeom>
                <a:solidFill>
                  <a:srgbClr val="FECA5A"/>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45" name="Freeform: Shape 858"/>
                <p:cNvSpPr/>
                <p:nvPr/>
              </p:nvSpPr>
              <p:spPr>
                <a:xfrm>
                  <a:off x="179846" y="190421"/>
                  <a:ext cx="140432" cy="259382"/>
                </a:xfrm>
                <a:custGeom>
                  <a:avLst/>
                  <a:gdLst/>
                  <a:ahLst/>
                  <a:cxnLst>
                    <a:cxn ang="0">
                      <a:pos x="wd2" y="hd2"/>
                    </a:cxn>
                    <a:cxn ang="5400000">
                      <a:pos x="wd2" y="hd2"/>
                    </a:cxn>
                    <a:cxn ang="10800000">
                      <a:pos x="wd2" y="hd2"/>
                    </a:cxn>
                    <a:cxn ang="16200000">
                      <a:pos x="wd2" y="hd2"/>
                    </a:cxn>
                  </a:cxnLst>
                  <a:rect l="0" t="0" r="r" b="b"/>
                  <a:pathLst>
                    <a:path w="21205" h="21600" fill="norm" stroke="1" extrusionOk="0">
                      <a:moveTo>
                        <a:pt x="13741" y="342"/>
                      </a:moveTo>
                      <a:cubicBezTo>
                        <a:pt x="12507" y="512"/>
                        <a:pt x="11581" y="1708"/>
                        <a:pt x="11427" y="2561"/>
                      </a:cubicBezTo>
                      <a:cubicBezTo>
                        <a:pt x="11118" y="3159"/>
                        <a:pt x="11272" y="3842"/>
                        <a:pt x="11581" y="4525"/>
                      </a:cubicBezTo>
                      <a:cubicBezTo>
                        <a:pt x="13432" y="4269"/>
                        <a:pt x="15747" y="4013"/>
                        <a:pt x="16518" y="3330"/>
                      </a:cubicBezTo>
                      <a:cubicBezTo>
                        <a:pt x="16827" y="2903"/>
                        <a:pt x="16827" y="2561"/>
                        <a:pt x="16518" y="2049"/>
                      </a:cubicBezTo>
                      <a:cubicBezTo>
                        <a:pt x="16210" y="1622"/>
                        <a:pt x="15747" y="1195"/>
                        <a:pt x="14821" y="768"/>
                      </a:cubicBezTo>
                      <a:cubicBezTo>
                        <a:pt x="14667" y="598"/>
                        <a:pt x="14204" y="342"/>
                        <a:pt x="13741" y="342"/>
                      </a:cubicBezTo>
                      <a:close/>
                      <a:moveTo>
                        <a:pt x="1244" y="2903"/>
                      </a:moveTo>
                      <a:cubicBezTo>
                        <a:pt x="935" y="2903"/>
                        <a:pt x="781" y="2988"/>
                        <a:pt x="781" y="3074"/>
                      </a:cubicBezTo>
                      <a:cubicBezTo>
                        <a:pt x="472" y="3415"/>
                        <a:pt x="1090" y="4098"/>
                        <a:pt x="1398" y="4354"/>
                      </a:cubicBezTo>
                      <a:cubicBezTo>
                        <a:pt x="2015" y="4610"/>
                        <a:pt x="2941" y="4781"/>
                        <a:pt x="3867" y="4866"/>
                      </a:cubicBezTo>
                      <a:cubicBezTo>
                        <a:pt x="3712" y="4696"/>
                        <a:pt x="3558" y="4525"/>
                        <a:pt x="3404" y="4440"/>
                      </a:cubicBezTo>
                      <a:cubicBezTo>
                        <a:pt x="3250" y="4354"/>
                        <a:pt x="3250" y="4183"/>
                        <a:pt x="3095" y="4098"/>
                      </a:cubicBezTo>
                      <a:cubicBezTo>
                        <a:pt x="2787" y="3671"/>
                        <a:pt x="2015" y="2903"/>
                        <a:pt x="1244" y="2903"/>
                      </a:cubicBezTo>
                      <a:close/>
                      <a:moveTo>
                        <a:pt x="15130" y="6659"/>
                      </a:moveTo>
                      <a:cubicBezTo>
                        <a:pt x="16055" y="6745"/>
                        <a:pt x="17135" y="6745"/>
                        <a:pt x="18061" y="6659"/>
                      </a:cubicBezTo>
                      <a:cubicBezTo>
                        <a:pt x="18524" y="6659"/>
                        <a:pt x="18832" y="6659"/>
                        <a:pt x="19295" y="6659"/>
                      </a:cubicBezTo>
                      <a:cubicBezTo>
                        <a:pt x="19604" y="6659"/>
                        <a:pt x="19912" y="6659"/>
                        <a:pt x="20221" y="6574"/>
                      </a:cubicBezTo>
                      <a:cubicBezTo>
                        <a:pt x="20530" y="6403"/>
                        <a:pt x="20530" y="6403"/>
                        <a:pt x="20530" y="6232"/>
                      </a:cubicBezTo>
                      <a:cubicBezTo>
                        <a:pt x="20530" y="6062"/>
                        <a:pt x="20221" y="5720"/>
                        <a:pt x="19758" y="5635"/>
                      </a:cubicBezTo>
                      <a:cubicBezTo>
                        <a:pt x="19450" y="5464"/>
                        <a:pt x="18832" y="5464"/>
                        <a:pt x="18061" y="5464"/>
                      </a:cubicBezTo>
                      <a:cubicBezTo>
                        <a:pt x="17135" y="5635"/>
                        <a:pt x="16210" y="5891"/>
                        <a:pt x="15592" y="6147"/>
                      </a:cubicBezTo>
                      <a:cubicBezTo>
                        <a:pt x="15438" y="6232"/>
                        <a:pt x="15284" y="6403"/>
                        <a:pt x="15130" y="6659"/>
                      </a:cubicBezTo>
                      <a:close/>
                      <a:moveTo>
                        <a:pt x="9421" y="14599"/>
                      </a:moveTo>
                      <a:cubicBezTo>
                        <a:pt x="9112" y="16307"/>
                        <a:pt x="8495" y="18014"/>
                        <a:pt x="7261" y="19636"/>
                      </a:cubicBezTo>
                      <a:cubicBezTo>
                        <a:pt x="6798" y="20063"/>
                        <a:pt x="6644" y="20490"/>
                        <a:pt x="6798" y="20832"/>
                      </a:cubicBezTo>
                      <a:cubicBezTo>
                        <a:pt x="7415" y="21344"/>
                        <a:pt x="8804" y="21344"/>
                        <a:pt x="11427" y="21002"/>
                      </a:cubicBezTo>
                      <a:cubicBezTo>
                        <a:pt x="12661" y="20832"/>
                        <a:pt x="13895" y="20490"/>
                        <a:pt x="14204" y="19978"/>
                      </a:cubicBezTo>
                      <a:cubicBezTo>
                        <a:pt x="14512" y="19722"/>
                        <a:pt x="14358" y="19380"/>
                        <a:pt x="14204" y="19039"/>
                      </a:cubicBezTo>
                      <a:cubicBezTo>
                        <a:pt x="12970" y="15453"/>
                        <a:pt x="12815" y="11526"/>
                        <a:pt x="13895" y="7513"/>
                      </a:cubicBezTo>
                      <a:cubicBezTo>
                        <a:pt x="14050" y="7342"/>
                        <a:pt x="14050" y="7086"/>
                        <a:pt x="14204" y="6915"/>
                      </a:cubicBezTo>
                      <a:cubicBezTo>
                        <a:pt x="14204" y="6915"/>
                        <a:pt x="14050" y="6915"/>
                        <a:pt x="13895" y="6915"/>
                      </a:cubicBezTo>
                      <a:cubicBezTo>
                        <a:pt x="13124" y="6659"/>
                        <a:pt x="12352" y="6232"/>
                        <a:pt x="11735" y="5720"/>
                      </a:cubicBezTo>
                      <a:cubicBezTo>
                        <a:pt x="11427" y="5464"/>
                        <a:pt x="11272" y="5208"/>
                        <a:pt x="10964" y="4952"/>
                      </a:cubicBezTo>
                      <a:cubicBezTo>
                        <a:pt x="9112" y="5208"/>
                        <a:pt x="7261" y="5379"/>
                        <a:pt x="5101" y="5379"/>
                      </a:cubicBezTo>
                      <a:cubicBezTo>
                        <a:pt x="5718" y="5720"/>
                        <a:pt x="6181" y="6232"/>
                        <a:pt x="6644" y="6659"/>
                      </a:cubicBezTo>
                      <a:cubicBezTo>
                        <a:pt x="8804" y="9050"/>
                        <a:pt x="9884" y="11782"/>
                        <a:pt x="9421" y="14599"/>
                      </a:cubicBezTo>
                      <a:close/>
                      <a:moveTo>
                        <a:pt x="8804" y="21600"/>
                      </a:moveTo>
                      <a:cubicBezTo>
                        <a:pt x="7570" y="21600"/>
                        <a:pt x="6644" y="21429"/>
                        <a:pt x="6181" y="20917"/>
                      </a:cubicBezTo>
                      <a:cubicBezTo>
                        <a:pt x="5718" y="20490"/>
                        <a:pt x="6181" y="19892"/>
                        <a:pt x="6490" y="19466"/>
                      </a:cubicBezTo>
                      <a:cubicBezTo>
                        <a:pt x="7724" y="17929"/>
                        <a:pt x="8495" y="16221"/>
                        <a:pt x="8650" y="14514"/>
                      </a:cubicBezTo>
                      <a:cubicBezTo>
                        <a:pt x="9112" y="11782"/>
                        <a:pt x="8187" y="9135"/>
                        <a:pt x="5872" y="6915"/>
                      </a:cubicBezTo>
                      <a:cubicBezTo>
                        <a:pt x="5410" y="6318"/>
                        <a:pt x="4947" y="5806"/>
                        <a:pt x="4330" y="5293"/>
                      </a:cubicBezTo>
                      <a:lnTo>
                        <a:pt x="4175" y="5293"/>
                      </a:lnTo>
                      <a:cubicBezTo>
                        <a:pt x="3250" y="5208"/>
                        <a:pt x="1861" y="5123"/>
                        <a:pt x="781" y="4610"/>
                      </a:cubicBezTo>
                      <a:cubicBezTo>
                        <a:pt x="318" y="4354"/>
                        <a:pt x="-299" y="3415"/>
                        <a:pt x="164" y="2903"/>
                      </a:cubicBezTo>
                      <a:cubicBezTo>
                        <a:pt x="318" y="2647"/>
                        <a:pt x="781" y="2476"/>
                        <a:pt x="1244" y="2476"/>
                      </a:cubicBezTo>
                      <a:cubicBezTo>
                        <a:pt x="2478" y="2476"/>
                        <a:pt x="3250" y="3330"/>
                        <a:pt x="3712" y="3842"/>
                      </a:cubicBezTo>
                      <a:cubicBezTo>
                        <a:pt x="3867" y="4013"/>
                        <a:pt x="4021" y="4098"/>
                        <a:pt x="4021" y="4183"/>
                      </a:cubicBezTo>
                      <a:cubicBezTo>
                        <a:pt x="4175" y="4440"/>
                        <a:pt x="4484" y="4610"/>
                        <a:pt x="4792" y="4866"/>
                      </a:cubicBezTo>
                      <a:cubicBezTo>
                        <a:pt x="6798" y="4952"/>
                        <a:pt x="8804" y="4781"/>
                        <a:pt x="10810" y="4610"/>
                      </a:cubicBezTo>
                      <a:cubicBezTo>
                        <a:pt x="10501" y="3927"/>
                        <a:pt x="10347" y="3159"/>
                        <a:pt x="10655" y="2476"/>
                      </a:cubicBezTo>
                      <a:cubicBezTo>
                        <a:pt x="10655" y="2391"/>
                        <a:pt x="11272" y="85"/>
                        <a:pt x="13587" y="0"/>
                      </a:cubicBezTo>
                      <a:cubicBezTo>
                        <a:pt x="14512" y="0"/>
                        <a:pt x="14975" y="256"/>
                        <a:pt x="15438" y="512"/>
                      </a:cubicBezTo>
                      <a:cubicBezTo>
                        <a:pt x="16364" y="939"/>
                        <a:pt x="16827" y="1366"/>
                        <a:pt x="17290" y="1793"/>
                      </a:cubicBezTo>
                      <a:cubicBezTo>
                        <a:pt x="17598" y="2476"/>
                        <a:pt x="17598" y="3074"/>
                        <a:pt x="17135" y="3500"/>
                      </a:cubicBezTo>
                      <a:cubicBezTo>
                        <a:pt x="16364" y="4440"/>
                        <a:pt x="13741" y="4696"/>
                        <a:pt x="11735" y="4952"/>
                      </a:cubicBezTo>
                      <a:cubicBezTo>
                        <a:pt x="12044" y="5123"/>
                        <a:pt x="12198" y="5379"/>
                        <a:pt x="12352" y="5549"/>
                      </a:cubicBezTo>
                      <a:cubicBezTo>
                        <a:pt x="12970" y="6062"/>
                        <a:pt x="13587" y="6318"/>
                        <a:pt x="14358" y="6489"/>
                      </a:cubicBezTo>
                      <a:cubicBezTo>
                        <a:pt x="14358" y="6489"/>
                        <a:pt x="14358" y="6574"/>
                        <a:pt x="14512" y="6574"/>
                      </a:cubicBezTo>
                      <a:cubicBezTo>
                        <a:pt x="14512" y="6232"/>
                        <a:pt x="14821" y="6062"/>
                        <a:pt x="15130" y="5891"/>
                      </a:cubicBezTo>
                      <a:cubicBezTo>
                        <a:pt x="15901" y="5379"/>
                        <a:pt x="17444" y="5123"/>
                        <a:pt x="17907" y="5037"/>
                      </a:cubicBezTo>
                      <a:cubicBezTo>
                        <a:pt x="18832" y="4952"/>
                        <a:pt x="19604" y="5037"/>
                        <a:pt x="20221" y="5293"/>
                      </a:cubicBezTo>
                      <a:cubicBezTo>
                        <a:pt x="20838" y="5464"/>
                        <a:pt x="21147" y="5891"/>
                        <a:pt x="21147" y="6232"/>
                      </a:cubicBezTo>
                      <a:cubicBezTo>
                        <a:pt x="21301" y="6489"/>
                        <a:pt x="21147" y="6659"/>
                        <a:pt x="20684" y="6830"/>
                      </a:cubicBezTo>
                      <a:cubicBezTo>
                        <a:pt x="20221" y="7001"/>
                        <a:pt x="19758" y="7086"/>
                        <a:pt x="19295" y="7086"/>
                      </a:cubicBezTo>
                      <a:cubicBezTo>
                        <a:pt x="18987" y="7086"/>
                        <a:pt x="18524" y="7086"/>
                        <a:pt x="18061" y="7086"/>
                      </a:cubicBezTo>
                      <a:cubicBezTo>
                        <a:pt x="17135" y="7086"/>
                        <a:pt x="15901" y="7172"/>
                        <a:pt x="14821" y="7086"/>
                      </a:cubicBezTo>
                      <a:cubicBezTo>
                        <a:pt x="14821" y="7172"/>
                        <a:pt x="14667" y="7428"/>
                        <a:pt x="14667" y="7598"/>
                      </a:cubicBezTo>
                      <a:cubicBezTo>
                        <a:pt x="13587" y="11526"/>
                        <a:pt x="13741" y="15368"/>
                        <a:pt x="14821" y="18953"/>
                      </a:cubicBezTo>
                      <a:cubicBezTo>
                        <a:pt x="15130" y="19295"/>
                        <a:pt x="15130" y="19722"/>
                        <a:pt x="14975" y="20063"/>
                      </a:cubicBezTo>
                      <a:cubicBezTo>
                        <a:pt x="14667" y="20832"/>
                        <a:pt x="13124" y="21173"/>
                        <a:pt x="11581" y="21429"/>
                      </a:cubicBezTo>
                      <a:cubicBezTo>
                        <a:pt x="10501" y="21600"/>
                        <a:pt x="9575" y="21600"/>
                        <a:pt x="8804" y="21600"/>
                      </a:cubicBezTo>
                      <a:close/>
                    </a:path>
                  </a:pathLst>
                </a:custGeom>
                <a:solidFill>
                  <a:srgbClr val="FB7A0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46" name="Freeform: Shape 859"/>
                <p:cNvSpPr/>
                <p:nvPr/>
              </p:nvSpPr>
              <p:spPr>
                <a:xfrm>
                  <a:off x="178882" y="405543"/>
                  <a:ext cx="143072" cy="106018"/>
                </a:xfrm>
                <a:prstGeom prst="rect">
                  <a:avLst/>
                </a:prstGeom>
                <a:solidFill>
                  <a:srgbClr val="59585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47" name="Freeform: Shape 860"/>
                <p:cNvSpPr/>
                <p:nvPr/>
              </p:nvSpPr>
              <p:spPr>
                <a:xfrm>
                  <a:off x="178882" y="424070"/>
                  <a:ext cx="143072" cy="67934"/>
                </a:xfrm>
                <a:prstGeom prst="rect">
                  <a:avLst/>
                </a:prstGeom>
                <a:solidFill>
                  <a:srgbClr val="9C909A"/>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48" name="Freeform: Shape 861"/>
                <p:cNvSpPr/>
                <p:nvPr/>
              </p:nvSpPr>
              <p:spPr>
                <a:xfrm>
                  <a:off x="178882" y="446715"/>
                  <a:ext cx="143072" cy="23674"/>
                </a:xfrm>
                <a:prstGeom prst="rect">
                  <a:avLst/>
                </a:prstGeom>
                <a:solidFill>
                  <a:srgbClr val="59585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49" name="Freeform: Shape 1154"/>
                <p:cNvSpPr/>
                <p:nvPr/>
              </p:nvSpPr>
              <p:spPr>
                <a:xfrm>
                  <a:off x="0" y="0"/>
                  <a:ext cx="495519" cy="262472"/>
                </a:xfrm>
                <a:custGeom>
                  <a:avLst/>
                  <a:gdLst/>
                  <a:ahLst/>
                  <a:cxnLst>
                    <a:cxn ang="0">
                      <a:pos x="wd2" y="hd2"/>
                    </a:cxn>
                    <a:cxn ang="5400000">
                      <a:pos x="wd2" y="hd2"/>
                    </a:cxn>
                    <a:cxn ang="10800000">
                      <a:pos x="wd2" y="hd2"/>
                    </a:cxn>
                    <a:cxn ang="16200000">
                      <a:pos x="wd2" y="hd2"/>
                    </a:cxn>
                  </a:cxnLst>
                  <a:rect l="0" t="0" r="r" b="b"/>
                  <a:pathLst>
                    <a:path w="21486" h="21600" fill="norm" stroke="1" extrusionOk="0">
                      <a:moveTo>
                        <a:pt x="21061" y="17788"/>
                      </a:moveTo>
                      <a:cubicBezTo>
                        <a:pt x="21237" y="17706"/>
                        <a:pt x="21414" y="17953"/>
                        <a:pt x="21458" y="18201"/>
                      </a:cubicBezTo>
                      <a:cubicBezTo>
                        <a:pt x="21546" y="18614"/>
                        <a:pt x="21414" y="18862"/>
                        <a:pt x="21237" y="19027"/>
                      </a:cubicBezTo>
                      <a:cubicBezTo>
                        <a:pt x="20223" y="19523"/>
                        <a:pt x="19253" y="20183"/>
                        <a:pt x="18372" y="21092"/>
                      </a:cubicBezTo>
                      <a:cubicBezTo>
                        <a:pt x="18284" y="21092"/>
                        <a:pt x="18239" y="21092"/>
                        <a:pt x="18195" y="21092"/>
                      </a:cubicBezTo>
                      <a:cubicBezTo>
                        <a:pt x="18107" y="21092"/>
                        <a:pt x="17931" y="21009"/>
                        <a:pt x="17887" y="20761"/>
                      </a:cubicBezTo>
                      <a:cubicBezTo>
                        <a:pt x="17799" y="20431"/>
                        <a:pt x="17887" y="20101"/>
                        <a:pt x="18063" y="19936"/>
                      </a:cubicBezTo>
                      <a:cubicBezTo>
                        <a:pt x="19033" y="19110"/>
                        <a:pt x="20003" y="18284"/>
                        <a:pt x="21061" y="17788"/>
                      </a:cubicBezTo>
                      <a:close/>
                      <a:moveTo>
                        <a:pt x="431" y="17617"/>
                      </a:moveTo>
                      <a:cubicBezTo>
                        <a:pt x="1444" y="18364"/>
                        <a:pt x="2414" y="19277"/>
                        <a:pt x="3339" y="20355"/>
                      </a:cubicBezTo>
                      <a:cubicBezTo>
                        <a:pt x="3471" y="20604"/>
                        <a:pt x="3515" y="20936"/>
                        <a:pt x="3427" y="21268"/>
                      </a:cubicBezTo>
                      <a:cubicBezTo>
                        <a:pt x="3339" y="21434"/>
                        <a:pt x="3251" y="21600"/>
                        <a:pt x="3119" y="21600"/>
                      </a:cubicBezTo>
                      <a:cubicBezTo>
                        <a:pt x="3075" y="21600"/>
                        <a:pt x="2987" y="21517"/>
                        <a:pt x="2943" y="21434"/>
                      </a:cubicBezTo>
                      <a:cubicBezTo>
                        <a:pt x="2105" y="20355"/>
                        <a:pt x="1180" y="19443"/>
                        <a:pt x="210" y="18696"/>
                      </a:cubicBezTo>
                      <a:cubicBezTo>
                        <a:pt x="34" y="18613"/>
                        <a:pt x="-54" y="18281"/>
                        <a:pt x="34" y="17866"/>
                      </a:cubicBezTo>
                      <a:cubicBezTo>
                        <a:pt x="78" y="17617"/>
                        <a:pt x="299" y="17451"/>
                        <a:pt x="431" y="17617"/>
                      </a:cubicBezTo>
                      <a:close/>
                      <a:moveTo>
                        <a:pt x="3425" y="4741"/>
                      </a:moveTo>
                      <a:cubicBezTo>
                        <a:pt x="3557" y="4491"/>
                        <a:pt x="3776" y="4491"/>
                        <a:pt x="3863" y="4741"/>
                      </a:cubicBezTo>
                      <a:cubicBezTo>
                        <a:pt x="4520" y="6074"/>
                        <a:pt x="5090" y="7408"/>
                        <a:pt x="5615" y="8825"/>
                      </a:cubicBezTo>
                      <a:cubicBezTo>
                        <a:pt x="5747" y="9075"/>
                        <a:pt x="5703" y="9408"/>
                        <a:pt x="5572" y="9658"/>
                      </a:cubicBezTo>
                      <a:cubicBezTo>
                        <a:pt x="5528" y="9741"/>
                        <a:pt x="5440" y="9741"/>
                        <a:pt x="5396" y="9741"/>
                      </a:cubicBezTo>
                      <a:cubicBezTo>
                        <a:pt x="5265" y="9741"/>
                        <a:pt x="5177" y="9741"/>
                        <a:pt x="5134" y="9491"/>
                      </a:cubicBezTo>
                      <a:cubicBezTo>
                        <a:pt x="4564" y="8158"/>
                        <a:pt x="3995" y="6824"/>
                        <a:pt x="3425" y="5574"/>
                      </a:cubicBezTo>
                      <a:cubicBezTo>
                        <a:pt x="3294" y="5324"/>
                        <a:pt x="3294" y="4908"/>
                        <a:pt x="3425" y="4741"/>
                      </a:cubicBezTo>
                      <a:close/>
                      <a:moveTo>
                        <a:pt x="17898" y="4403"/>
                      </a:moveTo>
                      <a:cubicBezTo>
                        <a:pt x="18072" y="4237"/>
                        <a:pt x="18291" y="4320"/>
                        <a:pt x="18378" y="4651"/>
                      </a:cubicBezTo>
                      <a:cubicBezTo>
                        <a:pt x="18422" y="4900"/>
                        <a:pt x="18378" y="5314"/>
                        <a:pt x="18247" y="5480"/>
                      </a:cubicBezTo>
                      <a:cubicBezTo>
                        <a:pt x="17679" y="5977"/>
                        <a:pt x="17198" y="6805"/>
                        <a:pt x="16893" y="7882"/>
                      </a:cubicBezTo>
                      <a:cubicBezTo>
                        <a:pt x="16805" y="7964"/>
                        <a:pt x="16718" y="8047"/>
                        <a:pt x="16587" y="8047"/>
                      </a:cubicBezTo>
                      <a:cubicBezTo>
                        <a:pt x="16543" y="8047"/>
                        <a:pt x="16456" y="8047"/>
                        <a:pt x="16412" y="7964"/>
                      </a:cubicBezTo>
                      <a:cubicBezTo>
                        <a:pt x="16281" y="7799"/>
                        <a:pt x="16237" y="7467"/>
                        <a:pt x="16324" y="7136"/>
                      </a:cubicBezTo>
                      <a:cubicBezTo>
                        <a:pt x="16718" y="5977"/>
                        <a:pt x="17286" y="5066"/>
                        <a:pt x="17898" y="4403"/>
                      </a:cubicBezTo>
                      <a:close/>
                      <a:moveTo>
                        <a:pt x="10334" y="0"/>
                      </a:moveTo>
                      <a:cubicBezTo>
                        <a:pt x="10463" y="0"/>
                        <a:pt x="10678" y="167"/>
                        <a:pt x="10678" y="585"/>
                      </a:cubicBezTo>
                      <a:lnTo>
                        <a:pt x="11193" y="5263"/>
                      </a:lnTo>
                      <a:cubicBezTo>
                        <a:pt x="11236" y="5681"/>
                        <a:pt x="11107" y="5932"/>
                        <a:pt x="10978" y="6015"/>
                      </a:cubicBezTo>
                      <a:cubicBezTo>
                        <a:pt x="10935" y="6099"/>
                        <a:pt x="10892" y="6099"/>
                        <a:pt x="10892" y="6099"/>
                      </a:cubicBezTo>
                      <a:cubicBezTo>
                        <a:pt x="10764" y="6099"/>
                        <a:pt x="10635" y="5848"/>
                        <a:pt x="10592" y="5514"/>
                      </a:cubicBezTo>
                      <a:lnTo>
                        <a:pt x="10077" y="835"/>
                      </a:lnTo>
                      <a:cubicBezTo>
                        <a:pt x="10034" y="418"/>
                        <a:pt x="10163" y="167"/>
                        <a:pt x="10334" y="0"/>
                      </a:cubicBezTo>
                      <a:close/>
                    </a:path>
                  </a:pathLst>
                </a:custGeom>
                <a:solidFill>
                  <a:srgbClr val="FECA5A"/>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grpSp>
          <p:nvGrpSpPr>
            <p:cNvPr id="1788" name="Group 1173"/>
            <p:cNvGrpSpPr/>
            <p:nvPr/>
          </p:nvGrpSpPr>
          <p:grpSpPr>
            <a:xfrm>
              <a:off x="3346427" y="1946830"/>
              <a:ext cx="1783930" cy="3468270"/>
              <a:chOff x="0" y="0"/>
              <a:chExt cx="1783928" cy="3468268"/>
            </a:xfrm>
          </p:grpSpPr>
          <p:sp>
            <p:nvSpPr>
              <p:cNvPr id="1752" name="Freeform: Shape 839"/>
              <p:cNvSpPr/>
              <p:nvPr/>
            </p:nvSpPr>
            <p:spPr>
              <a:xfrm>
                <a:off x="6334" y="731383"/>
                <a:ext cx="881074" cy="5815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9196"/>
                    </a:moveTo>
                    <a:lnTo>
                      <a:pt x="7082" y="19196"/>
                    </a:lnTo>
                    <a:lnTo>
                      <a:pt x="2445" y="0"/>
                    </a:lnTo>
                    <a:lnTo>
                      <a:pt x="0" y="1374"/>
                    </a:lnTo>
                    <a:lnTo>
                      <a:pt x="4890" y="21600"/>
                    </a:lnTo>
                    <a:lnTo>
                      <a:pt x="21600" y="21600"/>
                    </a:lnTo>
                    <a:close/>
                  </a:path>
                </a:pathLst>
              </a:custGeom>
              <a:solidFill>
                <a:srgbClr val="59585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53" name="Freeform: Shape 867"/>
              <p:cNvSpPr/>
              <p:nvPr/>
            </p:nvSpPr>
            <p:spPr>
              <a:xfrm>
                <a:off x="1061354" y="477149"/>
                <a:ext cx="163659" cy="274080"/>
              </a:xfrm>
              <a:custGeom>
                <a:avLst/>
                <a:gdLst/>
                <a:ahLst/>
                <a:cxnLst>
                  <a:cxn ang="0">
                    <a:pos x="wd2" y="hd2"/>
                  </a:cxn>
                  <a:cxn ang="5400000">
                    <a:pos x="wd2" y="hd2"/>
                  </a:cxn>
                  <a:cxn ang="10800000">
                    <a:pos x="wd2" y="hd2"/>
                  </a:cxn>
                  <a:cxn ang="16200000">
                    <a:pos x="wd2" y="hd2"/>
                  </a:cxn>
                </a:cxnLst>
                <a:rect l="0" t="0" r="r" b="b"/>
                <a:pathLst>
                  <a:path w="21600" h="20186" fill="norm" stroke="1" extrusionOk="0">
                    <a:moveTo>
                      <a:pt x="14040" y="0"/>
                    </a:moveTo>
                    <a:lnTo>
                      <a:pt x="21600" y="17673"/>
                    </a:lnTo>
                    <a:cubicBezTo>
                      <a:pt x="21600" y="17673"/>
                      <a:pt x="14175" y="21600"/>
                      <a:pt x="0" y="19636"/>
                    </a:cubicBezTo>
                    <a:lnTo>
                      <a:pt x="1485" y="0"/>
                    </a:lnTo>
                    <a:close/>
                  </a:path>
                </a:pathLst>
              </a:custGeom>
              <a:solidFill>
                <a:srgbClr val="ABC8F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54" name="Freeform: Shape 868"/>
              <p:cNvSpPr/>
              <p:nvPr/>
            </p:nvSpPr>
            <p:spPr>
              <a:xfrm>
                <a:off x="1067533" y="477149"/>
                <a:ext cx="113223" cy="1317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9544"/>
                    </a:moveTo>
                    <a:lnTo>
                      <a:pt x="19070" y="0"/>
                    </a:lnTo>
                    <a:lnTo>
                      <a:pt x="973" y="0"/>
                    </a:lnTo>
                    <a:lnTo>
                      <a:pt x="0" y="21600"/>
                    </a:lnTo>
                    <a:cubicBezTo>
                      <a:pt x="3114" y="21098"/>
                      <a:pt x="7589" y="18419"/>
                      <a:pt x="9535" y="17414"/>
                    </a:cubicBezTo>
                    <a:cubicBezTo>
                      <a:pt x="14011" y="15070"/>
                      <a:pt x="18097" y="12391"/>
                      <a:pt x="21600" y="9544"/>
                    </a:cubicBezTo>
                    <a:close/>
                  </a:path>
                </a:pathLst>
              </a:custGeom>
              <a:solidFill>
                <a:srgbClr val="89A8E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55" name="Freeform: Shape 869"/>
              <p:cNvSpPr/>
              <p:nvPr/>
            </p:nvSpPr>
            <p:spPr>
              <a:xfrm>
                <a:off x="948135" y="138512"/>
                <a:ext cx="346872" cy="3746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330" y="21600"/>
                    </a:moveTo>
                    <a:lnTo>
                      <a:pt x="14634" y="21600"/>
                    </a:lnTo>
                    <a:cubicBezTo>
                      <a:pt x="18469" y="21600"/>
                      <a:pt x="21600" y="18759"/>
                      <a:pt x="21600" y="15209"/>
                    </a:cubicBezTo>
                    <a:lnTo>
                      <a:pt x="21600" y="8581"/>
                    </a:lnTo>
                    <a:cubicBezTo>
                      <a:pt x="21600" y="3847"/>
                      <a:pt x="17446" y="0"/>
                      <a:pt x="12334" y="0"/>
                    </a:cubicBezTo>
                    <a:lnTo>
                      <a:pt x="11759" y="0"/>
                    </a:lnTo>
                    <a:cubicBezTo>
                      <a:pt x="5304" y="0"/>
                      <a:pt x="0" y="4853"/>
                      <a:pt x="0" y="10889"/>
                    </a:cubicBezTo>
                    <a:lnTo>
                      <a:pt x="0" y="13019"/>
                    </a:lnTo>
                    <a:cubicBezTo>
                      <a:pt x="0" y="17813"/>
                      <a:pt x="4218" y="21600"/>
                      <a:pt x="9330" y="21600"/>
                    </a:cubicBezTo>
                    <a:close/>
                  </a:path>
                </a:pathLst>
              </a:custGeom>
              <a:solidFill>
                <a:srgbClr val="ABC8F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56" name="Freeform: Shape 870"/>
              <p:cNvSpPr/>
              <p:nvPr/>
            </p:nvSpPr>
            <p:spPr>
              <a:xfrm>
                <a:off x="962546" y="-1"/>
                <a:ext cx="435391" cy="541239"/>
              </a:xfrm>
              <a:custGeom>
                <a:avLst/>
                <a:gdLst/>
                <a:ahLst/>
                <a:cxnLst>
                  <a:cxn ang="0">
                    <a:pos x="wd2" y="hd2"/>
                  </a:cxn>
                  <a:cxn ang="5400000">
                    <a:pos x="wd2" y="hd2"/>
                  </a:cxn>
                  <a:cxn ang="10800000">
                    <a:pos x="wd2" y="hd2"/>
                  </a:cxn>
                  <a:cxn ang="16200000">
                    <a:pos x="wd2" y="hd2"/>
                  </a:cxn>
                </a:cxnLst>
                <a:rect l="0" t="0" r="r" b="b"/>
                <a:pathLst>
                  <a:path w="21600" h="21270" fill="norm" stroke="1" extrusionOk="0">
                    <a:moveTo>
                      <a:pt x="21549" y="12620"/>
                    </a:moveTo>
                    <a:cubicBezTo>
                      <a:pt x="21396" y="10439"/>
                      <a:pt x="20225" y="8057"/>
                      <a:pt x="17881" y="6846"/>
                    </a:cubicBezTo>
                    <a:cubicBezTo>
                      <a:pt x="16862" y="6321"/>
                      <a:pt x="15742" y="6079"/>
                      <a:pt x="14723" y="5594"/>
                    </a:cubicBezTo>
                    <a:cubicBezTo>
                      <a:pt x="12787" y="4585"/>
                      <a:pt x="12226" y="2728"/>
                      <a:pt x="10443" y="1597"/>
                    </a:cubicBezTo>
                    <a:cubicBezTo>
                      <a:pt x="9068" y="750"/>
                      <a:pt x="7030" y="144"/>
                      <a:pt x="5298" y="23"/>
                    </a:cubicBezTo>
                    <a:cubicBezTo>
                      <a:pt x="2700" y="-179"/>
                      <a:pt x="0" y="951"/>
                      <a:pt x="0" y="3212"/>
                    </a:cubicBezTo>
                    <a:cubicBezTo>
                      <a:pt x="0" y="4827"/>
                      <a:pt x="1223" y="6483"/>
                      <a:pt x="2547" y="7654"/>
                    </a:cubicBezTo>
                    <a:cubicBezTo>
                      <a:pt x="3770" y="8824"/>
                      <a:pt x="6215" y="9470"/>
                      <a:pt x="6572" y="11085"/>
                    </a:cubicBezTo>
                    <a:cubicBezTo>
                      <a:pt x="6623" y="11247"/>
                      <a:pt x="6674" y="11449"/>
                      <a:pt x="6674" y="11651"/>
                    </a:cubicBezTo>
                    <a:cubicBezTo>
                      <a:pt x="6674" y="11974"/>
                      <a:pt x="7132" y="12175"/>
                      <a:pt x="7489" y="12014"/>
                    </a:cubicBezTo>
                    <a:cubicBezTo>
                      <a:pt x="7947" y="11772"/>
                      <a:pt x="8508" y="11651"/>
                      <a:pt x="9119" y="11651"/>
                    </a:cubicBezTo>
                    <a:cubicBezTo>
                      <a:pt x="10800" y="11691"/>
                      <a:pt x="12125" y="12781"/>
                      <a:pt x="12226" y="14033"/>
                    </a:cubicBezTo>
                    <a:cubicBezTo>
                      <a:pt x="12277" y="15486"/>
                      <a:pt x="10851" y="16657"/>
                      <a:pt x="9068" y="16657"/>
                    </a:cubicBezTo>
                    <a:cubicBezTo>
                      <a:pt x="8813" y="16657"/>
                      <a:pt x="8609" y="16657"/>
                      <a:pt x="8406" y="16617"/>
                    </a:cubicBezTo>
                    <a:cubicBezTo>
                      <a:pt x="7998" y="16536"/>
                      <a:pt x="7692" y="16899"/>
                      <a:pt x="7794" y="17182"/>
                    </a:cubicBezTo>
                    <a:cubicBezTo>
                      <a:pt x="7947" y="17464"/>
                      <a:pt x="8100" y="17747"/>
                      <a:pt x="8253" y="17989"/>
                    </a:cubicBezTo>
                    <a:lnTo>
                      <a:pt x="8253" y="18030"/>
                    </a:lnTo>
                    <a:cubicBezTo>
                      <a:pt x="8813" y="19120"/>
                      <a:pt x="9628" y="20250"/>
                      <a:pt x="10953" y="20815"/>
                    </a:cubicBezTo>
                    <a:cubicBezTo>
                      <a:pt x="12430" y="21421"/>
                      <a:pt x="14264" y="21381"/>
                      <a:pt x="15742" y="20937"/>
                    </a:cubicBezTo>
                    <a:cubicBezTo>
                      <a:pt x="19358" y="19766"/>
                      <a:pt x="21498" y="16253"/>
                      <a:pt x="21600" y="13306"/>
                    </a:cubicBezTo>
                    <a:cubicBezTo>
                      <a:pt x="21600" y="13064"/>
                      <a:pt x="21600" y="12862"/>
                      <a:pt x="21549" y="12620"/>
                    </a:cubicBezTo>
                    <a:close/>
                  </a:path>
                </a:pathLst>
              </a:custGeom>
              <a:solidFill>
                <a:srgbClr val="1072D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57" name="Freeform: Shape 871"/>
              <p:cNvSpPr/>
              <p:nvPr/>
            </p:nvSpPr>
            <p:spPr>
              <a:xfrm>
                <a:off x="343782" y="3140954"/>
                <a:ext cx="340886" cy="317550"/>
              </a:xfrm>
              <a:custGeom>
                <a:avLst/>
                <a:gdLst/>
                <a:ahLst/>
                <a:cxnLst>
                  <a:cxn ang="0">
                    <a:pos x="wd2" y="hd2"/>
                  </a:cxn>
                  <a:cxn ang="5400000">
                    <a:pos x="wd2" y="hd2"/>
                  </a:cxn>
                  <a:cxn ang="10800000">
                    <a:pos x="wd2" y="hd2"/>
                  </a:cxn>
                  <a:cxn ang="16200000">
                    <a:pos x="wd2" y="hd2"/>
                  </a:cxn>
                </a:cxnLst>
                <a:rect l="0" t="0" r="r" b="b"/>
                <a:pathLst>
                  <a:path w="20678" h="21090" fill="norm" stroke="1" extrusionOk="0">
                    <a:moveTo>
                      <a:pt x="12521" y="3475"/>
                    </a:moveTo>
                    <a:lnTo>
                      <a:pt x="17314" y="0"/>
                    </a:lnTo>
                    <a:lnTo>
                      <a:pt x="20053" y="3679"/>
                    </a:lnTo>
                    <a:cubicBezTo>
                      <a:pt x="21111" y="5110"/>
                      <a:pt x="20800" y="7223"/>
                      <a:pt x="19306" y="8313"/>
                    </a:cubicBezTo>
                    <a:lnTo>
                      <a:pt x="1814" y="20850"/>
                    </a:lnTo>
                    <a:cubicBezTo>
                      <a:pt x="756" y="21600"/>
                      <a:pt x="-489" y="20442"/>
                      <a:pt x="196" y="19420"/>
                    </a:cubicBezTo>
                    <a:cubicBezTo>
                      <a:pt x="2499" y="15536"/>
                      <a:pt x="6607" y="9676"/>
                      <a:pt x="12521" y="3475"/>
                    </a:cubicBezTo>
                    <a:close/>
                  </a:path>
                </a:pathLst>
              </a:custGeom>
              <a:solidFill>
                <a:srgbClr val="FB7A0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58" name="Freeform: Shape 872"/>
              <p:cNvSpPr/>
              <p:nvPr/>
            </p:nvSpPr>
            <p:spPr>
              <a:xfrm>
                <a:off x="343783" y="3323139"/>
                <a:ext cx="121612" cy="135371"/>
              </a:xfrm>
              <a:custGeom>
                <a:avLst/>
                <a:gdLst/>
                <a:ahLst/>
                <a:cxnLst>
                  <a:cxn ang="0">
                    <a:pos x="wd2" y="hd2"/>
                  </a:cxn>
                  <a:cxn ang="5400000">
                    <a:pos x="wd2" y="hd2"/>
                  </a:cxn>
                  <a:cxn ang="10800000">
                    <a:pos x="wd2" y="hd2"/>
                  </a:cxn>
                  <a:cxn ang="16200000">
                    <a:pos x="wd2" y="hd2"/>
                  </a:cxn>
                </a:cxnLst>
                <a:rect l="0" t="0" r="r" b="b"/>
                <a:pathLst>
                  <a:path w="20265" h="20445" fill="norm" stroke="1" extrusionOk="0">
                    <a:moveTo>
                      <a:pt x="14142" y="0"/>
                    </a:moveTo>
                    <a:cubicBezTo>
                      <a:pt x="8359" y="6480"/>
                      <a:pt x="3767" y="12189"/>
                      <a:pt x="536" y="16663"/>
                    </a:cubicBezTo>
                    <a:cubicBezTo>
                      <a:pt x="-1335" y="18977"/>
                      <a:pt x="2067" y="21600"/>
                      <a:pt x="4958" y="19903"/>
                    </a:cubicBezTo>
                    <a:lnTo>
                      <a:pt x="20265" y="10954"/>
                    </a:lnTo>
                    <a:cubicBezTo>
                      <a:pt x="19755" y="7097"/>
                      <a:pt x="17884" y="2931"/>
                      <a:pt x="14142" y="0"/>
                    </a:cubicBezTo>
                    <a:close/>
                  </a:path>
                </a:pathLst>
              </a:custGeom>
              <a:solidFill>
                <a:srgbClr val="FFCB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59" name="Freeform: Shape 873"/>
              <p:cNvSpPr/>
              <p:nvPr/>
            </p:nvSpPr>
            <p:spPr>
              <a:xfrm>
                <a:off x="340129" y="3321080"/>
                <a:ext cx="236433" cy="141013"/>
              </a:xfrm>
              <a:custGeom>
                <a:avLst/>
                <a:gdLst/>
                <a:ahLst/>
                <a:cxnLst>
                  <a:cxn ang="0">
                    <a:pos x="wd2" y="hd2"/>
                  </a:cxn>
                  <a:cxn ang="5400000">
                    <a:pos x="wd2" y="hd2"/>
                  </a:cxn>
                  <a:cxn ang="10800000">
                    <a:pos x="wd2" y="hd2"/>
                  </a:cxn>
                  <a:cxn ang="16200000">
                    <a:pos x="wd2" y="hd2"/>
                  </a:cxn>
                </a:cxnLst>
                <a:rect l="0" t="0" r="r" b="b"/>
                <a:pathLst>
                  <a:path w="21479" h="21600" fill="norm" stroke="1" extrusionOk="0">
                    <a:moveTo>
                      <a:pt x="2020" y="21600"/>
                    </a:moveTo>
                    <a:cubicBezTo>
                      <a:pt x="1462" y="21600"/>
                      <a:pt x="903" y="21130"/>
                      <a:pt x="531" y="20504"/>
                    </a:cubicBezTo>
                    <a:cubicBezTo>
                      <a:pt x="-121" y="19409"/>
                      <a:pt x="-121" y="18000"/>
                      <a:pt x="251" y="16904"/>
                    </a:cubicBezTo>
                    <a:cubicBezTo>
                      <a:pt x="2393" y="11583"/>
                      <a:pt x="4813" y="6261"/>
                      <a:pt x="7327" y="1096"/>
                    </a:cubicBezTo>
                    <a:lnTo>
                      <a:pt x="7793" y="1722"/>
                    </a:lnTo>
                    <a:cubicBezTo>
                      <a:pt x="5279" y="6887"/>
                      <a:pt x="2951" y="12209"/>
                      <a:pt x="810" y="17530"/>
                    </a:cubicBezTo>
                    <a:cubicBezTo>
                      <a:pt x="438" y="18313"/>
                      <a:pt x="531" y="19096"/>
                      <a:pt x="903" y="19878"/>
                    </a:cubicBezTo>
                    <a:cubicBezTo>
                      <a:pt x="1369" y="20504"/>
                      <a:pt x="2113" y="20974"/>
                      <a:pt x="2858" y="20191"/>
                    </a:cubicBezTo>
                    <a:lnTo>
                      <a:pt x="21107" y="0"/>
                    </a:lnTo>
                    <a:lnTo>
                      <a:pt x="21479" y="783"/>
                    </a:lnTo>
                    <a:lnTo>
                      <a:pt x="3231" y="20974"/>
                    </a:lnTo>
                    <a:cubicBezTo>
                      <a:pt x="2765" y="21443"/>
                      <a:pt x="2393" y="21600"/>
                      <a:pt x="2020" y="21600"/>
                    </a:cubicBezTo>
                    <a:close/>
                  </a:path>
                </a:pathLst>
              </a:custGeom>
              <a:solidFill>
                <a:srgbClr val="21247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60" name="Freeform: Shape 874"/>
              <p:cNvSpPr/>
              <p:nvPr/>
            </p:nvSpPr>
            <p:spPr>
              <a:xfrm>
                <a:off x="471574" y="3135807"/>
                <a:ext cx="216340" cy="144102"/>
              </a:xfrm>
              <a:custGeom>
                <a:avLst/>
                <a:gdLst/>
                <a:ahLst/>
                <a:cxnLst>
                  <a:cxn ang="0">
                    <a:pos x="wd2" y="hd2"/>
                  </a:cxn>
                  <a:cxn ang="5400000">
                    <a:pos x="wd2" y="hd2"/>
                  </a:cxn>
                  <a:cxn ang="10800000">
                    <a:pos x="wd2" y="hd2"/>
                  </a:cxn>
                  <a:cxn ang="16200000">
                    <a:pos x="wd2" y="hd2"/>
                  </a:cxn>
                </a:cxnLst>
                <a:rect l="0" t="0" r="r" b="b"/>
                <a:pathLst>
                  <a:path w="21517" h="21600" fill="norm" stroke="1" extrusionOk="0">
                    <a:moveTo>
                      <a:pt x="17321" y="21600"/>
                    </a:moveTo>
                    <a:lnTo>
                      <a:pt x="17015" y="20681"/>
                    </a:lnTo>
                    <a:lnTo>
                      <a:pt x="18747" y="18996"/>
                    </a:lnTo>
                    <a:cubicBezTo>
                      <a:pt x="19868" y="17770"/>
                      <a:pt x="20581" y="16238"/>
                      <a:pt x="20887" y="14400"/>
                    </a:cubicBezTo>
                    <a:cubicBezTo>
                      <a:pt x="20989" y="12562"/>
                      <a:pt x="20683" y="10723"/>
                      <a:pt x="19868" y="9345"/>
                    </a:cubicBezTo>
                    <a:lnTo>
                      <a:pt x="15691" y="1532"/>
                    </a:lnTo>
                    <a:lnTo>
                      <a:pt x="8049" y="9038"/>
                    </a:lnTo>
                    <a:cubicBezTo>
                      <a:pt x="5502" y="12715"/>
                      <a:pt x="2955" y="16545"/>
                      <a:pt x="509" y="20681"/>
                    </a:cubicBezTo>
                    <a:lnTo>
                      <a:pt x="0" y="19915"/>
                    </a:lnTo>
                    <a:cubicBezTo>
                      <a:pt x="2445" y="15932"/>
                      <a:pt x="4992" y="11949"/>
                      <a:pt x="7642" y="8119"/>
                    </a:cubicBezTo>
                    <a:lnTo>
                      <a:pt x="15792" y="0"/>
                    </a:lnTo>
                    <a:lnTo>
                      <a:pt x="20377" y="8732"/>
                    </a:lnTo>
                    <a:cubicBezTo>
                      <a:pt x="21294" y="10417"/>
                      <a:pt x="21600" y="12409"/>
                      <a:pt x="21498" y="14553"/>
                    </a:cubicBezTo>
                    <a:cubicBezTo>
                      <a:pt x="21192" y="16545"/>
                      <a:pt x="20377" y="18536"/>
                      <a:pt x="19053" y="19762"/>
                    </a:cubicBezTo>
                    <a:close/>
                  </a:path>
                </a:pathLst>
              </a:custGeom>
              <a:solidFill>
                <a:srgbClr val="21247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61" name="Freeform: Shape 875"/>
              <p:cNvSpPr/>
              <p:nvPr/>
            </p:nvSpPr>
            <p:spPr>
              <a:xfrm>
                <a:off x="278484" y="1749647"/>
                <a:ext cx="1126863" cy="1454891"/>
              </a:xfrm>
              <a:custGeom>
                <a:avLst/>
                <a:gdLst/>
                <a:ahLst/>
                <a:cxnLst>
                  <a:cxn ang="0">
                    <a:pos x="wd2" y="hd2"/>
                  </a:cxn>
                  <a:cxn ang="5400000">
                    <a:pos x="wd2" y="hd2"/>
                  </a:cxn>
                  <a:cxn ang="10800000">
                    <a:pos x="wd2" y="hd2"/>
                  </a:cxn>
                  <a:cxn ang="16200000">
                    <a:pos x="wd2" y="hd2"/>
                  </a:cxn>
                </a:cxnLst>
                <a:rect l="0" t="0" r="r" b="b"/>
                <a:pathLst>
                  <a:path w="21459" h="21381" fill="norm" stroke="1" extrusionOk="0">
                    <a:moveTo>
                      <a:pt x="18850" y="101"/>
                    </a:moveTo>
                    <a:cubicBezTo>
                      <a:pt x="19536" y="177"/>
                      <a:pt x="20202" y="328"/>
                      <a:pt x="20691" y="675"/>
                    </a:cubicBezTo>
                    <a:cubicBezTo>
                      <a:pt x="21239" y="1068"/>
                      <a:pt x="21494" y="1643"/>
                      <a:pt x="21455" y="2187"/>
                    </a:cubicBezTo>
                    <a:cubicBezTo>
                      <a:pt x="21318" y="4243"/>
                      <a:pt x="18419" y="5391"/>
                      <a:pt x="15756" y="5618"/>
                    </a:cubicBezTo>
                    <a:cubicBezTo>
                      <a:pt x="14150" y="5754"/>
                      <a:pt x="12545" y="5618"/>
                      <a:pt x="10958" y="5618"/>
                    </a:cubicBezTo>
                    <a:cubicBezTo>
                      <a:pt x="9588" y="5618"/>
                      <a:pt x="8119" y="5664"/>
                      <a:pt x="7081" y="6268"/>
                    </a:cubicBezTo>
                    <a:cubicBezTo>
                      <a:pt x="6082" y="6873"/>
                      <a:pt x="5788" y="7840"/>
                      <a:pt x="5612" y="8762"/>
                    </a:cubicBezTo>
                    <a:cubicBezTo>
                      <a:pt x="4790" y="12904"/>
                      <a:pt x="5260" y="16547"/>
                      <a:pt x="6807" y="20598"/>
                    </a:cubicBezTo>
                    <a:cubicBezTo>
                      <a:pt x="6591" y="20809"/>
                      <a:pt x="5514" y="21565"/>
                      <a:pt x="5338" y="21338"/>
                    </a:cubicBezTo>
                    <a:cubicBezTo>
                      <a:pt x="2126" y="17333"/>
                      <a:pt x="697" y="12481"/>
                      <a:pt x="109" y="7916"/>
                    </a:cubicBezTo>
                    <a:cubicBezTo>
                      <a:pt x="-86" y="6389"/>
                      <a:pt x="-106" y="4802"/>
                      <a:pt x="795" y="3411"/>
                    </a:cubicBezTo>
                    <a:cubicBezTo>
                      <a:pt x="1637" y="2127"/>
                      <a:pt x="3027" y="1204"/>
                      <a:pt x="4946" y="736"/>
                    </a:cubicBezTo>
                    <a:cubicBezTo>
                      <a:pt x="6552" y="343"/>
                      <a:pt x="8295" y="267"/>
                      <a:pt x="9999" y="177"/>
                    </a:cubicBezTo>
                    <a:cubicBezTo>
                      <a:pt x="12270" y="71"/>
                      <a:pt x="14542" y="-35"/>
                      <a:pt x="16814" y="10"/>
                    </a:cubicBezTo>
                    <a:cubicBezTo>
                      <a:pt x="17460" y="25"/>
                      <a:pt x="18165" y="10"/>
                      <a:pt x="18850" y="101"/>
                    </a:cubicBezTo>
                    <a:close/>
                  </a:path>
                </a:pathLst>
              </a:custGeom>
              <a:solidFill>
                <a:srgbClr val="18185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62" name="Freeform: Shape 876"/>
              <p:cNvSpPr/>
              <p:nvPr/>
            </p:nvSpPr>
            <p:spPr>
              <a:xfrm>
                <a:off x="544880" y="1890169"/>
                <a:ext cx="867663" cy="1321807"/>
              </a:xfrm>
              <a:custGeom>
                <a:avLst/>
                <a:gdLst/>
                <a:ahLst/>
                <a:cxnLst>
                  <a:cxn ang="0">
                    <a:pos x="wd2" y="hd2"/>
                  </a:cxn>
                  <a:cxn ang="5400000">
                    <a:pos x="wd2" y="hd2"/>
                  </a:cxn>
                  <a:cxn ang="10800000">
                    <a:pos x="wd2" y="hd2"/>
                  </a:cxn>
                  <a:cxn ang="16200000">
                    <a:pos x="wd2" y="hd2"/>
                  </a:cxn>
                </a:cxnLst>
                <a:rect l="0" t="0" r="r" b="b"/>
                <a:pathLst>
                  <a:path w="21099" h="21586" fill="norm" stroke="1" extrusionOk="0">
                    <a:moveTo>
                      <a:pt x="469" y="21586"/>
                    </a:moveTo>
                    <a:cubicBezTo>
                      <a:pt x="344" y="21569"/>
                      <a:pt x="244" y="21536"/>
                      <a:pt x="194" y="21468"/>
                    </a:cubicBezTo>
                    <a:cubicBezTo>
                      <a:pt x="144" y="21418"/>
                      <a:pt x="144" y="21334"/>
                      <a:pt x="244" y="21300"/>
                    </a:cubicBezTo>
                    <a:cubicBezTo>
                      <a:pt x="319" y="21267"/>
                      <a:pt x="419" y="21284"/>
                      <a:pt x="494" y="21317"/>
                    </a:cubicBezTo>
                    <a:cubicBezTo>
                      <a:pt x="744" y="21317"/>
                      <a:pt x="1669" y="20813"/>
                      <a:pt x="1994" y="20545"/>
                    </a:cubicBezTo>
                    <a:cubicBezTo>
                      <a:pt x="-31" y="15858"/>
                      <a:pt x="-481" y="11811"/>
                      <a:pt x="494" y="7410"/>
                    </a:cubicBezTo>
                    <a:cubicBezTo>
                      <a:pt x="744" y="6318"/>
                      <a:pt x="1169" y="5243"/>
                      <a:pt x="2469" y="4555"/>
                    </a:cubicBezTo>
                    <a:cubicBezTo>
                      <a:pt x="3794" y="3883"/>
                      <a:pt x="5594" y="3816"/>
                      <a:pt x="7519" y="3816"/>
                    </a:cubicBezTo>
                    <a:cubicBezTo>
                      <a:pt x="8194" y="3816"/>
                      <a:pt x="8919" y="3832"/>
                      <a:pt x="9594" y="3832"/>
                    </a:cubicBezTo>
                    <a:cubicBezTo>
                      <a:pt x="10919" y="3866"/>
                      <a:pt x="12294" y="3900"/>
                      <a:pt x="13644" y="3816"/>
                    </a:cubicBezTo>
                    <a:cubicBezTo>
                      <a:pt x="18369" y="3463"/>
                      <a:pt x="20619" y="1699"/>
                      <a:pt x="20744" y="120"/>
                    </a:cubicBezTo>
                    <a:cubicBezTo>
                      <a:pt x="20744" y="36"/>
                      <a:pt x="20819" y="-14"/>
                      <a:pt x="20919" y="3"/>
                    </a:cubicBezTo>
                    <a:cubicBezTo>
                      <a:pt x="21044" y="3"/>
                      <a:pt x="21119" y="53"/>
                      <a:pt x="21094" y="120"/>
                    </a:cubicBezTo>
                    <a:cubicBezTo>
                      <a:pt x="21019" y="1212"/>
                      <a:pt x="20144" y="2170"/>
                      <a:pt x="18594" y="2892"/>
                    </a:cubicBezTo>
                    <a:cubicBezTo>
                      <a:pt x="17269" y="3513"/>
                      <a:pt x="15544" y="3916"/>
                      <a:pt x="13669" y="4051"/>
                    </a:cubicBezTo>
                    <a:cubicBezTo>
                      <a:pt x="12294" y="4151"/>
                      <a:pt x="10919" y="4118"/>
                      <a:pt x="9594" y="4101"/>
                    </a:cubicBezTo>
                    <a:cubicBezTo>
                      <a:pt x="8894" y="4084"/>
                      <a:pt x="8194" y="4067"/>
                      <a:pt x="7519" y="4067"/>
                    </a:cubicBezTo>
                    <a:cubicBezTo>
                      <a:pt x="5669" y="4067"/>
                      <a:pt x="3919" y="4118"/>
                      <a:pt x="2694" y="4756"/>
                    </a:cubicBezTo>
                    <a:cubicBezTo>
                      <a:pt x="1494" y="5378"/>
                      <a:pt x="1094" y="6419"/>
                      <a:pt x="869" y="7444"/>
                    </a:cubicBezTo>
                    <a:cubicBezTo>
                      <a:pt x="-106" y="11827"/>
                      <a:pt x="344" y="15858"/>
                      <a:pt x="2394" y="20545"/>
                    </a:cubicBezTo>
                    <a:lnTo>
                      <a:pt x="2419" y="20612"/>
                    </a:lnTo>
                    <a:lnTo>
                      <a:pt x="2369" y="20645"/>
                    </a:lnTo>
                    <a:cubicBezTo>
                      <a:pt x="2194" y="20797"/>
                      <a:pt x="1044" y="21586"/>
                      <a:pt x="469" y="21586"/>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63" name="Freeform: Shape 877"/>
              <p:cNvSpPr/>
              <p:nvPr/>
            </p:nvSpPr>
            <p:spPr>
              <a:xfrm>
                <a:off x="207279" y="3116250"/>
                <a:ext cx="360260" cy="296861"/>
              </a:xfrm>
              <a:custGeom>
                <a:avLst/>
                <a:gdLst/>
                <a:ahLst/>
                <a:cxnLst>
                  <a:cxn ang="0">
                    <a:pos x="wd2" y="hd2"/>
                  </a:cxn>
                  <a:cxn ang="5400000">
                    <a:pos x="wd2" y="hd2"/>
                  </a:cxn>
                  <a:cxn ang="10800000">
                    <a:pos x="wd2" y="hd2"/>
                  </a:cxn>
                  <a:cxn ang="16200000">
                    <a:pos x="wd2" y="hd2"/>
                  </a:cxn>
                </a:cxnLst>
                <a:rect l="0" t="0" r="r" b="b"/>
                <a:pathLst>
                  <a:path w="20659" h="21119" fill="norm" stroke="1" extrusionOk="0">
                    <a:moveTo>
                      <a:pt x="13170" y="3284"/>
                    </a:moveTo>
                    <a:lnTo>
                      <a:pt x="17938" y="0"/>
                    </a:lnTo>
                    <a:lnTo>
                      <a:pt x="20174" y="4159"/>
                    </a:lnTo>
                    <a:cubicBezTo>
                      <a:pt x="21116" y="5838"/>
                      <a:pt x="20645" y="8027"/>
                      <a:pt x="19115" y="8976"/>
                    </a:cubicBezTo>
                    <a:lnTo>
                      <a:pt x="1635" y="20943"/>
                    </a:lnTo>
                    <a:cubicBezTo>
                      <a:pt x="634" y="21600"/>
                      <a:pt x="-484" y="20286"/>
                      <a:pt x="222" y="19192"/>
                    </a:cubicBezTo>
                    <a:cubicBezTo>
                      <a:pt x="2753" y="15324"/>
                      <a:pt x="7050" y="9341"/>
                      <a:pt x="13170" y="3284"/>
                    </a:cubicBezTo>
                    <a:close/>
                  </a:path>
                </a:pathLst>
              </a:custGeom>
              <a:solidFill>
                <a:srgbClr val="FB7A0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64" name="Freeform: Shape 878"/>
              <p:cNvSpPr/>
              <p:nvPr/>
            </p:nvSpPr>
            <p:spPr>
              <a:xfrm>
                <a:off x="207277" y="3282996"/>
                <a:ext cx="125341" cy="130114"/>
              </a:xfrm>
              <a:custGeom>
                <a:avLst/>
                <a:gdLst/>
                <a:ahLst/>
                <a:cxnLst>
                  <a:cxn ang="0">
                    <a:pos x="wd2" y="hd2"/>
                  </a:cxn>
                  <a:cxn ang="5400000">
                    <a:pos x="wd2" y="hd2"/>
                  </a:cxn>
                  <a:cxn ang="10800000">
                    <a:pos x="wd2" y="hd2"/>
                  </a:cxn>
                  <a:cxn ang="16200000">
                    <a:pos x="wd2" y="hd2"/>
                  </a:cxn>
                </a:cxnLst>
                <a:rect l="0" t="0" r="r" b="b"/>
                <a:pathLst>
                  <a:path w="20243" h="20538" fill="norm" stroke="1" extrusionOk="0">
                    <a:moveTo>
                      <a:pt x="15626" y="0"/>
                    </a:moveTo>
                    <a:cubicBezTo>
                      <a:pt x="9361" y="6287"/>
                      <a:pt x="4249" y="11928"/>
                      <a:pt x="622" y="16281"/>
                    </a:cubicBezTo>
                    <a:cubicBezTo>
                      <a:pt x="-1357" y="18699"/>
                      <a:pt x="1776" y="21600"/>
                      <a:pt x="4579" y="20149"/>
                    </a:cubicBezTo>
                    <a:lnTo>
                      <a:pt x="20243" y="11767"/>
                    </a:lnTo>
                    <a:cubicBezTo>
                      <a:pt x="20243" y="7737"/>
                      <a:pt x="18759" y="3385"/>
                      <a:pt x="15626" y="0"/>
                    </a:cubicBezTo>
                    <a:close/>
                  </a:path>
                </a:pathLst>
              </a:custGeom>
              <a:solidFill>
                <a:srgbClr val="FFCB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65" name="Freeform: Shape 879"/>
              <p:cNvSpPr/>
              <p:nvPr/>
            </p:nvSpPr>
            <p:spPr>
              <a:xfrm>
                <a:off x="202537" y="3287113"/>
                <a:ext cx="246393" cy="129692"/>
              </a:xfrm>
              <a:custGeom>
                <a:avLst/>
                <a:gdLst/>
                <a:ahLst/>
                <a:cxnLst>
                  <a:cxn ang="0">
                    <a:pos x="wd2" y="hd2"/>
                  </a:cxn>
                  <a:cxn ang="5400000">
                    <a:pos x="wd2" y="hd2"/>
                  </a:cxn>
                  <a:cxn ang="10800000">
                    <a:pos x="wd2" y="hd2"/>
                  </a:cxn>
                  <a:cxn ang="16200000">
                    <a:pos x="wd2" y="hd2"/>
                  </a:cxn>
                </a:cxnLst>
                <a:rect l="0" t="0" r="r" b="b"/>
                <a:pathLst>
                  <a:path w="21456" h="21600" fill="norm" stroke="1" extrusionOk="0">
                    <a:moveTo>
                      <a:pt x="1909" y="21600"/>
                    </a:moveTo>
                    <a:cubicBezTo>
                      <a:pt x="1284" y="21600"/>
                      <a:pt x="749" y="20920"/>
                      <a:pt x="481" y="20239"/>
                    </a:cubicBezTo>
                    <a:cubicBezTo>
                      <a:pt x="-144" y="19049"/>
                      <a:pt x="-144" y="17518"/>
                      <a:pt x="392" y="16157"/>
                    </a:cubicBezTo>
                    <a:cubicBezTo>
                      <a:pt x="2712" y="10715"/>
                      <a:pt x="5211" y="5272"/>
                      <a:pt x="7978" y="0"/>
                    </a:cubicBezTo>
                    <a:lnTo>
                      <a:pt x="8335" y="850"/>
                    </a:lnTo>
                    <a:cubicBezTo>
                      <a:pt x="5658" y="6123"/>
                      <a:pt x="3158" y="11565"/>
                      <a:pt x="838" y="16838"/>
                    </a:cubicBezTo>
                    <a:cubicBezTo>
                      <a:pt x="481" y="17688"/>
                      <a:pt x="481" y="18709"/>
                      <a:pt x="838" y="19559"/>
                    </a:cubicBezTo>
                    <a:cubicBezTo>
                      <a:pt x="1195" y="20409"/>
                      <a:pt x="1909" y="20920"/>
                      <a:pt x="2712" y="20069"/>
                    </a:cubicBezTo>
                    <a:lnTo>
                      <a:pt x="21188" y="680"/>
                    </a:lnTo>
                    <a:lnTo>
                      <a:pt x="21456" y="1531"/>
                    </a:lnTo>
                    <a:lnTo>
                      <a:pt x="2980" y="21090"/>
                    </a:lnTo>
                    <a:cubicBezTo>
                      <a:pt x="2623" y="21430"/>
                      <a:pt x="2266" y="21600"/>
                      <a:pt x="1909" y="21600"/>
                    </a:cubicBezTo>
                    <a:close/>
                  </a:path>
                </a:pathLst>
              </a:custGeom>
              <a:solidFill>
                <a:srgbClr val="21247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66" name="Freeform: Shape 880"/>
              <p:cNvSpPr/>
              <p:nvPr/>
            </p:nvSpPr>
            <p:spPr>
              <a:xfrm>
                <a:off x="351144" y="3112133"/>
                <a:ext cx="219402" cy="143073"/>
              </a:xfrm>
              <a:custGeom>
                <a:avLst/>
                <a:gdLst/>
                <a:ahLst/>
                <a:cxnLst>
                  <a:cxn ang="0">
                    <a:pos x="wd2" y="hd2"/>
                  </a:cxn>
                  <a:cxn ang="5400000">
                    <a:pos x="wd2" y="hd2"/>
                  </a:cxn>
                  <a:cxn ang="10800000">
                    <a:pos x="wd2" y="hd2"/>
                  </a:cxn>
                  <a:cxn ang="16200000">
                    <a:pos x="wd2" y="hd2"/>
                  </a:cxn>
                </a:cxnLst>
                <a:rect l="0" t="0" r="r" b="b"/>
                <a:pathLst>
                  <a:path w="21416" h="21600" fill="norm" stroke="1" extrusionOk="0">
                    <a:moveTo>
                      <a:pt x="16800" y="21600"/>
                    </a:moveTo>
                    <a:lnTo>
                      <a:pt x="16500" y="20829"/>
                    </a:lnTo>
                    <a:lnTo>
                      <a:pt x="18400" y="19286"/>
                    </a:lnTo>
                    <a:cubicBezTo>
                      <a:pt x="19600" y="18206"/>
                      <a:pt x="20300" y="16509"/>
                      <a:pt x="20700" y="14811"/>
                    </a:cubicBezTo>
                    <a:cubicBezTo>
                      <a:pt x="21000" y="12960"/>
                      <a:pt x="20700" y="11263"/>
                      <a:pt x="20000" y="9720"/>
                    </a:cubicBezTo>
                    <a:lnTo>
                      <a:pt x="16400" y="1234"/>
                    </a:lnTo>
                    <a:lnTo>
                      <a:pt x="8500" y="8023"/>
                    </a:lnTo>
                    <a:cubicBezTo>
                      <a:pt x="5800" y="11417"/>
                      <a:pt x="3000" y="15120"/>
                      <a:pt x="400" y="18823"/>
                    </a:cubicBezTo>
                    <a:lnTo>
                      <a:pt x="0" y="18206"/>
                    </a:lnTo>
                    <a:cubicBezTo>
                      <a:pt x="2600" y="14349"/>
                      <a:pt x="5400" y="10646"/>
                      <a:pt x="8100" y="7097"/>
                    </a:cubicBezTo>
                    <a:lnTo>
                      <a:pt x="16600" y="0"/>
                    </a:lnTo>
                    <a:lnTo>
                      <a:pt x="20600" y="9103"/>
                    </a:lnTo>
                    <a:cubicBezTo>
                      <a:pt x="21300" y="10800"/>
                      <a:pt x="21600" y="12960"/>
                      <a:pt x="21300" y="14966"/>
                    </a:cubicBezTo>
                    <a:cubicBezTo>
                      <a:pt x="21000" y="17126"/>
                      <a:pt x="20000" y="18977"/>
                      <a:pt x="18700" y="20057"/>
                    </a:cubicBezTo>
                    <a:close/>
                  </a:path>
                </a:pathLst>
              </a:custGeom>
              <a:solidFill>
                <a:srgbClr val="21247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67" name="Freeform: Shape 881"/>
              <p:cNvSpPr/>
              <p:nvPr/>
            </p:nvSpPr>
            <p:spPr>
              <a:xfrm>
                <a:off x="170409" y="1749647"/>
                <a:ext cx="1232731" cy="1454891"/>
              </a:xfrm>
              <a:custGeom>
                <a:avLst/>
                <a:gdLst/>
                <a:ahLst/>
                <a:cxnLst>
                  <a:cxn ang="0">
                    <a:pos x="wd2" y="hd2"/>
                  </a:cxn>
                  <a:cxn ang="5400000">
                    <a:pos x="wd2" y="hd2"/>
                  </a:cxn>
                  <a:cxn ang="10800000">
                    <a:pos x="wd2" y="hd2"/>
                  </a:cxn>
                  <a:cxn ang="16200000">
                    <a:pos x="wd2" y="hd2"/>
                  </a:cxn>
                </a:cxnLst>
                <a:rect l="0" t="0" r="r" b="b"/>
                <a:pathLst>
                  <a:path w="21397" h="21381" fill="norm" stroke="1" extrusionOk="0">
                    <a:moveTo>
                      <a:pt x="17184" y="116"/>
                    </a:moveTo>
                    <a:cubicBezTo>
                      <a:pt x="20094" y="282"/>
                      <a:pt x="20397" y="403"/>
                      <a:pt x="20629" y="555"/>
                    </a:cubicBezTo>
                    <a:cubicBezTo>
                      <a:pt x="21504" y="1144"/>
                      <a:pt x="21504" y="2247"/>
                      <a:pt x="21254" y="2943"/>
                    </a:cubicBezTo>
                    <a:cubicBezTo>
                      <a:pt x="20897" y="3986"/>
                      <a:pt x="19844" y="4530"/>
                      <a:pt x="19326" y="4802"/>
                    </a:cubicBezTo>
                    <a:cubicBezTo>
                      <a:pt x="17844" y="5573"/>
                      <a:pt x="16291" y="5633"/>
                      <a:pt x="14417" y="5694"/>
                    </a:cubicBezTo>
                    <a:cubicBezTo>
                      <a:pt x="12436" y="5754"/>
                      <a:pt x="12186" y="5512"/>
                      <a:pt x="9972" y="5618"/>
                    </a:cubicBezTo>
                    <a:cubicBezTo>
                      <a:pt x="7330" y="5754"/>
                      <a:pt x="6670" y="6132"/>
                      <a:pt x="6455" y="6268"/>
                    </a:cubicBezTo>
                    <a:cubicBezTo>
                      <a:pt x="5545" y="6873"/>
                      <a:pt x="5277" y="7840"/>
                      <a:pt x="5117" y="8762"/>
                    </a:cubicBezTo>
                    <a:cubicBezTo>
                      <a:pt x="4367" y="12904"/>
                      <a:pt x="4795" y="16547"/>
                      <a:pt x="6205" y="20598"/>
                    </a:cubicBezTo>
                    <a:cubicBezTo>
                      <a:pt x="6009" y="20809"/>
                      <a:pt x="5027" y="21565"/>
                      <a:pt x="4867" y="21338"/>
                    </a:cubicBezTo>
                    <a:cubicBezTo>
                      <a:pt x="1957" y="17333"/>
                      <a:pt x="636" y="12481"/>
                      <a:pt x="100" y="7916"/>
                    </a:cubicBezTo>
                    <a:cubicBezTo>
                      <a:pt x="-78" y="6389"/>
                      <a:pt x="-96" y="4802"/>
                      <a:pt x="725" y="3411"/>
                    </a:cubicBezTo>
                    <a:cubicBezTo>
                      <a:pt x="1475" y="2127"/>
                      <a:pt x="2760" y="1204"/>
                      <a:pt x="4510" y="736"/>
                    </a:cubicBezTo>
                    <a:cubicBezTo>
                      <a:pt x="5973" y="343"/>
                      <a:pt x="7562" y="267"/>
                      <a:pt x="9115" y="177"/>
                    </a:cubicBezTo>
                    <a:cubicBezTo>
                      <a:pt x="11186" y="71"/>
                      <a:pt x="13257" y="-35"/>
                      <a:pt x="15327" y="10"/>
                    </a:cubicBezTo>
                    <a:cubicBezTo>
                      <a:pt x="15809" y="25"/>
                      <a:pt x="16274" y="56"/>
                      <a:pt x="17184" y="116"/>
                    </a:cubicBezTo>
                    <a:close/>
                  </a:path>
                </a:pathLst>
              </a:custGeom>
              <a:solidFill>
                <a:srgbClr val="21247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68" name="Freeform: Shape 882"/>
              <p:cNvSpPr/>
              <p:nvPr/>
            </p:nvSpPr>
            <p:spPr>
              <a:xfrm>
                <a:off x="204984" y="1791293"/>
                <a:ext cx="231853" cy="195827"/>
              </a:xfrm>
              <a:custGeom>
                <a:avLst/>
                <a:gdLst/>
                <a:ahLst/>
                <a:cxnLst>
                  <a:cxn ang="0">
                    <a:pos x="wd2" y="hd2"/>
                  </a:cxn>
                  <a:cxn ang="5400000">
                    <a:pos x="wd2" y="hd2"/>
                  </a:cxn>
                  <a:cxn ang="10800000">
                    <a:pos x="wd2" y="hd2"/>
                  </a:cxn>
                  <a:cxn ang="16200000">
                    <a:pos x="wd2" y="hd2"/>
                  </a:cxn>
                </a:cxnLst>
                <a:rect l="0" t="0" r="r" b="b"/>
                <a:pathLst>
                  <a:path w="21435" h="21516" fill="norm" stroke="1" extrusionOk="0">
                    <a:moveTo>
                      <a:pt x="663" y="21516"/>
                    </a:moveTo>
                    <a:cubicBezTo>
                      <a:pt x="568" y="21516"/>
                      <a:pt x="473" y="21516"/>
                      <a:pt x="379" y="21516"/>
                    </a:cubicBezTo>
                    <a:cubicBezTo>
                      <a:pt x="0" y="21291"/>
                      <a:pt x="-95" y="20729"/>
                      <a:pt x="94" y="20279"/>
                    </a:cubicBezTo>
                    <a:cubicBezTo>
                      <a:pt x="4168" y="10491"/>
                      <a:pt x="11273" y="3516"/>
                      <a:pt x="20558" y="29"/>
                    </a:cubicBezTo>
                    <a:cubicBezTo>
                      <a:pt x="20842" y="-84"/>
                      <a:pt x="21221" y="141"/>
                      <a:pt x="21410" y="591"/>
                    </a:cubicBezTo>
                    <a:cubicBezTo>
                      <a:pt x="21505" y="1041"/>
                      <a:pt x="21316" y="1491"/>
                      <a:pt x="20937" y="1604"/>
                    </a:cubicBezTo>
                    <a:cubicBezTo>
                      <a:pt x="11937" y="4979"/>
                      <a:pt x="5305" y="11616"/>
                      <a:pt x="1231" y="21066"/>
                    </a:cubicBezTo>
                    <a:cubicBezTo>
                      <a:pt x="1137" y="21404"/>
                      <a:pt x="947" y="21516"/>
                      <a:pt x="663" y="21516"/>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69" name="Freeform: Shape 883"/>
              <p:cNvSpPr/>
              <p:nvPr/>
            </p:nvSpPr>
            <p:spPr>
              <a:xfrm>
                <a:off x="213020" y="1941568"/>
                <a:ext cx="1190262" cy="1270408"/>
              </a:xfrm>
              <a:custGeom>
                <a:avLst/>
                <a:gdLst/>
                <a:ahLst/>
                <a:cxnLst>
                  <a:cxn ang="0">
                    <a:pos x="wd2" y="hd2"/>
                  </a:cxn>
                  <a:cxn ang="5400000">
                    <a:pos x="wd2" y="hd2"/>
                  </a:cxn>
                  <a:cxn ang="10800000">
                    <a:pos x="wd2" y="hd2"/>
                  </a:cxn>
                  <a:cxn ang="16200000">
                    <a:pos x="wd2" y="hd2"/>
                  </a:cxn>
                </a:cxnLst>
                <a:rect l="0" t="0" r="r" b="b"/>
                <a:pathLst>
                  <a:path w="21570" h="21587" fill="norm" stroke="1" extrusionOk="0">
                    <a:moveTo>
                      <a:pt x="4402" y="21587"/>
                    </a:moveTo>
                    <a:lnTo>
                      <a:pt x="4383" y="21587"/>
                    </a:lnTo>
                    <a:cubicBezTo>
                      <a:pt x="4290" y="21570"/>
                      <a:pt x="4234" y="21535"/>
                      <a:pt x="4178" y="21465"/>
                    </a:cubicBezTo>
                    <a:cubicBezTo>
                      <a:pt x="2296" y="18581"/>
                      <a:pt x="898" y="15051"/>
                      <a:pt x="4" y="10997"/>
                    </a:cubicBezTo>
                    <a:cubicBezTo>
                      <a:pt x="-15" y="10927"/>
                      <a:pt x="41" y="10857"/>
                      <a:pt x="115" y="10839"/>
                    </a:cubicBezTo>
                    <a:cubicBezTo>
                      <a:pt x="190" y="10822"/>
                      <a:pt x="265" y="10874"/>
                      <a:pt x="283" y="10944"/>
                    </a:cubicBezTo>
                    <a:cubicBezTo>
                      <a:pt x="1159" y="14981"/>
                      <a:pt x="2538" y="18459"/>
                      <a:pt x="4421" y="21307"/>
                    </a:cubicBezTo>
                    <a:cubicBezTo>
                      <a:pt x="4607" y="21307"/>
                      <a:pt x="5296" y="20783"/>
                      <a:pt x="5557" y="20504"/>
                    </a:cubicBezTo>
                    <a:cubicBezTo>
                      <a:pt x="4029" y="15628"/>
                      <a:pt x="3694" y="11416"/>
                      <a:pt x="4421" y="6837"/>
                    </a:cubicBezTo>
                    <a:cubicBezTo>
                      <a:pt x="4607" y="5702"/>
                      <a:pt x="4905" y="4583"/>
                      <a:pt x="5893" y="3867"/>
                    </a:cubicBezTo>
                    <a:cubicBezTo>
                      <a:pt x="6471" y="3447"/>
                      <a:pt x="7719" y="3203"/>
                      <a:pt x="9639" y="3098"/>
                    </a:cubicBezTo>
                    <a:cubicBezTo>
                      <a:pt x="10869" y="3028"/>
                      <a:pt x="11540" y="3080"/>
                      <a:pt x="12192" y="3115"/>
                    </a:cubicBezTo>
                    <a:cubicBezTo>
                      <a:pt x="12751" y="3168"/>
                      <a:pt x="13329" y="3203"/>
                      <a:pt x="14279" y="3185"/>
                    </a:cubicBezTo>
                    <a:cubicBezTo>
                      <a:pt x="16162" y="3115"/>
                      <a:pt x="17802" y="3063"/>
                      <a:pt x="19330" y="2171"/>
                    </a:cubicBezTo>
                    <a:cubicBezTo>
                      <a:pt x="19852" y="1874"/>
                      <a:pt x="20933" y="1245"/>
                      <a:pt x="21287" y="92"/>
                    </a:cubicBezTo>
                    <a:cubicBezTo>
                      <a:pt x="21324" y="22"/>
                      <a:pt x="21380" y="-13"/>
                      <a:pt x="21473" y="4"/>
                    </a:cubicBezTo>
                    <a:cubicBezTo>
                      <a:pt x="21529" y="22"/>
                      <a:pt x="21585" y="92"/>
                      <a:pt x="21566" y="162"/>
                    </a:cubicBezTo>
                    <a:cubicBezTo>
                      <a:pt x="21175" y="1403"/>
                      <a:pt x="20020" y="2084"/>
                      <a:pt x="19479" y="2399"/>
                    </a:cubicBezTo>
                    <a:cubicBezTo>
                      <a:pt x="17876" y="3307"/>
                      <a:pt x="16124" y="3377"/>
                      <a:pt x="14298" y="3430"/>
                    </a:cubicBezTo>
                    <a:cubicBezTo>
                      <a:pt x="13310" y="3465"/>
                      <a:pt x="12733" y="3412"/>
                      <a:pt x="12155" y="3377"/>
                    </a:cubicBezTo>
                    <a:cubicBezTo>
                      <a:pt x="11503" y="3342"/>
                      <a:pt x="10869" y="3290"/>
                      <a:pt x="9657" y="3360"/>
                    </a:cubicBezTo>
                    <a:cubicBezTo>
                      <a:pt x="8372" y="3412"/>
                      <a:pt x="6713" y="3604"/>
                      <a:pt x="6061" y="4076"/>
                    </a:cubicBezTo>
                    <a:cubicBezTo>
                      <a:pt x="5147" y="4723"/>
                      <a:pt x="4886" y="5806"/>
                      <a:pt x="4700" y="6872"/>
                    </a:cubicBezTo>
                    <a:cubicBezTo>
                      <a:pt x="3973" y="11434"/>
                      <a:pt x="4309" y="15628"/>
                      <a:pt x="5837" y="20504"/>
                    </a:cubicBezTo>
                    <a:lnTo>
                      <a:pt x="5856" y="20573"/>
                    </a:lnTo>
                    <a:lnTo>
                      <a:pt x="5818" y="20608"/>
                    </a:lnTo>
                    <a:cubicBezTo>
                      <a:pt x="5688" y="20766"/>
                      <a:pt x="4812" y="21587"/>
                      <a:pt x="4402" y="21587"/>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70" name="Freeform: Shape 884"/>
              <p:cNvSpPr/>
              <p:nvPr/>
            </p:nvSpPr>
            <p:spPr>
              <a:xfrm>
                <a:off x="422541" y="1741409"/>
                <a:ext cx="944253" cy="65585"/>
              </a:xfrm>
              <a:custGeom>
                <a:avLst/>
                <a:gdLst/>
                <a:ahLst/>
                <a:cxnLst>
                  <a:cxn ang="0">
                    <a:pos x="wd2" y="hd2"/>
                  </a:cxn>
                  <a:cxn ang="5400000">
                    <a:pos x="wd2" y="hd2"/>
                  </a:cxn>
                  <a:cxn ang="10800000">
                    <a:pos x="wd2" y="hd2"/>
                  </a:cxn>
                  <a:cxn ang="16200000">
                    <a:pos x="wd2" y="hd2"/>
                  </a:cxn>
                </a:cxnLst>
                <a:rect l="0" t="0" r="r" b="b"/>
                <a:pathLst>
                  <a:path w="21539" h="20863" fill="norm" stroke="1" extrusionOk="0">
                    <a:moveTo>
                      <a:pt x="179" y="20863"/>
                    </a:moveTo>
                    <a:cubicBezTo>
                      <a:pt x="109" y="20863"/>
                      <a:pt x="38" y="20218"/>
                      <a:pt x="15" y="18929"/>
                    </a:cubicBezTo>
                    <a:cubicBezTo>
                      <a:pt x="-32" y="17962"/>
                      <a:pt x="38" y="16350"/>
                      <a:pt x="132" y="16027"/>
                    </a:cubicBezTo>
                    <a:cubicBezTo>
                      <a:pt x="2055" y="7645"/>
                      <a:pt x="4143" y="5711"/>
                      <a:pt x="6183" y="4099"/>
                    </a:cubicBezTo>
                    <a:lnTo>
                      <a:pt x="6582" y="3776"/>
                    </a:lnTo>
                    <a:cubicBezTo>
                      <a:pt x="9138" y="1520"/>
                      <a:pt x="11788" y="-737"/>
                      <a:pt x="14391" y="230"/>
                    </a:cubicBezTo>
                    <a:cubicBezTo>
                      <a:pt x="15001" y="553"/>
                      <a:pt x="15588" y="1197"/>
                      <a:pt x="16643" y="2164"/>
                    </a:cubicBezTo>
                    <a:lnTo>
                      <a:pt x="16854" y="2164"/>
                    </a:lnTo>
                    <a:cubicBezTo>
                      <a:pt x="20606" y="6033"/>
                      <a:pt x="21099" y="8612"/>
                      <a:pt x="21451" y="12481"/>
                    </a:cubicBezTo>
                    <a:cubicBezTo>
                      <a:pt x="21545" y="13448"/>
                      <a:pt x="21568" y="15060"/>
                      <a:pt x="21498" y="16027"/>
                    </a:cubicBezTo>
                    <a:cubicBezTo>
                      <a:pt x="21427" y="16994"/>
                      <a:pt x="21333" y="16994"/>
                      <a:pt x="21240" y="16350"/>
                    </a:cubicBezTo>
                    <a:cubicBezTo>
                      <a:pt x="20982" y="13448"/>
                      <a:pt x="20466" y="10547"/>
                      <a:pt x="16807" y="7323"/>
                    </a:cubicBezTo>
                    <a:lnTo>
                      <a:pt x="16619" y="7000"/>
                    </a:lnTo>
                    <a:cubicBezTo>
                      <a:pt x="15564" y="6033"/>
                      <a:pt x="14978" y="5388"/>
                      <a:pt x="14368" y="5066"/>
                    </a:cubicBezTo>
                    <a:cubicBezTo>
                      <a:pt x="11788" y="4099"/>
                      <a:pt x="9138" y="6356"/>
                      <a:pt x="6605" y="8612"/>
                    </a:cubicBezTo>
                    <a:lnTo>
                      <a:pt x="6206" y="8935"/>
                    </a:lnTo>
                    <a:cubicBezTo>
                      <a:pt x="4189" y="10547"/>
                      <a:pt x="2126" y="12481"/>
                      <a:pt x="226" y="20541"/>
                    </a:cubicBezTo>
                    <a:cubicBezTo>
                      <a:pt x="203" y="20541"/>
                      <a:pt x="179" y="20863"/>
                      <a:pt x="179" y="20863"/>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71" name="Freeform: Shape 885"/>
              <p:cNvSpPr/>
              <p:nvPr/>
            </p:nvSpPr>
            <p:spPr>
              <a:xfrm>
                <a:off x="-1" y="1253363"/>
                <a:ext cx="221216" cy="80298"/>
              </a:xfrm>
              <a:custGeom>
                <a:avLst/>
                <a:gdLst/>
                <a:ahLst/>
                <a:cxnLst>
                  <a:cxn ang="0">
                    <a:pos x="wd2" y="hd2"/>
                  </a:cxn>
                  <a:cxn ang="5400000">
                    <a:pos x="wd2" y="hd2"/>
                  </a:cxn>
                  <a:cxn ang="10800000">
                    <a:pos x="wd2" y="hd2"/>
                  </a:cxn>
                  <a:cxn ang="16200000">
                    <a:pos x="wd2" y="hd2"/>
                  </a:cxn>
                </a:cxnLst>
                <a:rect l="0" t="0" r="r" b="b"/>
                <a:pathLst>
                  <a:path w="21296" h="18754" fill="norm" stroke="1" extrusionOk="0">
                    <a:moveTo>
                      <a:pt x="21122" y="6616"/>
                    </a:moveTo>
                    <a:cubicBezTo>
                      <a:pt x="21122" y="5904"/>
                      <a:pt x="21122" y="5192"/>
                      <a:pt x="21122" y="4717"/>
                    </a:cubicBezTo>
                    <a:cubicBezTo>
                      <a:pt x="20531" y="-1692"/>
                      <a:pt x="18361" y="207"/>
                      <a:pt x="16487" y="444"/>
                    </a:cubicBezTo>
                    <a:cubicBezTo>
                      <a:pt x="13922" y="682"/>
                      <a:pt x="11358" y="207"/>
                      <a:pt x="8892" y="1394"/>
                    </a:cubicBezTo>
                    <a:cubicBezTo>
                      <a:pt x="5342" y="2818"/>
                      <a:pt x="1692" y="7090"/>
                      <a:pt x="114" y="15398"/>
                    </a:cubicBezTo>
                    <a:cubicBezTo>
                      <a:pt x="16" y="16348"/>
                      <a:pt x="-83" y="17297"/>
                      <a:pt x="114" y="18009"/>
                    </a:cubicBezTo>
                    <a:cubicBezTo>
                      <a:pt x="312" y="18246"/>
                      <a:pt x="410" y="18484"/>
                      <a:pt x="509" y="18484"/>
                    </a:cubicBezTo>
                    <a:cubicBezTo>
                      <a:pt x="1396" y="18959"/>
                      <a:pt x="1988" y="18246"/>
                      <a:pt x="2679" y="17772"/>
                    </a:cubicBezTo>
                    <a:cubicBezTo>
                      <a:pt x="4355" y="16585"/>
                      <a:pt x="5933" y="15873"/>
                      <a:pt x="7610" y="15635"/>
                    </a:cubicBezTo>
                    <a:cubicBezTo>
                      <a:pt x="9188" y="15161"/>
                      <a:pt x="10865" y="15161"/>
                      <a:pt x="12542" y="15873"/>
                    </a:cubicBezTo>
                    <a:cubicBezTo>
                      <a:pt x="14613" y="17060"/>
                      <a:pt x="16881" y="19908"/>
                      <a:pt x="18953" y="18246"/>
                    </a:cubicBezTo>
                    <a:cubicBezTo>
                      <a:pt x="19643" y="17534"/>
                      <a:pt x="20136" y="16585"/>
                      <a:pt x="20432" y="15161"/>
                    </a:cubicBezTo>
                    <a:cubicBezTo>
                      <a:pt x="21221" y="12550"/>
                      <a:pt x="21517" y="9227"/>
                      <a:pt x="21122" y="6616"/>
                    </a:cubicBezTo>
                    <a:close/>
                  </a:path>
                </a:pathLst>
              </a:custGeom>
              <a:solidFill>
                <a:srgbClr val="ABC8F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72" name="Freeform: Shape 886"/>
              <p:cNvSpPr/>
              <p:nvPr/>
            </p:nvSpPr>
            <p:spPr>
              <a:xfrm>
                <a:off x="178225" y="737403"/>
                <a:ext cx="1141826" cy="600544"/>
              </a:xfrm>
              <a:custGeom>
                <a:avLst/>
                <a:gdLst/>
                <a:ahLst/>
                <a:cxnLst>
                  <a:cxn ang="0">
                    <a:pos x="wd2" y="hd2"/>
                  </a:cxn>
                  <a:cxn ang="5400000">
                    <a:pos x="wd2" y="hd2"/>
                  </a:cxn>
                  <a:cxn ang="10800000">
                    <a:pos x="wd2" y="hd2"/>
                  </a:cxn>
                  <a:cxn ang="16200000">
                    <a:pos x="wd2" y="hd2"/>
                  </a:cxn>
                </a:cxnLst>
                <a:rect l="0" t="0" r="r" b="b"/>
                <a:pathLst>
                  <a:path w="21414" h="20798" fill="norm" stroke="1" extrusionOk="0">
                    <a:moveTo>
                      <a:pt x="12709" y="4169"/>
                    </a:moveTo>
                    <a:cubicBezTo>
                      <a:pt x="13326" y="3173"/>
                      <a:pt x="13905" y="2105"/>
                      <a:pt x="14619" y="1393"/>
                    </a:cubicBezTo>
                    <a:cubicBezTo>
                      <a:pt x="15101" y="931"/>
                      <a:pt x="15641" y="575"/>
                      <a:pt x="16181" y="361"/>
                    </a:cubicBezTo>
                    <a:cubicBezTo>
                      <a:pt x="16721" y="112"/>
                      <a:pt x="17261" y="-30"/>
                      <a:pt x="17820" y="6"/>
                    </a:cubicBezTo>
                    <a:cubicBezTo>
                      <a:pt x="19035" y="77"/>
                      <a:pt x="20289" y="1215"/>
                      <a:pt x="20944" y="3101"/>
                    </a:cubicBezTo>
                    <a:cubicBezTo>
                      <a:pt x="21600" y="5023"/>
                      <a:pt x="21581" y="7692"/>
                      <a:pt x="20809" y="9471"/>
                    </a:cubicBezTo>
                    <a:cubicBezTo>
                      <a:pt x="20404" y="10361"/>
                      <a:pt x="19826" y="10930"/>
                      <a:pt x="19266" y="11535"/>
                    </a:cubicBezTo>
                    <a:cubicBezTo>
                      <a:pt x="13365" y="17300"/>
                      <a:pt x="6866" y="21570"/>
                      <a:pt x="193" y="20680"/>
                    </a:cubicBezTo>
                    <a:cubicBezTo>
                      <a:pt x="58" y="19186"/>
                      <a:pt x="58" y="19186"/>
                      <a:pt x="0" y="17762"/>
                    </a:cubicBezTo>
                    <a:cubicBezTo>
                      <a:pt x="4686" y="17264"/>
                      <a:pt x="9276" y="9863"/>
                      <a:pt x="12709" y="4169"/>
                    </a:cubicBezTo>
                    <a:close/>
                  </a:path>
                </a:pathLst>
              </a:custGeom>
              <a:solidFill>
                <a:srgbClr val="FECA5A"/>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73" name="Freeform: Shape 887"/>
              <p:cNvSpPr/>
              <p:nvPr/>
            </p:nvSpPr>
            <p:spPr>
              <a:xfrm>
                <a:off x="800653" y="670486"/>
                <a:ext cx="635519" cy="1149131"/>
              </a:xfrm>
              <a:custGeom>
                <a:avLst/>
                <a:gdLst/>
                <a:ahLst/>
                <a:cxnLst>
                  <a:cxn ang="0">
                    <a:pos x="wd2" y="hd2"/>
                  </a:cxn>
                  <a:cxn ang="5400000">
                    <a:pos x="wd2" y="hd2"/>
                  </a:cxn>
                  <a:cxn ang="10800000">
                    <a:pos x="wd2" y="hd2"/>
                  </a:cxn>
                  <a:cxn ang="16200000">
                    <a:pos x="wd2" y="hd2"/>
                  </a:cxn>
                </a:cxnLst>
                <a:rect l="0" t="0" r="r" b="b"/>
                <a:pathLst>
                  <a:path w="19416" h="19623" fill="norm" stroke="1" extrusionOk="0">
                    <a:moveTo>
                      <a:pt x="7983" y="687"/>
                    </a:moveTo>
                    <a:cubicBezTo>
                      <a:pt x="7983" y="687"/>
                      <a:pt x="16648" y="-1859"/>
                      <a:pt x="18846" y="2847"/>
                    </a:cubicBezTo>
                    <a:cubicBezTo>
                      <a:pt x="21012" y="7571"/>
                      <a:pt x="16303" y="18916"/>
                      <a:pt x="16303" y="18916"/>
                    </a:cubicBezTo>
                    <a:cubicBezTo>
                      <a:pt x="15298" y="19179"/>
                      <a:pt x="12912" y="19741"/>
                      <a:pt x="9804" y="19601"/>
                    </a:cubicBezTo>
                    <a:cubicBezTo>
                      <a:pt x="6790" y="19460"/>
                      <a:pt x="4655" y="18758"/>
                      <a:pt x="3713" y="18406"/>
                    </a:cubicBezTo>
                    <a:cubicBezTo>
                      <a:pt x="2426" y="17142"/>
                      <a:pt x="950" y="14385"/>
                      <a:pt x="228" y="10750"/>
                    </a:cubicBezTo>
                    <a:cubicBezTo>
                      <a:pt x="-588" y="6746"/>
                      <a:pt x="511" y="2303"/>
                      <a:pt x="7983" y="687"/>
                    </a:cubicBezTo>
                    <a:close/>
                  </a:path>
                </a:pathLst>
              </a:custGeom>
              <a:solidFill>
                <a:srgbClr val="FECA5A"/>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74" name="Freeform: Shape 888"/>
              <p:cNvSpPr/>
              <p:nvPr/>
            </p:nvSpPr>
            <p:spPr>
              <a:xfrm>
                <a:off x="1060328" y="663788"/>
                <a:ext cx="365400" cy="176701"/>
              </a:xfrm>
              <a:custGeom>
                <a:avLst/>
                <a:gdLst/>
                <a:ahLst/>
                <a:cxnLst>
                  <a:cxn ang="0">
                    <a:pos x="wd2" y="hd2"/>
                  </a:cxn>
                  <a:cxn ang="5400000">
                    <a:pos x="wd2" y="hd2"/>
                  </a:cxn>
                  <a:cxn ang="10800000">
                    <a:pos x="wd2" y="hd2"/>
                  </a:cxn>
                  <a:cxn ang="16200000">
                    <a:pos x="wd2" y="hd2"/>
                  </a:cxn>
                </a:cxnLst>
                <a:rect l="0" t="0" r="r" b="b"/>
                <a:pathLst>
                  <a:path w="21600" h="18373" fill="norm" stroke="1" extrusionOk="0">
                    <a:moveTo>
                      <a:pt x="20690" y="18373"/>
                    </a:moveTo>
                    <a:cubicBezTo>
                      <a:pt x="19598" y="10712"/>
                      <a:pt x="17474" y="5605"/>
                      <a:pt x="14319" y="3264"/>
                    </a:cubicBezTo>
                    <a:cubicBezTo>
                      <a:pt x="8252" y="-1525"/>
                      <a:pt x="485" y="5498"/>
                      <a:pt x="425" y="5605"/>
                    </a:cubicBezTo>
                    <a:lnTo>
                      <a:pt x="0" y="4221"/>
                    </a:lnTo>
                    <a:cubicBezTo>
                      <a:pt x="364" y="3902"/>
                      <a:pt x="8252" y="-3227"/>
                      <a:pt x="14683" y="1774"/>
                    </a:cubicBezTo>
                    <a:cubicBezTo>
                      <a:pt x="18081" y="4328"/>
                      <a:pt x="20387" y="9861"/>
                      <a:pt x="21600" y="17841"/>
                    </a:cubicBezTo>
                    <a:close/>
                  </a:path>
                </a:pathLst>
              </a:custGeom>
              <a:solidFill>
                <a:srgbClr val="FB7A0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75" name="Freeform: Shape 889"/>
              <p:cNvSpPr/>
              <p:nvPr/>
            </p:nvSpPr>
            <p:spPr>
              <a:xfrm>
                <a:off x="1328973" y="1052522"/>
                <a:ext cx="115282" cy="7266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867" y="21600"/>
                    </a:moveTo>
                    <a:lnTo>
                      <a:pt x="0" y="21508"/>
                    </a:lnTo>
                    <a:cubicBezTo>
                      <a:pt x="191" y="21386"/>
                      <a:pt x="17968" y="9104"/>
                      <a:pt x="18924" y="0"/>
                    </a:cubicBezTo>
                    <a:lnTo>
                      <a:pt x="21600" y="0"/>
                    </a:lnTo>
                    <a:cubicBezTo>
                      <a:pt x="20644" y="9135"/>
                      <a:pt x="3058" y="21478"/>
                      <a:pt x="2867" y="21600"/>
                    </a:cubicBezTo>
                    <a:close/>
                  </a:path>
                </a:pathLst>
              </a:custGeom>
              <a:solidFill>
                <a:srgbClr val="FB7A0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76" name="Freeform: Shape 890"/>
              <p:cNvSpPr/>
              <p:nvPr/>
            </p:nvSpPr>
            <p:spPr>
              <a:xfrm>
                <a:off x="178225" y="852840"/>
                <a:ext cx="682421" cy="4045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20832"/>
                    </a:lnTo>
                    <a:cubicBezTo>
                      <a:pt x="8002" y="20065"/>
                      <a:pt x="15972" y="7949"/>
                      <a:pt x="21275" y="0"/>
                    </a:cubicBezTo>
                    <a:lnTo>
                      <a:pt x="21600" y="603"/>
                    </a:lnTo>
                    <a:cubicBezTo>
                      <a:pt x="16265" y="8662"/>
                      <a:pt x="8198" y="20887"/>
                      <a:pt x="0" y="21600"/>
                    </a:cubicBezTo>
                    <a:close/>
                  </a:path>
                </a:pathLst>
              </a:custGeom>
              <a:solidFill>
                <a:srgbClr val="FB7A0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77" name="Freeform: Shape 891"/>
              <p:cNvSpPr/>
              <p:nvPr/>
            </p:nvSpPr>
            <p:spPr>
              <a:xfrm>
                <a:off x="181314" y="983281"/>
                <a:ext cx="1061962" cy="791805"/>
              </a:xfrm>
              <a:custGeom>
                <a:avLst/>
                <a:gdLst/>
                <a:ahLst/>
                <a:cxnLst>
                  <a:cxn ang="0">
                    <a:pos x="wd2" y="hd2"/>
                  </a:cxn>
                  <a:cxn ang="5400000">
                    <a:pos x="wd2" y="hd2"/>
                  </a:cxn>
                  <a:cxn ang="10800000">
                    <a:pos x="wd2" y="hd2"/>
                  </a:cxn>
                  <a:cxn ang="16200000">
                    <a:pos x="wd2" y="hd2"/>
                  </a:cxn>
                </a:cxnLst>
                <a:rect l="0" t="0" r="r" b="b"/>
                <a:pathLst>
                  <a:path w="21429" h="21552" fill="norm" stroke="1" extrusionOk="0">
                    <a:moveTo>
                      <a:pt x="19670" y="8"/>
                    </a:moveTo>
                    <a:cubicBezTo>
                      <a:pt x="19110" y="64"/>
                      <a:pt x="18571" y="344"/>
                      <a:pt x="18031" y="651"/>
                    </a:cubicBezTo>
                    <a:cubicBezTo>
                      <a:pt x="15417" y="2162"/>
                      <a:pt x="12782" y="3617"/>
                      <a:pt x="10126" y="5016"/>
                    </a:cubicBezTo>
                    <a:cubicBezTo>
                      <a:pt x="9254" y="5492"/>
                      <a:pt x="8362" y="5968"/>
                      <a:pt x="7428" y="6331"/>
                    </a:cubicBezTo>
                    <a:cubicBezTo>
                      <a:pt x="6702" y="6611"/>
                      <a:pt x="5955" y="6807"/>
                      <a:pt x="5229" y="7003"/>
                    </a:cubicBezTo>
                    <a:cubicBezTo>
                      <a:pt x="4005" y="7339"/>
                      <a:pt x="2801" y="7674"/>
                      <a:pt x="1598" y="7982"/>
                    </a:cubicBezTo>
                    <a:cubicBezTo>
                      <a:pt x="1058" y="8122"/>
                      <a:pt x="519" y="8262"/>
                      <a:pt x="0" y="8402"/>
                    </a:cubicBezTo>
                    <a:cubicBezTo>
                      <a:pt x="21" y="8682"/>
                      <a:pt x="62" y="8989"/>
                      <a:pt x="124" y="9549"/>
                    </a:cubicBezTo>
                    <a:cubicBezTo>
                      <a:pt x="4378" y="9969"/>
                      <a:pt x="8528" y="8989"/>
                      <a:pt x="12533" y="7143"/>
                    </a:cubicBezTo>
                    <a:cubicBezTo>
                      <a:pt x="12574" y="7646"/>
                      <a:pt x="12595" y="8150"/>
                      <a:pt x="12636" y="8626"/>
                    </a:cubicBezTo>
                    <a:cubicBezTo>
                      <a:pt x="13114" y="14417"/>
                      <a:pt x="14089" y="18810"/>
                      <a:pt x="14939" y="20825"/>
                    </a:cubicBezTo>
                    <a:cubicBezTo>
                      <a:pt x="15147" y="21020"/>
                      <a:pt x="15479" y="21272"/>
                      <a:pt x="15894" y="21552"/>
                    </a:cubicBezTo>
                    <a:cubicBezTo>
                      <a:pt x="15873" y="21440"/>
                      <a:pt x="15852" y="21328"/>
                      <a:pt x="15832" y="21216"/>
                    </a:cubicBezTo>
                    <a:cubicBezTo>
                      <a:pt x="14919" y="17075"/>
                      <a:pt x="14919" y="12571"/>
                      <a:pt x="15832" y="8430"/>
                    </a:cubicBezTo>
                    <a:cubicBezTo>
                      <a:pt x="15915" y="8094"/>
                      <a:pt x="15998" y="7730"/>
                      <a:pt x="16184" y="7450"/>
                    </a:cubicBezTo>
                    <a:cubicBezTo>
                      <a:pt x="16330" y="7227"/>
                      <a:pt x="16558" y="7059"/>
                      <a:pt x="16765" y="6919"/>
                    </a:cubicBezTo>
                    <a:cubicBezTo>
                      <a:pt x="17595" y="6331"/>
                      <a:pt x="18425" y="5772"/>
                      <a:pt x="19235" y="5212"/>
                    </a:cubicBezTo>
                    <a:cubicBezTo>
                      <a:pt x="19878" y="4764"/>
                      <a:pt x="20542" y="4317"/>
                      <a:pt x="20998" y="3561"/>
                    </a:cubicBezTo>
                    <a:cubicBezTo>
                      <a:pt x="21434" y="2778"/>
                      <a:pt x="21600" y="1631"/>
                      <a:pt x="21206" y="819"/>
                    </a:cubicBezTo>
                    <a:cubicBezTo>
                      <a:pt x="20874" y="204"/>
                      <a:pt x="20251" y="-48"/>
                      <a:pt x="19670" y="8"/>
                    </a:cubicBezTo>
                    <a:close/>
                  </a:path>
                </a:pathLst>
              </a:custGeom>
              <a:solidFill>
                <a:srgbClr val="FB7A00">
                  <a:alpha val="31000"/>
                </a:srgbClr>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78" name="Freeform: Shape 942"/>
              <p:cNvSpPr/>
              <p:nvPr/>
            </p:nvSpPr>
            <p:spPr>
              <a:xfrm>
                <a:off x="227631" y="2258852"/>
                <a:ext cx="585668" cy="12053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712" y="0"/>
                    </a:moveTo>
                    <a:lnTo>
                      <a:pt x="21600" y="903"/>
                    </a:lnTo>
                    <a:lnTo>
                      <a:pt x="2349" y="21600"/>
                    </a:lnTo>
                    <a:lnTo>
                      <a:pt x="0" y="21139"/>
                    </a:lnTo>
                    <a:close/>
                  </a:path>
                </a:pathLst>
              </a:custGeom>
              <a:solidFill>
                <a:srgbClr val="21247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79" name="Freeform: Shape 943"/>
              <p:cNvSpPr/>
              <p:nvPr/>
            </p:nvSpPr>
            <p:spPr>
              <a:xfrm>
                <a:off x="963574" y="2258852"/>
                <a:ext cx="585668" cy="12053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851" y="0"/>
                    </a:moveTo>
                    <a:lnTo>
                      <a:pt x="0" y="903"/>
                    </a:lnTo>
                    <a:lnTo>
                      <a:pt x="19213" y="21600"/>
                    </a:lnTo>
                    <a:lnTo>
                      <a:pt x="21600" y="21139"/>
                    </a:lnTo>
                    <a:close/>
                  </a:path>
                </a:pathLst>
              </a:custGeom>
              <a:solidFill>
                <a:srgbClr val="21247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80" name="Freeform: Shape 944"/>
              <p:cNvSpPr/>
              <p:nvPr/>
            </p:nvSpPr>
            <p:spPr>
              <a:xfrm>
                <a:off x="282181" y="2305170"/>
                <a:ext cx="541408" cy="11630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20" y="21600"/>
                    </a:moveTo>
                    <a:lnTo>
                      <a:pt x="0" y="21428"/>
                    </a:lnTo>
                    <a:lnTo>
                      <a:pt x="20739" y="0"/>
                    </a:lnTo>
                    <a:lnTo>
                      <a:pt x="21600" y="172"/>
                    </a:lnTo>
                    <a:close/>
                  </a:path>
                </a:pathLst>
              </a:custGeom>
              <a:solidFill>
                <a:srgbClr val="FFA90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81" name="Freeform: Shape 945"/>
              <p:cNvSpPr/>
              <p:nvPr/>
            </p:nvSpPr>
            <p:spPr>
              <a:xfrm>
                <a:off x="1085031" y="2254735"/>
                <a:ext cx="474504" cy="11888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65" y="21600"/>
                    </a:moveTo>
                    <a:lnTo>
                      <a:pt x="0" y="149"/>
                    </a:lnTo>
                    <a:lnTo>
                      <a:pt x="982" y="0"/>
                    </a:lnTo>
                    <a:lnTo>
                      <a:pt x="21600" y="21451"/>
                    </a:lnTo>
                    <a:close/>
                  </a:path>
                </a:pathLst>
              </a:custGeom>
              <a:solidFill>
                <a:srgbClr val="FFA90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82" name="Freeform: Shape 946"/>
              <p:cNvSpPr/>
              <p:nvPr/>
            </p:nvSpPr>
            <p:spPr>
              <a:xfrm>
                <a:off x="412904" y="2258852"/>
                <a:ext cx="585668" cy="12053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712" y="0"/>
                    </a:moveTo>
                    <a:lnTo>
                      <a:pt x="21600" y="903"/>
                    </a:lnTo>
                    <a:lnTo>
                      <a:pt x="2349" y="21600"/>
                    </a:lnTo>
                    <a:lnTo>
                      <a:pt x="0" y="21139"/>
                    </a:lnTo>
                    <a:close/>
                  </a:path>
                </a:pathLst>
              </a:custGeom>
              <a:solidFill>
                <a:srgbClr val="18185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83" name="Freeform: Shape 947"/>
              <p:cNvSpPr/>
              <p:nvPr/>
            </p:nvSpPr>
            <p:spPr>
              <a:xfrm>
                <a:off x="1148847" y="2258852"/>
                <a:ext cx="585668" cy="12053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888" y="0"/>
                    </a:moveTo>
                    <a:lnTo>
                      <a:pt x="0" y="903"/>
                    </a:lnTo>
                    <a:lnTo>
                      <a:pt x="19213" y="21600"/>
                    </a:lnTo>
                    <a:lnTo>
                      <a:pt x="21600" y="21139"/>
                    </a:lnTo>
                    <a:close/>
                  </a:path>
                </a:pathLst>
              </a:custGeom>
              <a:solidFill>
                <a:srgbClr val="18185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84" name="Freeform: Shape 948"/>
              <p:cNvSpPr/>
              <p:nvPr/>
            </p:nvSpPr>
            <p:spPr>
              <a:xfrm>
                <a:off x="343589" y="1120983"/>
                <a:ext cx="1427901" cy="1332516"/>
              </a:xfrm>
              <a:custGeom>
                <a:avLst/>
                <a:gdLst/>
                <a:ahLst/>
                <a:cxnLst>
                  <a:cxn ang="0">
                    <a:pos x="wd2" y="hd2"/>
                  </a:cxn>
                  <a:cxn ang="5400000">
                    <a:pos x="wd2" y="hd2"/>
                  </a:cxn>
                  <a:cxn ang="10800000">
                    <a:pos x="wd2" y="hd2"/>
                  </a:cxn>
                  <a:cxn ang="16200000">
                    <a:pos x="wd2" y="hd2"/>
                  </a:cxn>
                </a:cxnLst>
                <a:rect l="0" t="0" r="r" b="b"/>
                <a:pathLst>
                  <a:path w="21222" h="21379" fill="norm" stroke="1" extrusionOk="0">
                    <a:moveTo>
                      <a:pt x="11913" y="7797"/>
                    </a:moveTo>
                    <a:cubicBezTo>
                      <a:pt x="12143" y="5288"/>
                      <a:pt x="12922" y="1031"/>
                      <a:pt x="15475" y="140"/>
                    </a:cubicBezTo>
                    <a:cubicBezTo>
                      <a:pt x="16148" y="-91"/>
                      <a:pt x="16881" y="-25"/>
                      <a:pt x="17539" y="256"/>
                    </a:cubicBezTo>
                    <a:cubicBezTo>
                      <a:pt x="21483" y="1840"/>
                      <a:pt x="21498" y="7632"/>
                      <a:pt x="20994" y="11361"/>
                    </a:cubicBezTo>
                    <a:cubicBezTo>
                      <a:pt x="20596" y="14298"/>
                      <a:pt x="20275" y="21509"/>
                      <a:pt x="10660" y="21377"/>
                    </a:cubicBezTo>
                    <a:cubicBezTo>
                      <a:pt x="1075" y="21228"/>
                      <a:pt x="143" y="19727"/>
                      <a:pt x="5" y="18159"/>
                    </a:cubicBezTo>
                    <a:cubicBezTo>
                      <a:pt x="-102" y="16856"/>
                      <a:pt x="1473" y="16443"/>
                      <a:pt x="2359" y="16262"/>
                    </a:cubicBezTo>
                    <a:cubicBezTo>
                      <a:pt x="5371" y="15618"/>
                      <a:pt x="8321" y="16724"/>
                      <a:pt x="10216" y="13423"/>
                    </a:cubicBezTo>
                    <a:cubicBezTo>
                      <a:pt x="11180" y="11773"/>
                      <a:pt x="11730" y="9711"/>
                      <a:pt x="11913" y="7797"/>
                    </a:cubicBezTo>
                    <a:close/>
                  </a:path>
                </a:pathLst>
              </a:custGeom>
              <a:solidFill>
                <a:srgbClr val="5595D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85" name="Freeform: Shape 949"/>
              <p:cNvSpPr/>
              <p:nvPr/>
            </p:nvSpPr>
            <p:spPr>
              <a:xfrm>
                <a:off x="1021084" y="1186963"/>
                <a:ext cx="274319" cy="781630"/>
              </a:xfrm>
              <a:custGeom>
                <a:avLst/>
                <a:gdLst/>
                <a:ahLst/>
                <a:cxnLst>
                  <a:cxn ang="0">
                    <a:pos x="wd2" y="hd2"/>
                  </a:cxn>
                  <a:cxn ang="5400000">
                    <a:pos x="wd2" y="hd2"/>
                  </a:cxn>
                  <a:cxn ang="10800000">
                    <a:pos x="wd2" y="hd2"/>
                  </a:cxn>
                  <a:cxn ang="16200000">
                    <a:pos x="wd2" y="hd2"/>
                  </a:cxn>
                </a:cxnLst>
                <a:rect l="0" t="0" r="r" b="b"/>
                <a:pathLst>
                  <a:path w="21322" h="21554" fill="norm" stroke="1" extrusionOk="0">
                    <a:moveTo>
                      <a:pt x="887" y="21554"/>
                    </a:moveTo>
                    <a:cubicBezTo>
                      <a:pt x="728" y="21554"/>
                      <a:pt x="568" y="21526"/>
                      <a:pt x="409" y="21526"/>
                    </a:cubicBezTo>
                    <a:cubicBezTo>
                      <a:pt x="10" y="21412"/>
                      <a:pt x="-149" y="21214"/>
                      <a:pt x="170" y="21072"/>
                    </a:cubicBezTo>
                    <a:cubicBezTo>
                      <a:pt x="4633" y="18464"/>
                      <a:pt x="7742" y="15091"/>
                      <a:pt x="8858" y="11519"/>
                    </a:cubicBezTo>
                    <a:cubicBezTo>
                      <a:pt x="9655" y="8571"/>
                      <a:pt x="12126" y="3157"/>
                      <a:pt x="19777" y="96"/>
                    </a:cubicBezTo>
                    <a:cubicBezTo>
                      <a:pt x="20096" y="-18"/>
                      <a:pt x="20654" y="-46"/>
                      <a:pt x="21052" y="96"/>
                    </a:cubicBezTo>
                    <a:cubicBezTo>
                      <a:pt x="21371" y="209"/>
                      <a:pt x="21451" y="408"/>
                      <a:pt x="21052" y="549"/>
                    </a:cubicBezTo>
                    <a:cubicBezTo>
                      <a:pt x="13799" y="3441"/>
                      <a:pt x="11408" y="8713"/>
                      <a:pt x="10611" y="11604"/>
                    </a:cubicBezTo>
                    <a:cubicBezTo>
                      <a:pt x="9495" y="15261"/>
                      <a:pt x="6307" y="18748"/>
                      <a:pt x="1605" y="21412"/>
                    </a:cubicBezTo>
                    <a:cubicBezTo>
                      <a:pt x="1445" y="21497"/>
                      <a:pt x="1206" y="21554"/>
                      <a:pt x="887" y="21554"/>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86" name="Freeform: Shape 950"/>
              <p:cNvSpPr/>
              <p:nvPr/>
            </p:nvSpPr>
            <p:spPr>
              <a:xfrm>
                <a:off x="1051065" y="1222307"/>
                <a:ext cx="732864" cy="1242401"/>
              </a:xfrm>
              <a:custGeom>
                <a:avLst/>
                <a:gdLst/>
                <a:ahLst/>
                <a:cxnLst>
                  <a:cxn ang="0">
                    <a:pos x="wd2" y="hd2"/>
                  </a:cxn>
                  <a:cxn ang="5400000">
                    <a:pos x="wd2" y="hd2"/>
                  </a:cxn>
                  <a:cxn ang="10800000">
                    <a:pos x="wd2" y="hd2"/>
                  </a:cxn>
                  <a:cxn ang="16200000">
                    <a:pos x="wd2" y="hd2"/>
                  </a:cxn>
                </a:cxnLst>
                <a:rect l="0" t="0" r="r" b="b"/>
                <a:pathLst>
                  <a:path w="20897" h="21583" fill="norm" stroke="1" extrusionOk="0">
                    <a:moveTo>
                      <a:pt x="879" y="21583"/>
                    </a:moveTo>
                    <a:cubicBezTo>
                      <a:pt x="703" y="21583"/>
                      <a:pt x="528" y="21583"/>
                      <a:pt x="322" y="21583"/>
                    </a:cubicBezTo>
                    <a:cubicBezTo>
                      <a:pt x="147" y="21583"/>
                      <a:pt x="0" y="21494"/>
                      <a:pt x="0" y="21386"/>
                    </a:cubicBezTo>
                    <a:cubicBezTo>
                      <a:pt x="0" y="21279"/>
                      <a:pt x="147" y="21190"/>
                      <a:pt x="322" y="21190"/>
                    </a:cubicBezTo>
                    <a:cubicBezTo>
                      <a:pt x="7737" y="21244"/>
                      <a:pt x="13042" y="19993"/>
                      <a:pt x="16149" y="17474"/>
                    </a:cubicBezTo>
                    <a:cubicBezTo>
                      <a:pt x="18757" y="15366"/>
                      <a:pt x="19314" y="12793"/>
                      <a:pt x="19666" y="11096"/>
                    </a:cubicBezTo>
                    <a:cubicBezTo>
                      <a:pt x="19724" y="10881"/>
                      <a:pt x="19754" y="10703"/>
                      <a:pt x="19812" y="10524"/>
                    </a:cubicBezTo>
                    <a:cubicBezTo>
                      <a:pt x="20457" y="7898"/>
                      <a:pt x="20926" y="3074"/>
                      <a:pt x="17174" y="322"/>
                    </a:cubicBezTo>
                    <a:cubicBezTo>
                      <a:pt x="17057" y="233"/>
                      <a:pt x="17087" y="126"/>
                      <a:pt x="17233" y="37"/>
                    </a:cubicBezTo>
                    <a:cubicBezTo>
                      <a:pt x="17350" y="-17"/>
                      <a:pt x="17555" y="-17"/>
                      <a:pt x="17673" y="72"/>
                    </a:cubicBezTo>
                    <a:cubicBezTo>
                      <a:pt x="21600" y="2931"/>
                      <a:pt x="21102" y="7880"/>
                      <a:pt x="20457" y="10578"/>
                    </a:cubicBezTo>
                    <a:cubicBezTo>
                      <a:pt x="20398" y="10756"/>
                      <a:pt x="20369" y="10935"/>
                      <a:pt x="20310" y="11149"/>
                    </a:cubicBezTo>
                    <a:cubicBezTo>
                      <a:pt x="19578" y="14544"/>
                      <a:pt x="18024" y="21583"/>
                      <a:pt x="879" y="21583"/>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87" name="Freeform: Shape 951"/>
              <p:cNvSpPr/>
              <p:nvPr/>
            </p:nvSpPr>
            <p:spPr>
              <a:xfrm>
                <a:off x="1577032" y="1315706"/>
                <a:ext cx="118142" cy="606568"/>
              </a:xfrm>
              <a:custGeom>
                <a:avLst/>
                <a:gdLst/>
                <a:ahLst/>
                <a:cxnLst>
                  <a:cxn ang="0">
                    <a:pos x="wd2" y="hd2"/>
                  </a:cxn>
                  <a:cxn ang="5400000">
                    <a:pos x="wd2" y="hd2"/>
                  </a:cxn>
                  <a:cxn ang="10800000">
                    <a:pos x="wd2" y="hd2"/>
                  </a:cxn>
                  <a:cxn ang="16200000">
                    <a:pos x="wd2" y="hd2"/>
                  </a:cxn>
                </a:cxnLst>
                <a:rect l="0" t="0" r="r" b="b"/>
                <a:pathLst>
                  <a:path w="20668" h="20532" fill="norm" stroke="1" extrusionOk="0">
                    <a:moveTo>
                      <a:pt x="10889" y="7245"/>
                    </a:moveTo>
                    <a:cubicBezTo>
                      <a:pt x="16245" y="11697"/>
                      <a:pt x="9461" y="16358"/>
                      <a:pt x="0" y="20532"/>
                    </a:cubicBezTo>
                    <a:cubicBezTo>
                      <a:pt x="1785" y="20497"/>
                      <a:pt x="3035" y="20219"/>
                      <a:pt x="4106" y="19941"/>
                    </a:cubicBezTo>
                    <a:cubicBezTo>
                      <a:pt x="12674" y="17993"/>
                      <a:pt x="17316" y="15523"/>
                      <a:pt x="19279" y="12984"/>
                    </a:cubicBezTo>
                    <a:cubicBezTo>
                      <a:pt x="21243" y="10480"/>
                      <a:pt x="20707" y="7906"/>
                      <a:pt x="20172" y="5332"/>
                    </a:cubicBezTo>
                    <a:cubicBezTo>
                      <a:pt x="19993" y="4428"/>
                      <a:pt x="17316" y="-1068"/>
                      <a:pt x="8212" y="184"/>
                    </a:cubicBezTo>
                    <a:cubicBezTo>
                      <a:pt x="-357" y="1332"/>
                      <a:pt x="9283" y="5854"/>
                      <a:pt x="10889" y="7245"/>
                    </a:cubicBezTo>
                    <a:close/>
                  </a:path>
                </a:pathLst>
              </a:custGeom>
              <a:solidFill>
                <a:srgbClr val="FFFFFF">
                  <a:alpha val="18000"/>
                </a:srgbClr>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1824" name="Group 1163"/>
            <p:cNvGrpSpPr/>
            <p:nvPr/>
          </p:nvGrpSpPr>
          <p:grpSpPr>
            <a:xfrm>
              <a:off x="6180411" y="2001532"/>
              <a:ext cx="1698119" cy="3413568"/>
              <a:chOff x="0" y="0"/>
              <a:chExt cx="1698117" cy="3413567"/>
            </a:xfrm>
          </p:grpSpPr>
          <p:sp>
            <p:nvSpPr>
              <p:cNvPr id="1789" name="Freeform: Shape 801"/>
              <p:cNvSpPr/>
              <p:nvPr/>
            </p:nvSpPr>
            <p:spPr>
              <a:xfrm>
                <a:off x="1233563" y="1550922"/>
                <a:ext cx="232227" cy="196223"/>
              </a:xfrm>
              <a:custGeom>
                <a:avLst/>
                <a:gdLst/>
                <a:ahLst/>
                <a:cxnLst>
                  <a:cxn ang="0">
                    <a:pos x="wd2" y="hd2"/>
                  </a:cxn>
                  <a:cxn ang="5400000">
                    <a:pos x="wd2" y="hd2"/>
                  </a:cxn>
                  <a:cxn ang="10800000">
                    <a:pos x="wd2" y="hd2"/>
                  </a:cxn>
                  <a:cxn ang="16200000">
                    <a:pos x="wd2" y="hd2"/>
                  </a:cxn>
                </a:cxnLst>
                <a:rect l="0" t="0" r="r" b="b"/>
                <a:pathLst>
                  <a:path w="21469" h="21447" fill="norm" stroke="1" extrusionOk="0">
                    <a:moveTo>
                      <a:pt x="697" y="21447"/>
                    </a:moveTo>
                    <a:cubicBezTo>
                      <a:pt x="602" y="21447"/>
                      <a:pt x="507" y="21335"/>
                      <a:pt x="413" y="21335"/>
                    </a:cubicBezTo>
                    <a:cubicBezTo>
                      <a:pt x="34" y="21111"/>
                      <a:pt x="-61" y="20664"/>
                      <a:pt x="34" y="20216"/>
                    </a:cubicBezTo>
                    <a:cubicBezTo>
                      <a:pt x="4202" y="10479"/>
                      <a:pt x="11307" y="3540"/>
                      <a:pt x="20592" y="71"/>
                    </a:cubicBezTo>
                    <a:cubicBezTo>
                      <a:pt x="20876" y="-153"/>
                      <a:pt x="21350" y="183"/>
                      <a:pt x="21444" y="630"/>
                    </a:cubicBezTo>
                    <a:cubicBezTo>
                      <a:pt x="21539" y="1078"/>
                      <a:pt x="21350" y="1526"/>
                      <a:pt x="20971" y="1638"/>
                    </a:cubicBezTo>
                    <a:cubicBezTo>
                      <a:pt x="11971" y="4995"/>
                      <a:pt x="5434" y="11486"/>
                      <a:pt x="1360" y="20999"/>
                    </a:cubicBezTo>
                    <a:cubicBezTo>
                      <a:pt x="1265" y="21223"/>
                      <a:pt x="981" y="21447"/>
                      <a:pt x="697" y="21447"/>
                    </a:cubicBezTo>
                    <a:close/>
                  </a:path>
                </a:pathLst>
              </a:custGeom>
              <a:solidFill>
                <a:srgbClr val="21247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90" name="Freeform: Shape 842"/>
              <p:cNvSpPr/>
              <p:nvPr/>
            </p:nvSpPr>
            <p:spPr>
              <a:xfrm>
                <a:off x="18340" y="676682"/>
                <a:ext cx="881074" cy="5815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9196"/>
                    </a:moveTo>
                    <a:lnTo>
                      <a:pt x="7108" y="19196"/>
                    </a:lnTo>
                    <a:lnTo>
                      <a:pt x="2470" y="0"/>
                    </a:lnTo>
                    <a:lnTo>
                      <a:pt x="0" y="1374"/>
                    </a:lnTo>
                    <a:lnTo>
                      <a:pt x="4890" y="21600"/>
                    </a:lnTo>
                    <a:lnTo>
                      <a:pt x="21600" y="21600"/>
                    </a:lnTo>
                    <a:close/>
                  </a:path>
                </a:pathLst>
              </a:custGeom>
              <a:solidFill>
                <a:srgbClr val="59585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91" name="Freeform: Shape 892"/>
              <p:cNvSpPr/>
              <p:nvPr/>
            </p:nvSpPr>
            <p:spPr>
              <a:xfrm>
                <a:off x="173057" y="3067725"/>
                <a:ext cx="340915" cy="317019"/>
              </a:xfrm>
              <a:custGeom>
                <a:avLst/>
                <a:gdLst/>
                <a:ahLst/>
                <a:cxnLst>
                  <a:cxn ang="0">
                    <a:pos x="wd2" y="hd2"/>
                  </a:cxn>
                  <a:cxn ang="5400000">
                    <a:pos x="wd2" y="hd2"/>
                  </a:cxn>
                  <a:cxn ang="10800000">
                    <a:pos x="wd2" y="hd2"/>
                  </a:cxn>
                  <a:cxn ang="16200000">
                    <a:pos x="wd2" y="hd2"/>
                  </a:cxn>
                </a:cxnLst>
                <a:rect l="0" t="0" r="r" b="b"/>
                <a:pathLst>
                  <a:path w="20680" h="21121" fill="norm" stroke="1" extrusionOk="0">
                    <a:moveTo>
                      <a:pt x="12555" y="3418"/>
                    </a:moveTo>
                    <a:lnTo>
                      <a:pt x="17348" y="0"/>
                    </a:lnTo>
                    <a:lnTo>
                      <a:pt x="20025" y="3623"/>
                    </a:lnTo>
                    <a:cubicBezTo>
                      <a:pt x="21145" y="5127"/>
                      <a:pt x="20772" y="7177"/>
                      <a:pt x="19340" y="8271"/>
                    </a:cubicBezTo>
                    <a:lnTo>
                      <a:pt x="1786" y="20916"/>
                    </a:lnTo>
                    <a:cubicBezTo>
                      <a:pt x="790" y="21600"/>
                      <a:pt x="-455" y="20438"/>
                      <a:pt x="167" y="19413"/>
                    </a:cubicBezTo>
                    <a:cubicBezTo>
                      <a:pt x="2533" y="15585"/>
                      <a:pt x="6641" y="9638"/>
                      <a:pt x="12555" y="3418"/>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92" name="Freeform: Shape 893"/>
              <p:cNvSpPr/>
              <p:nvPr/>
            </p:nvSpPr>
            <p:spPr>
              <a:xfrm>
                <a:off x="173055" y="3248880"/>
                <a:ext cx="121136" cy="135864"/>
              </a:xfrm>
              <a:custGeom>
                <a:avLst/>
                <a:gdLst/>
                <a:ahLst/>
                <a:cxnLst>
                  <a:cxn ang="0">
                    <a:pos x="wd2" y="hd2"/>
                  </a:cxn>
                  <a:cxn ang="5400000">
                    <a:pos x="wd2" y="hd2"/>
                  </a:cxn>
                  <a:cxn ang="10800000">
                    <a:pos x="wd2" y="hd2"/>
                  </a:cxn>
                  <a:cxn ang="16200000">
                    <a:pos x="wd2" y="hd2"/>
                  </a:cxn>
                </a:cxnLst>
                <a:rect l="0" t="0" r="r" b="b"/>
                <a:pathLst>
                  <a:path w="20346" h="20519" fill="norm" stroke="1" extrusionOk="0">
                    <a:moveTo>
                      <a:pt x="14517" y="0"/>
                    </a:moveTo>
                    <a:cubicBezTo>
                      <a:pt x="8517" y="6480"/>
                      <a:pt x="3889" y="12189"/>
                      <a:pt x="460" y="16663"/>
                    </a:cubicBezTo>
                    <a:cubicBezTo>
                      <a:pt x="-1254" y="18977"/>
                      <a:pt x="2175" y="21600"/>
                      <a:pt x="4917" y="20057"/>
                    </a:cubicBezTo>
                    <a:lnTo>
                      <a:pt x="20346" y="10954"/>
                    </a:lnTo>
                    <a:cubicBezTo>
                      <a:pt x="20003" y="7097"/>
                      <a:pt x="17946" y="3086"/>
                      <a:pt x="14517" y="0"/>
                    </a:cubicBezTo>
                    <a:close/>
                  </a:path>
                </a:pathLst>
              </a:custGeom>
              <a:solidFill>
                <a:srgbClr val="89A8E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93" name="Freeform: Shape 894"/>
              <p:cNvSpPr/>
              <p:nvPr/>
            </p:nvSpPr>
            <p:spPr>
              <a:xfrm>
                <a:off x="168410" y="3246822"/>
                <a:ext cx="236945" cy="142043"/>
              </a:xfrm>
              <a:custGeom>
                <a:avLst/>
                <a:gdLst/>
                <a:ahLst/>
                <a:cxnLst>
                  <a:cxn ang="0">
                    <a:pos x="wd2" y="hd2"/>
                  </a:cxn>
                  <a:cxn ang="5400000">
                    <a:pos x="wd2" y="hd2"/>
                  </a:cxn>
                  <a:cxn ang="10800000">
                    <a:pos x="wd2" y="hd2"/>
                  </a:cxn>
                  <a:cxn ang="16200000">
                    <a:pos x="wd2" y="hd2"/>
                  </a:cxn>
                </a:cxnLst>
                <a:rect l="0" t="0" r="r" b="b"/>
                <a:pathLst>
                  <a:path w="21433" h="21600" fill="norm" stroke="1" extrusionOk="0">
                    <a:moveTo>
                      <a:pt x="1965" y="21600"/>
                    </a:moveTo>
                    <a:cubicBezTo>
                      <a:pt x="1409" y="21600"/>
                      <a:pt x="853" y="21134"/>
                      <a:pt x="482" y="20512"/>
                    </a:cubicBezTo>
                    <a:cubicBezTo>
                      <a:pt x="-74" y="19424"/>
                      <a:pt x="-167" y="18026"/>
                      <a:pt x="297" y="16783"/>
                    </a:cubicBezTo>
                    <a:cubicBezTo>
                      <a:pt x="2429" y="11655"/>
                      <a:pt x="4746" y="6371"/>
                      <a:pt x="7342" y="1088"/>
                    </a:cubicBezTo>
                    <a:lnTo>
                      <a:pt x="7806" y="1709"/>
                    </a:lnTo>
                    <a:cubicBezTo>
                      <a:pt x="5210" y="6993"/>
                      <a:pt x="2892" y="12276"/>
                      <a:pt x="853" y="17404"/>
                    </a:cubicBezTo>
                    <a:cubicBezTo>
                      <a:pt x="482" y="18181"/>
                      <a:pt x="482" y="19114"/>
                      <a:pt x="945" y="19735"/>
                    </a:cubicBezTo>
                    <a:cubicBezTo>
                      <a:pt x="1409" y="20512"/>
                      <a:pt x="2151" y="20823"/>
                      <a:pt x="2892" y="20046"/>
                    </a:cubicBezTo>
                    <a:lnTo>
                      <a:pt x="21062" y="0"/>
                    </a:lnTo>
                    <a:lnTo>
                      <a:pt x="21433" y="777"/>
                    </a:lnTo>
                    <a:lnTo>
                      <a:pt x="3170" y="20823"/>
                    </a:lnTo>
                    <a:cubicBezTo>
                      <a:pt x="2800" y="21289"/>
                      <a:pt x="2429" y="21600"/>
                      <a:pt x="1965" y="21600"/>
                    </a:cubicBezTo>
                    <a:close/>
                  </a:path>
                </a:pathLst>
              </a:custGeom>
              <a:solidFill>
                <a:srgbClr val="21247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94" name="Freeform: Shape 895"/>
              <p:cNvSpPr/>
              <p:nvPr/>
            </p:nvSpPr>
            <p:spPr>
              <a:xfrm>
                <a:off x="301395" y="3062578"/>
                <a:ext cx="216029" cy="143073"/>
              </a:xfrm>
              <a:custGeom>
                <a:avLst/>
                <a:gdLst/>
                <a:ahLst/>
                <a:cxnLst>
                  <a:cxn ang="0">
                    <a:pos x="wd2" y="hd2"/>
                  </a:cxn>
                  <a:cxn ang="5400000">
                    <a:pos x="wd2" y="hd2"/>
                  </a:cxn>
                  <a:cxn ang="10800000">
                    <a:pos x="wd2" y="hd2"/>
                  </a:cxn>
                  <a:cxn ang="16200000">
                    <a:pos x="wd2" y="hd2"/>
                  </a:cxn>
                </a:cxnLst>
                <a:rect l="0" t="0" r="r" b="b"/>
                <a:pathLst>
                  <a:path w="21385" h="21600" fill="norm" stroke="1" extrusionOk="0">
                    <a:moveTo>
                      <a:pt x="17239" y="21600"/>
                    </a:moveTo>
                    <a:lnTo>
                      <a:pt x="16834" y="20829"/>
                    </a:lnTo>
                    <a:lnTo>
                      <a:pt x="18659" y="18977"/>
                    </a:lnTo>
                    <a:cubicBezTo>
                      <a:pt x="19775" y="17897"/>
                      <a:pt x="20485" y="16200"/>
                      <a:pt x="20687" y="14349"/>
                    </a:cubicBezTo>
                    <a:cubicBezTo>
                      <a:pt x="20890" y="12497"/>
                      <a:pt x="20485" y="10646"/>
                      <a:pt x="19775" y="9257"/>
                    </a:cubicBezTo>
                    <a:lnTo>
                      <a:pt x="15515" y="1389"/>
                    </a:lnTo>
                    <a:lnTo>
                      <a:pt x="8011" y="8949"/>
                    </a:lnTo>
                    <a:cubicBezTo>
                      <a:pt x="5476" y="12651"/>
                      <a:pt x="2941" y="16663"/>
                      <a:pt x="507" y="20674"/>
                    </a:cubicBezTo>
                    <a:lnTo>
                      <a:pt x="0" y="20057"/>
                    </a:lnTo>
                    <a:cubicBezTo>
                      <a:pt x="2434" y="16046"/>
                      <a:pt x="4969" y="11880"/>
                      <a:pt x="7606" y="8177"/>
                    </a:cubicBezTo>
                    <a:lnTo>
                      <a:pt x="15718" y="0"/>
                    </a:lnTo>
                    <a:lnTo>
                      <a:pt x="20282" y="8640"/>
                    </a:lnTo>
                    <a:cubicBezTo>
                      <a:pt x="21093" y="10337"/>
                      <a:pt x="21600" y="12343"/>
                      <a:pt x="21296" y="14503"/>
                    </a:cubicBezTo>
                    <a:cubicBezTo>
                      <a:pt x="21093" y="16663"/>
                      <a:pt x="20282" y="18514"/>
                      <a:pt x="19065" y="19903"/>
                    </a:cubicBezTo>
                    <a:close/>
                  </a:path>
                </a:pathLst>
              </a:custGeom>
              <a:solidFill>
                <a:srgbClr val="21247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95" name="Freeform: Shape 896"/>
              <p:cNvSpPr/>
              <p:nvPr/>
            </p:nvSpPr>
            <p:spPr>
              <a:xfrm>
                <a:off x="108036" y="1675453"/>
                <a:ext cx="1126356" cy="1455813"/>
              </a:xfrm>
              <a:custGeom>
                <a:avLst/>
                <a:gdLst/>
                <a:ahLst/>
                <a:cxnLst>
                  <a:cxn ang="0">
                    <a:pos x="wd2" y="hd2"/>
                  </a:cxn>
                  <a:cxn ang="5400000">
                    <a:pos x="wd2" y="hd2"/>
                  </a:cxn>
                  <a:cxn ang="10800000">
                    <a:pos x="wd2" y="hd2"/>
                  </a:cxn>
                  <a:cxn ang="16200000">
                    <a:pos x="wd2" y="hd2"/>
                  </a:cxn>
                </a:cxnLst>
                <a:rect l="0" t="0" r="r" b="b"/>
                <a:pathLst>
                  <a:path w="21430" h="21379" fill="norm" stroke="1" extrusionOk="0">
                    <a:moveTo>
                      <a:pt x="18839" y="101"/>
                    </a:moveTo>
                    <a:cubicBezTo>
                      <a:pt x="19523" y="176"/>
                      <a:pt x="20189" y="343"/>
                      <a:pt x="20678" y="690"/>
                    </a:cubicBezTo>
                    <a:cubicBezTo>
                      <a:pt x="21245" y="1083"/>
                      <a:pt x="21480" y="1642"/>
                      <a:pt x="21421" y="2185"/>
                    </a:cubicBezTo>
                    <a:cubicBezTo>
                      <a:pt x="21284" y="4255"/>
                      <a:pt x="18408" y="5388"/>
                      <a:pt x="15747" y="5629"/>
                    </a:cubicBezTo>
                    <a:cubicBezTo>
                      <a:pt x="14143" y="5750"/>
                      <a:pt x="12539" y="5629"/>
                      <a:pt x="10934" y="5629"/>
                    </a:cubicBezTo>
                    <a:cubicBezTo>
                      <a:pt x="9584" y="5629"/>
                      <a:pt x="8117" y="5660"/>
                      <a:pt x="7080" y="6264"/>
                    </a:cubicBezTo>
                    <a:cubicBezTo>
                      <a:pt x="6082" y="6868"/>
                      <a:pt x="5769" y="7850"/>
                      <a:pt x="5593" y="8756"/>
                    </a:cubicBezTo>
                    <a:cubicBezTo>
                      <a:pt x="4791" y="12910"/>
                      <a:pt x="5260" y="16550"/>
                      <a:pt x="6787" y="20583"/>
                    </a:cubicBezTo>
                    <a:cubicBezTo>
                      <a:pt x="6591" y="20795"/>
                      <a:pt x="5495" y="21565"/>
                      <a:pt x="5339" y="21338"/>
                    </a:cubicBezTo>
                    <a:cubicBezTo>
                      <a:pt x="2130" y="17321"/>
                      <a:pt x="702" y="12472"/>
                      <a:pt x="115" y="7910"/>
                    </a:cubicBezTo>
                    <a:cubicBezTo>
                      <a:pt x="-81" y="6385"/>
                      <a:pt x="-120" y="4799"/>
                      <a:pt x="780" y="3424"/>
                    </a:cubicBezTo>
                    <a:cubicBezTo>
                      <a:pt x="1621" y="2140"/>
                      <a:pt x="3030" y="1219"/>
                      <a:pt x="4947" y="750"/>
                    </a:cubicBezTo>
                    <a:cubicBezTo>
                      <a:pt x="6532" y="343"/>
                      <a:pt x="8273" y="267"/>
                      <a:pt x="9995" y="176"/>
                    </a:cubicBezTo>
                    <a:cubicBezTo>
                      <a:pt x="12245" y="86"/>
                      <a:pt x="14515" y="-35"/>
                      <a:pt x="16784" y="10"/>
                    </a:cubicBezTo>
                    <a:cubicBezTo>
                      <a:pt x="17430" y="41"/>
                      <a:pt x="18154" y="25"/>
                      <a:pt x="18839" y="101"/>
                    </a:cubicBezTo>
                    <a:close/>
                  </a:path>
                </a:pathLst>
              </a:custGeom>
              <a:solidFill>
                <a:srgbClr val="0864A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96" name="Freeform: Shape 897"/>
              <p:cNvSpPr/>
              <p:nvPr/>
            </p:nvSpPr>
            <p:spPr>
              <a:xfrm>
                <a:off x="35534" y="3043022"/>
                <a:ext cx="360102" cy="296776"/>
              </a:xfrm>
              <a:custGeom>
                <a:avLst/>
                <a:gdLst/>
                <a:ahLst/>
                <a:cxnLst>
                  <a:cxn ang="0">
                    <a:pos x="wd2" y="hd2"/>
                  </a:cxn>
                  <a:cxn ang="5400000">
                    <a:pos x="wd2" y="hd2"/>
                  </a:cxn>
                  <a:cxn ang="10800000">
                    <a:pos x="wd2" y="hd2"/>
                  </a:cxn>
                  <a:cxn ang="16200000">
                    <a:pos x="wd2" y="hd2"/>
                  </a:cxn>
                </a:cxnLst>
                <a:rect l="0" t="0" r="r" b="b"/>
                <a:pathLst>
                  <a:path w="20650" h="21113" fill="norm" stroke="1" extrusionOk="0">
                    <a:moveTo>
                      <a:pt x="13142" y="3211"/>
                    </a:moveTo>
                    <a:lnTo>
                      <a:pt x="17910" y="0"/>
                    </a:lnTo>
                    <a:lnTo>
                      <a:pt x="20205" y="4086"/>
                    </a:lnTo>
                    <a:cubicBezTo>
                      <a:pt x="21088" y="5765"/>
                      <a:pt x="20617" y="7954"/>
                      <a:pt x="19146" y="8976"/>
                    </a:cubicBezTo>
                    <a:lnTo>
                      <a:pt x="1666" y="20943"/>
                    </a:lnTo>
                    <a:cubicBezTo>
                      <a:pt x="606" y="21600"/>
                      <a:pt x="-512" y="20214"/>
                      <a:pt x="253" y="19192"/>
                    </a:cubicBezTo>
                    <a:cubicBezTo>
                      <a:pt x="2725" y="15251"/>
                      <a:pt x="7080" y="9341"/>
                      <a:pt x="13142" y="3211"/>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97" name="Freeform: Shape 898"/>
              <p:cNvSpPr/>
              <p:nvPr/>
            </p:nvSpPr>
            <p:spPr>
              <a:xfrm>
                <a:off x="35536" y="3208738"/>
                <a:ext cx="124921" cy="131059"/>
              </a:xfrm>
              <a:custGeom>
                <a:avLst/>
                <a:gdLst/>
                <a:ahLst/>
                <a:cxnLst>
                  <a:cxn ang="0">
                    <a:pos x="wd2" y="hd2"/>
                  </a:cxn>
                  <a:cxn ang="5400000">
                    <a:pos x="wd2" y="hd2"/>
                  </a:cxn>
                  <a:cxn ang="10800000">
                    <a:pos x="wd2" y="hd2"/>
                  </a:cxn>
                  <a:cxn ang="16200000">
                    <a:pos x="wd2" y="hd2"/>
                  </a:cxn>
                </a:cxnLst>
                <a:rect l="0" t="0" r="r" b="b"/>
                <a:pathLst>
                  <a:path w="20024" h="20533" fill="norm" stroke="1" extrusionOk="0">
                    <a:moveTo>
                      <a:pt x="15430" y="0"/>
                    </a:moveTo>
                    <a:cubicBezTo>
                      <a:pt x="9211" y="6240"/>
                      <a:pt x="4302" y="11840"/>
                      <a:pt x="702" y="16320"/>
                    </a:cubicBezTo>
                    <a:cubicBezTo>
                      <a:pt x="-1425" y="18560"/>
                      <a:pt x="1684" y="21600"/>
                      <a:pt x="4630" y="20160"/>
                    </a:cubicBezTo>
                    <a:lnTo>
                      <a:pt x="20011" y="11680"/>
                    </a:lnTo>
                    <a:cubicBezTo>
                      <a:pt x="20175" y="7680"/>
                      <a:pt x="18702" y="3520"/>
                      <a:pt x="15430" y="0"/>
                    </a:cubicBezTo>
                    <a:close/>
                  </a:path>
                </a:pathLst>
              </a:custGeom>
              <a:solidFill>
                <a:srgbClr val="89A8E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98" name="Freeform: Shape 899"/>
              <p:cNvSpPr/>
              <p:nvPr/>
            </p:nvSpPr>
            <p:spPr>
              <a:xfrm>
                <a:off x="33123" y="3212855"/>
                <a:ext cx="245626" cy="129692"/>
              </a:xfrm>
              <a:custGeom>
                <a:avLst/>
                <a:gdLst/>
                <a:ahLst/>
                <a:cxnLst>
                  <a:cxn ang="0">
                    <a:pos x="wd2" y="hd2"/>
                  </a:cxn>
                  <a:cxn ang="5400000">
                    <a:pos x="wd2" y="hd2"/>
                  </a:cxn>
                  <a:cxn ang="10800000">
                    <a:pos x="wd2" y="hd2"/>
                  </a:cxn>
                  <a:cxn ang="16200000">
                    <a:pos x="wd2" y="hd2"/>
                  </a:cxn>
                </a:cxnLst>
                <a:rect l="0" t="0" r="r" b="b"/>
                <a:pathLst>
                  <a:path w="21478" h="21600" fill="norm" stroke="1" extrusionOk="0">
                    <a:moveTo>
                      <a:pt x="1939" y="21600"/>
                    </a:moveTo>
                    <a:cubicBezTo>
                      <a:pt x="1312" y="21600"/>
                      <a:pt x="774" y="20920"/>
                      <a:pt x="416" y="20239"/>
                    </a:cubicBezTo>
                    <a:cubicBezTo>
                      <a:pt x="-122" y="19049"/>
                      <a:pt x="-122" y="17348"/>
                      <a:pt x="326" y="16328"/>
                    </a:cubicBezTo>
                    <a:cubicBezTo>
                      <a:pt x="2656" y="10885"/>
                      <a:pt x="5256" y="5443"/>
                      <a:pt x="8034" y="0"/>
                    </a:cubicBezTo>
                    <a:lnTo>
                      <a:pt x="8393" y="850"/>
                    </a:lnTo>
                    <a:cubicBezTo>
                      <a:pt x="5704" y="6293"/>
                      <a:pt x="3105" y="11565"/>
                      <a:pt x="864" y="17008"/>
                    </a:cubicBezTo>
                    <a:cubicBezTo>
                      <a:pt x="505" y="17688"/>
                      <a:pt x="505" y="18879"/>
                      <a:pt x="864" y="19559"/>
                    </a:cubicBezTo>
                    <a:cubicBezTo>
                      <a:pt x="1222" y="20409"/>
                      <a:pt x="1939" y="20920"/>
                      <a:pt x="2656" y="20069"/>
                    </a:cubicBezTo>
                    <a:lnTo>
                      <a:pt x="21299" y="680"/>
                    </a:lnTo>
                    <a:lnTo>
                      <a:pt x="21478" y="1701"/>
                    </a:lnTo>
                    <a:lnTo>
                      <a:pt x="2925" y="21090"/>
                    </a:lnTo>
                    <a:cubicBezTo>
                      <a:pt x="2656" y="21430"/>
                      <a:pt x="2208" y="21600"/>
                      <a:pt x="1939" y="21600"/>
                    </a:cubicBezTo>
                    <a:close/>
                  </a:path>
                </a:pathLst>
              </a:custGeom>
              <a:solidFill>
                <a:srgbClr val="21247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799" name="Freeform: Shape 900"/>
              <p:cNvSpPr/>
              <p:nvPr/>
            </p:nvSpPr>
            <p:spPr>
              <a:xfrm>
                <a:off x="179939" y="3037875"/>
                <a:ext cx="220414" cy="144102"/>
              </a:xfrm>
              <a:custGeom>
                <a:avLst/>
                <a:gdLst/>
                <a:ahLst/>
                <a:cxnLst>
                  <a:cxn ang="0">
                    <a:pos x="wd2" y="hd2"/>
                  </a:cxn>
                  <a:cxn ang="5400000">
                    <a:pos x="wd2" y="hd2"/>
                  </a:cxn>
                  <a:cxn ang="10800000">
                    <a:pos x="wd2" y="hd2"/>
                  </a:cxn>
                  <a:cxn ang="16200000">
                    <a:pos x="wd2" y="hd2"/>
                  </a:cxn>
                </a:cxnLst>
                <a:rect l="0" t="0" r="r" b="b"/>
                <a:pathLst>
                  <a:path w="21415" h="21600" fill="norm" stroke="1" extrusionOk="0">
                    <a:moveTo>
                      <a:pt x="16822" y="21600"/>
                    </a:moveTo>
                    <a:lnTo>
                      <a:pt x="16424" y="20681"/>
                    </a:lnTo>
                    <a:lnTo>
                      <a:pt x="18315" y="19149"/>
                    </a:lnTo>
                    <a:cubicBezTo>
                      <a:pt x="19510" y="18077"/>
                      <a:pt x="20306" y="16545"/>
                      <a:pt x="20605" y="14706"/>
                    </a:cubicBezTo>
                    <a:cubicBezTo>
                      <a:pt x="20903" y="13021"/>
                      <a:pt x="20704" y="11183"/>
                      <a:pt x="20007" y="9651"/>
                    </a:cubicBezTo>
                    <a:lnTo>
                      <a:pt x="16324" y="1379"/>
                    </a:lnTo>
                    <a:lnTo>
                      <a:pt x="8461" y="7966"/>
                    </a:lnTo>
                    <a:cubicBezTo>
                      <a:pt x="5773" y="11489"/>
                      <a:pt x="3086" y="15013"/>
                      <a:pt x="498" y="18843"/>
                    </a:cubicBezTo>
                    <a:lnTo>
                      <a:pt x="0" y="18077"/>
                    </a:lnTo>
                    <a:cubicBezTo>
                      <a:pt x="2688" y="14247"/>
                      <a:pt x="5375" y="10723"/>
                      <a:pt x="8162" y="7200"/>
                    </a:cubicBezTo>
                    <a:lnTo>
                      <a:pt x="16524" y="0"/>
                    </a:lnTo>
                    <a:lnTo>
                      <a:pt x="20505" y="9038"/>
                    </a:lnTo>
                    <a:cubicBezTo>
                      <a:pt x="21301" y="10877"/>
                      <a:pt x="21600" y="12868"/>
                      <a:pt x="21301" y="15013"/>
                    </a:cubicBezTo>
                    <a:cubicBezTo>
                      <a:pt x="20903" y="17004"/>
                      <a:pt x="20007" y="18843"/>
                      <a:pt x="18713" y="20068"/>
                    </a:cubicBezTo>
                    <a:close/>
                  </a:path>
                </a:pathLst>
              </a:custGeom>
              <a:solidFill>
                <a:srgbClr val="21247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00" name="Freeform: Shape 901"/>
              <p:cNvSpPr/>
              <p:nvPr/>
            </p:nvSpPr>
            <p:spPr>
              <a:xfrm>
                <a:off x="-1" y="1675453"/>
                <a:ext cx="1232501" cy="1455813"/>
              </a:xfrm>
              <a:custGeom>
                <a:avLst/>
                <a:gdLst/>
                <a:ahLst/>
                <a:cxnLst>
                  <a:cxn ang="0">
                    <a:pos x="wd2" y="hd2"/>
                  </a:cxn>
                  <a:cxn ang="5400000">
                    <a:pos x="wd2" y="hd2"/>
                  </a:cxn>
                  <a:cxn ang="10800000">
                    <a:pos x="wd2" y="hd2"/>
                  </a:cxn>
                  <a:cxn ang="16200000">
                    <a:pos x="wd2" y="hd2"/>
                  </a:cxn>
                </a:cxnLst>
                <a:rect l="0" t="0" r="r" b="b"/>
                <a:pathLst>
                  <a:path w="21376" h="21379" fill="norm" stroke="1" extrusionOk="0">
                    <a:moveTo>
                      <a:pt x="17156" y="116"/>
                    </a:moveTo>
                    <a:cubicBezTo>
                      <a:pt x="20063" y="282"/>
                      <a:pt x="20384" y="418"/>
                      <a:pt x="20616" y="569"/>
                    </a:cubicBezTo>
                    <a:cubicBezTo>
                      <a:pt x="21490" y="1143"/>
                      <a:pt x="21472" y="2261"/>
                      <a:pt x="21240" y="2941"/>
                    </a:cubicBezTo>
                    <a:cubicBezTo>
                      <a:pt x="20884" y="3983"/>
                      <a:pt x="19831" y="4542"/>
                      <a:pt x="19296" y="4814"/>
                    </a:cubicBezTo>
                    <a:cubicBezTo>
                      <a:pt x="17834" y="5584"/>
                      <a:pt x="16282" y="5644"/>
                      <a:pt x="14409" y="5705"/>
                    </a:cubicBezTo>
                    <a:cubicBezTo>
                      <a:pt x="12411" y="5750"/>
                      <a:pt x="12162" y="5524"/>
                      <a:pt x="9968" y="5629"/>
                    </a:cubicBezTo>
                    <a:cubicBezTo>
                      <a:pt x="7328" y="5750"/>
                      <a:pt x="6668" y="6143"/>
                      <a:pt x="6454" y="6264"/>
                    </a:cubicBezTo>
                    <a:cubicBezTo>
                      <a:pt x="5544" y="6868"/>
                      <a:pt x="5259" y="7850"/>
                      <a:pt x="5116" y="8756"/>
                    </a:cubicBezTo>
                    <a:cubicBezTo>
                      <a:pt x="4349" y="12910"/>
                      <a:pt x="4795" y="16550"/>
                      <a:pt x="6186" y="20583"/>
                    </a:cubicBezTo>
                    <a:cubicBezTo>
                      <a:pt x="6008" y="20795"/>
                      <a:pt x="5009" y="21565"/>
                      <a:pt x="4849" y="21338"/>
                    </a:cubicBezTo>
                    <a:cubicBezTo>
                      <a:pt x="1941" y="17321"/>
                      <a:pt x="639" y="12472"/>
                      <a:pt x="104" y="7910"/>
                    </a:cubicBezTo>
                    <a:cubicBezTo>
                      <a:pt x="-74" y="6385"/>
                      <a:pt x="-110" y="4799"/>
                      <a:pt x="728" y="3424"/>
                    </a:cubicBezTo>
                    <a:cubicBezTo>
                      <a:pt x="1477" y="2140"/>
                      <a:pt x="2762" y="1219"/>
                      <a:pt x="4510" y="750"/>
                    </a:cubicBezTo>
                    <a:cubicBezTo>
                      <a:pt x="5972" y="343"/>
                      <a:pt x="7542" y="267"/>
                      <a:pt x="9111" y="176"/>
                    </a:cubicBezTo>
                    <a:cubicBezTo>
                      <a:pt x="11163" y="86"/>
                      <a:pt x="13232" y="-35"/>
                      <a:pt x="15301" y="10"/>
                    </a:cubicBezTo>
                    <a:cubicBezTo>
                      <a:pt x="15800" y="25"/>
                      <a:pt x="16264" y="56"/>
                      <a:pt x="17156" y="116"/>
                    </a:cubicBezTo>
                    <a:close/>
                  </a:path>
                </a:pathLst>
              </a:custGeom>
              <a:solidFill>
                <a:srgbClr val="1072D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01" name="Freeform: Shape 902"/>
              <p:cNvSpPr/>
              <p:nvPr/>
            </p:nvSpPr>
            <p:spPr>
              <a:xfrm>
                <a:off x="891179" y="403920"/>
                <a:ext cx="162629" cy="273561"/>
              </a:xfrm>
              <a:custGeom>
                <a:avLst/>
                <a:gdLst/>
                <a:ahLst/>
                <a:cxnLst>
                  <a:cxn ang="0">
                    <a:pos x="wd2" y="hd2"/>
                  </a:cxn>
                  <a:cxn ang="5400000">
                    <a:pos x="wd2" y="hd2"/>
                  </a:cxn>
                  <a:cxn ang="10800000">
                    <a:pos x="wd2" y="hd2"/>
                  </a:cxn>
                  <a:cxn ang="16200000">
                    <a:pos x="wd2" y="hd2"/>
                  </a:cxn>
                </a:cxnLst>
                <a:rect l="0" t="0" r="r" b="b"/>
                <a:pathLst>
                  <a:path w="21600" h="20148" fill="norm" stroke="1" extrusionOk="0">
                    <a:moveTo>
                      <a:pt x="13992" y="0"/>
                    </a:moveTo>
                    <a:lnTo>
                      <a:pt x="21600" y="17673"/>
                    </a:lnTo>
                    <a:cubicBezTo>
                      <a:pt x="21600" y="17673"/>
                      <a:pt x="14264" y="21600"/>
                      <a:pt x="0" y="19561"/>
                    </a:cubicBezTo>
                    <a:lnTo>
                      <a:pt x="1494" y="0"/>
                    </a:lnTo>
                    <a:close/>
                  </a:path>
                </a:pathLst>
              </a:custGeom>
              <a:solidFill>
                <a:srgbClr val="ABC8F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02" name="Freeform: Shape 903"/>
              <p:cNvSpPr/>
              <p:nvPr/>
            </p:nvSpPr>
            <p:spPr>
              <a:xfrm>
                <a:off x="896322" y="403920"/>
                <a:ext cx="114253" cy="1317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9377"/>
                    </a:moveTo>
                    <a:lnTo>
                      <a:pt x="18900" y="0"/>
                    </a:lnTo>
                    <a:lnTo>
                      <a:pt x="1157" y="0"/>
                    </a:lnTo>
                    <a:lnTo>
                      <a:pt x="0" y="21600"/>
                    </a:lnTo>
                    <a:cubicBezTo>
                      <a:pt x="3279" y="20930"/>
                      <a:pt x="7714" y="18251"/>
                      <a:pt x="9643" y="17247"/>
                    </a:cubicBezTo>
                    <a:cubicBezTo>
                      <a:pt x="13886" y="15070"/>
                      <a:pt x="17936" y="12391"/>
                      <a:pt x="21600" y="9377"/>
                    </a:cubicBezTo>
                    <a:close/>
                  </a:path>
                </a:pathLst>
              </a:custGeom>
              <a:solidFill>
                <a:srgbClr val="89A8E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03" name="Freeform: Shape 904"/>
              <p:cNvSpPr/>
              <p:nvPr/>
            </p:nvSpPr>
            <p:spPr>
              <a:xfrm>
                <a:off x="777957" y="64254"/>
                <a:ext cx="346873" cy="3756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266" y="21600"/>
                    </a:moveTo>
                    <a:lnTo>
                      <a:pt x="14570" y="21600"/>
                    </a:lnTo>
                    <a:cubicBezTo>
                      <a:pt x="18469" y="21600"/>
                      <a:pt x="21600" y="18708"/>
                      <a:pt x="21600" y="15167"/>
                    </a:cubicBezTo>
                    <a:lnTo>
                      <a:pt x="21600" y="8557"/>
                    </a:lnTo>
                    <a:cubicBezTo>
                      <a:pt x="21600" y="3836"/>
                      <a:pt x="17446" y="0"/>
                      <a:pt x="12334" y="0"/>
                    </a:cubicBezTo>
                    <a:lnTo>
                      <a:pt x="11759" y="0"/>
                    </a:lnTo>
                    <a:cubicBezTo>
                      <a:pt x="5240" y="0"/>
                      <a:pt x="0" y="4898"/>
                      <a:pt x="0" y="10859"/>
                    </a:cubicBezTo>
                    <a:lnTo>
                      <a:pt x="0" y="13043"/>
                    </a:lnTo>
                    <a:cubicBezTo>
                      <a:pt x="0" y="17764"/>
                      <a:pt x="4154" y="21600"/>
                      <a:pt x="9266" y="21600"/>
                    </a:cubicBezTo>
                    <a:close/>
                  </a:path>
                </a:pathLst>
              </a:custGeom>
              <a:solidFill>
                <a:srgbClr val="ABC8F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04" name="Freeform: Shape 905"/>
              <p:cNvSpPr/>
              <p:nvPr/>
            </p:nvSpPr>
            <p:spPr>
              <a:xfrm>
                <a:off x="775401" y="0"/>
                <a:ext cx="430590" cy="447613"/>
              </a:xfrm>
              <a:custGeom>
                <a:avLst/>
                <a:gdLst/>
                <a:ahLst/>
                <a:cxnLst>
                  <a:cxn ang="0">
                    <a:pos x="wd2" y="hd2"/>
                  </a:cxn>
                  <a:cxn ang="5400000">
                    <a:pos x="wd2" y="hd2"/>
                  </a:cxn>
                  <a:cxn ang="10800000">
                    <a:pos x="wd2" y="hd2"/>
                  </a:cxn>
                  <a:cxn ang="16200000">
                    <a:pos x="wd2" y="hd2"/>
                  </a:cxn>
                </a:cxnLst>
                <a:rect l="0" t="0" r="r" b="b"/>
                <a:pathLst>
                  <a:path w="19691" h="21301" fill="norm" stroke="1" extrusionOk="0">
                    <a:moveTo>
                      <a:pt x="164" y="3198"/>
                    </a:moveTo>
                    <a:cubicBezTo>
                      <a:pt x="211" y="3638"/>
                      <a:pt x="305" y="4029"/>
                      <a:pt x="398" y="4273"/>
                    </a:cubicBezTo>
                    <a:cubicBezTo>
                      <a:pt x="1103" y="6863"/>
                      <a:pt x="2511" y="9111"/>
                      <a:pt x="4859" y="10382"/>
                    </a:cubicBezTo>
                    <a:cubicBezTo>
                      <a:pt x="5939" y="10968"/>
                      <a:pt x="7207" y="11261"/>
                      <a:pt x="8428" y="11359"/>
                    </a:cubicBezTo>
                    <a:cubicBezTo>
                      <a:pt x="9696" y="11408"/>
                      <a:pt x="11011" y="10724"/>
                      <a:pt x="12231" y="10968"/>
                    </a:cubicBezTo>
                    <a:cubicBezTo>
                      <a:pt x="12983" y="11163"/>
                      <a:pt x="13640" y="11896"/>
                      <a:pt x="13828" y="12825"/>
                    </a:cubicBezTo>
                    <a:cubicBezTo>
                      <a:pt x="13969" y="13705"/>
                      <a:pt x="13734" y="14731"/>
                      <a:pt x="13124" y="15317"/>
                    </a:cubicBezTo>
                    <a:cubicBezTo>
                      <a:pt x="12560" y="15904"/>
                      <a:pt x="11762" y="16050"/>
                      <a:pt x="11198" y="16588"/>
                    </a:cubicBezTo>
                    <a:cubicBezTo>
                      <a:pt x="10259" y="17370"/>
                      <a:pt x="10118" y="19080"/>
                      <a:pt x="10776" y="20155"/>
                    </a:cubicBezTo>
                    <a:cubicBezTo>
                      <a:pt x="11198" y="20839"/>
                      <a:pt x="11950" y="21230"/>
                      <a:pt x="12701" y="21279"/>
                    </a:cubicBezTo>
                    <a:cubicBezTo>
                      <a:pt x="13452" y="21377"/>
                      <a:pt x="14204" y="21133"/>
                      <a:pt x="14908" y="20839"/>
                    </a:cubicBezTo>
                    <a:cubicBezTo>
                      <a:pt x="15941" y="20351"/>
                      <a:pt x="16927" y="19618"/>
                      <a:pt x="17725" y="18640"/>
                    </a:cubicBezTo>
                    <a:cubicBezTo>
                      <a:pt x="21388" y="13949"/>
                      <a:pt x="19745" y="4615"/>
                      <a:pt x="14345" y="1927"/>
                    </a:cubicBezTo>
                    <a:cubicBezTo>
                      <a:pt x="10964" y="266"/>
                      <a:pt x="7113" y="2416"/>
                      <a:pt x="3732" y="852"/>
                    </a:cubicBezTo>
                    <a:cubicBezTo>
                      <a:pt x="2934" y="510"/>
                      <a:pt x="2230" y="168"/>
                      <a:pt x="1385" y="21"/>
                    </a:cubicBezTo>
                    <a:cubicBezTo>
                      <a:pt x="-212" y="-223"/>
                      <a:pt x="-118" y="1732"/>
                      <a:pt x="164" y="3198"/>
                    </a:cubicBezTo>
                    <a:close/>
                  </a:path>
                </a:pathLst>
              </a:custGeom>
              <a:solidFill>
                <a:srgbClr val="1072D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05" name="Freeform: Shape 906"/>
              <p:cNvSpPr/>
              <p:nvPr/>
            </p:nvSpPr>
            <p:spPr>
              <a:xfrm>
                <a:off x="1096746" y="446"/>
                <a:ext cx="219856" cy="224517"/>
              </a:xfrm>
              <a:custGeom>
                <a:avLst/>
                <a:gdLst/>
                <a:ahLst/>
                <a:cxnLst>
                  <a:cxn ang="0">
                    <a:pos x="wd2" y="hd2"/>
                  </a:cxn>
                  <a:cxn ang="5400000">
                    <a:pos x="wd2" y="hd2"/>
                  </a:cxn>
                  <a:cxn ang="10800000">
                    <a:pos x="wd2" y="hd2"/>
                  </a:cxn>
                  <a:cxn ang="16200000">
                    <a:pos x="wd2" y="hd2"/>
                  </a:cxn>
                </a:cxnLst>
                <a:rect l="0" t="0" r="r" b="b"/>
                <a:pathLst>
                  <a:path w="19725" h="19971" fill="norm" stroke="1" extrusionOk="0">
                    <a:moveTo>
                      <a:pt x="12067" y="273"/>
                    </a:moveTo>
                    <a:cubicBezTo>
                      <a:pt x="16755" y="1366"/>
                      <a:pt x="19328" y="6743"/>
                      <a:pt x="19696" y="11300"/>
                    </a:cubicBezTo>
                    <a:cubicBezTo>
                      <a:pt x="19788" y="12850"/>
                      <a:pt x="19696" y="14490"/>
                      <a:pt x="18869" y="15857"/>
                    </a:cubicBezTo>
                    <a:cubicBezTo>
                      <a:pt x="16847" y="19959"/>
                      <a:pt x="10964" y="20870"/>
                      <a:pt x="7104" y="19138"/>
                    </a:cubicBezTo>
                    <a:cubicBezTo>
                      <a:pt x="2600" y="17224"/>
                      <a:pt x="-1812" y="10298"/>
                      <a:pt x="762" y="5376"/>
                    </a:cubicBezTo>
                    <a:cubicBezTo>
                      <a:pt x="2508" y="1913"/>
                      <a:pt x="7563" y="-730"/>
                      <a:pt x="11883" y="181"/>
                    </a:cubicBezTo>
                    <a:cubicBezTo>
                      <a:pt x="11975" y="181"/>
                      <a:pt x="11975" y="273"/>
                      <a:pt x="12067" y="273"/>
                    </a:cubicBezTo>
                    <a:close/>
                  </a:path>
                </a:pathLst>
              </a:custGeom>
              <a:solidFill>
                <a:srgbClr val="1072D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06" name="Freeform: Shape 907"/>
              <p:cNvSpPr/>
              <p:nvPr/>
            </p:nvSpPr>
            <p:spPr>
              <a:xfrm>
                <a:off x="629181" y="323635"/>
                <a:ext cx="147748" cy="190420"/>
              </a:xfrm>
              <a:custGeom>
                <a:avLst/>
                <a:gdLst/>
                <a:ahLst/>
                <a:cxnLst>
                  <a:cxn ang="0">
                    <a:pos x="wd2" y="hd2"/>
                  </a:cxn>
                  <a:cxn ang="5400000">
                    <a:pos x="wd2" y="hd2"/>
                  </a:cxn>
                  <a:cxn ang="10800000">
                    <a:pos x="wd2" y="hd2"/>
                  </a:cxn>
                  <a:cxn ang="16200000">
                    <a:pos x="wd2" y="hd2"/>
                  </a:cxn>
                </a:cxnLst>
                <a:rect l="0" t="0" r="r" b="b"/>
                <a:pathLst>
                  <a:path w="20406" h="21370" fill="norm" stroke="1" extrusionOk="0">
                    <a:moveTo>
                      <a:pt x="1630" y="20451"/>
                    </a:moveTo>
                    <a:cubicBezTo>
                      <a:pt x="1347" y="20451"/>
                      <a:pt x="1065" y="20336"/>
                      <a:pt x="782" y="20106"/>
                    </a:cubicBezTo>
                    <a:cubicBezTo>
                      <a:pt x="-1194" y="18613"/>
                      <a:pt x="1065" y="16545"/>
                      <a:pt x="2194" y="14706"/>
                    </a:cubicBezTo>
                    <a:cubicBezTo>
                      <a:pt x="4030" y="12064"/>
                      <a:pt x="5724" y="9421"/>
                      <a:pt x="7841" y="6894"/>
                    </a:cubicBezTo>
                    <a:cubicBezTo>
                      <a:pt x="10665" y="3447"/>
                      <a:pt x="14900" y="345"/>
                      <a:pt x="19277" y="0"/>
                    </a:cubicBezTo>
                    <a:cubicBezTo>
                      <a:pt x="19841" y="0"/>
                      <a:pt x="20265" y="0"/>
                      <a:pt x="20406" y="345"/>
                    </a:cubicBezTo>
                    <a:cubicBezTo>
                      <a:pt x="20406" y="574"/>
                      <a:pt x="20406" y="689"/>
                      <a:pt x="20265" y="919"/>
                    </a:cubicBezTo>
                    <a:cubicBezTo>
                      <a:pt x="19982" y="1838"/>
                      <a:pt x="19277" y="2413"/>
                      <a:pt x="18571" y="3102"/>
                    </a:cubicBezTo>
                    <a:cubicBezTo>
                      <a:pt x="17018" y="4596"/>
                      <a:pt x="15747" y="6089"/>
                      <a:pt x="14477" y="7813"/>
                    </a:cubicBezTo>
                    <a:cubicBezTo>
                      <a:pt x="13065" y="9421"/>
                      <a:pt x="11935" y="11260"/>
                      <a:pt x="11230" y="13098"/>
                    </a:cubicBezTo>
                    <a:cubicBezTo>
                      <a:pt x="10241" y="15281"/>
                      <a:pt x="9959" y="18153"/>
                      <a:pt x="7841" y="20106"/>
                    </a:cubicBezTo>
                    <a:cubicBezTo>
                      <a:pt x="7135" y="20681"/>
                      <a:pt x="6430" y="21026"/>
                      <a:pt x="5582" y="21140"/>
                    </a:cubicBezTo>
                    <a:cubicBezTo>
                      <a:pt x="3888" y="21600"/>
                      <a:pt x="2335" y="21370"/>
                      <a:pt x="1630" y="20451"/>
                    </a:cubicBezTo>
                    <a:close/>
                  </a:path>
                </a:pathLst>
              </a:custGeom>
              <a:solidFill>
                <a:srgbClr val="ABC8F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07" name="Freeform: Shape 908"/>
              <p:cNvSpPr/>
              <p:nvPr/>
            </p:nvSpPr>
            <p:spPr>
              <a:xfrm>
                <a:off x="630395" y="596372"/>
                <a:ext cx="635048" cy="1149020"/>
              </a:xfrm>
              <a:custGeom>
                <a:avLst/>
                <a:gdLst/>
                <a:ahLst/>
                <a:cxnLst>
                  <a:cxn ang="0">
                    <a:pos x="wd2" y="hd2"/>
                  </a:cxn>
                  <a:cxn ang="5400000">
                    <a:pos x="wd2" y="hd2"/>
                  </a:cxn>
                  <a:cxn ang="10800000">
                    <a:pos x="wd2" y="hd2"/>
                  </a:cxn>
                  <a:cxn ang="16200000">
                    <a:pos x="wd2" y="hd2"/>
                  </a:cxn>
                </a:cxnLst>
                <a:rect l="0" t="0" r="r" b="b"/>
                <a:pathLst>
                  <a:path w="19402" h="19621" fill="norm" stroke="1" extrusionOk="0">
                    <a:moveTo>
                      <a:pt x="7986" y="685"/>
                    </a:moveTo>
                    <a:cubicBezTo>
                      <a:pt x="7986" y="685"/>
                      <a:pt x="16651" y="-1861"/>
                      <a:pt x="18817" y="2863"/>
                    </a:cubicBezTo>
                    <a:cubicBezTo>
                      <a:pt x="21015" y="7569"/>
                      <a:pt x="16306" y="18914"/>
                      <a:pt x="16306" y="18914"/>
                    </a:cubicBezTo>
                    <a:cubicBezTo>
                      <a:pt x="15270" y="19195"/>
                      <a:pt x="12915" y="19739"/>
                      <a:pt x="9775" y="19599"/>
                    </a:cubicBezTo>
                    <a:cubicBezTo>
                      <a:pt x="6793" y="19458"/>
                      <a:pt x="4658" y="18773"/>
                      <a:pt x="3685" y="18404"/>
                    </a:cubicBezTo>
                    <a:cubicBezTo>
                      <a:pt x="2429" y="17158"/>
                      <a:pt x="953" y="14400"/>
                      <a:pt x="231" y="10765"/>
                    </a:cubicBezTo>
                    <a:cubicBezTo>
                      <a:pt x="-585" y="6744"/>
                      <a:pt x="482" y="2301"/>
                      <a:pt x="7986" y="685"/>
                    </a:cubicBezTo>
                    <a:close/>
                  </a:path>
                </a:pathLst>
              </a:custGeom>
              <a:solidFill>
                <a:srgbClr val="21247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08" name="Freeform: Shape 909"/>
              <p:cNvSpPr/>
              <p:nvPr/>
            </p:nvSpPr>
            <p:spPr>
              <a:xfrm>
                <a:off x="310188" y="679614"/>
                <a:ext cx="838873" cy="579066"/>
              </a:xfrm>
              <a:custGeom>
                <a:avLst/>
                <a:gdLst/>
                <a:ahLst/>
                <a:cxnLst>
                  <a:cxn ang="0">
                    <a:pos x="wd2" y="hd2"/>
                  </a:cxn>
                  <a:cxn ang="5400000">
                    <a:pos x="wd2" y="hd2"/>
                  </a:cxn>
                  <a:cxn ang="10800000">
                    <a:pos x="wd2" y="hd2"/>
                  </a:cxn>
                  <a:cxn ang="16200000">
                    <a:pos x="wd2" y="hd2"/>
                  </a:cxn>
                </a:cxnLst>
                <a:rect l="0" t="0" r="r" b="b"/>
                <a:pathLst>
                  <a:path w="21236" h="21357" fill="norm" stroke="1" extrusionOk="0">
                    <a:moveTo>
                      <a:pt x="20571" y="3379"/>
                    </a:moveTo>
                    <a:cubicBezTo>
                      <a:pt x="19686" y="1294"/>
                      <a:pt x="18021" y="82"/>
                      <a:pt x="16355" y="6"/>
                    </a:cubicBezTo>
                    <a:cubicBezTo>
                      <a:pt x="15627" y="-32"/>
                      <a:pt x="14872" y="120"/>
                      <a:pt x="14143" y="385"/>
                    </a:cubicBezTo>
                    <a:cubicBezTo>
                      <a:pt x="13415" y="612"/>
                      <a:pt x="12712" y="991"/>
                      <a:pt x="12035" y="1522"/>
                    </a:cubicBezTo>
                    <a:cubicBezTo>
                      <a:pt x="11098" y="2317"/>
                      <a:pt x="10292" y="3416"/>
                      <a:pt x="9485" y="4515"/>
                    </a:cubicBezTo>
                    <a:cubicBezTo>
                      <a:pt x="7221" y="7547"/>
                      <a:pt x="4566" y="10995"/>
                      <a:pt x="1704" y="13800"/>
                    </a:cubicBezTo>
                    <a:cubicBezTo>
                      <a:pt x="1522" y="13989"/>
                      <a:pt x="1339" y="14179"/>
                      <a:pt x="1157" y="14330"/>
                    </a:cubicBezTo>
                    <a:cubicBezTo>
                      <a:pt x="663" y="14823"/>
                      <a:pt x="324" y="15467"/>
                      <a:pt x="168" y="16301"/>
                    </a:cubicBezTo>
                    <a:cubicBezTo>
                      <a:pt x="-66" y="17551"/>
                      <a:pt x="-118" y="18953"/>
                      <a:pt x="429" y="20052"/>
                    </a:cubicBezTo>
                    <a:cubicBezTo>
                      <a:pt x="949" y="21113"/>
                      <a:pt x="1886" y="21568"/>
                      <a:pt x="2745" y="21265"/>
                    </a:cubicBezTo>
                    <a:cubicBezTo>
                      <a:pt x="8158" y="19597"/>
                      <a:pt x="13389" y="16376"/>
                      <a:pt x="18307" y="12473"/>
                    </a:cubicBezTo>
                    <a:cubicBezTo>
                      <a:pt x="19062" y="11867"/>
                      <a:pt x="19842" y="11223"/>
                      <a:pt x="20415" y="10237"/>
                    </a:cubicBezTo>
                    <a:cubicBezTo>
                      <a:pt x="21482" y="8343"/>
                      <a:pt x="21482" y="5425"/>
                      <a:pt x="20571" y="3379"/>
                    </a:cubicBezTo>
                    <a:close/>
                  </a:path>
                </a:pathLst>
              </a:custGeom>
              <a:solidFill>
                <a:srgbClr val="21247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09" name="Freeform: Shape 910"/>
              <p:cNvSpPr/>
              <p:nvPr/>
            </p:nvSpPr>
            <p:spPr>
              <a:xfrm>
                <a:off x="311026" y="463286"/>
                <a:ext cx="378214" cy="795017"/>
              </a:xfrm>
              <a:custGeom>
                <a:avLst/>
                <a:gdLst/>
                <a:ahLst/>
                <a:cxnLst>
                  <a:cxn ang="0">
                    <a:pos x="wd2" y="hd2"/>
                  </a:cxn>
                  <a:cxn ang="5400000">
                    <a:pos x="wd2" y="hd2"/>
                  </a:cxn>
                  <a:cxn ang="10800000">
                    <a:pos x="wd2" y="hd2"/>
                  </a:cxn>
                  <a:cxn ang="16200000">
                    <a:pos x="wd2" y="hd2"/>
                  </a:cxn>
                </a:cxnLst>
                <a:rect l="0" t="0" r="r" b="b"/>
                <a:pathLst>
                  <a:path w="21166" h="21527" fill="norm" stroke="1" extrusionOk="0">
                    <a:moveTo>
                      <a:pt x="4805" y="21525"/>
                    </a:moveTo>
                    <a:cubicBezTo>
                      <a:pt x="3254" y="21553"/>
                      <a:pt x="1531" y="21275"/>
                      <a:pt x="726" y="20607"/>
                    </a:cubicBezTo>
                    <a:cubicBezTo>
                      <a:pt x="382" y="20273"/>
                      <a:pt x="209" y="19939"/>
                      <a:pt x="152" y="19577"/>
                    </a:cubicBezTo>
                    <a:cubicBezTo>
                      <a:pt x="-365" y="17795"/>
                      <a:pt x="497" y="15986"/>
                      <a:pt x="1875" y="14316"/>
                    </a:cubicBezTo>
                    <a:cubicBezTo>
                      <a:pt x="3254" y="12674"/>
                      <a:pt x="5207" y="11115"/>
                      <a:pt x="7103" y="9584"/>
                    </a:cubicBezTo>
                    <a:cubicBezTo>
                      <a:pt x="10952" y="6494"/>
                      <a:pt x="14686" y="3377"/>
                      <a:pt x="18248" y="231"/>
                    </a:cubicBezTo>
                    <a:cubicBezTo>
                      <a:pt x="18478" y="9"/>
                      <a:pt x="18995" y="-47"/>
                      <a:pt x="19339" y="37"/>
                    </a:cubicBezTo>
                    <a:cubicBezTo>
                      <a:pt x="19569" y="92"/>
                      <a:pt x="19684" y="120"/>
                      <a:pt x="19856" y="176"/>
                    </a:cubicBezTo>
                    <a:cubicBezTo>
                      <a:pt x="20086" y="287"/>
                      <a:pt x="20661" y="426"/>
                      <a:pt x="21005" y="565"/>
                    </a:cubicBezTo>
                    <a:cubicBezTo>
                      <a:pt x="21178" y="649"/>
                      <a:pt x="21235" y="788"/>
                      <a:pt x="21063" y="899"/>
                    </a:cubicBezTo>
                    <a:cubicBezTo>
                      <a:pt x="19282" y="2792"/>
                      <a:pt x="17846" y="4768"/>
                      <a:pt x="16869" y="6800"/>
                    </a:cubicBezTo>
                    <a:cubicBezTo>
                      <a:pt x="16409" y="7747"/>
                      <a:pt x="16007" y="8721"/>
                      <a:pt x="15663" y="9667"/>
                    </a:cubicBezTo>
                    <a:cubicBezTo>
                      <a:pt x="14686" y="12228"/>
                      <a:pt x="13709" y="14817"/>
                      <a:pt x="12790" y="17350"/>
                    </a:cubicBezTo>
                    <a:cubicBezTo>
                      <a:pt x="11871" y="19716"/>
                      <a:pt x="10033" y="21358"/>
                      <a:pt x="4805" y="21525"/>
                    </a:cubicBezTo>
                    <a:close/>
                  </a:path>
                </a:pathLst>
              </a:custGeom>
              <a:solidFill>
                <a:srgbClr val="21247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10" name="Freeform: Shape 911"/>
              <p:cNvSpPr/>
              <p:nvPr/>
            </p:nvSpPr>
            <p:spPr>
              <a:xfrm>
                <a:off x="315803" y="1038992"/>
                <a:ext cx="614488" cy="6638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23" y="5283"/>
                    </a:moveTo>
                    <a:cubicBezTo>
                      <a:pt x="1481" y="5283"/>
                      <a:pt x="542" y="4982"/>
                      <a:pt x="0" y="5250"/>
                    </a:cubicBezTo>
                    <a:cubicBezTo>
                      <a:pt x="36" y="5517"/>
                      <a:pt x="144" y="5818"/>
                      <a:pt x="289" y="6052"/>
                    </a:cubicBezTo>
                    <a:cubicBezTo>
                      <a:pt x="759" y="6754"/>
                      <a:pt x="1662" y="7122"/>
                      <a:pt x="2565" y="7155"/>
                    </a:cubicBezTo>
                    <a:cubicBezTo>
                      <a:pt x="2890" y="7189"/>
                      <a:pt x="3287" y="7189"/>
                      <a:pt x="3648" y="7089"/>
                    </a:cubicBezTo>
                    <a:cubicBezTo>
                      <a:pt x="6213" y="6587"/>
                      <a:pt x="8705" y="5952"/>
                      <a:pt x="11197" y="5149"/>
                    </a:cubicBezTo>
                    <a:cubicBezTo>
                      <a:pt x="11270" y="5450"/>
                      <a:pt x="11270" y="5785"/>
                      <a:pt x="11342" y="6119"/>
                    </a:cubicBezTo>
                    <a:cubicBezTo>
                      <a:pt x="12173" y="13040"/>
                      <a:pt x="13870" y="18290"/>
                      <a:pt x="15315" y="20664"/>
                    </a:cubicBezTo>
                    <a:cubicBezTo>
                      <a:pt x="15712" y="20931"/>
                      <a:pt x="16326" y="21266"/>
                      <a:pt x="17085" y="21600"/>
                    </a:cubicBezTo>
                    <a:cubicBezTo>
                      <a:pt x="17410" y="21165"/>
                      <a:pt x="17555" y="20597"/>
                      <a:pt x="17555" y="20028"/>
                    </a:cubicBezTo>
                    <a:cubicBezTo>
                      <a:pt x="17482" y="19259"/>
                      <a:pt x="17121" y="18490"/>
                      <a:pt x="16796" y="17755"/>
                    </a:cubicBezTo>
                    <a:cubicBezTo>
                      <a:pt x="15423" y="14578"/>
                      <a:pt x="14882" y="11034"/>
                      <a:pt x="15207" y="7590"/>
                    </a:cubicBezTo>
                    <a:cubicBezTo>
                      <a:pt x="15279" y="6554"/>
                      <a:pt x="15460" y="5517"/>
                      <a:pt x="16074" y="4648"/>
                    </a:cubicBezTo>
                    <a:cubicBezTo>
                      <a:pt x="17482" y="2708"/>
                      <a:pt x="20841" y="2240"/>
                      <a:pt x="21600" y="0"/>
                    </a:cubicBezTo>
                    <a:cubicBezTo>
                      <a:pt x="17013" y="1137"/>
                      <a:pt x="12462" y="2474"/>
                      <a:pt x="8019" y="3946"/>
                    </a:cubicBezTo>
                    <a:cubicBezTo>
                      <a:pt x="6104" y="4581"/>
                      <a:pt x="4118" y="5283"/>
                      <a:pt x="2023" y="5283"/>
                    </a:cubicBezTo>
                    <a:close/>
                  </a:path>
                </a:pathLst>
              </a:custGeom>
              <a:solidFill>
                <a:srgbClr val="18185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11" name="Freeform: Shape 912"/>
              <p:cNvSpPr/>
              <p:nvPr/>
            </p:nvSpPr>
            <p:spPr>
              <a:xfrm>
                <a:off x="302204" y="463619"/>
                <a:ext cx="341305" cy="768881"/>
              </a:xfrm>
              <a:custGeom>
                <a:avLst/>
                <a:gdLst/>
                <a:ahLst/>
                <a:cxnLst>
                  <a:cxn ang="0">
                    <a:pos x="wd2" y="hd2"/>
                  </a:cxn>
                  <a:cxn ang="5400000">
                    <a:pos x="wd2" y="hd2"/>
                  </a:cxn>
                  <a:cxn ang="10800000">
                    <a:pos x="wd2" y="hd2"/>
                  </a:cxn>
                  <a:cxn ang="16200000">
                    <a:pos x="wd2" y="hd2"/>
                  </a:cxn>
                </a:cxnLst>
                <a:rect l="0" t="0" r="r" b="b"/>
                <a:pathLst>
                  <a:path w="21445" h="21571" fill="norm" stroke="1" extrusionOk="0">
                    <a:moveTo>
                      <a:pt x="1304" y="21571"/>
                    </a:moveTo>
                    <a:cubicBezTo>
                      <a:pt x="1110" y="21571"/>
                      <a:pt x="981" y="21513"/>
                      <a:pt x="917" y="21456"/>
                    </a:cubicBezTo>
                    <a:cubicBezTo>
                      <a:pt x="465" y="21110"/>
                      <a:pt x="336" y="20764"/>
                      <a:pt x="207" y="20504"/>
                    </a:cubicBezTo>
                    <a:cubicBezTo>
                      <a:pt x="78" y="20216"/>
                      <a:pt x="14" y="19870"/>
                      <a:pt x="14" y="19495"/>
                    </a:cubicBezTo>
                    <a:cubicBezTo>
                      <a:pt x="-115" y="18053"/>
                      <a:pt x="659" y="16438"/>
                      <a:pt x="2142" y="14736"/>
                    </a:cubicBezTo>
                    <a:cubicBezTo>
                      <a:pt x="3689" y="13121"/>
                      <a:pt x="5688" y="11564"/>
                      <a:pt x="7751" y="10064"/>
                    </a:cubicBezTo>
                    <a:lnTo>
                      <a:pt x="8074" y="9834"/>
                    </a:lnTo>
                    <a:cubicBezTo>
                      <a:pt x="12329" y="6633"/>
                      <a:pt x="16585" y="3374"/>
                      <a:pt x="20518" y="115"/>
                    </a:cubicBezTo>
                    <a:cubicBezTo>
                      <a:pt x="20711" y="0"/>
                      <a:pt x="20969" y="-29"/>
                      <a:pt x="21227" y="29"/>
                    </a:cubicBezTo>
                    <a:cubicBezTo>
                      <a:pt x="21421" y="86"/>
                      <a:pt x="21485" y="231"/>
                      <a:pt x="21421" y="288"/>
                    </a:cubicBezTo>
                    <a:cubicBezTo>
                      <a:pt x="17358" y="3576"/>
                      <a:pt x="13167" y="6863"/>
                      <a:pt x="8912" y="10036"/>
                    </a:cubicBezTo>
                    <a:lnTo>
                      <a:pt x="8525" y="10295"/>
                    </a:lnTo>
                    <a:cubicBezTo>
                      <a:pt x="6591" y="11766"/>
                      <a:pt x="4527" y="13294"/>
                      <a:pt x="3044" y="14909"/>
                    </a:cubicBezTo>
                    <a:cubicBezTo>
                      <a:pt x="1561" y="16524"/>
                      <a:pt x="917" y="18082"/>
                      <a:pt x="981" y="19523"/>
                    </a:cubicBezTo>
                    <a:cubicBezTo>
                      <a:pt x="917" y="19870"/>
                      <a:pt x="1046" y="20158"/>
                      <a:pt x="1175" y="20417"/>
                    </a:cubicBezTo>
                    <a:cubicBezTo>
                      <a:pt x="1304" y="20792"/>
                      <a:pt x="1432" y="21023"/>
                      <a:pt x="1755" y="21225"/>
                    </a:cubicBezTo>
                    <a:cubicBezTo>
                      <a:pt x="1819" y="21311"/>
                      <a:pt x="1755" y="21456"/>
                      <a:pt x="1497" y="21513"/>
                    </a:cubicBezTo>
                    <a:cubicBezTo>
                      <a:pt x="1497" y="21542"/>
                      <a:pt x="1368" y="21571"/>
                      <a:pt x="1304" y="21571"/>
                    </a:cubicBezTo>
                    <a:close/>
                  </a:path>
                </a:pathLst>
              </a:custGeom>
              <a:solidFill>
                <a:srgbClr val="FFA90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12" name="Freeform: Shape 913"/>
              <p:cNvSpPr/>
              <p:nvPr/>
            </p:nvSpPr>
            <p:spPr>
              <a:xfrm>
                <a:off x="1035118" y="588978"/>
                <a:ext cx="237965" cy="483982"/>
              </a:xfrm>
              <a:custGeom>
                <a:avLst/>
                <a:gdLst/>
                <a:ahLst/>
                <a:cxnLst>
                  <a:cxn ang="0">
                    <a:pos x="wd2" y="hd2"/>
                  </a:cxn>
                  <a:cxn ang="5400000">
                    <a:pos x="wd2" y="hd2"/>
                  </a:cxn>
                  <a:cxn ang="10800000">
                    <a:pos x="wd2" y="hd2"/>
                  </a:cxn>
                  <a:cxn ang="16200000">
                    <a:pos x="wd2" y="hd2"/>
                  </a:cxn>
                </a:cxnLst>
                <a:rect l="0" t="0" r="r" b="b"/>
                <a:pathLst>
                  <a:path w="21162" h="21473" fill="norm" stroke="1" extrusionOk="0">
                    <a:moveTo>
                      <a:pt x="20247" y="21473"/>
                    </a:moveTo>
                    <a:cubicBezTo>
                      <a:pt x="20156" y="21473"/>
                      <a:pt x="20156" y="21473"/>
                      <a:pt x="20156" y="21473"/>
                    </a:cubicBezTo>
                    <a:cubicBezTo>
                      <a:pt x="19791" y="21473"/>
                      <a:pt x="19427" y="21291"/>
                      <a:pt x="19427" y="21108"/>
                    </a:cubicBezTo>
                    <a:cubicBezTo>
                      <a:pt x="20247" y="15367"/>
                      <a:pt x="19791" y="10901"/>
                      <a:pt x="18151" y="7848"/>
                    </a:cubicBezTo>
                    <a:cubicBezTo>
                      <a:pt x="15599" y="2926"/>
                      <a:pt x="9766" y="557"/>
                      <a:pt x="652" y="648"/>
                    </a:cubicBezTo>
                    <a:cubicBezTo>
                      <a:pt x="379" y="648"/>
                      <a:pt x="14" y="557"/>
                      <a:pt x="14" y="374"/>
                    </a:cubicBezTo>
                    <a:cubicBezTo>
                      <a:pt x="-77" y="146"/>
                      <a:pt x="288" y="10"/>
                      <a:pt x="652" y="10"/>
                    </a:cubicBezTo>
                    <a:cubicBezTo>
                      <a:pt x="7396" y="-127"/>
                      <a:pt x="16055" y="1149"/>
                      <a:pt x="19427" y="7665"/>
                    </a:cubicBezTo>
                    <a:cubicBezTo>
                      <a:pt x="21067" y="10810"/>
                      <a:pt x="21523" y="15321"/>
                      <a:pt x="20885" y="21154"/>
                    </a:cubicBezTo>
                    <a:cubicBezTo>
                      <a:pt x="20794" y="21336"/>
                      <a:pt x="20520" y="21473"/>
                      <a:pt x="20247" y="21473"/>
                    </a:cubicBezTo>
                    <a:close/>
                  </a:path>
                </a:pathLst>
              </a:custGeom>
              <a:solidFill>
                <a:srgbClr val="FFA90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13" name="Freeform: Shape 914"/>
              <p:cNvSpPr/>
              <p:nvPr/>
            </p:nvSpPr>
            <p:spPr>
              <a:xfrm>
                <a:off x="516257" y="1026385"/>
                <a:ext cx="428700" cy="210232"/>
              </a:xfrm>
              <a:custGeom>
                <a:avLst/>
                <a:gdLst/>
                <a:ahLst/>
                <a:cxnLst>
                  <a:cxn ang="0">
                    <a:pos x="wd2" y="hd2"/>
                  </a:cxn>
                  <a:cxn ang="5400000">
                    <a:pos x="wd2" y="hd2"/>
                  </a:cxn>
                  <a:cxn ang="10800000">
                    <a:pos x="wd2" y="hd2"/>
                  </a:cxn>
                  <a:cxn ang="16200000">
                    <a:pos x="wd2" y="hd2"/>
                  </a:cxn>
                </a:cxnLst>
                <a:rect l="0" t="0" r="r" b="b"/>
                <a:pathLst>
                  <a:path w="21523" h="21521" fill="norm" stroke="1" extrusionOk="0">
                    <a:moveTo>
                      <a:pt x="373" y="21521"/>
                    </a:moveTo>
                    <a:cubicBezTo>
                      <a:pt x="219" y="21521"/>
                      <a:pt x="64" y="21206"/>
                      <a:pt x="13" y="20892"/>
                    </a:cubicBezTo>
                    <a:cubicBezTo>
                      <a:pt x="-39" y="20472"/>
                      <a:pt x="64" y="20053"/>
                      <a:pt x="322" y="19948"/>
                    </a:cubicBezTo>
                    <a:cubicBezTo>
                      <a:pt x="425" y="19948"/>
                      <a:pt x="13622" y="13971"/>
                      <a:pt x="20891" y="236"/>
                    </a:cubicBezTo>
                    <a:cubicBezTo>
                      <a:pt x="20994" y="-79"/>
                      <a:pt x="21252" y="-79"/>
                      <a:pt x="21406" y="236"/>
                    </a:cubicBezTo>
                    <a:cubicBezTo>
                      <a:pt x="21561" y="655"/>
                      <a:pt x="21561" y="1074"/>
                      <a:pt x="21406" y="1389"/>
                    </a:cubicBezTo>
                    <a:cubicBezTo>
                      <a:pt x="13931" y="15335"/>
                      <a:pt x="580" y="21311"/>
                      <a:pt x="477" y="21416"/>
                    </a:cubicBezTo>
                    <a:cubicBezTo>
                      <a:pt x="425" y="21521"/>
                      <a:pt x="425" y="21521"/>
                      <a:pt x="373" y="21521"/>
                    </a:cubicBezTo>
                    <a:close/>
                  </a:path>
                </a:pathLst>
              </a:custGeom>
              <a:solidFill>
                <a:srgbClr val="FFA90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14" name="Freeform: Shape 952"/>
              <p:cNvSpPr/>
              <p:nvPr/>
            </p:nvSpPr>
            <p:spPr>
              <a:xfrm>
                <a:off x="142884" y="2204150"/>
                <a:ext cx="585668" cy="1205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712" y="0"/>
                    </a:moveTo>
                    <a:lnTo>
                      <a:pt x="21600" y="903"/>
                    </a:lnTo>
                    <a:lnTo>
                      <a:pt x="2387" y="21600"/>
                    </a:lnTo>
                    <a:lnTo>
                      <a:pt x="0" y="21139"/>
                    </a:lnTo>
                    <a:close/>
                  </a:path>
                </a:pathLst>
              </a:custGeom>
              <a:solidFill>
                <a:srgbClr val="21247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15" name="Freeform: Shape 953"/>
              <p:cNvSpPr/>
              <p:nvPr/>
            </p:nvSpPr>
            <p:spPr>
              <a:xfrm>
                <a:off x="878827" y="2204150"/>
                <a:ext cx="585668" cy="1205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888" y="0"/>
                    </a:moveTo>
                    <a:lnTo>
                      <a:pt x="0" y="903"/>
                    </a:lnTo>
                    <a:lnTo>
                      <a:pt x="19213" y="21600"/>
                    </a:lnTo>
                    <a:lnTo>
                      <a:pt x="21600" y="21139"/>
                    </a:lnTo>
                    <a:close/>
                  </a:path>
                </a:pathLst>
              </a:custGeom>
              <a:solidFill>
                <a:srgbClr val="21247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16" name="Freeform: Shape 954"/>
              <p:cNvSpPr/>
              <p:nvPr/>
            </p:nvSpPr>
            <p:spPr>
              <a:xfrm>
                <a:off x="196407" y="2250468"/>
                <a:ext cx="542438" cy="11631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59" y="21600"/>
                    </a:moveTo>
                    <a:lnTo>
                      <a:pt x="0" y="21428"/>
                    </a:lnTo>
                    <a:lnTo>
                      <a:pt x="20782" y="0"/>
                    </a:lnTo>
                    <a:lnTo>
                      <a:pt x="21600" y="172"/>
                    </a:lnTo>
                    <a:close/>
                  </a:path>
                </a:pathLst>
              </a:custGeom>
              <a:solidFill>
                <a:srgbClr val="FFA90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17" name="Freeform: Shape 955"/>
              <p:cNvSpPr/>
              <p:nvPr/>
            </p:nvSpPr>
            <p:spPr>
              <a:xfrm>
                <a:off x="1000281" y="2200033"/>
                <a:ext cx="474504" cy="11888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18" y="21600"/>
                    </a:moveTo>
                    <a:lnTo>
                      <a:pt x="0" y="149"/>
                    </a:lnTo>
                    <a:lnTo>
                      <a:pt x="982" y="0"/>
                    </a:lnTo>
                    <a:lnTo>
                      <a:pt x="21600" y="21451"/>
                    </a:lnTo>
                    <a:close/>
                  </a:path>
                </a:pathLst>
              </a:custGeom>
              <a:solidFill>
                <a:srgbClr val="FFA90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18" name="Freeform: Shape 956"/>
              <p:cNvSpPr/>
              <p:nvPr/>
            </p:nvSpPr>
            <p:spPr>
              <a:xfrm>
                <a:off x="328157" y="2204150"/>
                <a:ext cx="585668" cy="1205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712" y="0"/>
                    </a:moveTo>
                    <a:lnTo>
                      <a:pt x="21600" y="903"/>
                    </a:lnTo>
                    <a:lnTo>
                      <a:pt x="2349" y="21600"/>
                    </a:lnTo>
                    <a:lnTo>
                      <a:pt x="0" y="21139"/>
                    </a:lnTo>
                    <a:close/>
                  </a:path>
                </a:pathLst>
              </a:custGeom>
              <a:solidFill>
                <a:srgbClr val="18185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19" name="Freeform: Shape 957"/>
              <p:cNvSpPr/>
              <p:nvPr/>
            </p:nvSpPr>
            <p:spPr>
              <a:xfrm>
                <a:off x="1064100" y="2204150"/>
                <a:ext cx="584639" cy="1205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859" y="0"/>
                    </a:moveTo>
                    <a:lnTo>
                      <a:pt x="0" y="903"/>
                    </a:lnTo>
                    <a:lnTo>
                      <a:pt x="19246" y="21600"/>
                    </a:lnTo>
                    <a:lnTo>
                      <a:pt x="21600" y="21139"/>
                    </a:lnTo>
                    <a:close/>
                  </a:path>
                </a:pathLst>
              </a:custGeom>
              <a:solidFill>
                <a:srgbClr val="18185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20" name="Freeform: Shape 958"/>
              <p:cNvSpPr/>
              <p:nvPr/>
            </p:nvSpPr>
            <p:spPr>
              <a:xfrm>
                <a:off x="258848" y="1066282"/>
                <a:ext cx="1427897" cy="1332516"/>
              </a:xfrm>
              <a:custGeom>
                <a:avLst/>
                <a:gdLst/>
                <a:ahLst/>
                <a:cxnLst>
                  <a:cxn ang="0">
                    <a:pos x="wd2" y="hd2"/>
                  </a:cxn>
                  <a:cxn ang="5400000">
                    <a:pos x="wd2" y="hd2"/>
                  </a:cxn>
                  <a:cxn ang="10800000">
                    <a:pos x="wd2" y="hd2"/>
                  </a:cxn>
                  <a:cxn ang="16200000">
                    <a:pos x="wd2" y="hd2"/>
                  </a:cxn>
                </a:cxnLst>
                <a:rect l="0" t="0" r="r" b="b"/>
                <a:pathLst>
                  <a:path w="21222" h="21379" fill="norm" stroke="1" extrusionOk="0">
                    <a:moveTo>
                      <a:pt x="11929" y="7797"/>
                    </a:moveTo>
                    <a:cubicBezTo>
                      <a:pt x="12143" y="5288"/>
                      <a:pt x="12922" y="1031"/>
                      <a:pt x="15475" y="140"/>
                    </a:cubicBezTo>
                    <a:cubicBezTo>
                      <a:pt x="16148" y="-91"/>
                      <a:pt x="16881" y="-25"/>
                      <a:pt x="17539" y="256"/>
                    </a:cubicBezTo>
                    <a:cubicBezTo>
                      <a:pt x="21483" y="1840"/>
                      <a:pt x="21498" y="7632"/>
                      <a:pt x="20994" y="11361"/>
                    </a:cubicBezTo>
                    <a:cubicBezTo>
                      <a:pt x="20596" y="14298"/>
                      <a:pt x="20260" y="21509"/>
                      <a:pt x="10660" y="21377"/>
                    </a:cubicBezTo>
                    <a:cubicBezTo>
                      <a:pt x="1075" y="21228"/>
                      <a:pt x="127" y="19727"/>
                      <a:pt x="5" y="18159"/>
                    </a:cubicBezTo>
                    <a:cubicBezTo>
                      <a:pt x="-102" y="16856"/>
                      <a:pt x="1488" y="16443"/>
                      <a:pt x="2374" y="16262"/>
                    </a:cubicBezTo>
                    <a:cubicBezTo>
                      <a:pt x="5386" y="15618"/>
                      <a:pt x="8321" y="16724"/>
                      <a:pt x="10216" y="13423"/>
                    </a:cubicBezTo>
                    <a:cubicBezTo>
                      <a:pt x="11164" y="11773"/>
                      <a:pt x="11715" y="9711"/>
                      <a:pt x="11929" y="7797"/>
                    </a:cubicBezTo>
                    <a:close/>
                  </a:path>
                </a:pathLst>
              </a:custGeom>
              <a:solidFill>
                <a:srgbClr val="5595D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21" name="Freeform: Shape 959"/>
              <p:cNvSpPr/>
              <p:nvPr/>
            </p:nvSpPr>
            <p:spPr>
              <a:xfrm>
                <a:off x="1134700" y="1055081"/>
                <a:ext cx="563418" cy="731178"/>
              </a:xfrm>
              <a:custGeom>
                <a:avLst/>
                <a:gdLst/>
                <a:ahLst/>
                <a:cxnLst>
                  <a:cxn ang="0">
                    <a:pos x="wd2" y="hd2"/>
                  </a:cxn>
                  <a:cxn ang="5400000">
                    <a:pos x="wd2" y="hd2"/>
                  </a:cxn>
                  <a:cxn ang="10800000">
                    <a:pos x="wd2" y="hd2"/>
                  </a:cxn>
                  <a:cxn ang="16200000">
                    <a:pos x="wd2" y="hd2"/>
                  </a:cxn>
                </a:cxnLst>
                <a:rect l="0" t="0" r="r" b="b"/>
                <a:pathLst>
                  <a:path w="21114" h="21460" fill="norm" stroke="1" extrusionOk="0">
                    <a:moveTo>
                      <a:pt x="20114" y="21460"/>
                    </a:moveTo>
                    <a:cubicBezTo>
                      <a:pt x="20076" y="21460"/>
                      <a:pt x="20076" y="21460"/>
                      <a:pt x="20037" y="21430"/>
                    </a:cubicBezTo>
                    <a:cubicBezTo>
                      <a:pt x="19845" y="21400"/>
                      <a:pt x="19652" y="21249"/>
                      <a:pt x="19691" y="21068"/>
                    </a:cubicBezTo>
                    <a:cubicBezTo>
                      <a:pt x="20268" y="18051"/>
                      <a:pt x="20692" y="13586"/>
                      <a:pt x="19537" y="9544"/>
                    </a:cubicBezTo>
                    <a:cubicBezTo>
                      <a:pt x="18343" y="5200"/>
                      <a:pt x="15533" y="2364"/>
                      <a:pt x="11259" y="1097"/>
                    </a:cubicBezTo>
                    <a:cubicBezTo>
                      <a:pt x="9603" y="614"/>
                      <a:pt x="7832" y="524"/>
                      <a:pt x="6330" y="886"/>
                    </a:cubicBezTo>
                    <a:cubicBezTo>
                      <a:pt x="4136" y="1459"/>
                      <a:pt x="2249" y="2877"/>
                      <a:pt x="825" y="5079"/>
                    </a:cubicBezTo>
                    <a:cubicBezTo>
                      <a:pt x="671" y="5260"/>
                      <a:pt x="440" y="5320"/>
                      <a:pt x="209" y="5230"/>
                    </a:cubicBezTo>
                    <a:cubicBezTo>
                      <a:pt x="16" y="5139"/>
                      <a:pt x="-61" y="4928"/>
                      <a:pt x="55" y="4777"/>
                    </a:cubicBezTo>
                    <a:cubicBezTo>
                      <a:pt x="1595" y="2394"/>
                      <a:pt x="3635" y="886"/>
                      <a:pt x="6099" y="252"/>
                    </a:cubicBezTo>
                    <a:cubicBezTo>
                      <a:pt x="7755" y="-140"/>
                      <a:pt x="9719" y="-80"/>
                      <a:pt x="11567" y="463"/>
                    </a:cubicBezTo>
                    <a:cubicBezTo>
                      <a:pt x="16149" y="1791"/>
                      <a:pt x="19113" y="4807"/>
                      <a:pt x="20384" y="9393"/>
                    </a:cubicBezTo>
                    <a:cubicBezTo>
                      <a:pt x="21539" y="13526"/>
                      <a:pt x="21115" y="18081"/>
                      <a:pt x="20538" y="21158"/>
                    </a:cubicBezTo>
                    <a:cubicBezTo>
                      <a:pt x="20538" y="21309"/>
                      <a:pt x="20345" y="21460"/>
                      <a:pt x="20114" y="2146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22" name="Freeform: Shape 960"/>
              <p:cNvSpPr/>
              <p:nvPr/>
            </p:nvSpPr>
            <p:spPr>
              <a:xfrm>
                <a:off x="247398" y="2046537"/>
                <a:ext cx="444233" cy="162760"/>
              </a:xfrm>
              <a:custGeom>
                <a:avLst/>
                <a:gdLst/>
                <a:ahLst/>
                <a:cxnLst>
                  <a:cxn ang="0">
                    <a:pos x="wd2" y="hd2"/>
                  </a:cxn>
                  <a:cxn ang="5400000">
                    <a:pos x="wd2" y="hd2"/>
                  </a:cxn>
                  <a:cxn ang="10800000">
                    <a:pos x="wd2" y="hd2"/>
                  </a:cxn>
                  <a:cxn ang="16200000">
                    <a:pos x="wd2" y="hd2"/>
                  </a:cxn>
                </a:cxnLst>
                <a:rect l="0" t="0" r="r" b="b"/>
                <a:pathLst>
                  <a:path w="21140" h="21482" fill="norm" stroke="1" extrusionOk="0">
                    <a:moveTo>
                      <a:pt x="560" y="21482"/>
                    </a:moveTo>
                    <a:cubicBezTo>
                      <a:pt x="316" y="21482"/>
                      <a:pt x="72" y="20807"/>
                      <a:pt x="23" y="20132"/>
                    </a:cubicBezTo>
                    <a:cubicBezTo>
                      <a:pt x="-417" y="7577"/>
                      <a:pt x="5692" y="4337"/>
                      <a:pt x="7988" y="2987"/>
                    </a:cubicBezTo>
                    <a:cubicBezTo>
                      <a:pt x="10774" y="1502"/>
                      <a:pt x="13462" y="1097"/>
                      <a:pt x="16052" y="827"/>
                    </a:cubicBezTo>
                    <a:cubicBezTo>
                      <a:pt x="17616" y="557"/>
                      <a:pt x="19082" y="422"/>
                      <a:pt x="20548" y="17"/>
                    </a:cubicBezTo>
                    <a:cubicBezTo>
                      <a:pt x="20841" y="-118"/>
                      <a:pt x="21134" y="557"/>
                      <a:pt x="21134" y="1367"/>
                    </a:cubicBezTo>
                    <a:cubicBezTo>
                      <a:pt x="21183" y="2177"/>
                      <a:pt x="20939" y="2987"/>
                      <a:pt x="20645" y="2987"/>
                    </a:cubicBezTo>
                    <a:cubicBezTo>
                      <a:pt x="19179" y="3392"/>
                      <a:pt x="17713" y="3662"/>
                      <a:pt x="16150" y="3797"/>
                    </a:cubicBezTo>
                    <a:cubicBezTo>
                      <a:pt x="13559" y="4202"/>
                      <a:pt x="10872" y="4472"/>
                      <a:pt x="8233" y="5957"/>
                    </a:cubicBezTo>
                    <a:cubicBezTo>
                      <a:pt x="4763" y="7847"/>
                      <a:pt x="854" y="11087"/>
                      <a:pt x="1098" y="19862"/>
                    </a:cubicBezTo>
                    <a:cubicBezTo>
                      <a:pt x="1147" y="20672"/>
                      <a:pt x="902" y="21347"/>
                      <a:pt x="609" y="21482"/>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23" name="Freeform: Shape 961"/>
              <p:cNvSpPr/>
              <p:nvPr/>
            </p:nvSpPr>
            <p:spPr>
              <a:xfrm>
                <a:off x="1492285" y="1261004"/>
                <a:ext cx="118556" cy="606569"/>
              </a:xfrm>
              <a:custGeom>
                <a:avLst/>
                <a:gdLst/>
                <a:ahLst/>
                <a:cxnLst>
                  <a:cxn ang="0">
                    <a:pos x="wd2" y="hd2"/>
                  </a:cxn>
                  <a:cxn ang="5400000">
                    <a:pos x="wd2" y="hd2"/>
                  </a:cxn>
                  <a:cxn ang="10800000">
                    <a:pos x="wd2" y="hd2"/>
                  </a:cxn>
                  <a:cxn ang="16200000">
                    <a:pos x="wd2" y="hd2"/>
                  </a:cxn>
                </a:cxnLst>
                <a:rect l="0" t="0" r="r" b="b"/>
                <a:pathLst>
                  <a:path w="20740" h="20532" fill="norm" stroke="1" extrusionOk="0">
                    <a:moveTo>
                      <a:pt x="10889" y="7245"/>
                    </a:moveTo>
                    <a:cubicBezTo>
                      <a:pt x="16066" y="11697"/>
                      <a:pt x="9640" y="16358"/>
                      <a:pt x="0" y="20532"/>
                    </a:cubicBezTo>
                    <a:cubicBezTo>
                      <a:pt x="1785" y="20497"/>
                      <a:pt x="3035" y="20219"/>
                      <a:pt x="4284" y="19941"/>
                    </a:cubicBezTo>
                    <a:cubicBezTo>
                      <a:pt x="12674" y="17993"/>
                      <a:pt x="17137" y="15523"/>
                      <a:pt x="19279" y="12984"/>
                    </a:cubicBezTo>
                    <a:cubicBezTo>
                      <a:pt x="21243" y="10480"/>
                      <a:pt x="20886" y="7906"/>
                      <a:pt x="20172" y="5332"/>
                    </a:cubicBezTo>
                    <a:cubicBezTo>
                      <a:pt x="19993" y="4428"/>
                      <a:pt x="17494" y="-1068"/>
                      <a:pt x="8212" y="184"/>
                    </a:cubicBezTo>
                    <a:cubicBezTo>
                      <a:pt x="-357" y="1332"/>
                      <a:pt x="9283" y="5854"/>
                      <a:pt x="10889" y="7245"/>
                    </a:cubicBezTo>
                    <a:close/>
                  </a:path>
                </a:pathLst>
              </a:custGeom>
              <a:solidFill>
                <a:srgbClr val="FFFFFF">
                  <a:alpha val="18000"/>
                </a:srgbClr>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1865" name="Group 1166"/>
            <p:cNvGrpSpPr/>
            <p:nvPr/>
          </p:nvGrpSpPr>
          <p:grpSpPr>
            <a:xfrm>
              <a:off x="8304791" y="1928347"/>
              <a:ext cx="2050111" cy="3486753"/>
              <a:chOff x="0" y="0"/>
              <a:chExt cx="2050110" cy="3486751"/>
            </a:xfrm>
          </p:grpSpPr>
          <p:sp>
            <p:nvSpPr>
              <p:cNvPr id="1825" name="Freeform: Shape 820"/>
              <p:cNvSpPr/>
              <p:nvPr/>
            </p:nvSpPr>
            <p:spPr>
              <a:xfrm>
                <a:off x="556734" y="1102628"/>
                <a:ext cx="118468" cy="607568"/>
              </a:xfrm>
              <a:custGeom>
                <a:avLst/>
                <a:gdLst/>
                <a:ahLst/>
                <a:cxnLst>
                  <a:cxn ang="0">
                    <a:pos x="wd2" y="hd2"/>
                  </a:cxn>
                  <a:cxn ang="5400000">
                    <a:pos x="wd2" y="hd2"/>
                  </a:cxn>
                  <a:cxn ang="10800000">
                    <a:pos x="wd2" y="hd2"/>
                  </a:cxn>
                  <a:cxn ang="16200000">
                    <a:pos x="wd2" y="hd2"/>
                  </a:cxn>
                </a:cxnLst>
                <a:rect l="0" t="0" r="r" b="b"/>
                <a:pathLst>
                  <a:path w="20555" h="20533" fill="norm" stroke="1" extrusionOk="0">
                    <a:moveTo>
                      <a:pt x="10800" y="7267"/>
                    </a:moveTo>
                    <a:cubicBezTo>
                      <a:pt x="15935" y="11678"/>
                      <a:pt x="9384" y="16331"/>
                      <a:pt x="0" y="20533"/>
                    </a:cubicBezTo>
                    <a:cubicBezTo>
                      <a:pt x="1594" y="20464"/>
                      <a:pt x="3010" y="20220"/>
                      <a:pt x="4072" y="19943"/>
                    </a:cubicBezTo>
                    <a:cubicBezTo>
                      <a:pt x="12571" y="17998"/>
                      <a:pt x="16997" y="15498"/>
                      <a:pt x="18944" y="12963"/>
                    </a:cubicBezTo>
                    <a:cubicBezTo>
                      <a:pt x="21069" y="10462"/>
                      <a:pt x="20715" y="7892"/>
                      <a:pt x="20007" y="5357"/>
                    </a:cubicBezTo>
                    <a:cubicBezTo>
                      <a:pt x="19830" y="4455"/>
                      <a:pt x="17174" y="-1067"/>
                      <a:pt x="8144" y="183"/>
                    </a:cubicBezTo>
                    <a:cubicBezTo>
                      <a:pt x="-531" y="1329"/>
                      <a:pt x="9207" y="5809"/>
                      <a:pt x="10800" y="7267"/>
                    </a:cubicBezTo>
                    <a:close/>
                  </a:path>
                </a:pathLst>
              </a:custGeom>
              <a:solidFill>
                <a:srgbClr val="FFFFFF">
                  <a:alpha val="18000"/>
                </a:srgbClr>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26" name="Freeform: Shape 834"/>
              <p:cNvSpPr/>
              <p:nvPr/>
            </p:nvSpPr>
            <p:spPr>
              <a:xfrm>
                <a:off x="245891" y="1332445"/>
                <a:ext cx="710211" cy="1636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099" y="0"/>
                    </a:moveTo>
                    <a:lnTo>
                      <a:pt x="3751" y="0"/>
                    </a:lnTo>
                    <a:cubicBezTo>
                      <a:pt x="2501" y="7290"/>
                      <a:pt x="1250" y="14445"/>
                      <a:pt x="0" y="21600"/>
                    </a:cubicBezTo>
                    <a:lnTo>
                      <a:pt x="19099" y="21600"/>
                    </a:lnTo>
                    <a:cubicBezTo>
                      <a:pt x="20506" y="21600"/>
                      <a:pt x="21600" y="16875"/>
                      <a:pt x="21600" y="10800"/>
                    </a:cubicBezTo>
                    <a:cubicBezTo>
                      <a:pt x="21600" y="4860"/>
                      <a:pt x="20506" y="0"/>
                      <a:pt x="19099" y="0"/>
                    </a:cubicBezTo>
                    <a:close/>
                  </a:path>
                </a:pathLst>
              </a:custGeom>
              <a:solidFill>
                <a:srgbClr val="FFA90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27" name="Freeform: Shape 843"/>
              <p:cNvSpPr/>
              <p:nvPr/>
            </p:nvSpPr>
            <p:spPr>
              <a:xfrm>
                <a:off x="160460" y="749866"/>
                <a:ext cx="881075" cy="5815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9196"/>
                    </a:moveTo>
                    <a:lnTo>
                      <a:pt x="7082" y="19196"/>
                    </a:lnTo>
                    <a:lnTo>
                      <a:pt x="2445" y="0"/>
                    </a:lnTo>
                    <a:lnTo>
                      <a:pt x="0" y="1374"/>
                    </a:lnTo>
                    <a:lnTo>
                      <a:pt x="4890" y="21600"/>
                    </a:lnTo>
                    <a:lnTo>
                      <a:pt x="21600" y="21600"/>
                    </a:lnTo>
                    <a:close/>
                  </a:path>
                </a:pathLst>
              </a:custGeom>
              <a:solidFill>
                <a:srgbClr val="59585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28" name="Freeform: Shape 915"/>
              <p:cNvSpPr/>
              <p:nvPr/>
            </p:nvSpPr>
            <p:spPr>
              <a:xfrm>
                <a:off x="1225776" y="498720"/>
                <a:ext cx="214094" cy="2861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198" y="0"/>
                    </a:moveTo>
                    <a:lnTo>
                      <a:pt x="21600" y="16103"/>
                    </a:lnTo>
                    <a:cubicBezTo>
                      <a:pt x="21600" y="16103"/>
                      <a:pt x="17776" y="21135"/>
                      <a:pt x="6511" y="21600"/>
                    </a:cubicBezTo>
                    <a:lnTo>
                      <a:pt x="0" y="2013"/>
                    </a:lnTo>
                    <a:close/>
                  </a:path>
                </a:pathLst>
              </a:custGeom>
              <a:solidFill>
                <a:srgbClr val="ABC8F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29" name="Freeform: Shape 916"/>
              <p:cNvSpPr/>
              <p:nvPr/>
            </p:nvSpPr>
            <p:spPr>
              <a:xfrm>
                <a:off x="1225776" y="498720"/>
                <a:ext cx="120428" cy="1543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7152"/>
                    </a:moveTo>
                    <a:lnTo>
                      <a:pt x="16292" y="0"/>
                    </a:lnTo>
                    <a:lnTo>
                      <a:pt x="0" y="3719"/>
                    </a:lnTo>
                    <a:lnTo>
                      <a:pt x="5858" y="21600"/>
                    </a:lnTo>
                    <a:cubicBezTo>
                      <a:pt x="8420" y="20456"/>
                      <a:pt x="11715" y="17309"/>
                      <a:pt x="13180" y="16164"/>
                    </a:cubicBezTo>
                    <a:cubicBezTo>
                      <a:pt x="16475" y="13303"/>
                      <a:pt x="19220" y="10442"/>
                      <a:pt x="21600" y="7152"/>
                    </a:cubicBezTo>
                    <a:close/>
                  </a:path>
                </a:pathLst>
              </a:custGeom>
              <a:solidFill>
                <a:srgbClr val="89A8E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30" name="Freeform: Shape 917"/>
              <p:cNvSpPr/>
              <p:nvPr/>
            </p:nvSpPr>
            <p:spPr>
              <a:xfrm>
                <a:off x="1057245" y="173355"/>
                <a:ext cx="366635" cy="386203"/>
              </a:xfrm>
              <a:custGeom>
                <a:avLst/>
                <a:gdLst/>
                <a:ahLst/>
                <a:cxnLst>
                  <a:cxn ang="0">
                    <a:pos x="wd2" y="hd2"/>
                  </a:cxn>
                  <a:cxn ang="5400000">
                    <a:pos x="wd2" y="hd2"/>
                  </a:cxn>
                  <a:cxn ang="10800000">
                    <a:pos x="wd2" y="hd2"/>
                  </a:cxn>
                  <a:cxn ang="16200000">
                    <a:pos x="wd2" y="hd2"/>
                  </a:cxn>
                </a:cxnLst>
                <a:rect l="0" t="0" r="r" b="b"/>
                <a:pathLst>
                  <a:path w="19733" h="19820" fill="norm" stroke="1" extrusionOk="0">
                    <a:moveTo>
                      <a:pt x="10978" y="19498"/>
                    </a:moveTo>
                    <a:lnTo>
                      <a:pt x="15398" y="18234"/>
                    </a:lnTo>
                    <a:cubicBezTo>
                      <a:pt x="18602" y="17338"/>
                      <a:pt x="20425" y="14177"/>
                      <a:pt x="19486" y="11122"/>
                    </a:cubicBezTo>
                    <a:lnTo>
                      <a:pt x="17718" y="5485"/>
                    </a:lnTo>
                    <a:cubicBezTo>
                      <a:pt x="16448" y="1428"/>
                      <a:pt x="11973" y="-890"/>
                      <a:pt x="7774" y="322"/>
                    </a:cubicBezTo>
                    <a:lnTo>
                      <a:pt x="7277" y="427"/>
                    </a:lnTo>
                    <a:cubicBezTo>
                      <a:pt x="1863" y="1955"/>
                      <a:pt x="-1175" y="7381"/>
                      <a:pt x="427" y="12544"/>
                    </a:cubicBezTo>
                    <a:lnTo>
                      <a:pt x="979" y="14335"/>
                    </a:lnTo>
                    <a:cubicBezTo>
                      <a:pt x="2250" y="18392"/>
                      <a:pt x="6725" y="20710"/>
                      <a:pt x="10978" y="19498"/>
                    </a:cubicBezTo>
                    <a:close/>
                  </a:path>
                </a:pathLst>
              </a:custGeom>
              <a:solidFill>
                <a:srgbClr val="ABC8F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31" name="Freeform: Shape 918"/>
              <p:cNvSpPr/>
              <p:nvPr/>
            </p:nvSpPr>
            <p:spPr>
              <a:xfrm>
                <a:off x="1031054" y="-1"/>
                <a:ext cx="534636" cy="533901"/>
              </a:xfrm>
              <a:custGeom>
                <a:avLst/>
                <a:gdLst/>
                <a:ahLst/>
                <a:cxnLst>
                  <a:cxn ang="0">
                    <a:pos x="wd2" y="hd2"/>
                  </a:cxn>
                  <a:cxn ang="5400000">
                    <a:pos x="wd2" y="hd2"/>
                  </a:cxn>
                  <a:cxn ang="10800000">
                    <a:pos x="wd2" y="hd2"/>
                  </a:cxn>
                  <a:cxn ang="16200000">
                    <a:pos x="wd2" y="hd2"/>
                  </a:cxn>
                </a:cxnLst>
                <a:rect l="0" t="0" r="r" b="b"/>
                <a:pathLst>
                  <a:path w="21170" h="21140" fill="norm" stroke="1" extrusionOk="0">
                    <a:moveTo>
                      <a:pt x="19940" y="794"/>
                    </a:moveTo>
                    <a:cubicBezTo>
                      <a:pt x="18598" y="-304"/>
                      <a:pt x="16686" y="-263"/>
                      <a:pt x="15709" y="916"/>
                    </a:cubicBezTo>
                    <a:cubicBezTo>
                      <a:pt x="15506" y="1160"/>
                      <a:pt x="15343" y="1445"/>
                      <a:pt x="15262" y="1730"/>
                    </a:cubicBezTo>
                    <a:cubicBezTo>
                      <a:pt x="13350" y="1364"/>
                      <a:pt x="11479" y="1893"/>
                      <a:pt x="10340" y="3235"/>
                    </a:cubicBezTo>
                    <a:cubicBezTo>
                      <a:pt x="9892" y="3764"/>
                      <a:pt x="9608" y="4333"/>
                      <a:pt x="9486" y="4943"/>
                    </a:cubicBezTo>
                    <a:cubicBezTo>
                      <a:pt x="8428" y="4903"/>
                      <a:pt x="7411" y="5106"/>
                      <a:pt x="6394" y="5350"/>
                    </a:cubicBezTo>
                    <a:cubicBezTo>
                      <a:pt x="4930" y="5676"/>
                      <a:pt x="3547" y="6204"/>
                      <a:pt x="2408" y="7140"/>
                    </a:cubicBezTo>
                    <a:cubicBezTo>
                      <a:pt x="1513" y="7913"/>
                      <a:pt x="862" y="8889"/>
                      <a:pt x="414" y="9947"/>
                    </a:cubicBezTo>
                    <a:cubicBezTo>
                      <a:pt x="211" y="10394"/>
                      <a:pt x="8" y="10882"/>
                      <a:pt x="8" y="11411"/>
                    </a:cubicBezTo>
                    <a:cubicBezTo>
                      <a:pt x="-33" y="11899"/>
                      <a:pt x="89" y="12428"/>
                      <a:pt x="496" y="12794"/>
                    </a:cubicBezTo>
                    <a:cubicBezTo>
                      <a:pt x="1269" y="13608"/>
                      <a:pt x="2733" y="13323"/>
                      <a:pt x="3750" y="13160"/>
                    </a:cubicBezTo>
                    <a:cubicBezTo>
                      <a:pt x="4930" y="12957"/>
                      <a:pt x="6109" y="12672"/>
                      <a:pt x="7208" y="12306"/>
                    </a:cubicBezTo>
                    <a:cubicBezTo>
                      <a:pt x="8062" y="12021"/>
                      <a:pt x="8875" y="11777"/>
                      <a:pt x="9608" y="11289"/>
                    </a:cubicBezTo>
                    <a:cubicBezTo>
                      <a:pt x="9730" y="11208"/>
                      <a:pt x="9852" y="11127"/>
                      <a:pt x="9974" y="11086"/>
                    </a:cubicBezTo>
                    <a:cubicBezTo>
                      <a:pt x="10014" y="11086"/>
                      <a:pt x="10014" y="11086"/>
                      <a:pt x="10055" y="11045"/>
                    </a:cubicBezTo>
                    <a:cubicBezTo>
                      <a:pt x="10665" y="11004"/>
                      <a:pt x="10299" y="11615"/>
                      <a:pt x="10218" y="11859"/>
                    </a:cubicBezTo>
                    <a:cubicBezTo>
                      <a:pt x="10096" y="12103"/>
                      <a:pt x="9974" y="12388"/>
                      <a:pt x="9852" y="12672"/>
                    </a:cubicBezTo>
                    <a:cubicBezTo>
                      <a:pt x="9730" y="13079"/>
                      <a:pt x="9689" y="13527"/>
                      <a:pt x="10218" y="13445"/>
                    </a:cubicBezTo>
                    <a:cubicBezTo>
                      <a:pt x="10381" y="13404"/>
                      <a:pt x="10503" y="13364"/>
                      <a:pt x="10625" y="13323"/>
                    </a:cubicBezTo>
                    <a:cubicBezTo>
                      <a:pt x="10991" y="13242"/>
                      <a:pt x="11398" y="13323"/>
                      <a:pt x="11723" y="13445"/>
                    </a:cubicBezTo>
                    <a:cubicBezTo>
                      <a:pt x="12292" y="13689"/>
                      <a:pt x="12740" y="14137"/>
                      <a:pt x="12984" y="14665"/>
                    </a:cubicBezTo>
                    <a:cubicBezTo>
                      <a:pt x="13513" y="15967"/>
                      <a:pt x="12821" y="17391"/>
                      <a:pt x="11520" y="17757"/>
                    </a:cubicBezTo>
                    <a:cubicBezTo>
                      <a:pt x="11275" y="17838"/>
                      <a:pt x="11113" y="17838"/>
                      <a:pt x="10869" y="17838"/>
                    </a:cubicBezTo>
                    <a:cubicBezTo>
                      <a:pt x="10584" y="17838"/>
                      <a:pt x="10421" y="18123"/>
                      <a:pt x="10543" y="18367"/>
                    </a:cubicBezTo>
                    <a:cubicBezTo>
                      <a:pt x="10584" y="18530"/>
                      <a:pt x="10665" y="18652"/>
                      <a:pt x="10747" y="18815"/>
                    </a:cubicBezTo>
                    <a:cubicBezTo>
                      <a:pt x="11316" y="19872"/>
                      <a:pt x="12008" y="21011"/>
                      <a:pt x="12943" y="21133"/>
                    </a:cubicBezTo>
                    <a:cubicBezTo>
                      <a:pt x="14489" y="21296"/>
                      <a:pt x="15994" y="18652"/>
                      <a:pt x="16564" y="16699"/>
                    </a:cubicBezTo>
                    <a:cubicBezTo>
                      <a:pt x="16930" y="15235"/>
                      <a:pt x="16848" y="14015"/>
                      <a:pt x="16726" y="12998"/>
                    </a:cubicBezTo>
                    <a:cubicBezTo>
                      <a:pt x="18069" y="12916"/>
                      <a:pt x="19330" y="12388"/>
                      <a:pt x="20143" y="11371"/>
                    </a:cubicBezTo>
                    <a:cubicBezTo>
                      <a:pt x="21486" y="9784"/>
                      <a:pt x="21445" y="7343"/>
                      <a:pt x="20265" y="5269"/>
                    </a:cubicBezTo>
                    <a:cubicBezTo>
                      <a:pt x="20387" y="5188"/>
                      <a:pt x="20469" y="5106"/>
                      <a:pt x="20591" y="4984"/>
                    </a:cubicBezTo>
                    <a:cubicBezTo>
                      <a:pt x="21567" y="3764"/>
                      <a:pt x="21282" y="1893"/>
                      <a:pt x="19940" y="794"/>
                    </a:cubicBezTo>
                    <a:close/>
                  </a:path>
                </a:pathLst>
              </a:custGeom>
              <a:solidFill>
                <a:srgbClr val="1072D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32" name="Freeform: Shape 919"/>
              <p:cNvSpPr/>
              <p:nvPr/>
            </p:nvSpPr>
            <p:spPr>
              <a:xfrm>
                <a:off x="534032" y="3132675"/>
                <a:ext cx="340790" cy="317551"/>
              </a:xfrm>
              <a:custGeom>
                <a:avLst/>
                <a:gdLst/>
                <a:ahLst/>
                <a:cxnLst>
                  <a:cxn ang="0">
                    <a:pos x="wd2" y="hd2"/>
                  </a:cxn>
                  <a:cxn ang="5400000">
                    <a:pos x="wd2" y="hd2"/>
                  </a:cxn>
                  <a:cxn ang="10800000">
                    <a:pos x="wd2" y="hd2"/>
                  </a:cxn>
                  <a:cxn ang="16200000">
                    <a:pos x="wd2" y="hd2"/>
                  </a:cxn>
                </a:cxnLst>
                <a:rect l="0" t="0" r="r" b="b"/>
                <a:pathLst>
                  <a:path w="20672" h="21090" fill="norm" stroke="1" extrusionOk="0">
                    <a:moveTo>
                      <a:pt x="12578" y="3407"/>
                    </a:moveTo>
                    <a:lnTo>
                      <a:pt x="17371" y="0"/>
                    </a:lnTo>
                    <a:lnTo>
                      <a:pt x="20048" y="3679"/>
                    </a:lnTo>
                    <a:cubicBezTo>
                      <a:pt x="21106" y="5110"/>
                      <a:pt x="20795" y="7155"/>
                      <a:pt x="19301" y="8245"/>
                    </a:cubicBezTo>
                    <a:lnTo>
                      <a:pt x="1809" y="20850"/>
                    </a:lnTo>
                    <a:cubicBezTo>
                      <a:pt x="813" y="21600"/>
                      <a:pt x="-494" y="20442"/>
                      <a:pt x="191" y="19420"/>
                    </a:cubicBezTo>
                    <a:cubicBezTo>
                      <a:pt x="2556" y="15536"/>
                      <a:pt x="6602" y="9608"/>
                      <a:pt x="12578" y="3407"/>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33" name="Freeform: Shape 920"/>
              <p:cNvSpPr/>
              <p:nvPr/>
            </p:nvSpPr>
            <p:spPr>
              <a:xfrm>
                <a:off x="534032" y="3314860"/>
                <a:ext cx="120489" cy="135371"/>
              </a:xfrm>
              <a:custGeom>
                <a:avLst/>
                <a:gdLst/>
                <a:ahLst/>
                <a:cxnLst>
                  <a:cxn ang="0">
                    <a:pos x="wd2" y="hd2"/>
                  </a:cxn>
                  <a:cxn ang="5400000">
                    <a:pos x="wd2" y="hd2"/>
                  </a:cxn>
                  <a:cxn ang="10800000">
                    <a:pos x="wd2" y="hd2"/>
                  </a:cxn>
                  <a:cxn ang="16200000">
                    <a:pos x="wd2" y="hd2"/>
                  </a:cxn>
                </a:cxnLst>
                <a:rect l="0" t="0" r="r" b="b"/>
                <a:pathLst>
                  <a:path w="20239" h="20445" fill="norm" stroke="1" extrusionOk="0">
                    <a:moveTo>
                      <a:pt x="14239" y="0"/>
                    </a:moveTo>
                    <a:cubicBezTo>
                      <a:pt x="8410" y="6326"/>
                      <a:pt x="3782" y="12034"/>
                      <a:pt x="525" y="16663"/>
                    </a:cubicBezTo>
                    <a:cubicBezTo>
                      <a:pt x="-1361" y="18977"/>
                      <a:pt x="2239" y="21600"/>
                      <a:pt x="4982" y="19903"/>
                    </a:cubicBezTo>
                    <a:lnTo>
                      <a:pt x="20239" y="10800"/>
                    </a:lnTo>
                    <a:cubicBezTo>
                      <a:pt x="19896" y="6943"/>
                      <a:pt x="18010" y="2931"/>
                      <a:pt x="14239" y="0"/>
                    </a:cubicBezTo>
                    <a:close/>
                  </a:path>
                </a:pathLst>
              </a:custGeom>
              <a:solidFill>
                <a:srgbClr val="89A8E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34" name="Freeform: Shape 921"/>
              <p:cNvSpPr/>
              <p:nvPr/>
            </p:nvSpPr>
            <p:spPr>
              <a:xfrm>
                <a:off x="531485" y="3312801"/>
                <a:ext cx="236258" cy="141013"/>
              </a:xfrm>
              <a:custGeom>
                <a:avLst/>
                <a:gdLst/>
                <a:ahLst/>
                <a:cxnLst>
                  <a:cxn ang="0">
                    <a:pos x="wd2" y="hd2"/>
                  </a:cxn>
                  <a:cxn ang="5400000">
                    <a:pos x="wd2" y="hd2"/>
                  </a:cxn>
                  <a:cxn ang="10800000">
                    <a:pos x="wd2" y="hd2"/>
                  </a:cxn>
                  <a:cxn ang="16200000">
                    <a:pos x="wd2" y="hd2"/>
                  </a:cxn>
                </a:cxnLst>
                <a:rect l="0" t="0" r="r" b="b"/>
                <a:pathLst>
                  <a:path w="21463" h="21600" fill="norm" stroke="1" extrusionOk="0">
                    <a:moveTo>
                      <a:pt x="2004" y="21600"/>
                    </a:moveTo>
                    <a:cubicBezTo>
                      <a:pt x="1446" y="21600"/>
                      <a:pt x="887" y="21130"/>
                      <a:pt x="515" y="20504"/>
                    </a:cubicBezTo>
                    <a:cubicBezTo>
                      <a:pt x="-137" y="19409"/>
                      <a:pt x="-137" y="18000"/>
                      <a:pt x="329" y="16904"/>
                    </a:cubicBezTo>
                    <a:cubicBezTo>
                      <a:pt x="2377" y="11583"/>
                      <a:pt x="4797" y="6261"/>
                      <a:pt x="7404" y="1096"/>
                    </a:cubicBezTo>
                    <a:lnTo>
                      <a:pt x="7870" y="1722"/>
                    </a:lnTo>
                    <a:cubicBezTo>
                      <a:pt x="5263" y="6887"/>
                      <a:pt x="2935" y="12209"/>
                      <a:pt x="794" y="17374"/>
                    </a:cubicBezTo>
                    <a:cubicBezTo>
                      <a:pt x="515" y="18157"/>
                      <a:pt x="515" y="19096"/>
                      <a:pt x="887" y="19878"/>
                    </a:cubicBezTo>
                    <a:cubicBezTo>
                      <a:pt x="1353" y="20504"/>
                      <a:pt x="2097" y="20817"/>
                      <a:pt x="2842" y="20035"/>
                    </a:cubicBezTo>
                    <a:lnTo>
                      <a:pt x="21184" y="0"/>
                    </a:lnTo>
                    <a:lnTo>
                      <a:pt x="21463" y="783"/>
                    </a:lnTo>
                    <a:lnTo>
                      <a:pt x="3215" y="20974"/>
                    </a:lnTo>
                    <a:cubicBezTo>
                      <a:pt x="2842" y="21443"/>
                      <a:pt x="2377" y="21600"/>
                      <a:pt x="2004" y="21600"/>
                    </a:cubicBezTo>
                    <a:close/>
                  </a:path>
                </a:pathLst>
              </a:custGeom>
              <a:solidFill>
                <a:srgbClr val="21247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35" name="Freeform: Shape 922"/>
              <p:cNvSpPr/>
              <p:nvPr/>
            </p:nvSpPr>
            <p:spPr>
              <a:xfrm>
                <a:off x="662751" y="3127529"/>
                <a:ext cx="215640" cy="143073"/>
              </a:xfrm>
              <a:custGeom>
                <a:avLst/>
                <a:gdLst/>
                <a:ahLst/>
                <a:cxnLst>
                  <a:cxn ang="0">
                    <a:pos x="wd2" y="hd2"/>
                  </a:cxn>
                  <a:cxn ang="5400000">
                    <a:pos x="wd2" y="hd2"/>
                  </a:cxn>
                  <a:cxn ang="10800000">
                    <a:pos x="wd2" y="hd2"/>
                  </a:cxn>
                  <a:cxn ang="16200000">
                    <a:pos x="wd2" y="hd2"/>
                  </a:cxn>
                </a:cxnLst>
                <a:rect l="0" t="0" r="r" b="b"/>
                <a:pathLst>
                  <a:path w="21448" h="21600" fill="norm" stroke="1" extrusionOk="0">
                    <a:moveTo>
                      <a:pt x="17219" y="21600"/>
                    </a:moveTo>
                    <a:lnTo>
                      <a:pt x="16913" y="20829"/>
                    </a:lnTo>
                    <a:lnTo>
                      <a:pt x="18747" y="18977"/>
                    </a:lnTo>
                    <a:cubicBezTo>
                      <a:pt x="19868" y="17897"/>
                      <a:pt x="20581" y="16354"/>
                      <a:pt x="20785" y="14349"/>
                    </a:cubicBezTo>
                    <a:cubicBezTo>
                      <a:pt x="20989" y="12651"/>
                      <a:pt x="20581" y="10800"/>
                      <a:pt x="19868" y="9257"/>
                    </a:cubicBezTo>
                    <a:lnTo>
                      <a:pt x="15589" y="1389"/>
                    </a:lnTo>
                    <a:lnTo>
                      <a:pt x="7947" y="9103"/>
                    </a:lnTo>
                    <a:cubicBezTo>
                      <a:pt x="5400" y="12651"/>
                      <a:pt x="2853" y="16663"/>
                      <a:pt x="408" y="20674"/>
                    </a:cubicBezTo>
                    <a:lnTo>
                      <a:pt x="0" y="20057"/>
                    </a:lnTo>
                    <a:cubicBezTo>
                      <a:pt x="2343" y="16046"/>
                      <a:pt x="4891" y="12034"/>
                      <a:pt x="7540" y="8177"/>
                    </a:cubicBezTo>
                    <a:lnTo>
                      <a:pt x="15691" y="0"/>
                    </a:lnTo>
                    <a:lnTo>
                      <a:pt x="20275" y="8794"/>
                    </a:lnTo>
                    <a:cubicBezTo>
                      <a:pt x="21192" y="10491"/>
                      <a:pt x="21600" y="12497"/>
                      <a:pt x="21396" y="14503"/>
                    </a:cubicBezTo>
                    <a:cubicBezTo>
                      <a:pt x="21192" y="16663"/>
                      <a:pt x="20275" y="18669"/>
                      <a:pt x="19053" y="19903"/>
                    </a:cubicBezTo>
                    <a:close/>
                  </a:path>
                </a:pathLst>
              </a:custGeom>
              <a:solidFill>
                <a:srgbClr val="21247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36" name="Freeform: Shape 923"/>
              <p:cNvSpPr/>
              <p:nvPr/>
            </p:nvSpPr>
            <p:spPr>
              <a:xfrm>
                <a:off x="469664" y="1740407"/>
                <a:ext cx="1126877" cy="1455517"/>
              </a:xfrm>
              <a:custGeom>
                <a:avLst/>
                <a:gdLst/>
                <a:ahLst/>
                <a:cxnLst>
                  <a:cxn ang="0">
                    <a:pos x="wd2" y="hd2"/>
                  </a:cxn>
                  <a:cxn ang="5400000">
                    <a:pos x="wd2" y="hd2"/>
                  </a:cxn>
                  <a:cxn ang="10800000">
                    <a:pos x="wd2" y="hd2"/>
                  </a:cxn>
                  <a:cxn ang="16200000">
                    <a:pos x="wd2" y="hd2"/>
                  </a:cxn>
                </a:cxnLst>
                <a:rect l="0" t="0" r="r" b="b"/>
                <a:pathLst>
                  <a:path w="21459" h="21390" fill="norm" stroke="1" extrusionOk="0">
                    <a:moveTo>
                      <a:pt x="18850" y="100"/>
                    </a:moveTo>
                    <a:cubicBezTo>
                      <a:pt x="19555" y="176"/>
                      <a:pt x="20221" y="342"/>
                      <a:pt x="20711" y="690"/>
                    </a:cubicBezTo>
                    <a:cubicBezTo>
                      <a:pt x="21259" y="1083"/>
                      <a:pt x="21494" y="1657"/>
                      <a:pt x="21455" y="2201"/>
                    </a:cubicBezTo>
                    <a:cubicBezTo>
                      <a:pt x="21318" y="4257"/>
                      <a:pt x="18419" y="5406"/>
                      <a:pt x="15776" y="5632"/>
                    </a:cubicBezTo>
                    <a:cubicBezTo>
                      <a:pt x="14170" y="5768"/>
                      <a:pt x="12564" y="5632"/>
                      <a:pt x="10958" y="5632"/>
                    </a:cubicBezTo>
                    <a:cubicBezTo>
                      <a:pt x="9607" y="5632"/>
                      <a:pt x="8119" y="5678"/>
                      <a:pt x="7101" y="6282"/>
                    </a:cubicBezTo>
                    <a:cubicBezTo>
                      <a:pt x="6082" y="6872"/>
                      <a:pt x="5788" y="7854"/>
                      <a:pt x="5612" y="8776"/>
                    </a:cubicBezTo>
                    <a:cubicBezTo>
                      <a:pt x="4790" y="12918"/>
                      <a:pt x="5260" y="16561"/>
                      <a:pt x="6807" y="20597"/>
                    </a:cubicBezTo>
                    <a:cubicBezTo>
                      <a:pt x="6611" y="20808"/>
                      <a:pt x="5514" y="21564"/>
                      <a:pt x="5338" y="21352"/>
                    </a:cubicBezTo>
                    <a:cubicBezTo>
                      <a:pt x="2146" y="17347"/>
                      <a:pt x="697" y="12495"/>
                      <a:pt x="109" y="7915"/>
                    </a:cubicBezTo>
                    <a:cubicBezTo>
                      <a:pt x="-86" y="6388"/>
                      <a:pt x="-106" y="4801"/>
                      <a:pt x="795" y="3410"/>
                    </a:cubicBezTo>
                    <a:cubicBezTo>
                      <a:pt x="1637" y="2141"/>
                      <a:pt x="3047" y="1219"/>
                      <a:pt x="4946" y="750"/>
                    </a:cubicBezTo>
                    <a:cubicBezTo>
                      <a:pt x="6552" y="357"/>
                      <a:pt x="8295" y="281"/>
                      <a:pt x="10018" y="191"/>
                    </a:cubicBezTo>
                    <a:cubicBezTo>
                      <a:pt x="12270" y="85"/>
                      <a:pt x="14542" y="-36"/>
                      <a:pt x="16814" y="9"/>
                    </a:cubicBezTo>
                    <a:cubicBezTo>
                      <a:pt x="17460" y="40"/>
                      <a:pt x="18165" y="24"/>
                      <a:pt x="18850" y="100"/>
                    </a:cubicBezTo>
                    <a:close/>
                  </a:path>
                </a:pathLst>
              </a:custGeom>
              <a:solidFill>
                <a:srgbClr val="18185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37" name="Freeform: Shape 924"/>
              <p:cNvSpPr/>
              <p:nvPr/>
            </p:nvSpPr>
            <p:spPr>
              <a:xfrm>
                <a:off x="398462" y="3107972"/>
                <a:ext cx="360261" cy="296226"/>
              </a:xfrm>
              <a:custGeom>
                <a:avLst/>
                <a:gdLst/>
                <a:ahLst/>
                <a:cxnLst>
                  <a:cxn ang="0">
                    <a:pos x="wd2" y="hd2"/>
                  </a:cxn>
                  <a:cxn ang="5400000">
                    <a:pos x="wd2" y="hd2"/>
                  </a:cxn>
                  <a:cxn ang="10800000">
                    <a:pos x="wd2" y="hd2"/>
                  </a:cxn>
                  <a:cxn ang="16200000">
                    <a:pos x="wd2" y="hd2"/>
                  </a:cxn>
                </a:cxnLst>
                <a:rect l="0" t="0" r="r" b="b"/>
                <a:pathLst>
                  <a:path w="20659" h="21074" fill="norm" stroke="1" extrusionOk="0">
                    <a:moveTo>
                      <a:pt x="13170" y="3211"/>
                    </a:moveTo>
                    <a:lnTo>
                      <a:pt x="17938" y="0"/>
                    </a:lnTo>
                    <a:lnTo>
                      <a:pt x="20174" y="4159"/>
                    </a:lnTo>
                    <a:cubicBezTo>
                      <a:pt x="21116" y="5765"/>
                      <a:pt x="20645" y="7954"/>
                      <a:pt x="19115" y="8976"/>
                    </a:cubicBezTo>
                    <a:lnTo>
                      <a:pt x="1635" y="20870"/>
                    </a:lnTo>
                    <a:cubicBezTo>
                      <a:pt x="634" y="21600"/>
                      <a:pt x="-484" y="20214"/>
                      <a:pt x="222" y="19192"/>
                    </a:cubicBezTo>
                    <a:cubicBezTo>
                      <a:pt x="2753" y="15324"/>
                      <a:pt x="7108" y="9341"/>
                      <a:pt x="13170" y="3211"/>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38" name="Freeform: Shape 925"/>
              <p:cNvSpPr/>
              <p:nvPr/>
            </p:nvSpPr>
            <p:spPr>
              <a:xfrm>
                <a:off x="398461" y="3274715"/>
                <a:ext cx="125340" cy="129482"/>
              </a:xfrm>
              <a:custGeom>
                <a:avLst/>
                <a:gdLst/>
                <a:ahLst/>
                <a:cxnLst>
                  <a:cxn ang="0">
                    <a:pos x="wd2" y="hd2"/>
                  </a:cxn>
                  <a:cxn ang="5400000">
                    <a:pos x="wd2" y="hd2"/>
                  </a:cxn>
                  <a:cxn ang="10800000">
                    <a:pos x="wd2" y="hd2"/>
                  </a:cxn>
                  <a:cxn ang="16200000">
                    <a:pos x="wd2" y="hd2"/>
                  </a:cxn>
                </a:cxnLst>
                <a:rect l="0" t="0" r="r" b="b"/>
                <a:pathLst>
                  <a:path w="20243" h="20438" fill="norm" stroke="1" extrusionOk="0">
                    <a:moveTo>
                      <a:pt x="15626" y="0"/>
                    </a:moveTo>
                    <a:cubicBezTo>
                      <a:pt x="9196" y="6125"/>
                      <a:pt x="4249" y="11767"/>
                      <a:pt x="622" y="16281"/>
                    </a:cubicBezTo>
                    <a:cubicBezTo>
                      <a:pt x="-1357" y="18537"/>
                      <a:pt x="1776" y="21600"/>
                      <a:pt x="4579" y="19988"/>
                    </a:cubicBezTo>
                    <a:lnTo>
                      <a:pt x="20243" y="11767"/>
                    </a:lnTo>
                    <a:cubicBezTo>
                      <a:pt x="20243" y="7737"/>
                      <a:pt x="18759" y="3385"/>
                      <a:pt x="15626" y="0"/>
                    </a:cubicBezTo>
                    <a:close/>
                  </a:path>
                </a:pathLst>
              </a:custGeom>
              <a:solidFill>
                <a:srgbClr val="89A8E8"/>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39" name="Freeform: Shape 926"/>
              <p:cNvSpPr/>
              <p:nvPr/>
            </p:nvSpPr>
            <p:spPr>
              <a:xfrm>
                <a:off x="395511" y="3278834"/>
                <a:ext cx="245626" cy="129692"/>
              </a:xfrm>
              <a:custGeom>
                <a:avLst/>
                <a:gdLst/>
                <a:ahLst/>
                <a:cxnLst>
                  <a:cxn ang="0">
                    <a:pos x="wd2" y="hd2"/>
                  </a:cxn>
                  <a:cxn ang="5400000">
                    <a:pos x="wd2" y="hd2"/>
                  </a:cxn>
                  <a:cxn ang="10800000">
                    <a:pos x="wd2" y="hd2"/>
                  </a:cxn>
                  <a:cxn ang="16200000">
                    <a:pos x="wd2" y="hd2"/>
                  </a:cxn>
                </a:cxnLst>
                <a:rect l="0" t="0" r="r" b="b"/>
                <a:pathLst>
                  <a:path w="21478" h="21600" fill="norm" stroke="1" extrusionOk="0">
                    <a:moveTo>
                      <a:pt x="1850" y="21600"/>
                    </a:moveTo>
                    <a:cubicBezTo>
                      <a:pt x="1312" y="21600"/>
                      <a:pt x="774" y="20920"/>
                      <a:pt x="416" y="20239"/>
                    </a:cubicBezTo>
                    <a:cubicBezTo>
                      <a:pt x="-122" y="18879"/>
                      <a:pt x="-122" y="17348"/>
                      <a:pt x="326" y="16157"/>
                    </a:cubicBezTo>
                    <a:cubicBezTo>
                      <a:pt x="2656" y="10715"/>
                      <a:pt x="5256" y="5272"/>
                      <a:pt x="7944" y="0"/>
                    </a:cubicBezTo>
                    <a:lnTo>
                      <a:pt x="8393" y="680"/>
                    </a:lnTo>
                    <a:cubicBezTo>
                      <a:pt x="5614" y="5953"/>
                      <a:pt x="3105" y="11395"/>
                      <a:pt x="864" y="16838"/>
                    </a:cubicBezTo>
                    <a:cubicBezTo>
                      <a:pt x="416" y="17688"/>
                      <a:pt x="416" y="18539"/>
                      <a:pt x="864" y="19389"/>
                    </a:cubicBezTo>
                    <a:cubicBezTo>
                      <a:pt x="1133" y="20239"/>
                      <a:pt x="1850" y="20750"/>
                      <a:pt x="2656" y="20069"/>
                    </a:cubicBezTo>
                    <a:lnTo>
                      <a:pt x="21209" y="680"/>
                    </a:lnTo>
                    <a:lnTo>
                      <a:pt x="21478" y="1531"/>
                    </a:lnTo>
                    <a:lnTo>
                      <a:pt x="2925" y="21090"/>
                    </a:lnTo>
                    <a:cubicBezTo>
                      <a:pt x="2567" y="21260"/>
                      <a:pt x="2208" y="21600"/>
                      <a:pt x="1850" y="21600"/>
                    </a:cubicBezTo>
                    <a:close/>
                  </a:path>
                </a:pathLst>
              </a:custGeom>
              <a:solidFill>
                <a:srgbClr val="21247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40" name="Freeform: Shape 927"/>
              <p:cNvSpPr/>
              <p:nvPr/>
            </p:nvSpPr>
            <p:spPr>
              <a:xfrm>
                <a:off x="541298" y="3102826"/>
                <a:ext cx="219848" cy="144102"/>
              </a:xfrm>
              <a:custGeom>
                <a:avLst/>
                <a:gdLst/>
                <a:ahLst/>
                <a:cxnLst>
                  <a:cxn ang="0">
                    <a:pos x="wd2" y="hd2"/>
                  </a:cxn>
                  <a:cxn ang="5400000">
                    <a:pos x="wd2" y="hd2"/>
                  </a:cxn>
                  <a:cxn ang="10800000">
                    <a:pos x="wd2" y="hd2"/>
                  </a:cxn>
                  <a:cxn ang="16200000">
                    <a:pos x="wd2" y="hd2"/>
                  </a:cxn>
                </a:cxnLst>
                <a:rect l="0" t="0" r="r" b="b"/>
                <a:pathLst>
                  <a:path w="21360" h="21600" fill="norm" stroke="1" extrusionOk="0">
                    <a:moveTo>
                      <a:pt x="16723" y="21600"/>
                    </a:moveTo>
                    <a:lnTo>
                      <a:pt x="16424" y="20834"/>
                    </a:lnTo>
                    <a:lnTo>
                      <a:pt x="18315" y="19149"/>
                    </a:lnTo>
                    <a:cubicBezTo>
                      <a:pt x="19510" y="18077"/>
                      <a:pt x="20306" y="16545"/>
                      <a:pt x="20605" y="14706"/>
                    </a:cubicBezTo>
                    <a:cubicBezTo>
                      <a:pt x="20903" y="13021"/>
                      <a:pt x="20605" y="11183"/>
                      <a:pt x="20007" y="9651"/>
                    </a:cubicBezTo>
                    <a:lnTo>
                      <a:pt x="16324" y="1379"/>
                    </a:lnTo>
                    <a:lnTo>
                      <a:pt x="8461" y="7966"/>
                    </a:lnTo>
                    <a:cubicBezTo>
                      <a:pt x="5773" y="11336"/>
                      <a:pt x="3086" y="15013"/>
                      <a:pt x="398" y="18843"/>
                    </a:cubicBezTo>
                    <a:lnTo>
                      <a:pt x="0" y="18077"/>
                    </a:lnTo>
                    <a:cubicBezTo>
                      <a:pt x="2588" y="14400"/>
                      <a:pt x="5375" y="10723"/>
                      <a:pt x="8063" y="7200"/>
                    </a:cubicBezTo>
                    <a:lnTo>
                      <a:pt x="16524" y="0"/>
                    </a:lnTo>
                    <a:lnTo>
                      <a:pt x="20505" y="9191"/>
                    </a:lnTo>
                    <a:cubicBezTo>
                      <a:pt x="21202" y="10877"/>
                      <a:pt x="21600" y="13021"/>
                      <a:pt x="21202" y="15013"/>
                    </a:cubicBezTo>
                    <a:cubicBezTo>
                      <a:pt x="20903" y="17157"/>
                      <a:pt x="20007" y="18843"/>
                      <a:pt x="18614" y="20068"/>
                    </a:cubicBezTo>
                    <a:close/>
                  </a:path>
                </a:pathLst>
              </a:custGeom>
              <a:solidFill>
                <a:srgbClr val="21247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41" name="Freeform: Shape 928"/>
              <p:cNvSpPr/>
              <p:nvPr/>
            </p:nvSpPr>
            <p:spPr>
              <a:xfrm>
                <a:off x="361589" y="1740407"/>
                <a:ext cx="1232731" cy="1455517"/>
              </a:xfrm>
              <a:custGeom>
                <a:avLst/>
                <a:gdLst/>
                <a:ahLst/>
                <a:cxnLst>
                  <a:cxn ang="0">
                    <a:pos x="wd2" y="hd2"/>
                  </a:cxn>
                  <a:cxn ang="5400000">
                    <a:pos x="wd2" y="hd2"/>
                  </a:cxn>
                  <a:cxn ang="10800000">
                    <a:pos x="wd2" y="hd2"/>
                  </a:cxn>
                  <a:cxn ang="16200000">
                    <a:pos x="wd2" y="hd2"/>
                  </a:cxn>
                </a:cxnLst>
                <a:rect l="0" t="0" r="r" b="b"/>
                <a:pathLst>
                  <a:path w="21397" h="21390" fill="norm" stroke="1" extrusionOk="0">
                    <a:moveTo>
                      <a:pt x="17184" y="115"/>
                    </a:moveTo>
                    <a:cubicBezTo>
                      <a:pt x="20094" y="281"/>
                      <a:pt x="20415" y="417"/>
                      <a:pt x="20629" y="569"/>
                    </a:cubicBezTo>
                    <a:cubicBezTo>
                      <a:pt x="21504" y="1158"/>
                      <a:pt x="21504" y="2262"/>
                      <a:pt x="21254" y="2957"/>
                    </a:cubicBezTo>
                    <a:cubicBezTo>
                      <a:pt x="20915" y="3985"/>
                      <a:pt x="19844" y="4544"/>
                      <a:pt x="19326" y="4816"/>
                    </a:cubicBezTo>
                    <a:cubicBezTo>
                      <a:pt x="17862" y="5587"/>
                      <a:pt x="16309" y="5647"/>
                      <a:pt x="14417" y="5708"/>
                    </a:cubicBezTo>
                    <a:cubicBezTo>
                      <a:pt x="12436" y="5753"/>
                      <a:pt x="12186" y="5526"/>
                      <a:pt x="9990" y="5632"/>
                    </a:cubicBezTo>
                    <a:cubicBezTo>
                      <a:pt x="7330" y="5753"/>
                      <a:pt x="6670" y="6146"/>
                      <a:pt x="6473" y="6282"/>
                    </a:cubicBezTo>
                    <a:cubicBezTo>
                      <a:pt x="5545" y="6872"/>
                      <a:pt x="5277" y="7854"/>
                      <a:pt x="5117" y="8776"/>
                    </a:cubicBezTo>
                    <a:cubicBezTo>
                      <a:pt x="4367" y="12918"/>
                      <a:pt x="4813" y="16561"/>
                      <a:pt x="6205" y="20597"/>
                    </a:cubicBezTo>
                    <a:cubicBezTo>
                      <a:pt x="6009" y="20808"/>
                      <a:pt x="5027" y="21564"/>
                      <a:pt x="4867" y="21352"/>
                    </a:cubicBezTo>
                    <a:cubicBezTo>
                      <a:pt x="1957" y="17347"/>
                      <a:pt x="654" y="12495"/>
                      <a:pt x="100" y="7915"/>
                    </a:cubicBezTo>
                    <a:cubicBezTo>
                      <a:pt x="-78" y="6388"/>
                      <a:pt x="-96" y="4801"/>
                      <a:pt x="725" y="3410"/>
                    </a:cubicBezTo>
                    <a:cubicBezTo>
                      <a:pt x="1493" y="2141"/>
                      <a:pt x="2760" y="1219"/>
                      <a:pt x="4510" y="750"/>
                    </a:cubicBezTo>
                    <a:cubicBezTo>
                      <a:pt x="5991" y="342"/>
                      <a:pt x="7562" y="281"/>
                      <a:pt x="9115" y="191"/>
                    </a:cubicBezTo>
                    <a:cubicBezTo>
                      <a:pt x="11186" y="85"/>
                      <a:pt x="13257" y="-36"/>
                      <a:pt x="15327" y="9"/>
                    </a:cubicBezTo>
                    <a:cubicBezTo>
                      <a:pt x="15827" y="40"/>
                      <a:pt x="16274" y="70"/>
                      <a:pt x="17184" y="115"/>
                    </a:cubicBezTo>
                    <a:close/>
                  </a:path>
                </a:pathLst>
              </a:custGeom>
              <a:solidFill>
                <a:srgbClr val="21247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42" name="Freeform: Shape 929"/>
              <p:cNvSpPr/>
              <p:nvPr/>
            </p:nvSpPr>
            <p:spPr>
              <a:xfrm>
                <a:off x="984970" y="342138"/>
                <a:ext cx="168757" cy="173241"/>
              </a:xfrm>
              <a:custGeom>
                <a:avLst/>
                <a:gdLst/>
                <a:ahLst/>
                <a:cxnLst>
                  <a:cxn ang="0">
                    <a:pos x="wd2" y="hd2"/>
                  </a:cxn>
                  <a:cxn ang="5400000">
                    <a:pos x="wd2" y="hd2"/>
                  </a:cxn>
                  <a:cxn ang="10800000">
                    <a:pos x="wd2" y="hd2"/>
                  </a:cxn>
                  <a:cxn ang="16200000">
                    <a:pos x="wd2" y="hd2"/>
                  </a:cxn>
                </a:cxnLst>
                <a:rect l="0" t="0" r="r" b="b"/>
                <a:pathLst>
                  <a:path w="20477" h="21262" fill="norm" stroke="1" extrusionOk="0">
                    <a:moveTo>
                      <a:pt x="1236" y="19984"/>
                    </a:moveTo>
                    <a:cubicBezTo>
                      <a:pt x="987" y="19858"/>
                      <a:pt x="739" y="19732"/>
                      <a:pt x="615" y="19607"/>
                    </a:cubicBezTo>
                    <a:cubicBezTo>
                      <a:pt x="-1123" y="17598"/>
                      <a:pt x="1236" y="15714"/>
                      <a:pt x="2601" y="13830"/>
                    </a:cubicBezTo>
                    <a:cubicBezTo>
                      <a:pt x="4463" y="11193"/>
                      <a:pt x="6325" y="8430"/>
                      <a:pt x="8560" y="5918"/>
                    </a:cubicBezTo>
                    <a:cubicBezTo>
                      <a:pt x="11539" y="2528"/>
                      <a:pt x="15636" y="-235"/>
                      <a:pt x="19608" y="16"/>
                    </a:cubicBezTo>
                    <a:cubicBezTo>
                      <a:pt x="19980" y="16"/>
                      <a:pt x="20477" y="142"/>
                      <a:pt x="20477" y="518"/>
                    </a:cubicBezTo>
                    <a:cubicBezTo>
                      <a:pt x="20477" y="644"/>
                      <a:pt x="20353" y="770"/>
                      <a:pt x="20229" y="1021"/>
                    </a:cubicBezTo>
                    <a:cubicBezTo>
                      <a:pt x="19856" y="1900"/>
                      <a:pt x="19236" y="2402"/>
                      <a:pt x="18491" y="3156"/>
                    </a:cubicBezTo>
                    <a:cubicBezTo>
                      <a:pt x="17001" y="4537"/>
                      <a:pt x="15511" y="6044"/>
                      <a:pt x="14146" y="7677"/>
                    </a:cubicBezTo>
                    <a:cubicBezTo>
                      <a:pt x="12780" y="9435"/>
                      <a:pt x="11539" y="11193"/>
                      <a:pt x="10670" y="13077"/>
                    </a:cubicBezTo>
                    <a:cubicBezTo>
                      <a:pt x="9429" y="15337"/>
                      <a:pt x="8684" y="18477"/>
                      <a:pt x="6574" y="20360"/>
                    </a:cubicBezTo>
                    <a:cubicBezTo>
                      <a:pt x="5953" y="20863"/>
                      <a:pt x="5208" y="21114"/>
                      <a:pt x="4587" y="21239"/>
                    </a:cubicBezTo>
                    <a:cubicBezTo>
                      <a:pt x="2974" y="21365"/>
                      <a:pt x="1732" y="20988"/>
                      <a:pt x="1236" y="19984"/>
                    </a:cubicBezTo>
                    <a:close/>
                  </a:path>
                </a:pathLst>
              </a:custGeom>
              <a:solidFill>
                <a:srgbClr val="ABC8F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43" name="Freeform: Shape 930"/>
              <p:cNvSpPr/>
              <p:nvPr/>
            </p:nvSpPr>
            <p:spPr>
              <a:xfrm>
                <a:off x="576948" y="715758"/>
                <a:ext cx="874737" cy="503638"/>
              </a:xfrm>
              <a:custGeom>
                <a:avLst/>
                <a:gdLst/>
                <a:ahLst/>
                <a:cxnLst>
                  <a:cxn ang="0">
                    <a:pos x="wd2" y="hd2"/>
                  </a:cxn>
                  <a:cxn ang="5400000">
                    <a:pos x="wd2" y="hd2"/>
                  </a:cxn>
                  <a:cxn ang="10800000">
                    <a:pos x="wd2" y="hd2"/>
                  </a:cxn>
                  <a:cxn ang="16200000">
                    <a:pos x="wd2" y="hd2"/>
                  </a:cxn>
                </a:cxnLst>
                <a:rect l="0" t="0" r="r" b="b"/>
                <a:pathLst>
                  <a:path w="21124" h="21482" fill="norm" stroke="1" extrusionOk="0">
                    <a:moveTo>
                      <a:pt x="20765" y="4957"/>
                    </a:moveTo>
                    <a:cubicBezTo>
                      <a:pt x="20119" y="2372"/>
                      <a:pt x="18629" y="619"/>
                      <a:pt x="17065" y="137"/>
                    </a:cubicBezTo>
                    <a:cubicBezTo>
                      <a:pt x="16370" y="-38"/>
                      <a:pt x="15650" y="-38"/>
                      <a:pt x="14955" y="93"/>
                    </a:cubicBezTo>
                    <a:cubicBezTo>
                      <a:pt x="14260" y="225"/>
                      <a:pt x="13540" y="444"/>
                      <a:pt x="12869" y="926"/>
                    </a:cubicBezTo>
                    <a:cubicBezTo>
                      <a:pt x="11901" y="1583"/>
                      <a:pt x="11057" y="2722"/>
                      <a:pt x="10188" y="3774"/>
                    </a:cubicBezTo>
                    <a:cubicBezTo>
                      <a:pt x="7780" y="6709"/>
                      <a:pt x="4949" y="10083"/>
                      <a:pt x="2020" y="12668"/>
                    </a:cubicBezTo>
                    <a:cubicBezTo>
                      <a:pt x="1821" y="12843"/>
                      <a:pt x="1623" y="12975"/>
                      <a:pt x="1424" y="13150"/>
                    </a:cubicBezTo>
                    <a:cubicBezTo>
                      <a:pt x="952" y="13544"/>
                      <a:pt x="530" y="14289"/>
                      <a:pt x="332" y="15165"/>
                    </a:cubicBezTo>
                    <a:cubicBezTo>
                      <a:pt x="-16" y="16567"/>
                      <a:pt x="-165" y="18145"/>
                      <a:pt x="257" y="19547"/>
                    </a:cubicBezTo>
                    <a:cubicBezTo>
                      <a:pt x="654" y="20861"/>
                      <a:pt x="1474" y="21562"/>
                      <a:pt x="2318" y="21474"/>
                    </a:cubicBezTo>
                    <a:cubicBezTo>
                      <a:pt x="7581" y="20773"/>
                      <a:pt x="12820" y="18232"/>
                      <a:pt x="17810" y="14902"/>
                    </a:cubicBezTo>
                    <a:cubicBezTo>
                      <a:pt x="18605" y="14377"/>
                      <a:pt x="19374" y="13807"/>
                      <a:pt x="19995" y="12799"/>
                    </a:cubicBezTo>
                    <a:cubicBezTo>
                      <a:pt x="21162" y="10915"/>
                      <a:pt x="21435" y="7542"/>
                      <a:pt x="20765" y="4957"/>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44" name="Freeform: Shape 931"/>
              <p:cNvSpPr/>
              <p:nvPr/>
            </p:nvSpPr>
            <p:spPr>
              <a:xfrm>
                <a:off x="577322" y="464924"/>
                <a:ext cx="465646" cy="753877"/>
              </a:xfrm>
              <a:custGeom>
                <a:avLst/>
                <a:gdLst/>
                <a:ahLst/>
                <a:cxnLst>
                  <a:cxn ang="0">
                    <a:pos x="wd2" y="hd2"/>
                  </a:cxn>
                  <a:cxn ang="5400000">
                    <a:pos x="wd2" y="hd2"/>
                  </a:cxn>
                  <a:cxn ang="10800000">
                    <a:pos x="wd2" y="hd2"/>
                  </a:cxn>
                  <a:cxn ang="16200000">
                    <a:pos x="wd2" y="hd2"/>
                  </a:cxn>
                </a:cxnLst>
                <a:rect l="0" t="0" r="r" b="b"/>
                <a:pathLst>
                  <a:path w="21571" h="21350" fill="norm" stroke="1" extrusionOk="0">
                    <a:moveTo>
                      <a:pt x="3426" y="21333"/>
                    </a:moveTo>
                    <a:cubicBezTo>
                      <a:pt x="2093" y="21275"/>
                      <a:pt x="761" y="20838"/>
                      <a:pt x="238" y="20111"/>
                    </a:cubicBezTo>
                    <a:cubicBezTo>
                      <a:pt x="0" y="19761"/>
                      <a:pt x="0" y="19383"/>
                      <a:pt x="0" y="19004"/>
                    </a:cubicBezTo>
                    <a:cubicBezTo>
                      <a:pt x="48" y="17141"/>
                      <a:pt x="1142" y="15307"/>
                      <a:pt x="2664" y="13677"/>
                    </a:cubicBezTo>
                    <a:cubicBezTo>
                      <a:pt x="4187" y="12047"/>
                      <a:pt x="6137" y="10591"/>
                      <a:pt x="8041" y="9136"/>
                    </a:cubicBezTo>
                    <a:cubicBezTo>
                      <a:pt x="11894" y="6196"/>
                      <a:pt x="15653" y="3197"/>
                      <a:pt x="19364" y="170"/>
                    </a:cubicBezTo>
                    <a:cubicBezTo>
                      <a:pt x="19554" y="-5"/>
                      <a:pt x="19982" y="-63"/>
                      <a:pt x="20315" y="83"/>
                    </a:cubicBezTo>
                    <a:cubicBezTo>
                      <a:pt x="20411" y="112"/>
                      <a:pt x="20553" y="170"/>
                      <a:pt x="20648" y="257"/>
                    </a:cubicBezTo>
                    <a:cubicBezTo>
                      <a:pt x="20839" y="374"/>
                      <a:pt x="21267" y="548"/>
                      <a:pt x="21457" y="723"/>
                    </a:cubicBezTo>
                    <a:cubicBezTo>
                      <a:pt x="21600" y="839"/>
                      <a:pt x="21600" y="985"/>
                      <a:pt x="21505" y="1101"/>
                    </a:cubicBezTo>
                    <a:cubicBezTo>
                      <a:pt x="19554" y="2935"/>
                      <a:pt x="17937" y="4857"/>
                      <a:pt x="16652" y="6894"/>
                    </a:cubicBezTo>
                    <a:cubicBezTo>
                      <a:pt x="16081" y="7855"/>
                      <a:pt x="15558" y="8816"/>
                      <a:pt x="15034" y="9805"/>
                    </a:cubicBezTo>
                    <a:cubicBezTo>
                      <a:pt x="13655" y="12367"/>
                      <a:pt x="12275" y="14987"/>
                      <a:pt x="10895" y="17578"/>
                    </a:cubicBezTo>
                    <a:cubicBezTo>
                      <a:pt x="9611" y="19907"/>
                      <a:pt x="7755" y="21537"/>
                      <a:pt x="3426" y="21333"/>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45" name="Freeform: Shape 932"/>
              <p:cNvSpPr/>
              <p:nvPr/>
            </p:nvSpPr>
            <p:spPr>
              <a:xfrm>
                <a:off x="870668" y="498720"/>
                <a:ext cx="177039" cy="3890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48" y="21600"/>
                    </a:moveTo>
                    <a:lnTo>
                      <a:pt x="0" y="21372"/>
                    </a:lnTo>
                    <a:lnTo>
                      <a:pt x="2997" y="17098"/>
                    </a:lnTo>
                    <a:cubicBezTo>
                      <a:pt x="4370" y="15217"/>
                      <a:pt x="5743" y="13336"/>
                      <a:pt x="7242" y="11455"/>
                    </a:cubicBezTo>
                    <a:cubicBezTo>
                      <a:pt x="10613" y="7409"/>
                      <a:pt x="14983" y="3591"/>
                      <a:pt x="20102" y="0"/>
                    </a:cubicBezTo>
                    <a:lnTo>
                      <a:pt x="21600" y="456"/>
                    </a:lnTo>
                    <a:cubicBezTo>
                      <a:pt x="16606" y="3989"/>
                      <a:pt x="12236" y="7808"/>
                      <a:pt x="8990" y="11740"/>
                    </a:cubicBezTo>
                    <a:cubicBezTo>
                      <a:pt x="7491" y="13564"/>
                      <a:pt x="6118" y="15502"/>
                      <a:pt x="4745" y="17326"/>
                    </a:cubicBezTo>
                    <a:close/>
                  </a:path>
                </a:pathLst>
              </a:custGeom>
              <a:solidFill>
                <a:srgbClr val="1072D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46" name="Freeform: Shape 933"/>
              <p:cNvSpPr/>
              <p:nvPr/>
            </p:nvSpPr>
            <p:spPr>
              <a:xfrm>
                <a:off x="568996" y="715900"/>
                <a:ext cx="890465" cy="510530"/>
              </a:xfrm>
              <a:custGeom>
                <a:avLst/>
                <a:gdLst/>
                <a:ahLst/>
                <a:cxnLst>
                  <a:cxn ang="0">
                    <a:pos x="wd2" y="hd2"/>
                  </a:cxn>
                  <a:cxn ang="5400000">
                    <a:pos x="wd2" y="hd2"/>
                  </a:cxn>
                  <a:cxn ang="10800000">
                    <a:pos x="wd2" y="hd2"/>
                  </a:cxn>
                  <a:cxn ang="16200000">
                    <a:pos x="wd2" y="hd2"/>
                  </a:cxn>
                </a:cxnLst>
                <a:rect l="0" t="0" r="r" b="b"/>
                <a:pathLst>
                  <a:path w="21235" h="21600" fill="norm" stroke="1" extrusionOk="0">
                    <a:moveTo>
                      <a:pt x="2307" y="21600"/>
                    </a:moveTo>
                    <a:cubicBezTo>
                      <a:pt x="2111" y="21600"/>
                      <a:pt x="1915" y="21557"/>
                      <a:pt x="1719" y="21470"/>
                    </a:cubicBezTo>
                    <a:cubicBezTo>
                      <a:pt x="983" y="21252"/>
                      <a:pt x="419" y="20513"/>
                      <a:pt x="174" y="19514"/>
                    </a:cubicBezTo>
                    <a:cubicBezTo>
                      <a:pt x="52" y="18992"/>
                      <a:pt x="27" y="18427"/>
                      <a:pt x="27" y="18036"/>
                    </a:cubicBezTo>
                    <a:cubicBezTo>
                      <a:pt x="-22" y="17602"/>
                      <a:pt x="3" y="17080"/>
                      <a:pt x="52" y="16559"/>
                    </a:cubicBezTo>
                    <a:cubicBezTo>
                      <a:pt x="174" y="14299"/>
                      <a:pt x="640" y="11995"/>
                      <a:pt x="1425" y="9605"/>
                    </a:cubicBezTo>
                    <a:cubicBezTo>
                      <a:pt x="1474" y="9431"/>
                      <a:pt x="1523" y="9257"/>
                      <a:pt x="1596" y="9083"/>
                    </a:cubicBezTo>
                    <a:lnTo>
                      <a:pt x="1915" y="9388"/>
                    </a:lnTo>
                    <a:cubicBezTo>
                      <a:pt x="1841" y="9561"/>
                      <a:pt x="1792" y="9735"/>
                      <a:pt x="1719" y="9953"/>
                    </a:cubicBezTo>
                    <a:cubicBezTo>
                      <a:pt x="983" y="12256"/>
                      <a:pt x="542" y="14472"/>
                      <a:pt x="419" y="16645"/>
                    </a:cubicBezTo>
                    <a:cubicBezTo>
                      <a:pt x="370" y="17124"/>
                      <a:pt x="370" y="17602"/>
                      <a:pt x="370" y="17993"/>
                    </a:cubicBezTo>
                    <a:cubicBezTo>
                      <a:pt x="395" y="18558"/>
                      <a:pt x="419" y="18905"/>
                      <a:pt x="493" y="19253"/>
                    </a:cubicBezTo>
                    <a:cubicBezTo>
                      <a:pt x="689" y="20035"/>
                      <a:pt x="1179" y="20687"/>
                      <a:pt x="1792" y="20818"/>
                    </a:cubicBezTo>
                    <a:cubicBezTo>
                      <a:pt x="2013" y="20948"/>
                      <a:pt x="2234" y="20992"/>
                      <a:pt x="2454" y="20948"/>
                    </a:cubicBezTo>
                    <a:cubicBezTo>
                      <a:pt x="7137" y="20340"/>
                      <a:pt x="12139" y="18210"/>
                      <a:pt x="17729" y="14472"/>
                    </a:cubicBezTo>
                    <a:cubicBezTo>
                      <a:pt x="18513" y="13951"/>
                      <a:pt x="19249" y="13386"/>
                      <a:pt x="19813" y="12473"/>
                    </a:cubicBezTo>
                    <a:cubicBezTo>
                      <a:pt x="20867" y="10691"/>
                      <a:pt x="21186" y="7606"/>
                      <a:pt x="20524" y="5041"/>
                    </a:cubicBezTo>
                    <a:cubicBezTo>
                      <a:pt x="19984" y="2912"/>
                      <a:pt x="18808" y="1260"/>
                      <a:pt x="17385" y="608"/>
                    </a:cubicBezTo>
                    <a:lnTo>
                      <a:pt x="17484" y="0"/>
                    </a:lnTo>
                    <a:cubicBezTo>
                      <a:pt x="19028" y="652"/>
                      <a:pt x="20279" y="2477"/>
                      <a:pt x="20867" y="4781"/>
                    </a:cubicBezTo>
                    <a:cubicBezTo>
                      <a:pt x="21578" y="7562"/>
                      <a:pt x="21235" y="10996"/>
                      <a:pt x="20058" y="12951"/>
                    </a:cubicBezTo>
                    <a:cubicBezTo>
                      <a:pt x="19445" y="13951"/>
                      <a:pt x="18660" y="14516"/>
                      <a:pt x="17851" y="15037"/>
                    </a:cubicBezTo>
                    <a:cubicBezTo>
                      <a:pt x="12237" y="18819"/>
                      <a:pt x="7211" y="20948"/>
                      <a:pt x="2479" y="21600"/>
                    </a:cubicBezTo>
                    <a:cubicBezTo>
                      <a:pt x="2430" y="21600"/>
                      <a:pt x="2381" y="21600"/>
                      <a:pt x="2307" y="21600"/>
                    </a:cubicBezTo>
                    <a:close/>
                  </a:path>
                </a:pathLst>
              </a:custGeom>
              <a:solidFill>
                <a:srgbClr val="1072D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47" name="Freeform: Shape 934"/>
              <p:cNvSpPr/>
              <p:nvPr/>
            </p:nvSpPr>
            <p:spPr>
              <a:xfrm>
                <a:off x="854199" y="464753"/>
                <a:ext cx="146160" cy="1873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13" y="21600"/>
                    </a:moveTo>
                    <a:lnTo>
                      <a:pt x="0" y="20538"/>
                    </a:lnTo>
                    <a:cubicBezTo>
                      <a:pt x="6797" y="13810"/>
                      <a:pt x="13443" y="6964"/>
                      <a:pt x="19938" y="0"/>
                    </a:cubicBezTo>
                    <a:lnTo>
                      <a:pt x="21600" y="1062"/>
                    </a:lnTo>
                    <a:cubicBezTo>
                      <a:pt x="15105" y="7908"/>
                      <a:pt x="8459" y="14872"/>
                      <a:pt x="1813" y="21600"/>
                    </a:cubicBezTo>
                    <a:close/>
                  </a:path>
                </a:pathLst>
              </a:custGeom>
              <a:solidFill>
                <a:srgbClr val="1072D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48" name="Freeform: Shape 935"/>
              <p:cNvSpPr/>
              <p:nvPr/>
            </p:nvSpPr>
            <p:spPr>
              <a:xfrm>
                <a:off x="993236" y="662751"/>
                <a:ext cx="635624" cy="1148620"/>
              </a:xfrm>
              <a:custGeom>
                <a:avLst/>
                <a:gdLst/>
                <a:ahLst/>
                <a:cxnLst>
                  <a:cxn ang="0">
                    <a:pos x="wd2" y="hd2"/>
                  </a:cxn>
                  <a:cxn ang="5400000">
                    <a:pos x="wd2" y="hd2"/>
                  </a:cxn>
                  <a:cxn ang="10800000">
                    <a:pos x="wd2" y="hd2"/>
                  </a:cxn>
                  <a:cxn ang="16200000">
                    <a:pos x="wd2" y="hd2"/>
                  </a:cxn>
                </a:cxnLst>
                <a:rect l="0" t="0" r="r" b="b"/>
                <a:pathLst>
                  <a:path w="19419" h="19630" fill="norm" stroke="1" extrusionOk="0">
                    <a:moveTo>
                      <a:pt x="8003" y="679"/>
                    </a:moveTo>
                    <a:cubicBezTo>
                      <a:pt x="8003" y="679"/>
                      <a:pt x="16637" y="-1852"/>
                      <a:pt x="18834" y="2858"/>
                    </a:cubicBezTo>
                    <a:cubicBezTo>
                      <a:pt x="21032" y="7586"/>
                      <a:pt x="16323" y="18922"/>
                      <a:pt x="16323" y="18922"/>
                    </a:cubicBezTo>
                    <a:cubicBezTo>
                      <a:pt x="15287" y="19203"/>
                      <a:pt x="12901" y="19748"/>
                      <a:pt x="9792" y="19607"/>
                    </a:cubicBezTo>
                    <a:cubicBezTo>
                      <a:pt x="6779" y="19467"/>
                      <a:pt x="4644" y="18781"/>
                      <a:pt x="3702" y="18430"/>
                    </a:cubicBezTo>
                    <a:cubicBezTo>
                      <a:pt x="2415" y="17164"/>
                      <a:pt x="939" y="14405"/>
                      <a:pt x="217" y="10767"/>
                    </a:cubicBezTo>
                    <a:cubicBezTo>
                      <a:pt x="-568" y="6742"/>
                      <a:pt x="499" y="2313"/>
                      <a:pt x="8003" y="679"/>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49" name="Freeform: Shape 936"/>
              <p:cNvSpPr/>
              <p:nvPr/>
            </p:nvSpPr>
            <p:spPr>
              <a:xfrm>
                <a:off x="-1" y="1262454"/>
                <a:ext cx="220948" cy="57910"/>
              </a:xfrm>
              <a:custGeom>
                <a:avLst/>
                <a:gdLst/>
                <a:ahLst/>
                <a:cxnLst>
                  <a:cxn ang="0">
                    <a:pos x="wd2" y="hd2"/>
                  </a:cxn>
                  <a:cxn ang="5400000">
                    <a:pos x="wd2" y="hd2"/>
                  </a:cxn>
                  <a:cxn ang="10800000">
                    <a:pos x="wd2" y="hd2"/>
                  </a:cxn>
                  <a:cxn ang="16200000">
                    <a:pos x="wd2" y="hd2"/>
                  </a:cxn>
                </a:cxnLst>
                <a:rect l="0" t="0" r="r" b="b"/>
                <a:pathLst>
                  <a:path w="21270" h="19634" fill="norm" stroke="1" extrusionOk="0">
                    <a:moveTo>
                      <a:pt x="21096" y="4457"/>
                    </a:moveTo>
                    <a:cubicBezTo>
                      <a:pt x="21195" y="4115"/>
                      <a:pt x="21096" y="3429"/>
                      <a:pt x="21096" y="3086"/>
                    </a:cubicBezTo>
                    <a:cubicBezTo>
                      <a:pt x="20603" y="-1714"/>
                      <a:pt x="18335" y="343"/>
                      <a:pt x="16461" y="1029"/>
                    </a:cubicBezTo>
                    <a:cubicBezTo>
                      <a:pt x="13995" y="1715"/>
                      <a:pt x="11431" y="2400"/>
                      <a:pt x="8866" y="3772"/>
                    </a:cubicBezTo>
                    <a:cubicBezTo>
                      <a:pt x="5414" y="5829"/>
                      <a:pt x="1765" y="10286"/>
                      <a:pt x="187" y="17143"/>
                    </a:cubicBezTo>
                    <a:cubicBezTo>
                      <a:pt x="-10" y="18172"/>
                      <a:pt x="-109" y="18857"/>
                      <a:pt x="187" y="19200"/>
                    </a:cubicBezTo>
                    <a:cubicBezTo>
                      <a:pt x="286" y="19543"/>
                      <a:pt x="384" y="19543"/>
                      <a:pt x="483" y="19543"/>
                    </a:cubicBezTo>
                    <a:cubicBezTo>
                      <a:pt x="1272" y="19886"/>
                      <a:pt x="1962" y="19200"/>
                      <a:pt x="2653" y="18515"/>
                    </a:cubicBezTo>
                    <a:cubicBezTo>
                      <a:pt x="4329" y="17143"/>
                      <a:pt x="5907" y="16115"/>
                      <a:pt x="7584" y="15429"/>
                    </a:cubicBezTo>
                    <a:cubicBezTo>
                      <a:pt x="9261" y="14743"/>
                      <a:pt x="10938" y="14057"/>
                      <a:pt x="12516" y="14400"/>
                    </a:cubicBezTo>
                    <a:cubicBezTo>
                      <a:pt x="14488" y="14743"/>
                      <a:pt x="16855" y="16115"/>
                      <a:pt x="18927" y="14057"/>
                    </a:cubicBezTo>
                    <a:cubicBezTo>
                      <a:pt x="19617" y="13372"/>
                      <a:pt x="20110" y="12686"/>
                      <a:pt x="20406" y="11315"/>
                    </a:cubicBezTo>
                    <a:cubicBezTo>
                      <a:pt x="21195" y="9257"/>
                      <a:pt x="21491" y="6515"/>
                      <a:pt x="21096" y="4457"/>
                    </a:cubicBezTo>
                    <a:close/>
                  </a:path>
                </a:pathLst>
              </a:custGeom>
              <a:solidFill>
                <a:srgbClr val="ABC8F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50" name="Freeform: Shape 937"/>
              <p:cNvSpPr/>
              <p:nvPr/>
            </p:nvSpPr>
            <p:spPr>
              <a:xfrm>
                <a:off x="134205" y="760605"/>
                <a:ext cx="1272646" cy="551570"/>
              </a:xfrm>
              <a:custGeom>
                <a:avLst/>
                <a:gdLst/>
                <a:ahLst/>
                <a:cxnLst>
                  <a:cxn ang="0">
                    <a:pos x="wd2" y="hd2"/>
                  </a:cxn>
                  <a:cxn ang="5400000">
                    <a:pos x="wd2" y="hd2"/>
                  </a:cxn>
                  <a:cxn ang="10800000">
                    <a:pos x="wd2" y="hd2"/>
                  </a:cxn>
                  <a:cxn ang="16200000">
                    <a:pos x="wd2" y="hd2"/>
                  </a:cxn>
                </a:cxnLst>
                <a:rect l="0" t="0" r="r" b="b"/>
                <a:pathLst>
                  <a:path w="21417" h="20895" fill="norm" stroke="1" extrusionOk="0">
                    <a:moveTo>
                      <a:pt x="17334" y="1384"/>
                    </a:moveTo>
                    <a:cubicBezTo>
                      <a:pt x="17437" y="1267"/>
                      <a:pt x="17541" y="1150"/>
                      <a:pt x="17662" y="1034"/>
                    </a:cubicBezTo>
                    <a:cubicBezTo>
                      <a:pt x="18562" y="22"/>
                      <a:pt x="19653" y="-601"/>
                      <a:pt x="20518" y="878"/>
                    </a:cubicBezTo>
                    <a:cubicBezTo>
                      <a:pt x="21228" y="2123"/>
                      <a:pt x="21522" y="4381"/>
                      <a:pt x="21384" y="6327"/>
                    </a:cubicBezTo>
                    <a:cubicBezTo>
                      <a:pt x="21228" y="8701"/>
                      <a:pt x="20587" y="10724"/>
                      <a:pt x="19860" y="12476"/>
                    </a:cubicBezTo>
                    <a:cubicBezTo>
                      <a:pt x="18701" y="15239"/>
                      <a:pt x="17264" y="17496"/>
                      <a:pt x="15707" y="19014"/>
                    </a:cubicBezTo>
                    <a:cubicBezTo>
                      <a:pt x="15066" y="19637"/>
                      <a:pt x="14391" y="20143"/>
                      <a:pt x="13682" y="20415"/>
                    </a:cubicBezTo>
                    <a:cubicBezTo>
                      <a:pt x="12885" y="20727"/>
                      <a:pt x="12055" y="20727"/>
                      <a:pt x="11241" y="20727"/>
                    </a:cubicBezTo>
                    <a:cubicBezTo>
                      <a:pt x="8282" y="20727"/>
                      <a:pt x="5305" y="20727"/>
                      <a:pt x="2362" y="20727"/>
                    </a:cubicBezTo>
                    <a:cubicBezTo>
                      <a:pt x="1860" y="20727"/>
                      <a:pt x="1376" y="20843"/>
                      <a:pt x="874" y="20843"/>
                    </a:cubicBezTo>
                    <a:cubicBezTo>
                      <a:pt x="666" y="20843"/>
                      <a:pt x="303" y="20999"/>
                      <a:pt x="112" y="20765"/>
                    </a:cubicBezTo>
                    <a:cubicBezTo>
                      <a:pt x="-78" y="20493"/>
                      <a:pt x="9" y="19676"/>
                      <a:pt x="112" y="19248"/>
                    </a:cubicBezTo>
                    <a:cubicBezTo>
                      <a:pt x="182" y="19053"/>
                      <a:pt x="891" y="18975"/>
                      <a:pt x="1012" y="18897"/>
                    </a:cubicBezTo>
                    <a:cubicBezTo>
                      <a:pt x="1410" y="18742"/>
                      <a:pt x="1809" y="18625"/>
                      <a:pt x="2189" y="18430"/>
                    </a:cubicBezTo>
                    <a:cubicBezTo>
                      <a:pt x="4491" y="17418"/>
                      <a:pt x="6707" y="15628"/>
                      <a:pt x="8818" y="13332"/>
                    </a:cubicBezTo>
                    <a:cubicBezTo>
                      <a:pt x="10359" y="11620"/>
                      <a:pt x="11795" y="9440"/>
                      <a:pt x="13232" y="7338"/>
                    </a:cubicBezTo>
                    <a:cubicBezTo>
                      <a:pt x="14599" y="5354"/>
                      <a:pt x="15897" y="3096"/>
                      <a:pt x="17334" y="1384"/>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51" name="Freeform: Shape 938"/>
              <p:cNvSpPr/>
              <p:nvPr/>
            </p:nvSpPr>
            <p:spPr>
              <a:xfrm>
                <a:off x="637021" y="1079237"/>
                <a:ext cx="572287" cy="6896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816" y="21600"/>
                    </a:moveTo>
                    <a:cubicBezTo>
                      <a:pt x="19661" y="20570"/>
                      <a:pt x="19234" y="19572"/>
                      <a:pt x="18847" y="18606"/>
                    </a:cubicBezTo>
                    <a:cubicBezTo>
                      <a:pt x="17683" y="15548"/>
                      <a:pt x="16869" y="12265"/>
                      <a:pt x="17722" y="9142"/>
                    </a:cubicBezTo>
                    <a:cubicBezTo>
                      <a:pt x="17994" y="8015"/>
                      <a:pt x="18459" y="6953"/>
                      <a:pt x="18963" y="5891"/>
                    </a:cubicBezTo>
                    <a:cubicBezTo>
                      <a:pt x="19816" y="3959"/>
                      <a:pt x="20708" y="1964"/>
                      <a:pt x="21600" y="0"/>
                    </a:cubicBezTo>
                    <a:cubicBezTo>
                      <a:pt x="19312" y="1223"/>
                      <a:pt x="16753" y="2060"/>
                      <a:pt x="14232" y="2897"/>
                    </a:cubicBezTo>
                    <a:cubicBezTo>
                      <a:pt x="11944" y="3670"/>
                      <a:pt x="9617" y="4410"/>
                      <a:pt x="7290" y="5183"/>
                    </a:cubicBezTo>
                    <a:cubicBezTo>
                      <a:pt x="4925" y="5987"/>
                      <a:pt x="2521" y="6760"/>
                      <a:pt x="0" y="7179"/>
                    </a:cubicBezTo>
                    <a:lnTo>
                      <a:pt x="6243" y="7179"/>
                    </a:lnTo>
                    <a:cubicBezTo>
                      <a:pt x="8105" y="7179"/>
                      <a:pt x="9927" y="7179"/>
                      <a:pt x="11750" y="6921"/>
                    </a:cubicBezTo>
                    <a:cubicBezTo>
                      <a:pt x="12371" y="6824"/>
                      <a:pt x="13030" y="6696"/>
                      <a:pt x="13650" y="6535"/>
                    </a:cubicBezTo>
                    <a:cubicBezTo>
                      <a:pt x="13650" y="6599"/>
                      <a:pt x="13650" y="6631"/>
                      <a:pt x="13689" y="6696"/>
                    </a:cubicBezTo>
                    <a:cubicBezTo>
                      <a:pt x="14581" y="13327"/>
                      <a:pt x="16404" y="18413"/>
                      <a:pt x="17994" y="20699"/>
                    </a:cubicBezTo>
                    <a:cubicBezTo>
                      <a:pt x="18420" y="20924"/>
                      <a:pt x="19041" y="21278"/>
                      <a:pt x="19816" y="21600"/>
                    </a:cubicBezTo>
                    <a:close/>
                  </a:path>
                </a:pathLst>
              </a:custGeom>
              <a:solidFill>
                <a:srgbClr val="212473">
                  <a:alpha val="18000"/>
                </a:srgbClr>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52" name="Freeform: Shape 939"/>
              <p:cNvSpPr/>
              <p:nvPr/>
            </p:nvSpPr>
            <p:spPr>
              <a:xfrm>
                <a:off x="1579853" y="766335"/>
                <a:ext cx="45202" cy="310847"/>
              </a:xfrm>
              <a:custGeom>
                <a:avLst/>
                <a:gdLst/>
                <a:ahLst/>
                <a:cxnLst>
                  <a:cxn ang="0">
                    <a:pos x="wd2" y="hd2"/>
                  </a:cxn>
                  <a:cxn ang="5400000">
                    <a:pos x="wd2" y="hd2"/>
                  </a:cxn>
                  <a:cxn ang="10800000">
                    <a:pos x="wd2" y="hd2"/>
                  </a:cxn>
                  <a:cxn ang="16200000">
                    <a:pos x="wd2" y="hd2"/>
                  </a:cxn>
                </a:cxnLst>
                <a:rect l="0" t="0" r="r" b="b"/>
                <a:pathLst>
                  <a:path w="20211" h="21600" fill="norm" stroke="1" extrusionOk="0">
                    <a:moveTo>
                      <a:pt x="19800" y="21600"/>
                    </a:moveTo>
                    <a:lnTo>
                      <a:pt x="13500" y="21600"/>
                    </a:lnTo>
                    <a:cubicBezTo>
                      <a:pt x="15300" y="12119"/>
                      <a:pt x="10800" y="4990"/>
                      <a:pt x="0" y="356"/>
                    </a:cubicBezTo>
                    <a:lnTo>
                      <a:pt x="6300" y="0"/>
                    </a:lnTo>
                    <a:cubicBezTo>
                      <a:pt x="17550" y="4705"/>
                      <a:pt x="21600" y="12048"/>
                      <a:pt x="19800" y="21600"/>
                    </a:cubicBezTo>
                    <a:close/>
                  </a:path>
                </a:pathLst>
              </a:custGeom>
              <a:solidFill>
                <a:srgbClr val="1072D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53" name="Freeform: Shape 940"/>
              <p:cNvSpPr/>
              <p:nvPr/>
            </p:nvSpPr>
            <p:spPr>
              <a:xfrm>
                <a:off x="992124" y="1291274"/>
                <a:ext cx="95726" cy="3818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613" y="21600"/>
                    </a:moveTo>
                    <a:cubicBezTo>
                      <a:pt x="10340" y="16026"/>
                      <a:pt x="3677" y="8419"/>
                      <a:pt x="0" y="116"/>
                    </a:cubicBezTo>
                    <a:lnTo>
                      <a:pt x="3447" y="0"/>
                    </a:lnTo>
                    <a:cubicBezTo>
                      <a:pt x="8272" y="11090"/>
                      <a:pt x="17004" y="18116"/>
                      <a:pt x="21600" y="21310"/>
                    </a:cubicBezTo>
                    <a:close/>
                  </a:path>
                </a:pathLst>
              </a:custGeom>
              <a:solidFill>
                <a:srgbClr val="1072D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54" name="Freeform: Shape 941"/>
              <p:cNvSpPr/>
              <p:nvPr/>
            </p:nvSpPr>
            <p:spPr>
              <a:xfrm>
                <a:off x="193397" y="739573"/>
                <a:ext cx="980916" cy="5269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8" y="21600"/>
                    </a:moveTo>
                    <a:lnTo>
                      <a:pt x="0" y="20968"/>
                    </a:lnTo>
                    <a:cubicBezTo>
                      <a:pt x="521" y="20800"/>
                      <a:pt x="1042" y="20632"/>
                      <a:pt x="1540" y="20463"/>
                    </a:cubicBezTo>
                    <a:cubicBezTo>
                      <a:pt x="4415" y="19411"/>
                      <a:pt x="7313" y="17558"/>
                      <a:pt x="10166" y="14989"/>
                    </a:cubicBezTo>
                    <a:cubicBezTo>
                      <a:pt x="13653" y="11789"/>
                      <a:pt x="16528" y="8253"/>
                      <a:pt x="18996" y="4126"/>
                    </a:cubicBezTo>
                    <a:cubicBezTo>
                      <a:pt x="19291" y="3621"/>
                      <a:pt x="19562" y="3116"/>
                      <a:pt x="19834" y="2611"/>
                    </a:cubicBezTo>
                    <a:cubicBezTo>
                      <a:pt x="20309" y="1684"/>
                      <a:pt x="20830" y="758"/>
                      <a:pt x="21419" y="0"/>
                    </a:cubicBezTo>
                    <a:lnTo>
                      <a:pt x="21600" y="505"/>
                    </a:lnTo>
                    <a:cubicBezTo>
                      <a:pt x="21057" y="1221"/>
                      <a:pt x="20558" y="2189"/>
                      <a:pt x="20060" y="3074"/>
                    </a:cubicBezTo>
                    <a:cubicBezTo>
                      <a:pt x="19811" y="3537"/>
                      <a:pt x="19517" y="4084"/>
                      <a:pt x="19245" y="4589"/>
                    </a:cubicBezTo>
                    <a:cubicBezTo>
                      <a:pt x="16755" y="8758"/>
                      <a:pt x="13834" y="12337"/>
                      <a:pt x="10325" y="15537"/>
                    </a:cubicBezTo>
                    <a:cubicBezTo>
                      <a:pt x="7449" y="18147"/>
                      <a:pt x="4506" y="20000"/>
                      <a:pt x="1608" y="21053"/>
                    </a:cubicBezTo>
                    <a:cubicBezTo>
                      <a:pt x="1109" y="21263"/>
                      <a:pt x="589" y="21432"/>
                      <a:pt x="68" y="21600"/>
                    </a:cubicBezTo>
                    <a:close/>
                  </a:path>
                </a:pathLst>
              </a:custGeom>
              <a:solidFill>
                <a:srgbClr val="1072D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55" name="Freeform: Shape 962"/>
              <p:cNvSpPr/>
              <p:nvPr/>
            </p:nvSpPr>
            <p:spPr>
              <a:xfrm>
                <a:off x="493950" y="2277335"/>
                <a:ext cx="585668" cy="12053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749" y="0"/>
                    </a:moveTo>
                    <a:lnTo>
                      <a:pt x="21600" y="903"/>
                    </a:lnTo>
                    <a:lnTo>
                      <a:pt x="2387" y="21600"/>
                    </a:lnTo>
                    <a:lnTo>
                      <a:pt x="0" y="21139"/>
                    </a:lnTo>
                    <a:close/>
                  </a:path>
                </a:pathLst>
              </a:custGeom>
              <a:solidFill>
                <a:srgbClr val="21247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56" name="Freeform: Shape 963"/>
              <p:cNvSpPr/>
              <p:nvPr/>
            </p:nvSpPr>
            <p:spPr>
              <a:xfrm>
                <a:off x="1228864" y="2277335"/>
                <a:ext cx="585668" cy="12053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888" y="0"/>
                    </a:moveTo>
                    <a:lnTo>
                      <a:pt x="0" y="903"/>
                    </a:lnTo>
                    <a:lnTo>
                      <a:pt x="19251" y="21600"/>
                    </a:lnTo>
                    <a:lnTo>
                      <a:pt x="21600" y="21139"/>
                    </a:lnTo>
                    <a:close/>
                  </a:path>
                </a:pathLst>
              </a:custGeom>
              <a:solidFill>
                <a:srgbClr val="21247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57" name="Freeform: Shape 964"/>
              <p:cNvSpPr/>
              <p:nvPr/>
            </p:nvSpPr>
            <p:spPr>
              <a:xfrm>
                <a:off x="547473" y="2323653"/>
                <a:ext cx="541408" cy="11630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20" y="21600"/>
                    </a:moveTo>
                    <a:lnTo>
                      <a:pt x="0" y="21428"/>
                    </a:lnTo>
                    <a:lnTo>
                      <a:pt x="20780" y="0"/>
                    </a:lnTo>
                    <a:lnTo>
                      <a:pt x="21600" y="172"/>
                    </a:lnTo>
                    <a:close/>
                  </a:path>
                </a:pathLst>
              </a:custGeom>
              <a:solidFill>
                <a:srgbClr val="FFA90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58" name="Freeform: Shape 965"/>
              <p:cNvSpPr/>
              <p:nvPr/>
            </p:nvSpPr>
            <p:spPr>
              <a:xfrm>
                <a:off x="1351350" y="2273218"/>
                <a:ext cx="473475" cy="11888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63" y="21600"/>
                    </a:moveTo>
                    <a:lnTo>
                      <a:pt x="0" y="149"/>
                    </a:lnTo>
                    <a:lnTo>
                      <a:pt x="937" y="0"/>
                    </a:lnTo>
                    <a:lnTo>
                      <a:pt x="21600" y="21451"/>
                    </a:lnTo>
                    <a:close/>
                  </a:path>
                </a:pathLst>
              </a:custGeom>
              <a:solidFill>
                <a:srgbClr val="FFA904"/>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59" name="Freeform: Shape 966"/>
              <p:cNvSpPr/>
              <p:nvPr/>
            </p:nvSpPr>
            <p:spPr>
              <a:xfrm>
                <a:off x="678193" y="2277335"/>
                <a:ext cx="585668" cy="12053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712" y="0"/>
                    </a:moveTo>
                    <a:lnTo>
                      <a:pt x="21600" y="903"/>
                    </a:lnTo>
                    <a:lnTo>
                      <a:pt x="2387" y="21600"/>
                    </a:lnTo>
                    <a:lnTo>
                      <a:pt x="0" y="21139"/>
                    </a:lnTo>
                    <a:close/>
                  </a:path>
                </a:pathLst>
              </a:custGeom>
              <a:solidFill>
                <a:srgbClr val="18185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60" name="Freeform: Shape 967"/>
              <p:cNvSpPr/>
              <p:nvPr/>
            </p:nvSpPr>
            <p:spPr>
              <a:xfrm>
                <a:off x="1414136" y="2277335"/>
                <a:ext cx="585668" cy="12053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888" y="0"/>
                    </a:moveTo>
                    <a:lnTo>
                      <a:pt x="0" y="903"/>
                    </a:lnTo>
                    <a:lnTo>
                      <a:pt x="19213" y="21600"/>
                    </a:lnTo>
                    <a:lnTo>
                      <a:pt x="21600" y="21139"/>
                    </a:lnTo>
                    <a:close/>
                  </a:path>
                </a:pathLst>
              </a:custGeom>
              <a:solidFill>
                <a:srgbClr val="181856"/>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61" name="Freeform: Shape 968"/>
              <p:cNvSpPr/>
              <p:nvPr/>
            </p:nvSpPr>
            <p:spPr>
              <a:xfrm>
                <a:off x="609911" y="1139466"/>
                <a:ext cx="1427919" cy="1332517"/>
              </a:xfrm>
              <a:custGeom>
                <a:avLst/>
                <a:gdLst/>
                <a:ahLst/>
                <a:cxnLst>
                  <a:cxn ang="0">
                    <a:pos x="wd2" y="hd2"/>
                  </a:cxn>
                  <a:cxn ang="5400000">
                    <a:pos x="wd2" y="hd2"/>
                  </a:cxn>
                  <a:cxn ang="10800000">
                    <a:pos x="wd2" y="hd2"/>
                  </a:cxn>
                  <a:cxn ang="16200000">
                    <a:pos x="wd2" y="hd2"/>
                  </a:cxn>
                </a:cxnLst>
                <a:rect l="0" t="0" r="r" b="b"/>
                <a:pathLst>
                  <a:path w="21222" h="21379" fill="norm" stroke="1" extrusionOk="0">
                    <a:moveTo>
                      <a:pt x="11929" y="7797"/>
                    </a:moveTo>
                    <a:cubicBezTo>
                      <a:pt x="12143" y="5288"/>
                      <a:pt x="12937" y="1031"/>
                      <a:pt x="15475" y="140"/>
                    </a:cubicBezTo>
                    <a:cubicBezTo>
                      <a:pt x="16148" y="-91"/>
                      <a:pt x="16881" y="-25"/>
                      <a:pt x="17554" y="256"/>
                    </a:cubicBezTo>
                    <a:cubicBezTo>
                      <a:pt x="21483" y="1840"/>
                      <a:pt x="21498" y="7632"/>
                      <a:pt x="20994" y="11361"/>
                    </a:cubicBezTo>
                    <a:cubicBezTo>
                      <a:pt x="20611" y="14298"/>
                      <a:pt x="20275" y="21509"/>
                      <a:pt x="10660" y="21377"/>
                    </a:cubicBezTo>
                    <a:cubicBezTo>
                      <a:pt x="1075" y="21228"/>
                      <a:pt x="143" y="19727"/>
                      <a:pt x="5" y="18159"/>
                    </a:cubicBezTo>
                    <a:cubicBezTo>
                      <a:pt x="-102" y="16856"/>
                      <a:pt x="1473" y="16443"/>
                      <a:pt x="2374" y="16262"/>
                    </a:cubicBezTo>
                    <a:cubicBezTo>
                      <a:pt x="5386" y="15618"/>
                      <a:pt x="8336" y="16724"/>
                      <a:pt x="10216" y="13423"/>
                    </a:cubicBezTo>
                    <a:cubicBezTo>
                      <a:pt x="11180" y="11773"/>
                      <a:pt x="11730" y="9711"/>
                      <a:pt x="11929" y="7797"/>
                    </a:cubicBezTo>
                    <a:close/>
                  </a:path>
                </a:pathLst>
              </a:custGeom>
              <a:solidFill>
                <a:srgbClr val="5595D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62" name="Freeform: Shape 969"/>
              <p:cNvSpPr/>
              <p:nvPr/>
            </p:nvSpPr>
            <p:spPr>
              <a:xfrm>
                <a:off x="1485795" y="1128266"/>
                <a:ext cx="564316" cy="731178"/>
              </a:xfrm>
              <a:custGeom>
                <a:avLst/>
                <a:gdLst/>
                <a:ahLst/>
                <a:cxnLst>
                  <a:cxn ang="0">
                    <a:pos x="wd2" y="hd2"/>
                  </a:cxn>
                  <a:cxn ang="5400000">
                    <a:pos x="wd2" y="hd2"/>
                  </a:cxn>
                  <a:cxn ang="10800000">
                    <a:pos x="wd2" y="hd2"/>
                  </a:cxn>
                  <a:cxn ang="16200000">
                    <a:pos x="wd2" y="hd2"/>
                  </a:cxn>
                </a:cxnLst>
                <a:rect l="0" t="0" r="r" b="b"/>
                <a:pathLst>
                  <a:path w="21110" h="21460" fill="norm" stroke="1" extrusionOk="0">
                    <a:moveTo>
                      <a:pt x="20078" y="21460"/>
                    </a:moveTo>
                    <a:cubicBezTo>
                      <a:pt x="20078" y="21460"/>
                      <a:pt x="20039" y="21460"/>
                      <a:pt x="20039" y="21430"/>
                    </a:cubicBezTo>
                    <a:cubicBezTo>
                      <a:pt x="19770" y="21400"/>
                      <a:pt x="19655" y="21249"/>
                      <a:pt x="19655" y="21068"/>
                    </a:cubicBezTo>
                    <a:cubicBezTo>
                      <a:pt x="20231" y="18051"/>
                      <a:pt x="20654" y="13586"/>
                      <a:pt x="19539" y="9544"/>
                    </a:cubicBezTo>
                    <a:cubicBezTo>
                      <a:pt x="18310" y="5200"/>
                      <a:pt x="15504" y="2364"/>
                      <a:pt x="11238" y="1097"/>
                    </a:cubicBezTo>
                    <a:cubicBezTo>
                      <a:pt x="9547" y="614"/>
                      <a:pt x="7817" y="524"/>
                      <a:pt x="6357" y="886"/>
                    </a:cubicBezTo>
                    <a:cubicBezTo>
                      <a:pt x="4127" y="1459"/>
                      <a:pt x="2282" y="2877"/>
                      <a:pt x="822" y="5079"/>
                    </a:cubicBezTo>
                    <a:cubicBezTo>
                      <a:pt x="707" y="5260"/>
                      <a:pt x="438" y="5320"/>
                      <a:pt x="245" y="5230"/>
                    </a:cubicBezTo>
                    <a:cubicBezTo>
                      <a:pt x="15" y="5139"/>
                      <a:pt x="-62" y="4928"/>
                      <a:pt x="53" y="4777"/>
                    </a:cubicBezTo>
                    <a:cubicBezTo>
                      <a:pt x="1629" y="2394"/>
                      <a:pt x="3628" y="886"/>
                      <a:pt x="6087" y="252"/>
                    </a:cubicBezTo>
                    <a:cubicBezTo>
                      <a:pt x="7740" y="-140"/>
                      <a:pt x="9700" y="-80"/>
                      <a:pt x="11545" y="463"/>
                    </a:cubicBezTo>
                    <a:cubicBezTo>
                      <a:pt x="16080" y="1791"/>
                      <a:pt x="19040" y="4807"/>
                      <a:pt x="20385" y="9393"/>
                    </a:cubicBezTo>
                    <a:cubicBezTo>
                      <a:pt x="21538" y="13526"/>
                      <a:pt x="21115" y="18081"/>
                      <a:pt x="20500" y="21158"/>
                    </a:cubicBezTo>
                    <a:cubicBezTo>
                      <a:pt x="20500" y="21309"/>
                      <a:pt x="20308" y="21460"/>
                      <a:pt x="20078" y="2146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63" name="Freeform: Shape 970"/>
              <p:cNvSpPr/>
              <p:nvPr/>
            </p:nvSpPr>
            <p:spPr>
              <a:xfrm>
                <a:off x="598558" y="2119722"/>
                <a:ext cx="445035" cy="162760"/>
              </a:xfrm>
              <a:custGeom>
                <a:avLst/>
                <a:gdLst/>
                <a:ahLst/>
                <a:cxnLst>
                  <a:cxn ang="0">
                    <a:pos x="wd2" y="hd2"/>
                  </a:cxn>
                  <a:cxn ang="5400000">
                    <a:pos x="wd2" y="hd2"/>
                  </a:cxn>
                  <a:cxn ang="10800000">
                    <a:pos x="wd2" y="hd2"/>
                  </a:cxn>
                  <a:cxn ang="16200000">
                    <a:pos x="wd2" y="hd2"/>
                  </a:cxn>
                </a:cxnLst>
                <a:rect l="0" t="0" r="r" b="b"/>
                <a:pathLst>
                  <a:path w="21226" h="21482" fill="norm" stroke="1" extrusionOk="0">
                    <a:moveTo>
                      <a:pt x="557" y="21482"/>
                    </a:moveTo>
                    <a:cubicBezTo>
                      <a:pt x="312" y="21482"/>
                      <a:pt x="67" y="20807"/>
                      <a:pt x="18" y="20132"/>
                    </a:cubicBezTo>
                    <a:cubicBezTo>
                      <a:pt x="-374" y="7577"/>
                      <a:pt x="5699" y="4337"/>
                      <a:pt x="8050" y="2987"/>
                    </a:cubicBezTo>
                    <a:cubicBezTo>
                      <a:pt x="10793" y="1502"/>
                      <a:pt x="13487" y="1097"/>
                      <a:pt x="16132" y="827"/>
                    </a:cubicBezTo>
                    <a:cubicBezTo>
                      <a:pt x="17699" y="557"/>
                      <a:pt x="19169" y="422"/>
                      <a:pt x="20589" y="17"/>
                    </a:cubicBezTo>
                    <a:cubicBezTo>
                      <a:pt x="20883" y="-118"/>
                      <a:pt x="21177" y="557"/>
                      <a:pt x="21226" y="1367"/>
                    </a:cubicBezTo>
                    <a:cubicBezTo>
                      <a:pt x="21226" y="2177"/>
                      <a:pt x="20981" y="2987"/>
                      <a:pt x="20687" y="2987"/>
                    </a:cubicBezTo>
                    <a:cubicBezTo>
                      <a:pt x="19218" y="3392"/>
                      <a:pt x="17748" y="3662"/>
                      <a:pt x="16181" y="3797"/>
                    </a:cubicBezTo>
                    <a:cubicBezTo>
                      <a:pt x="13585" y="4202"/>
                      <a:pt x="10891" y="4472"/>
                      <a:pt x="8246" y="5957"/>
                    </a:cubicBezTo>
                    <a:cubicBezTo>
                      <a:pt x="4769" y="7847"/>
                      <a:pt x="850" y="11087"/>
                      <a:pt x="1095" y="19862"/>
                    </a:cubicBezTo>
                    <a:cubicBezTo>
                      <a:pt x="1144" y="20672"/>
                      <a:pt x="948" y="21347"/>
                      <a:pt x="655" y="21482"/>
                    </a:cubicBezTo>
                    <a:cubicBezTo>
                      <a:pt x="606" y="21482"/>
                      <a:pt x="606" y="21482"/>
                      <a:pt x="557" y="21482"/>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64" name="Freeform: Shape 971"/>
              <p:cNvSpPr/>
              <p:nvPr/>
            </p:nvSpPr>
            <p:spPr>
              <a:xfrm>
                <a:off x="1842321" y="1334189"/>
                <a:ext cx="118556" cy="606568"/>
              </a:xfrm>
              <a:custGeom>
                <a:avLst/>
                <a:gdLst/>
                <a:ahLst/>
                <a:cxnLst>
                  <a:cxn ang="0">
                    <a:pos x="wd2" y="hd2"/>
                  </a:cxn>
                  <a:cxn ang="5400000">
                    <a:pos x="wd2" y="hd2"/>
                  </a:cxn>
                  <a:cxn ang="10800000">
                    <a:pos x="wd2" y="hd2"/>
                  </a:cxn>
                  <a:cxn ang="16200000">
                    <a:pos x="wd2" y="hd2"/>
                  </a:cxn>
                </a:cxnLst>
                <a:rect l="0" t="0" r="r" b="b"/>
                <a:pathLst>
                  <a:path w="20740" h="20532" fill="norm" stroke="1" extrusionOk="0">
                    <a:moveTo>
                      <a:pt x="10889" y="7245"/>
                    </a:moveTo>
                    <a:cubicBezTo>
                      <a:pt x="16245" y="11697"/>
                      <a:pt x="9461" y="16358"/>
                      <a:pt x="0" y="20532"/>
                    </a:cubicBezTo>
                    <a:cubicBezTo>
                      <a:pt x="1785" y="20497"/>
                      <a:pt x="3035" y="20219"/>
                      <a:pt x="4284" y="19941"/>
                    </a:cubicBezTo>
                    <a:cubicBezTo>
                      <a:pt x="12674" y="17993"/>
                      <a:pt x="17316" y="15523"/>
                      <a:pt x="19279" y="12984"/>
                    </a:cubicBezTo>
                    <a:cubicBezTo>
                      <a:pt x="21243" y="10480"/>
                      <a:pt x="20886" y="7906"/>
                      <a:pt x="20172" y="5332"/>
                    </a:cubicBezTo>
                    <a:cubicBezTo>
                      <a:pt x="19993" y="4428"/>
                      <a:pt x="17494" y="-1068"/>
                      <a:pt x="8212" y="184"/>
                    </a:cubicBezTo>
                    <a:cubicBezTo>
                      <a:pt x="-357" y="1332"/>
                      <a:pt x="9283" y="5854"/>
                      <a:pt x="10889" y="7245"/>
                    </a:cubicBezTo>
                    <a:close/>
                  </a:path>
                </a:pathLst>
              </a:custGeom>
              <a:solidFill>
                <a:srgbClr val="FFFFFF">
                  <a:alpha val="18000"/>
                </a:srgbClr>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nvGrpSpPr>
            <p:cNvPr id="1887" name="Group 1158"/>
            <p:cNvGrpSpPr/>
            <p:nvPr/>
          </p:nvGrpSpPr>
          <p:grpSpPr>
            <a:xfrm>
              <a:off x="259971" y="3419849"/>
              <a:ext cx="865974" cy="1709108"/>
              <a:chOff x="0" y="0"/>
              <a:chExt cx="865973" cy="1709106"/>
            </a:xfrm>
          </p:grpSpPr>
          <p:sp>
            <p:nvSpPr>
              <p:cNvPr id="1866" name="Freeform: Shape 972"/>
              <p:cNvSpPr/>
              <p:nvPr/>
            </p:nvSpPr>
            <p:spPr>
              <a:xfrm>
                <a:off x="43060" y="218696"/>
                <a:ext cx="432805" cy="797460"/>
              </a:xfrm>
              <a:custGeom>
                <a:avLst/>
                <a:gdLst/>
                <a:ahLst/>
                <a:cxnLst>
                  <a:cxn ang="0">
                    <a:pos x="wd2" y="hd2"/>
                  </a:cxn>
                  <a:cxn ang="5400000">
                    <a:pos x="wd2" y="hd2"/>
                  </a:cxn>
                  <a:cxn ang="10800000">
                    <a:pos x="wd2" y="hd2"/>
                  </a:cxn>
                  <a:cxn ang="16200000">
                    <a:pos x="wd2" y="hd2"/>
                  </a:cxn>
                </a:cxnLst>
                <a:rect l="0" t="0" r="r" b="b"/>
                <a:pathLst>
                  <a:path w="19495" h="21319" fill="norm" stroke="1" extrusionOk="0">
                    <a:moveTo>
                      <a:pt x="3651" y="13439"/>
                    </a:moveTo>
                    <a:cubicBezTo>
                      <a:pt x="4854" y="14263"/>
                      <a:pt x="6056" y="15225"/>
                      <a:pt x="5964" y="16379"/>
                    </a:cubicBezTo>
                    <a:cubicBezTo>
                      <a:pt x="5918" y="17506"/>
                      <a:pt x="5270" y="18715"/>
                      <a:pt x="6195" y="19814"/>
                    </a:cubicBezTo>
                    <a:cubicBezTo>
                      <a:pt x="7259" y="21106"/>
                      <a:pt x="9803" y="21463"/>
                      <a:pt x="12069" y="21271"/>
                    </a:cubicBezTo>
                    <a:cubicBezTo>
                      <a:pt x="13596" y="21161"/>
                      <a:pt x="15076" y="20831"/>
                      <a:pt x="16463" y="20364"/>
                    </a:cubicBezTo>
                    <a:cubicBezTo>
                      <a:pt x="18545" y="19649"/>
                      <a:pt x="20256" y="18880"/>
                      <a:pt x="19146" y="17286"/>
                    </a:cubicBezTo>
                    <a:cubicBezTo>
                      <a:pt x="18175" y="15967"/>
                      <a:pt x="16695" y="14868"/>
                      <a:pt x="16371" y="13384"/>
                    </a:cubicBezTo>
                    <a:cubicBezTo>
                      <a:pt x="16093" y="11982"/>
                      <a:pt x="16371" y="10416"/>
                      <a:pt x="14891" y="9234"/>
                    </a:cubicBezTo>
                    <a:cubicBezTo>
                      <a:pt x="13596" y="8245"/>
                      <a:pt x="11838" y="7640"/>
                      <a:pt x="11190" y="6348"/>
                    </a:cubicBezTo>
                    <a:cubicBezTo>
                      <a:pt x="10127" y="4205"/>
                      <a:pt x="9479" y="1704"/>
                      <a:pt x="5964" y="468"/>
                    </a:cubicBezTo>
                    <a:cubicBezTo>
                      <a:pt x="4808" y="55"/>
                      <a:pt x="3374" y="-137"/>
                      <a:pt x="2125" y="110"/>
                    </a:cubicBezTo>
                    <a:cubicBezTo>
                      <a:pt x="-1344" y="852"/>
                      <a:pt x="275" y="3573"/>
                      <a:pt x="1154" y="5002"/>
                    </a:cubicBezTo>
                    <a:cubicBezTo>
                      <a:pt x="1662" y="5854"/>
                      <a:pt x="2402" y="6678"/>
                      <a:pt x="2680" y="7585"/>
                    </a:cubicBezTo>
                    <a:cubicBezTo>
                      <a:pt x="3189" y="9014"/>
                      <a:pt x="1431" y="10278"/>
                      <a:pt x="1986" y="11735"/>
                    </a:cubicBezTo>
                    <a:cubicBezTo>
                      <a:pt x="2264" y="12449"/>
                      <a:pt x="2911" y="12971"/>
                      <a:pt x="3651" y="13439"/>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67" name="Freeform: Shape 973"/>
              <p:cNvSpPr/>
              <p:nvPr/>
            </p:nvSpPr>
            <p:spPr>
              <a:xfrm>
                <a:off x="37584" y="213426"/>
                <a:ext cx="443882" cy="808115"/>
              </a:xfrm>
              <a:custGeom>
                <a:avLst/>
                <a:gdLst/>
                <a:ahLst/>
                <a:cxnLst>
                  <a:cxn ang="0">
                    <a:pos x="wd2" y="hd2"/>
                  </a:cxn>
                  <a:cxn ang="5400000">
                    <a:pos x="wd2" y="hd2"/>
                  </a:cxn>
                  <a:cxn ang="10800000">
                    <a:pos x="wd2" y="hd2"/>
                  </a:cxn>
                  <a:cxn ang="16200000">
                    <a:pos x="wd2" y="hd2"/>
                  </a:cxn>
                </a:cxnLst>
                <a:rect l="0" t="0" r="r" b="b"/>
                <a:pathLst>
                  <a:path w="20165" h="21467" fill="norm" stroke="1" extrusionOk="0">
                    <a:moveTo>
                      <a:pt x="3651" y="304"/>
                    </a:moveTo>
                    <a:cubicBezTo>
                      <a:pt x="3231" y="304"/>
                      <a:pt x="2812" y="331"/>
                      <a:pt x="2438" y="413"/>
                    </a:cubicBezTo>
                    <a:cubicBezTo>
                      <a:pt x="1692" y="550"/>
                      <a:pt x="1132" y="823"/>
                      <a:pt x="806" y="1232"/>
                    </a:cubicBezTo>
                    <a:cubicBezTo>
                      <a:pt x="-34" y="2297"/>
                      <a:pt x="992" y="4045"/>
                      <a:pt x="1645" y="5055"/>
                    </a:cubicBezTo>
                    <a:cubicBezTo>
                      <a:pt x="1785" y="5356"/>
                      <a:pt x="2019" y="5629"/>
                      <a:pt x="2205" y="5902"/>
                    </a:cubicBezTo>
                    <a:cubicBezTo>
                      <a:pt x="2578" y="6448"/>
                      <a:pt x="2998" y="7021"/>
                      <a:pt x="3185" y="7650"/>
                    </a:cubicBezTo>
                    <a:cubicBezTo>
                      <a:pt x="3465" y="8387"/>
                      <a:pt x="3138" y="9070"/>
                      <a:pt x="2812" y="9752"/>
                    </a:cubicBezTo>
                    <a:cubicBezTo>
                      <a:pt x="2532" y="10435"/>
                      <a:pt x="2205" y="11090"/>
                      <a:pt x="2485" y="11773"/>
                    </a:cubicBezTo>
                    <a:cubicBezTo>
                      <a:pt x="2718" y="12456"/>
                      <a:pt x="3418" y="12947"/>
                      <a:pt x="4118" y="13411"/>
                    </a:cubicBezTo>
                    <a:cubicBezTo>
                      <a:pt x="5331" y="14203"/>
                      <a:pt x="6590" y="15214"/>
                      <a:pt x="6544" y="16415"/>
                    </a:cubicBezTo>
                    <a:cubicBezTo>
                      <a:pt x="6497" y="16743"/>
                      <a:pt x="6450" y="17071"/>
                      <a:pt x="6404" y="17398"/>
                    </a:cubicBezTo>
                    <a:cubicBezTo>
                      <a:pt x="6217" y="18217"/>
                      <a:pt x="6077" y="19037"/>
                      <a:pt x="6684" y="19774"/>
                    </a:cubicBezTo>
                    <a:cubicBezTo>
                      <a:pt x="7757" y="21030"/>
                      <a:pt x="10323" y="21303"/>
                      <a:pt x="12375" y="21139"/>
                    </a:cubicBezTo>
                    <a:cubicBezTo>
                      <a:pt x="13868" y="21030"/>
                      <a:pt x="15361" y="20702"/>
                      <a:pt x="16714" y="20265"/>
                    </a:cubicBezTo>
                    <a:cubicBezTo>
                      <a:pt x="18767" y="19555"/>
                      <a:pt x="20353" y="18846"/>
                      <a:pt x="19280" y="17398"/>
                    </a:cubicBezTo>
                    <a:cubicBezTo>
                      <a:pt x="19000" y="16961"/>
                      <a:pt x="18627" y="16552"/>
                      <a:pt x="18254" y="16169"/>
                    </a:cubicBezTo>
                    <a:cubicBezTo>
                      <a:pt x="17507" y="15323"/>
                      <a:pt x="16714" y="14476"/>
                      <a:pt x="16481" y="13466"/>
                    </a:cubicBezTo>
                    <a:cubicBezTo>
                      <a:pt x="16434" y="13111"/>
                      <a:pt x="16387" y="12729"/>
                      <a:pt x="16341" y="12374"/>
                    </a:cubicBezTo>
                    <a:cubicBezTo>
                      <a:pt x="16247" y="11336"/>
                      <a:pt x="16154" y="10271"/>
                      <a:pt x="15081" y="9397"/>
                    </a:cubicBezTo>
                    <a:cubicBezTo>
                      <a:pt x="14661" y="9070"/>
                      <a:pt x="14101" y="8769"/>
                      <a:pt x="13635" y="8496"/>
                    </a:cubicBezTo>
                    <a:cubicBezTo>
                      <a:pt x="12749" y="7950"/>
                      <a:pt x="11769" y="7376"/>
                      <a:pt x="11302" y="6503"/>
                    </a:cubicBezTo>
                    <a:cubicBezTo>
                      <a:pt x="11162" y="6175"/>
                      <a:pt x="10976" y="5875"/>
                      <a:pt x="10836" y="5547"/>
                    </a:cubicBezTo>
                    <a:cubicBezTo>
                      <a:pt x="9996" y="3690"/>
                      <a:pt x="9063" y="1751"/>
                      <a:pt x="6124" y="741"/>
                    </a:cubicBezTo>
                    <a:cubicBezTo>
                      <a:pt x="5331" y="440"/>
                      <a:pt x="4444" y="304"/>
                      <a:pt x="3651" y="304"/>
                    </a:cubicBezTo>
                    <a:close/>
                    <a:moveTo>
                      <a:pt x="11349" y="21467"/>
                    </a:moveTo>
                    <a:cubicBezTo>
                      <a:pt x="9343" y="21467"/>
                      <a:pt x="7244" y="21057"/>
                      <a:pt x="6264" y="19910"/>
                    </a:cubicBezTo>
                    <a:cubicBezTo>
                      <a:pt x="5564" y="19091"/>
                      <a:pt x="5751" y="18217"/>
                      <a:pt x="5891" y="17371"/>
                    </a:cubicBezTo>
                    <a:cubicBezTo>
                      <a:pt x="5984" y="17043"/>
                      <a:pt x="6031" y="16716"/>
                      <a:pt x="6031" y="16415"/>
                    </a:cubicBezTo>
                    <a:cubicBezTo>
                      <a:pt x="6077" y="15296"/>
                      <a:pt x="4911" y="14367"/>
                      <a:pt x="3745" y="13603"/>
                    </a:cubicBezTo>
                    <a:cubicBezTo>
                      <a:pt x="3045" y="13111"/>
                      <a:pt x="2298" y="12592"/>
                      <a:pt x="2019" y="11855"/>
                    </a:cubicBezTo>
                    <a:cubicBezTo>
                      <a:pt x="1739" y="11090"/>
                      <a:pt x="2019" y="10353"/>
                      <a:pt x="2345" y="9670"/>
                    </a:cubicBezTo>
                    <a:cubicBezTo>
                      <a:pt x="2672" y="8988"/>
                      <a:pt x="2952" y="8387"/>
                      <a:pt x="2718" y="7677"/>
                    </a:cubicBezTo>
                    <a:cubicBezTo>
                      <a:pt x="2532" y="7103"/>
                      <a:pt x="2112" y="6557"/>
                      <a:pt x="1739" y="6011"/>
                    </a:cubicBezTo>
                    <a:cubicBezTo>
                      <a:pt x="1552" y="5738"/>
                      <a:pt x="1319" y="5465"/>
                      <a:pt x="1179" y="5165"/>
                    </a:cubicBezTo>
                    <a:cubicBezTo>
                      <a:pt x="526" y="4072"/>
                      <a:pt x="-594" y="2270"/>
                      <a:pt x="386" y="1096"/>
                    </a:cubicBezTo>
                    <a:cubicBezTo>
                      <a:pt x="759" y="632"/>
                      <a:pt x="1412" y="304"/>
                      <a:pt x="2298" y="140"/>
                    </a:cubicBezTo>
                    <a:cubicBezTo>
                      <a:pt x="3558" y="-133"/>
                      <a:pt x="5051" y="4"/>
                      <a:pt x="6404" y="468"/>
                    </a:cubicBezTo>
                    <a:cubicBezTo>
                      <a:pt x="9530" y="1560"/>
                      <a:pt x="10416" y="3553"/>
                      <a:pt x="11349" y="5465"/>
                    </a:cubicBezTo>
                    <a:cubicBezTo>
                      <a:pt x="11489" y="5793"/>
                      <a:pt x="11629" y="6093"/>
                      <a:pt x="11769" y="6393"/>
                    </a:cubicBezTo>
                    <a:cubicBezTo>
                      <a:pt x="12189" y="7213"/>
                      <a:pt x="13075" y="7731"/>
                      <a:pt x="14008" y="8305"/>
                    </a:cubicBezTo>
                    <a:cubicBezTo>
                      <a:pt x="14475" y="8578"/>
                      <a:pt x="14988" y="8878"/>
                      <a:pt x="15454" y="9233"/>
                    </a:cubicBezTo>
                    <a:cubicBezTo>
                      <a:pt x="16621" y="10162"/>
                      <a:pt x="16761" y="11281"/>
                      <a:pt x="16854" y="12374"/>
                    </a:cubicBezTo>
                    <a:cubicBezTo>
                      <a:pt x="16901" y="12729"/>
                      <a:pt x="16901" y="13056"/>
                      <a:pt x="16994" y="13411"/>
                    </a:cubicBezTo>
                    <a:cubicBezTo>
                      <a:pt x="17181" y="14367"/>
                      <a:pt x="17927" y="15186"/>
                      <a:pt x="18673" y="16006"/>
                    </a:cubicBezTo>
                    <a:cubicBezTo>
                      <a:pt x="19047" y="16415"/>
                      <a:pt x="19420" y="16825"/>
                      <a:pt x="19793" y="17262"/>
                    </a:cubicBezTo>
                    <a:cubicBezTo>
                      <a:pt x="21006" y="18955"/>
                      <a:pt x="19047" y="19801"/>
                      <a:pt x="16947" y="20511"/>
                    </a:cubicBezTo>
                    <a:cubicBezTo>
                      <a:pt x="15594" y="20975"/>
                      <a:pt x="14008" y="21303"/>
                      <a:pt x="12469" y="21440"/>
                    </a:cubicBezTo>
                    <a:cubicBezTo>
                      <a:pt x="12049" y="21467"/>
                      <a:pt x="11722" y="21467"/>
                      <a:pt x="11349" y="21467"/>
                    </a:cubicBezTo>
                    <a:close/>
                  </a:path>
                </a:pathLst>
              </a:custGeom>
              <a:solidFill>
                <a:srgbClr val="1072D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68" name="Freeform: Shape 974"/>
              <p:cNvSpPr/>
              <p:nvPr/>
            </p:nvSpPr>
            <p:spPr>
              <a:xfrm>
                <a:off x="286943" y="788647"/>
                <a:ext cx="64594" cy="218484"/>
              </a:xfrm>
              <a:custGeom>
                <a:avLst/>
                <a:gdLst/>
                <a:ahLst/>
                <a:cxnLst>
                  <a:cxn ang="0">
                    <a:pos x="wd2" y="hd2"/>
                  </a:cxn>
                  <a:cxn ang="5400000">
                    <a:pos x="wd2" y="hd2"/>
                  </a:cxn>
                  <a:cxn ang="10800000">
                    <a:pos x="wd2" y="hd2"/>
                  </a:cxn>
                  <a:cxn ang="16200000">
                    <a:pos x="wd2" y="hd2"/>
                  </a:cxn>
                </a:cxnLst>
                <a:rect l="0" t="0" r="r" b="b"/>
                <a:pathLst>
                  <a:path w="21516" h="21526" fill="norm" stroke="1" extrusionOk="0">
                    <a:moveTo>
                      <a:pt x="20925" y="21526"/>
                    </a:moveTo>
                    <a:cubicBezTo>
                      <a:pt x="20250" y="21526"/>
                      <a:pt x="19913" y="21526"/>
                      <a:pt x="19913" y="21425"/>
                    </a:cubicBezTo>
                    <a:cubicBezTo>
                      <a:pt x="8775" y="17892"/>
                      <a:pt x="5400" y="13047"/>
                      <a:pt x="3037" y="7395"/>
                    </a:cubicBezTo>
                    <a:lnTo>
                      <a:pt x="0" y="431"/>
                    </a:lnTo>
                    <a:cubicBezTo>
                      <a:pt x="0" y="229"/>
                      <a:pt x="337" y="27"/>
                      <a:pt x="1012" y="27"/>
                    </a:cubicBezTo>
                    <a:cubicBezTo>
                      <a:pt x="1687" y="-74"/>
                      <a:pt x="2025" y="128"/>
                      <a:pt x="2362" y="330"/>
                    </a:cubicBezTo>
                    <a:lnTo>
                      <a:pt x="5400" y="7294"/>
                    </a:lnTo>
                    <a:cubicBezTo>
                      <a:pt x="7762" y="12745"/>
                      <a:pt x="10800" y="17590"/>
                      <a:pt x="21263" y="20920"/>
                    </a:cubicBezTo>
                    <a:cubicBezTo>
                      <a:pt x="21600" y="21122"/>
                      <a:pt x="21600" y="21324"/>
                      <a:pt x="21263" y="21425"/>
                    </a:cubicBezTo>
                    <a:cubicBezTo>
                      <a:pt x="21263" y="21425"/>
                      <a:pt x="20925" y="21425"/>
                      <a:pt x="20925" y="21526"/>
                    </a:cubicBezTo>
                    <a:close/>
                  </a:path>
                </a:pathLst>
              </a:custGeom>
              <a:solidFill>
                <a:srgbClr val="1072D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69" name="Freeform: Shape 975"/>
              <p:cNvSpPr/>
              <p:nvPr/>
            </p:nvSpPr>
            <p:spPr>
              <a:xfrm>
                <a:off x="136479" y="313388"/>
                <a:ext cx="131187" cy="342128"/>
              </a:xfrm>
              <a:custGeom>
                <a:avLst/>
                <a:gdLst/>
                <a:ahLst/>
                <a:cxnLst>
                  <a:cxn ang="0">
                    <a:pos x="wd2" y="hd2"/>
                  </a:cxn>
                  <a:cxn ang="5400000">
                    <a:pos x="wd2" y="hd2"/>
                  </a:cxn>
                  <a:cxn ang="10800000">
                    <a:pos x="wd2" y="hd2"/>
                  </a:cxn>
                  <a:cxn ang="16200000">
                    <a:pos x="wd2" y="hd2"/>
                  </a:cxn>
                </a:cxnLst>
                <a:rect l="0" t="0" r="r" b="b"/>
                <a:pathLst>
                  <a:path w="21344" h="21561" fill="norm" stroke="1" extrusionOk="0">
                    <a:moveTo>
                      <a:pt x="20966" y="21535"/>
                    </a:moveTo>
                    <a:cubicBezTo>
                      <a:pt x="20799" y="21600"/>
                      <a:pt x="20467" y="21535"/>
                      <a:pt x="20301" y="21406"/>
                    </a:cubicBezTo>
                    <a:cubicBezTo>
                      <a:pt x="17144" y="16620"/>
                      <a:pt x="12326" y="12029"/>
                      <a:pt x="6012" y="7760"/>
                    </a:cubicBezTo>
                    <a:lnTo>
                      <a:pt x="5347" y="7308"/>
                    </a:lnTo>
                    <a:cubicBezTo>
                      <a:pt x="4018" y="6467"/>
                      <a:pt x="2689" y="5626"/>
                      <a:pt x="1858" y="4721"/>
                    </a:cubicBezTo>
                    <a:cubicBezTo>
                      <a:pt x="362" y="3298"/>
                      <a:pt x="-136" y="1746"/>
                      <a:pt x="30" y="259"/>
                    </a:cubicBezTo>
                    <a:cubicBezTo>
                      <a:pt x="30" y="129"/>
                      <a:pt x="196" y="0"/>
                      <a:pt x="529" y="0"/>
                    </a:cubicBezTo>
                    <a:cubicBezTo>
                      <a:pt x="861" y="0"/>
                      <a:pt x="1193" y="129"/>
                      <a:pt x="1027" y="259"/>
                    </a:cubicBezTo>
                    <a:cubicBezTo>
                      <a:pt x="861" y="1681"/>
                      <a:pt x="1359" y="3169"/>
                      <a:pt x="2855" y="4527"/>
                    </a:cubicBezTo>
                    <a:cubicBezTo>
                      <a:pt x="3686" y="5432"/>
                      <a:pt x="5015" y="6273"/>
                      <a:pt x="6344" y="7049"/>
                    </a:cubicBezTo>
                    <a:lnTo>
                      <a:pt x="6842" y="7502"/>
                    </a:lnTo>
                    <a:cubicBezTo>
                      <a:pt x="13322" y="11835"/>
                      <a:pt x="18141" y="16491"/>
                      <a:pt x="21298" y="21277"/>
                    </a:cubicBezTo>
                    <a:cubicBezTo>
                      <a:pt x="21464" y="21406"/>
                      <a:pt x="21132" y="21535"/>
                      <a:pt x="20966" y="21535"/>
                    </a:cubicBezTo>
                    <a:close/>
                  </a:path>
                </a:pathLst>
              </a:custGeom>
              <a:solidFill>
                <a:srgbClr val="1072D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70" name="Freeform: Shape 976"/>
              <p:cNvSpPr/>
              <p:nvPr/>
            </p:nvSpPr>
            <p:spPr>
              <a:xfrm>
                <a:off x="359720" y="314629"/>
                <a:ext cx="499404" cy="853843"/>
              </a:xfrm>
              <a:custGeom>
                <a:avLst/>
                <a:gdLst/>
                <a:ahLst/>
                <a:cxnLst>
                  <a:cxn ang="0">
                    <a:pos x="wd2" y="hd2"/>
                  </a:cxn>
                  <a:cxn ang="5400000">
                    <a:pos x="wd2" y="hd2"/>
                  </a:cxn>
                  <a:cxn ang="10800000">
                    <a:pos x="wd2" y="hd2"/>
                  </a:cxn>
                  <a:cxn ang="16200000">
                    <a:pos x="wd2" y="hd2"/>
                  </a:cxn>
                </a:cxnLst>
                <a:rect l="0" t="0" r="r" b="b"/>
                <a:pathLst>
                  <a:path w="19666" h="21536" fill="norm" stroke="1" extrusionOk="0">
                    <a:moveTo>
                      <a:pt x="295" y="17265"/>
                    </a:moveTo>
                    <a:cubicBezTo>
                      <a:pt x="740" y="16798"/>
                      <a:pt x="1752" y="16564"/>
                      <a:pt x="2116" y="16046"/>
                    </a:cubicBezTo>
                    <a:cubicBezTo>
                      <a:pt x="2399" y="15631"/>
                      <a:pt x="2237" y="15164"/>
                      <a:pt x="2116" y="14749"/>
                    </a:cubicBezTo>
                    <a:cubicBezTo>
                      <a:pt x="1792" y="13686"/>
                      <a:pt x="1630" y="12571"/>
                      <a:pt x="1954" y="11508"/>
                    </a:cubicBezTo>
                    <a:cubicBezTo>
                      <a:pt x="2318" y="10445"/>
                      <a:pt x="3167" y="9408"/>
                      <a:pt x="4543" y="8811"/>
                    </a:cubicBezTo>
                    <a:cubicBezTo>
                      <a:pt x="5109" y="8578"/>
                      <a:pt x="5716" y="8396"/>
                      <a:pt x="6241" y="8163"/>
                    </a:cubicBezTo>
                    <a:cubicBezTo>
                      <a:pt x="8830" y="6996"/>
                      <a:pt x="9154" y="4870"/>
                      <a:pt x="10165" y="3107"/>
                    </a:cubicBezTo>
                    <a:cubicBezTo>
                      <a:pt x="11136" y="1499"/>
                      <a:pt x="13441" y="254"/>
                      <a:pt x="16071" y="47"/>
                    </a:cubicBezTo>
                    <a:cubicBezTo>
                      <a:pt x="16799" y="-31"/>
                      <a:pt x="17486" y="-31"/>
                      <a:pt x="18093" y="202"/>
                    </a:cubicBezTo>
                    <a:cubicBezTo>
                      <a:pt x="20237" y="980"/>
                      <a:pt x="17608" y="2795"/>
                      <a:pt x="17608" y="3859"/>
                    </a:cubicBezTo>
                    <a:cubicBezTo>
                      <a:pt x="17527" y="4636"/>
                      <a:pt x="18174" y="5414"/>
                      <a:pt x="18740" y="6140"/>
                    </a:cubicBezTo>
                    <a:cubicBezTo>
                      <a:pt x="19590" y="7152"/>
                      <a:pt x="20156" y="8319"/>
                      <a:pt x="19064" y="9356"/>
                    </a:cubicBezTo>
                    <a:cubicBezTo>
                      <a:pt x="18619" y="9797"/>
                      <a:pt x="17972" y="10160"/>
                      <a:pt x="17486" y="10575"/>
                    </a:cubicBezTo>
                    <a:cubicBezTo>
                      <a:pt x="15019" y="12597"/>
                      <a:pt x="15868" y="15579"/>
                      <a:pt x="13320" y="17472"/>
                    </a:cubicBezTo>
                    <a:cubicBezTo>
                      <a:pt x="12633" y="17991"/>
                      <a:pt x="11702" y="18250"/>
                      <a:pt x="10934" y="18665"/>
                    </a:cubicBezTo>
                    <a:cubicBezTo>
                      <a:pt x="9963" y="19157"/>
                      <a:pt x="9397" y="19858"/>
                      <a:pt x="8830" y="20584"/>
                    </a:cubicBezTo>
                    <a:cubicBezTo>
                      <a:pt x="8547" y="20921"/>
                      <a:pt x="8183" y="21310"/>
                      <a:pt x="7617" y="21465"/>
                    </a:cubicBezTo>
                    <a:cubicBezTo>
                      <a:pt x="7253" y="21569"/>
                      <a:pt x="6848" y="21543"/>
                      <a:pt x="6484" y="21491"/>
                    </a:cubicBezTo>
                    <a:cubicBezTo>
                      <a:pt x="4421" y="21232"/>
                      <a:pt x="-1363" y="19080"/>
                      <a:pt x="295" y="17265"/>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71" name="Freeform: Shape 977"/>
              <p:cNvSpPr/>
              <p:nvPr/>
            </p:nvSpPr>
            <p:spPr>
              <a:xfrm>
                <a:off x="352798" y="306879"/>
                <a:ext cx="513176" cy="866997"/>
              </a:xfrm>
              <a:custGeom>
                <a:avLst/>
                <a:gdLst/>
                <a:ahLst/>
                <a:cxnLst>
                  <a:cxn ang="0">
                    <a:pos x="wd2" y="hd2"/>
                  </a:cxn>
                  <a:cxn ang="5400000">
                    <a:pos x="wd2" y="hd2"/>
                  </a:cxn>
                  <a:cxn ang="10800000">
                    <a:pos x="wd2" y="hd2"/>
                  </a:cxn>
                  <a:cxn ang="16200000">
                    <a:pos x="wd2" y="hd2"/>
                  </a:cxn>
                </a:cxnLst>
                <a:rect l="0" t="0" r="r" b="b"/>
                <a:pathLst>
                  <a:path w="20912" h="21557" fill="norm" stroke="1" extrusionOk="0">
                    <a:moveTo>
                      <a:pt x="17624" y="315"/>
                    </a:moveTo>
                    <a:cubicBezTo>
                      <a:pt x="17415" y="315"/>
                      <a:pt x="17205" y="340"/>
                      <a:pt x="16996" y="366"/>
                    </a:cubicBezTo>
                    <a:cubicBezTo>
                      <a:pt x="14359" y="570"/>
                      <a:pt x="12015" y="1746"/>
                      <a:pt x="11052" y="3280"/>
                    </a:cubicBezTo>
                    <a:cubicBezTo>
                      <a:pt x="10842" y="3689"/>
                      <a:pt x="10633" y="4124"/>
                      <a:pt x="10424" y="4558"/>
                    </a:cubicBezTo>
                    <a:cubicBezTo>
                      <a:pt x="9712" y="5964"/>
                      <a:pt x="9001" y="7447"/>
                      <a:pt x="6908" y="8341"/>
                    </a:cubicBezTo>
                    <a:cubicBezTo>
                      <a:pt x="6615" y="8469"/>
                      <a:pt x="6280" y="8571"/>
                      <a:pt x="5987" y="8674"/>
                    </a:cubicBezTo>
                    <a:cubicBezTo>
                      <a:pt x="5694" y="8801"/>
                      <a:pt x="5442" y="8878"/>
                      <a:pt x="5191" y="8980"/>
                    </a:cubicBezTo>
                    <a:cubicBezTo>
                      <a:pt x="3894" y="9517"/>
                      <a:pt x="2973" y="10437"/>
                      <a:pt x="2596" y="11537"/>
                    </a:cubicBezTo>
                    <a:cubicBezTo>
                      <a:pt x="2303" y="12431"/>
                      <a:pt x="2345" y="13403"/>
                      <a:pt x="2763" y="14655"/>
                    </a:cubicBezTo>
                    <a:lnTo>
                      <a:pt x="2763" y="14706"/>
                    </a:lnTo>
                    <a:cubicBezTo>
                      <a:pt x="2889" y="15141"/>
                      <a:pt x="3056" y="15627"/>
                      <a:pt x="2722" y="16061"/>
                    </a:cubicBezTo>
                    <a:cubicBezTo>
                      <a:pt x="2512" y="16342"/>
                      <a:pt x="2094" y="16547"/>
                      <a:pt x="1675" y="16751"/>
                    </a:cubicBezTo>
                    <a:cubicBezTo>
                      <a:pt x="1340" y="16930"/>
                      <a:pt x="1005" y="17084"/>
                      <a:pt x="838" y="17288"/>
                    </a:cubicBezTo>
                    <a:cubicBezTo>
                      <a:pt x="461" y="17646"/>
                      <a:pt x="461" y="18029"/>
                      <a:pt x="796" y="18464"/>
                    </a:cubicBezTo>
                    <a:cubicBezTo>
                      <a:pt x="1759" y="19742"/>
                      <a:pt x="5442" y="20995"/>
                      <a:pt x="7033" y="21174"/>
                    </a:cubicBezTo>
                    <a:cubicBezTo>
                      <a:pt x="7494" y="21225"/>
                      <a:pt x="7787" y="21225"/>
                      <a:pt x="8080" y="21174"/>
                    </a:cubicBezTo>
                    <a:cubicBezTo>
                      <a:pt x="8540" y="21046"/>
                      <a:pt x="8875" y="20713"/>
                      <a:pt x="9168" y="20381"/>
                    </a:cubicBezTo>
                    <a:cubicBezTo>
                      <a:pt x="9712" y="19717"/>
                      <a:pt x="10340" y="18975"/>
                      <a:pt x="11387" y="18413"/>
                    </a:cubicBezTo>
                    <a:cubicBezTo>
                      <a:pt x="11722" y="18259"/>
                      <a:pt x="12098" y="18106"/>
                      <a:pt x="12433" y="17978"/>
                    </a:cubicBezTo>
                    <a:cubicBezTo>
                      <a:pt x="12977" y="17774"/>
                      <a:pt x="13480" y="17569"/>
                      <a:pt x="13856" y="17288"/>
                    </a:cubicBezTo>
                    <a:cubicBezTo>
                      <a:pt x="15154" y="16368"/>
                      <a:pt x="15573" y="15192"/>
                      <a:pt x="15991" y="13939"/>
                    </a:cubicBezTo>
                    <a:cubicBezTo>
                      <a:pt x="16452" y="12738"/>
                      <a:pt x="16870" y="11511"/>
                      <a:pt x="18168" y="10514"/>
                    </a:cubicBezTo>
                    <a:cubicBezTo>
                      <a:pt x="18377" y="10335"/>
                      <a:pt x="18628" y="10182"/>
                      <a:pt x="18838" y="10003"/>
                    </a:cubicBezTo>
                    <a:cubicBezTo>
                      <a:pt x="19173" y="9773"/>
                      <a:pt x="19508" y="9543"/>
                      <a:pt x="19801" y="9287"/>
                    </a:cubicBezTo>
                    <a:cubicBezTo>
                      <a:pt x="20889" y="8290"/>
                      <a:pt x="20177" y="7191"/>
                      <a:pt x="19466" y="6296"/>
                    </a:cubicBezTo>
                    <a:lnTo>
                      <a:pt x="19340" y="6169"/>
                    </a:lnTo>
                    <a:cubicBezTo>
                      <a:pt x="18796" y="5478"/>
                      <a:pt x="18168" y="4737"/>
                      <a:pt x="18210" y="3970"/>
                    </a:cubicBezTo>
                    <a:cubicBezTo>
                      <a:pt x="18252" y="3561"/>
                      <a:pt x="18545" y="3127"/>
                      <a:pt x="18880" y="2667"/>
                    </a:cubicBezTo>
                    <a:cubicBezTo>
                      <a:pt x="19633" y="1619"/>
                      <a:pt x="20010" y="928"/>
                      <a:pt x="18838" y="519"/>
                    </a:cubicBezTo>
                    <a:cubicBezTo>
                      <a:pt x="18503" y="392"/>
                      <a:pt x="18126" y="315"/>
                      <a:pt x="17624" y="315"/>
                    </a:cubicBezTo>
                    <a:close/>
                    <a:moveTo>
                      <a:pt x="7577" y="21557"/>
                    </a:moveTo>
                    <a:cubicBezTo>
                      <a:pt x="7368" y="21557"/>
                      <a:pt x="7159" y="21531"/>
                      <a:pt x="6949" y="21506"/>
                    </a:cubicBezTo>
                    <a:cubicBezTo>
                      <a:pt x="5233" y="21327"/>
                      <a:pt x="1340" y="20049"/>
                      <a:pt x="294" y="18592"/>
                    </a:cubicBezTo>
                    <a:cubicBezTo>
                      <a:pt x="-125" y="18055"/>
                      <a:pt x="-83" y="17569"/>
                      <a:pt x="335" y="17109"/>
                    </a:cubicBezTo>
                    <a:cubicBezTo>
                      <a:pt x="587" y="16854"/>
                      <a:pt x="963" y="16675"/>
                      <a:pt x="1298" y="16496"/>
                    </a:cubicBezTo>
                    <a:cubicBezTo>
                      <a:pt x="1717" y="16317"/>
                      <a:pt x="2052" y="16163"/>
                      <a:pt x="2219" y="15908"/>
                    </a:cubicBezTo>
                    <a:cubicBezTo>
                      <a:pt x="2512" y="15575"/>
                      <a:pt x="2345" y="15166"/>
                      <a:pt x="2219" y="14757"/>
                    </a:cubicBezTo>
                    <a:lnTo>
                      <a:pt x="2219" y="14732"/>
                    </a:lnTo>
                    <a:cubicBezTo>
                      <a:pt x="1801" y="13454"/>
                      <a:pt x="1759" y="12406"/>
                      <a:pt x="2052" y="11486"/>
                    </a:cubicBezTo>
                    <a:cubicBezTo>
                      <a:pt x="2428" y="10284"/>
                      <a:pt x="3475" y="9287"/>
                      <a:pt x="4856" y="8699"/>
                    </a:cubicBezTo>
                    <a:cubicBezTo>
                      <a:pt x="5149" y="8571"/>
                      <a:pt x="5442" y="8495"/>
                      <a:pt x="5694" y="8393"/>
                    </a:cubicBezTo>
                    <a:cubicBezTo>
                      <a:pt x="6028" y="8290"/>
                      <a:pt x="6322" y="8188"/>
                      <a:pt x="6573" y="8060"/>
                    </a:cubicBezTo>
                    <a:cubicBezTo>
                      <a:pt x="8540" y="7242"/>
                      <a:pt x="9210" y="5811"/>
                      <a:pt x="9880" y="4456"/>
                    </a:cubicBezTo>
                    <a:cubicBezTo>
                      <a:pt x="10089" y="4021"/>
                      <a:pt x="10298" y="3587"/>
                      <a:pt x="10549" y="3178"/>
                    </a:cubicBezTo>
                    <a:cubicBezTo>
                      <a:pt x="11554" y="1516"/>
                      <a:pt x="14108" y="264"/>
                      <a:pt x="16912" y="34"/>
                    </a:cubicBezTo>
                    <a:cubicBezTo>
                      <a:pt x="17833" y="-43"/>
                      <a:pt x="18587" y="8"/>
                      <a:pt x="19131" y="213"/>
                    </a:cubicBezTo>
                    <a:cubicBezTo>
                      <a:pt x="20805" y="801"/>
                      <a:pt x="20010" y="1900"/>
                      <a:pt x="19382" y="2794"/>
                    </a:cubicBezTo>
                    <a:cubicBezTo>
                      <a:pt x="19089" y="3229"/>
                      <a:pt x="18796" y="3638"/>
                      <a:pt x="18754" y="3970"/>
                    </a:cubicBezTo>
                    <a:cubicBezTo>
                      <a:pt x="18712" y="4686"/>
                      <a:pt x="19298" y="5351"/>
                      <a:pt x="19842" y="6015"/>
                    </a:cubicBezTo>
                    <a:lnTo>
                      <a:pt x="19968" y="6143"/>
                    </a:lnTo>
                    <a:cubicBezTo>
                      <a:pt x="20763" y="7089"/>
                      <a:pt x="21475" y="8341"/>
                      <a:pt x="20261" y="9466"/>
                    </a:cubicBezTo>
                    <a:cubicBezTo>
                      <a:pt x="19968" y="9747"/>
                      <a:pt x="19591" y="10003"/>
                      <a:pt x="19256" y="10233"/>
                    </a:cubicBezTo>
                    <a:cubicBezTo>
                      <a:pt x="19047" y="10386"/>
                      <a:pt x="18796" y="10565"/>
                      <a:pt x="18587" y="10719"/>
                    </a:cubicBezTo>
                    <a:cubicBezTo>
                      <a:pt x="17373" y="11639"/>
                      <a:pt x="16954" y="12840"/>
                      <a:pt x="16535" y="14016"/>
                    </a:cubicBezTo>
                    <a:cubicBezTo>
                      <a:pt x="16117" y="15243"/>
                      <a:pt x="15698" y="16521"/>
                      <a:pt x="14275" y="17518"/>
                    </a:cubicBezTo>
                    <a:cubicBezTo>
                      <a:pt x="13815" y="17825"/>
                      <a:pt x="13270" y="18055"/>
                      <a:pt x="12726" y="18259"/>
                    </a:cubicBezTo>
                    <a:cubicBezTo>
                      <a:pt x="12391" y="18387"/>
                      <a:pt x="12056" y="18515"/>
                      <a:pt x="11763" y="18668"/>
                    </a:cubicBezTo>
                    <a:cubicBezTo>
                      <a:pt x="10759" y="19180"/>
                      <a:pt x="10173" y="19870"/>
                      <a:pt x="9670" y="20535"/>
                    </a:cubicBezTo>
                    <a:cubicBezTo>
                      <a:pt x="9335" y="20918"/>
                      <a:pt x="8959" y="21327"/>
                      <a:pt x="8247" y="21480"/>
                    </a:cubicBezTo>
                    <a:cubicBezTo>
                      <a:pt x="8038" y="21531"/>
                      <a:pt x="7828" y="21557"/>
                      <a:pt x="7577" y="21557"/>
                    </a:cubicBezTo>
                    <a:close/>
                  </a:path>
                </a:pathLst>
              </a:custGeom>
              <a:solidFill>
                <a:srgbClr val="1072D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72" name="Freeform: Shape 978"/>
              <p:cNvSpPr/>
              <p:nvPr/>
            </p:nvSpPr>
            <p:spPr>
              <a:xfrm>
                <a:off x="459861" y="675698"/>
                <a:ext cx="205859" cy="435391"/>
              </a:xfrm>
              <a:custGeom>
                <a:avLst/>
                <a:gdLst/>
                <a:ahLst/>
                <a:cxnLst>
                  <a:cxn ang="0">
                    <a:pos x="wd2" y="hd2"/>
                  </a:cxn>
                  <a:cxn ang="5400000">
                    <a:pos x="wd2" y="hd2"/>
                  </a:cxn>
                  <a:cxn ang="10800000">
                    <a:pos x="wd2" y="hd2"/>
                  </a:cxn>
                  <a:cxn ang="16200000">
                    <a:pos x="wd2" y="hd2"/>
                  </a:cxn>
                </a:cxnLst>
                <a:rect l="0" t="0" r="r" b="b"/>
                <a:pathLst>
                  <a:path w="21282" h="21600" fill="norm" stroke="1" extrusionOk="0">
                    <a:moveTo>
                      <a:pt x="21282" y="0"/>
                    </a:moveTo>
                    <a:cubicBezTo>
                      <a:pt x="21071" y="2700"/>
                      <a:pt x="21600" y="4381"/>
                      <a:pt x="18106" y="7845"/>
                    </a:cubicBezTo>
                    <a:cubicBezTo>
                      <a:pt x="13447" y="12430"/>
                      <a:pt x="0" y="21600"/>
                      <a:pt x="0" y="2160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73" name="Freeform: Shape 979"/>
              <p:cNvSpPr/>
              <p:nvPr/>
            </p:nvSpPr>
            <p:spPr>
              <a:xfrm>
                <a:off x="456617" y="672610"/>
                <a:ext cx="212194" cy="442244"/>
              </a:xfrm>
              <a:custGeom>
                <a:avLst/>
                <a:gdLst/>
                <a:ahLst/>
                <a:cxnLst>
                  <a:cxn ang="0">
                    <a:pos x="wd2" y="hd2"/>
                  </a:cxn>
                  <a:cxn ang="5400000">
                    <a:pos x="wd2" y="hd2"/>
                  </a:cxn>
                  <a:cxn ang="10800000">
                    <a:pos x="wd2" y="hd2"/>
                  </a:cxn>
                  <a:cxn ang="16200000">
                    <a:pos x="wd2" y="hd2"/>
                  </a:cxn>
                </a:cxnLst>
                <a:rect l="0" t="0" r="r" b="b"/>
                <a:pathLst>
                  <a:path w="21512" h="21583" fill="norm" stroke="1" extrusionOk="0">
                    <a:moveTo>
                      <a:pt x="224" y="21550"/>
                    </a:moveTo>
                    <a:lnTo>
                      <a:pt x="120" y="21550"/>
                    </a:lnTo>
                    <a:cubicBezTo>
                      <a:pt x="16" y="21500"/>
                      <a:pt x="-88" y="21400"/>
                      <a:pt x="120" y="21299"/>
                    </a:cubicBezTo>
                    <a:cubicBezTo>
                      <a:pt x="224" y="21199"/>
                      <a:pt x="13204" y="12228"/>
                      <a:pt x="17774" y="7768"/>
                    </a:cubicBezTo>
                    <a:cubicBezTo>
                      <a:pt x="20681" y="4961"/>
                      <a:pt x="20681" y="3358"/>
                      <a:pt x="20681" y="1353"/>
                    </a:cubicBezTo>
                    <a:cubicBezTo>
                      <a:pt x="20785" y="1002"/>
                      <a:pt x="20785" y="601"/>
                      <a:pt x="20785" y="150"/>
                    </a:cubicBezTo>
                    <a:cubicBezTo>
                      <a:pt x="20785" y="50"/>
                      <a:pt x="20993" y="0"/>
                      <a:pt x="21200" y="0"/>
                    </a:cubicBezTo>
                    <a:cubicBezTo>
                      <a:pt x="21408" y="0"/>
                      <a:pt x="21512" y="50"/>
                      <a:pt x="21512" y="150"/>
                    </a:cubicBezTo>
                    <a:cubicBezTo>
                      <a:pt x="21408" y="601"/>
                      <a:pt x="21408" y="1002"/>
                      <a:pt x="21408" y="1353"/>
                    </a:cubicBezTo>
                    <a:cubicBezTo>
                      <a:pt x="21408" y="3408"/>
                      <a:pt x="21408" y="5012"/>
                      <a:pt x="18397" y="7918"/>
                    </a:cubicBezTo>
                    <a:cubicBezTo>
                      <a:pt x="13827" y="12379"/>
                      <a:pt x="743" y="21400"/>
                      <a:pt x="639" y="21500"/>
                    </a:cubicBezTo>
                    <a:cubicBezTo>
                      <a:pt x="535" y="21600"/>
                      <a:pt x="431" y="21600"/>
                      <a:pt x="224" y="21550"/>
                    </a:cubicBezTo>
                    <a:close/>
                  </a:path>
                </a:pathLst>
              </a:custGeom>
              <a:solidFill>
                <a:srgbClr val="1072D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74" name="Freeform: Shape 980"/>
              <p:cNvSpPr/>
              <p:nvPr/>
            </p:nvSpPr>
            <p:spPr>
              <a:xfrm>
                <a:off x="676015" y="466752"/>
                <a:ext cx="79257" cy="1286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21600" y="0"/>
                      <a:pt x="5538" y="6686"/>
                      <a:pt x="0" y="2160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75" name="Freeform: Shape 981"/>
              <p:cNvSpPr/>
              <p:nvPr/>
            </p:nvSpPr>
            <p:spPr>
              <a:xfrm>
                <a:off x="671898" y="464015"/>
                <a:ext cx="87142" cy="134888"/>
              </a:xfrm>
              <a:custGeom>
                <a:avLst/>
                <a:gdLst/>
                <a:ahLst/>
                <a:cxnLst>
                  <a:cxn ang="0">
                    <a:pos x="wd2" y="hd2"/>
                  </a:cxn>
                  <a:cxn ang="5400000">
                    <a:pos x="wd2" y="hd2"/>
                  </a:cxn>
                  <a:cxn ang="10800000">
                    <a:pos x="wd2" y="hd2"/>
                  </a:cxn>
                  <a:cxn ang="16200000">
                    <a:pos x="wd2" y="hd2"/>
                  </a:cxn>
                </a:cxnLst>
                <a:rect l="0" t="0" r="r" b="b"/>
                <a:pathLst>
                  <a:path w="21514" h="21446" fill="norm" stroke="1" extrusionOk="0">
                    <a:moveTo>
                      <a:pt x="502" y="21382"/>
                    </a:moveTo>
                    <a:cubicBezTo>
                      <a:pt x="251" y="21219"/>
                      <a:pt x="0" y="21057"/>
                      <a:pt x="0" y="20732"/>
                    </a:cubicBezTo>
                    <a:cubicBezTo>
                      <a:pt x="5023" y="6765"/>
                      <a:pt x="19591" y="431"/>
                      <a:pt x="20093" y="106"/>
                    </a:cubicBezTo>
                    <a:cubicBezTo>
                      <a:pt x="20595" y="-56"/>
                      <a:pt x="21098" y="-56"/>
                      <a:pt x="21349" y="269"/>
                    </a:cubicBezTo>
                    <a:cubicBezTo>
                      <a:pt x="21600" y="594"/>
                      <a:pt x="21600" y="756"/>
                      <a:pt x="21098" y="918"/>
                    </a:cubicBezTo>
                    <a:cubicBezTo>
                      <a:pt x="20847" y="1081"/>
                      <a:pt x="6530" y="7415"/>
                      <a:pt x="1758" y="21057"/>
                    </a:cubicBezTo>
                    <a:cubicBezTo>
                      <a:pt x="1507" y="21382"/>
                      <a:pt x="1005" y="21544"/>
                      <a:pt x="753" y="21382"/>
                    </a:cubicBezTo>
                    <a:close/>
                  </a:path>
                </a:pathLst>
              </a:custGeom>
              <a:solidFill>
                <a:srgbClr val="1072D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76" name="Freeform: Shape 982"/>
              <p:cNvSpPr/>
              <p:nvPr/>
            </p:nvSpPr>
            <p:spPr>
              <a:xfrm>
                <a:off x="223366" y="-1"/>
                <a:ext cx="411478" cy="1053714"/>
              </a:xfrm>
              <a:custGeom>
                <a:avLst/>
                <a:gdLst/>
                <a:ahLst/>
                <a:cxnLst>
                  <a:cxn ang="0">
                    <a:pos x="wd2" y="hd2"/>
                  </a:cxn>
                  <a:cxn ang="5400000">
                    <a:pos x="wd2" y="hd2"/>
                  </a:cxn>
                  <a:cxn ang="10800000">
                    <a:pos x="wd2" y="hd2"/>
                  </a:cxn>
                  <a:cxn ang="16200000">
                    <a:pos x="wd2" y="hd2"/>
                  </a:cxn>
                </a:cxnLst>
                <a:rect l="0" t="0" r="r" b="b"/>
                <a:pathLst>
                  <a:path w="20960" h="21406" fill="norm" stroke="1" extrusionOk="0">
                    <a:moveTo>
                      <a:pt x="7414" y="5984"/>
                    </a:moveTo>
                    <a:cubicBezTo>
                      <a:pt x="7048" y="7071"/>
                      <a:pt x="4904" y="7572"/>
                      <a:pt x="3282" y="8324"/>
                    </a:cubicBezTo>
                    <a:cubicBezTo>
                      <a:pt x="1713" y="8992"/>
                      <a:pt x="667" y="9828"/>
                      <a:pt x="249" y="10726"/>
                    </a:cubicBezTo>
                    <a:cubicBezTo>
                      <a:pt x="-431" y="12021"/>
                      <a:pt x="301" y="13442"/>
                      <a:pt x="2184" y="14528"/>
                    </a:cubicBezTo>
                    <a:cubicBezTo>
                      <a:pt x="3387" y="15238"/>
                      <a:pt x="5061" y="15949"/>
                      <a:pt x="4590" y="16868"/>
                    </a:cubicBezTo>
                    <a:cubicBezTo>
                      <a:pt x="4171" y="17724"/>
                      <a:pt x="2341" y="18288"/>
                      <a:pt x="2446" y="19207"/>
                    </a:cubicBezTo>
                    <a:cubicBezTo>
                      <a:pt x="2602" y="20022"/>
                      <a:pt x="3335" y="21150"/>
                      <a:pt x="5636" y="21213"/>
                    </a:cubicBezTo>
                    <a:cubicBezTo>
                      <a:pt x="7676" y="21255"/>
                      <a:pt x="9715" y="21296"/>
                      <a:pt x="11703" y="21296"/>
                    </a:cubicBezTo>
                    <a:cubicBezTo>
                      <a:pt x="12958" y="21317"/>
                      <a:pt x="16148" y="21568"/>
                      <a:pt x="17142" y="21234"/>
                    </a:cubicBezTo>
                    <a:cubicBezTo>
                      <a:pt x="19705" y="20377"/>
                      <a:pt x="20960" y="19061"/>
                      <a:pt x="20960" y="17766"/>
                    </a:cubicBezTo>
                    <a:cubicBezTo>
                      <a:pt x="20907" y="16199"/>
                      <a:pt x="18240" y="14862"/>
                      <a:pt x="18920" y="13254"/>
                    </a:cubicBezTo>
                    <a:cubicBezTo>
                      <a:pt x="19129" y="12648"/>
                      <a:pt x="19809" y="12105"/>
                      <a:pt x="20228" y="11499"/>
                    </a:cubicBezTo>
                    <a:cubicBezTo>
                      <a:pt x="21169" y="10183"/>
                      <a:pt x="19495" y="9222"/>
                      <a:pt x="18606" y="7969"/>
                    </a:cubicBezTo>
                    <a:cubicBezTo>
                      <a:pt x="17613" y="6590"/>
                      <a:pt x="18920" y="5086"/>
                      <a:pt x="18920" y="3665"/>
                    </a:cubicBezTo>
                    <a:cubicBezTo>
                      <a:pt x="18868" y="1785"/>
                      <a:pt x="15991" y="198"/>
                      <a:pt x="11075" y="10"/>
                    </a:cubicBezTo>
                    <a:cubicBezTo>
                      <a:pt x="9506" y="-32"/>
                      <a:pt x="7885" y="52"/>
                      <a:pt x="6630" y="428"/>
                    </a:cubicBezTo>
                    <a:cubicBezTo>
                      <a:pt x="2184" y="1765"/>
                      <a:pt x="7989" y="4313"/>
                      <a:pt x="7466" y="5984"/>
                    </a:cubicBezTo>
                    <a:close/>
                  </a:path>
                </a:pathLst>
              </a:custGeom>
              <a:solidFill>
                <a:srgbClr val="1072D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77" name="Freeform: Shape 983"/>
              <p:cNvSpPr/>
              <p:nvPr/>
            </p:nvSpPr>
            <p:spPr>
              <a:xfrm>
                <a:off x="428549" y="130947"/>
                <a:ext cx="76161" cy="789724"/>
              </a:xfrm>
              <a:custGeom>
                <a:avLst/>
                <a:gdLst/>
                <a:ahLst/>
                <a:cxnLst>
                  <a:cxn ang="0">
                    <a:pos x="wd2" y="hd2"/>
                  </a:cxn>
                  <a:cxn ang="5400000">
                    <a:pos x="wd2" y="hd2"/>
                  </a:cxn>
                  <a:cxn ang="10800000">
                    <a:pos x="wd2" y="hd2"/>
                  </a:cxn>
                  <a:cxn ang="16200000">
                    <a:pos x="wd2" y="hd2"/>
                  </a:cxn>
                </a:cxnLst>
                <a:rect l="0" t="0" r="r" b="b"/>
                <a:pathLst>
                  <a:path w="16529" h="21579" fill="norm" stroke="1" extrusionOk="0">
                    <a:moveTo>
                      <a:pt x="5825" y="21579"/>
                    </a:moveTo>
                    <a:cubicBezTo>
                      <a:pt x="4943" y="21579"/>
                      <a:pt x="4503" y="21495"/>
                      <a:pt x="4503" y="21410"/>
                    </a:cubicBezTo>
                    <a:cubicBezTo>
                      <a:pt x="4943" y="19107"/>
                      <a:pt x="3180" y="16804"/>
                      <a:pt x="1417" y="14585"/>
                    </a:cubicBezTo>
                    <a:cubicBezTo>
                      <a:pt x="1196" y="14107"/>
                      <a:pt x="756" y="13602"/>
                      <a:pt x="315" y="13124"/>
                    </a:cubicBezTo>
                    <a:cubicBezTo>
                      <a:pt x="-1228" y="11018"/>
                      <a:pt x="3180" y="9164"/>
                      <a:pt x="7588" y="7198"/>
                    </a:cubicBezTo>
                    <a:cubicBezTo>
                      <a:pt x="8470" y="6917"/>
                      <a:pt x="9131" y="6608"/>
                      <a:pt x="9792" y="6299"/>
                    </a:cubicBezTo>
                    <a:cubicBezTo>
                      <a:pt x="14421" y="4220"/>
                      <a:pt x="17286" y="1917"/>
                      <a:pt x="4503" y="316"/>
                    </a:cubicBezTo>
                    <a:cubicBezTo>
                      <a:pt x="4062" y="260"/>
                      <a:pt x="4062" y="119"/>
                      <a:pt x="4503" y="63"/>
                    </a:cubicBezTo>
                    <a:cubicBezTo>
                      <a:pt x="4943" y="-21"/>
                      <a:pt x="5825" y="-21"/>
                      <a:pt x="6486" y="63"/>
                    </a:cubicBezTo>
                    <a:cubicBezTo>
                      <a:pt x="20372" y="1805"/>
                      <a:pt x="17286" y="4220"/>
                      <a:pt x="12437" y="6411"/>
                    </a:cubicBezTo>
                    <a:cubicBezTo>
                      <a:pt x="11776" y="6720"/>
                      <a:pt x="10894" y="7029"/>
                      <a:pt x="10233" y="7310"/>
                    </a:cubicBezTo>
                    <a:cubicBezTo>
                      <a:pt x="5825" y="9220"/>
                      <a:pt x="1637" y="11046"/>
                      <a:pt x="3180" y="13096"/>
                    </a:cubicBezTo>
                    <a:cubicBezTo>
                      <a:pt x="3401" y="13574"/>
                      <a:pt x="3841" y="14051"/>
                      <a:pt x="4282" y="14529"/>
                    </a:cubicBezTo>
                    <a:cubicBezTo>
                      <a:pt x="6045" y="16776"/>
                      <a:pt x="7809" y="19079"/>
                      <a:pt x="7368" y="21410"/>
                    </a:cubicBezTo>
                    <a:cubicBezTo>
                      <a:pt x="7368" y="21495"/>
                      <a:pt x="6707" y="21579"/>
                      <a:pt x="5825" y="21579"/>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78" name="Freeform: Shape 984"/>
              <p:cNvSpPr/>
              <p:nvPr/>
            </p:nvSpPr>
            <p:spPr>
              <a:xfrm>
                <a:off x="538090" y="1243867"/>
                <a:ext cx="172922" cy="15440"/>
              </a:xfrm>
              <a:prstGeom prst="rect">
                <a:avLst/>
              </a:prstGeom>
              <a:solidFill>
                <a:srgbClr val="1072D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79" name="Freeform: Shape 985"/>
              <p:cNvSpPr/>
              <p:nvPr/>
            </p:nvSpPr>
            <p:spPr>
              <a:xfrm>
                <a:off x="105788" y="989632"/>
                <a:ext cx="640219" cy="7133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17" y="0"/>
                    </a:moveTo>
                    <a:lnTo>
                      <a:pt x="0" y="0"/>
                    </a:lnTo>
                    <a:lnTo>
                      <a:pt x="3328" y="21600"/>
                    </a:lnTo>
                    <a:lnTo>
                      <a:pt x="18306" y="21600"/>
                    </a:lnTo>
                    <a:lnTo>
                      <a:pt x="21600" y="0"/>
                    </a:lnTo>
                    <a:close/>
                  </a:path>
                </a:pathLst>
              </a:custGeom>
              <a:solidFill>
                <a:srgbClr val="FFCB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80" name="Freeform: Shape 986"/>
              <p:cNvSpPr/>
              <p:nvPr/>
            </p:nvSpPr>
            <p:spPr>
              <a:xfrm>
                <a:off x="6973" y="902143"/>
                <a:ext cx="855342" cy="905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32" y="21600"/>
                    </a:moveTo>
                    <a:lnTo>
                      <a:pt x="1168" y="21600"/>
                    </a:lnTo>
                    <a:cubicBezTo>
                      <a:pt x="493" y="21357"/>
                      <a:pt x="0" y="16989"/>
                      <a:pt x="0" y="10921"/>
                    </a:cubicBezTo>
                    <a:cubicBezTo>
                      <a:pt x="234" y="5339"/>
                      <a:pt x="545" y="485"/>
                      <a:pt x="1168" y="0"/>
                    </a:cubicBezTo>
                    <a:lnTo>
                      <a:pt x="20432" y="0"/>
                    </a:lnTo>
                    <a:cubicBezTo>
                      <a:pt x="21107" y="0"/>
                      <a:pt x="21600" y="4854"/>
                      <a:pt x="21600" y="10921"/>
                    </a:cubicBezTo>
                    <a:cubicBezTo>
                      <a:pt x="21600" y="16989"/>
                      <a:pt x="21107" y="21600"/>
                      <a:pt x="20432" y="21600"/>
                    </a:cubicBezTo>
                    <a:close/>
                  </a:path>
                </a:pathLst>
              </a:custGeom>
              <a:solidFill>
                <a:srgbClr val="FFCB5D"/>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81" name="Freeform: Shape 987"/>
              <p:cNvSpPr/>
              <p:nvPr/>
            </p:nvSpPr>
            <p:spPr>
              <a:xfrm>
                <a:off x="141813" y="1252101"/>
                <a:ext cx="568170" cy="1626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59" y="21600"/>
                    </a:moveTo>
                    <a:lnTo>
                      <a:pt x="20741" y="21600"/>
                    </a:lnTo>
                    <a:lnTo>
                      <a:pt x="21600" y="0"/>
                    </a:lnTo>
                    <a:lnTo>
                      <a:pt x="0" y="0"/>
                    </a:lnTo>
                    <a:close/>
                  </a:path>
                </a:pathLst>
              </a:custGeom>
              <a:solidFill>
                <a:srgbClr val="FB7A0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82" name="Freeform: Shape 988"/>
              <p:cNvSpPr/>
              <p:nvPr/>
            </p:nvSpPr>
            <p:spPr>
              <a:xfrm>
                <a:off x="99612" y="988603"/>
                <a:ext cx="548613" cy="7205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3883" y="21600"/>
                    </a:lnTo>
                    <a:lnTo>
                      <a:pt x="0" y="62"/>
                    </a:lnTo>
                    <a:lnTo>
                      <a:pt x="526" y="0"/>
                    </a:lnTo>
                    <a:lnTo>
                      <a:pt x="4328" y="21230"/>
                    </a:lnTo>
                    <a:lnTo>
                      <a:pt x="21600" y="21230"/>
                    </a:lnTo>
                    <a:close/>
                  </a:path>
                </a:pathLst>
              </a:custGeom>
              <a:solidFill>
                <a:srgbClr val="1072D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83" name="Freeform: Shape 989"/>
              <p:cNvSpPr/>
              <p:nvPr/>
            </p:nvSpPr>
            <p:spPr>
              <a:xfrm>
                <a:off x="141813" y="1245925"/>
                <a:ext cx="354077" cy="11324"/>
              </a:xfrm>
              <a:prstGeom prst="rect">
                <a:avLst/>
              </a:prstGeom>
              <a:solidFill>
                <a:srgbClr val="1072D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84" name="Freeform: Shape 990"/>
              <p:cNvSpPr/>
              <p:nvPr/>
            </p:nvSpPr>
            <p:spPr>
              <a:xfrm>
                <a:off x="330170" y="1408553"/>
                <a:ext cx="357165" cy="12353"/>
              </a:xfrm>
              <a:prstGeom prst="rect">
                <a:avLst/>
              </a:prstGeom>
              <a:solidFill>
                <a:srgbClr val="1072D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85" name="Freeform: Shape 991"/>
              <p:cNvSpPr/>
              <p:nvPr/>
            </p:nvSpPr>
            <p:spPr>
              <a:xfrm>
                <a:off x="164457" y="1407524"/>
                <a:ext cx="127633" cy="14411"/>
              </a:xfrm>
              <a:prstGeom prst="rect">
                <a:avLst/>
              </a:prstGeom>
              <a:solidFill>
                <a:srgbClr val="1072D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86" name="Freeform: Shape 992"/>
              <p:cNvSpPr/>
              <p:nvPr/>
            </p:nvSpPr>
            <p:spPr>
              <a:xfrm>
                <a:off x="0" y="894829"/>
                <a:ext cx="711012" cy="105097"/>
              </a:xfrm>
              <a:custGeom>
                <a:avLst/>
                <a:gdLst/>
                <a:ahLst/>
                <a:cxnLst>
                  <a:cxn ang="0">
                    <a:pos x="wd2" y="hd2"/>
                  </a:cxn>
                  <a:cxn ang="5400000">
                    <a:pos x="wd2" y="hd2"/>
                  </a:cxn>
                  <a:cxn ang="10800000">
                    <a:pos x="wd2" y="hd2"/>
                  </a:cxn>
                  <a:cxn ang="16200000">
                    <a:pos x="wd2" y="hd2"/>
                  </a:cxn>
                </a:cxnLst>
                <a:rect l="0" t="0" r="r" b="b"/>
                <a:pathLst>
                  <a:path w="21531" h="21414" fill="norm" stroke="1" extrusionOk="0">
                    <a:moveTo>
                      <a:pt x="21531" y="21414"/>
                    </a:moveTo>
                    <a:lnTo>
                      <a:pt x="1612" y="21414"/>
                    </a:lnTo>
                    <a:cubicBezTo>
                      <a:pt x="1051" y="21414"/>
                      <a:pt x="24" y="19337"/>
                      <a:pt x="24" y="10822"/>
                    </a:cubicBezTo>
                    <a:cubicBezTo>
                      <a:pt x="-7" y="10199"/>
                      <a:pt x="-69" y="6876"/>
                      <a:pt x="304" y="4176"/>
                    </a:cubicBezTo>
                    <a:cubicBezTo>
                      <a:pt x="678" y="1060"/>
                      <a:pt x="1363" y="-186"/>
                      <a:pt x="2359" y="22"/>
                    </a:cubicBezTo>
                    <a:lnTo>
                      <a:pt x="4288" y="22"/>
                    </a:lnTo>
                    <a:lnTo>
                      <a:pt x="4288" y="2722"/>
                    </a:lnTo>
                    <a:lnTo>
                      <a:pt x="2328" y="2722"/>
                    </a:lnTo>
                    <a:cubicBezTo>
                      <a:pt x="1487" y="2514"/>
                      <a:pt x="896" y="3552"/>
                      <a:pt x="616" y="5837"/>
                    </a:cubicBezTo>
                    <a:cubicBezTo>
                      <a:pt x="336" y="7914"/>
                      <a:pt x="398" y="10406"/>
                      <a:pt x="398" y="10614"/>
                    </a:cubicBezTo>
                    <a:lnTo>
                      <a:pt x="398" y="10822"/>
                    </a:lnTo>
                    <a:cubicBezTo>
                      <a:pt x="398" y="18506"/>
                      <a:pt x="1487" y="18714"/>
                      <a:pt x="1612" y="18714"/>
                    </a:cubicBezTo>
                    <a:lnTo>
                      <a:pt x="21531" y="18714"/>
                    </a:lnTo>
                    <a:close/>
                  </a:path>
                </a:pathLst>
              </a:custGeom>
              <a:solidFill>
                <a:srgbClr val="1072D3"/>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grpSp>
      <p:sp>
        <p:nvSpPr>
          <p:cNvPr id="1889" name="Freeform: Shape 1042"/>
          <p:cNvSpPr/>
          <p:nvPr/>
        </p:nvSpPr>
        <p:spPr>
          <a:xfrm>
            <a:off x="11248994" y="3392201"/>
            <a:ext cx="12071175" cy="94625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03" y="0"/>
                </a:moveTo>
                <a:lnTo>
                  <a:pt x="0" y="5419"/>
                </a:lnTo>
                <a:lnTo>
                  <a:pt x="1251" y="7014"/>
                </a:lnTo>
                <a:lnTo>
                  <a:pt x="2270" y="21600"/>
                </a:lnTo>
                <a:lnTo>
                  <a:pt x="21600" y="18501"/>
                </a:lnTo>
                <a:lnTo>
                  <a:pt x="21600" y="0"/>
                </a:lnTo>
                <a:close/>
              </a:path>
            </a:pathLst>
          </a:custGeom>
          <a:solidFill>
            <a:srgbClr val="5595DC"/>
          </a:solidFill>
          <a:ln w="12700">
            <a:miter lim="400000"/>
          </a:ln>
        </p:spPr>
        <p:txBody>
          <a:bodyPr lIns="45719" rIns="45719" anchor="ctr"/>
          <a:lstStyle/>
          <a:p>
            <a:pPr algn="ctr">
              <a:defRPr sz="1800">
                <a:latin typeface="Poppins Regular"/>
                <a:ea typeface="Poppins Regular"/>
                <a:cs typeface="Poppins Regular"/>
                <a:sym typeface="Poppins Regular"/>
              </a:defRPr>
            </a:pPr>
          </a:p>
        </p:txBody>
      </p:sp>
      <p:grpSp>
        <p:nvGrpSpPr>
          <p:cNvPr id="1893" name="Group"/>
          <p:cNvGrpSpPr/>
          <p:nvPr/>
        </p:nvGrpSpPr>
        <p:grpSpPr>
          <a:xfrm>
            <a:off x="10769058" y="3342303"/>
            <a:ext cx="2426203" cy="2282736"/>
            <a:chOff x="0" y="0"/>
            <a:chExt cx="2426202" cy="2282734"/>
          </a:xfrm>
        </p:grpSpPr>
        <p:sp>
          <p:nvSpPr>
            <p:cNvPr id="1890" name="Freeform: Shape 1043"/>
            <p:cNvSpPr/>
            <p:nvPr/>
          </p:nvSpPr>
          <p:spPr>
            <a:xfrm>
              <a:off x="0" y="0"/>
              <a:ext cx="2426203" cy="2282735"/>
            </a:xfrm>
            <a:prstGeom prst="ellipse">
              <a:avLst/>
            </a:prstGeom>
            <a:solidFill>
              <a:srgbClr val="5595DC"/>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91" name="Freeform: Shape 1044"/>
            <p:cNvSpPr/>
            <p:nvPr/>
          </p:nvSpPr>
          <p:spPr>
            <a:xfrm>
              <a:off x="341776" y="360255"/>
              <a:ext cx="1742650" cy="15622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9"/>
                  </a:moveTo>
                  <a:cubicBezTo>
                    <a:pt x="21600" y="16781"/>
                    <a:pt x="16764" y="21600"/>
                    <a:pt x="10809" y="21600"/>
                  </a:cubicBezTo>
                  <a:cubicBezTo>
                    <a:pt x="4836" y="21600"/>
                    <a:pt x="0" y="16781"/>
                    <a:pt x="0" y="10809"/>
                  </a:cubicBezTo>
                  <a:cubicBezTo>
                    <a:pt x="0" y="4854"/>
                    <a:pt x="4836" y="0"/>
                    <a:pt x="10809" y="0"/>
                  </a:cubicBezTo>
                  <a:cubicBezTo>
                    <a:pt x="16764" y="0"/>
                    <a:pt x="21600" y="4854"/>
                    <a:pt x="21600" y="10809"/>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sp>
          <p:nvSpPr>
            <p:cNvPr id="1892" name="Freeform: Shape 1145"/>
            <p:cNvSpPr/>
            <p:nvPr/>
          </p:nvSpPr>
          <p:spPr>
            <a:xfrm>
              <a:off x="703572" y="692882"/>
              <a:ext cx="1019059" cy="8969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585" y="16197"/>
                  </a:moveTo>
                  <a:lnTo>
                    <a:pt x="6059" y="17271"/>
                  </a:lnTo>
                  <a:lnTo>
                    <a:pt x="6375" y="20943"/>
                  </a:lnTo>
                  <a:lnTo>
                    <a:pt x="9983" y="20943"/>
                  </a:lnTo>
                  <a:cubicBezTo>
                    <a:pt x="10115" y="20943"/>
                    <a:pt x="10220" y="20824"/>
                    <a:pt x="10220" y="20675"/>
                  </a:cubicBezTo>
                  <a:lnTo>
                    <a:pt x="10220" y="18973"/>
                  </a:lnTo>
                  <a:cubicBezTo>
                    <a:pt x="10220" y="17451"/>
                    <a:pt x="9114" y="16197"/>
                    <a:pt x="7744" y="16197"/>
                  </a:cubicBezTo>
                  <a:close/>
                  <a:moveTo>
                    <a:pt x="3056" y="16197"/>
                  </a:moveTo>
                  <a:cubicBezTo>
                    <a:pt x="1686" y="16197"/>
                    <a:pt x="606" y="17451"/>
                    <a:pt x="606" y="18973"/>
                  </a:cubicBezTo>
                  <a:lnTo>
                    <a:pt x="606" y="20675"/>
                  </a:lnTo>
                  <a:cubicBezTo>
                    <a:pt x="606" y="20824"/>
                    <a:pt x="685" y="20943"/>
                    <a:pt x="817" y="20943"/>
                  </a:cubicBezTo>
                  <a:lnTo>
                    <a:pt x="4452" y="20943"/>
                  </a:lnTo>
                  <a:lnTo>
                    <a:pt x="4741" y="17271"/>
                  </a:lnTo>
                  <a:lnTo>
                    <a:pt x="4215" y="16197"/>
                  </a:lnTo>
                  <a:close/>
                  <a:moveTo>
                    <a:pt x="3056" y="15540"/>
                  </a:moveTo>
                  <a:lnTo>
                    <a:pt x="7744" y="15540"/>
                  </a:lnTo>
                  <a:cubicBezTo>
                    <a:pt x="9430" y="15540"/>
                    <a:pt x="10800" y="17092"/>
                    <a:pt x="10800" y="18973"/>
                  </a:cubicBezTo>
                  <a:lnTo>
                    <a:pt x="10800" y="20675"/>
                  </a:lnTo>
                  <a:cubicBezTo>
                    <a:pt x="10800" y="21182"/>
                    <a:pt x="10431" y="21600"/>
                    <a:pt x="9983" y="21600"/>
                  </a:cubicBezTo>
                  <a:lnTo>
                    <a:pt x="817" y="21600"/>
                  </a:lnTo>
                  <a:cubicBezTo>
                    <a:pt x="369" y="21600"/>
                    <a:pt x="0" y="21182"/>
                    <a:pt x="0" y="20675"/>
                  </a:cubicBezTo>
                  <a:lnTo>
                    <a:pt x="0" y="18973"/>
                  </a:lnTo>
                  <a:cubicBezTo>
                    <a:pt x="0" y="17092"/>
                    <a:pt x="1370" y="15540"/>
                    <a:pt x="3056" y="15540"/>
                  </a:cubicBezTo>
                  <a:close/>
                  <a:moveTo>
                    <a:pt x="5410" y="9972"/>
                  </a:moveTo>
                  <a:cubicBezTo>
                    <a:pt x="4461" y="9972"/>
                    <a:pt x="3670" y="10870"/>
                    <a:pt x="3670" y="11978"/>
                  </a:cubicBezTo>
                  <a:cubicBezTo>
                    <a:pt x="3670" y="13056"/>
                    <a:pt x="4461" y="13955"/>
                    <a:pt x="5410" y="13955"/>
                  </a:cubicBezTo>
                  <a:cubicBezTo>
                    <a:pt x="6385" y="13955"/>
                    <a:pt x="7177" y="13056"/>
                    <a:pt x="7177" y="11978"/>
                  </a:cubicBezTo>
                  <a:cubicBezTo>
                    <a:pt x="7177" y="10870"/>
                    <a:pt x="6385" y="9972"/>
                    <a:pt x="5410" y="9972"/>
                  </a:cubicBezTo>
                  <a:close/>
                  <a:moveTo>
                    <a:pt x="14996" y="9330"/>
                  </a:moveTo>
                  <a:lnTo>
                    <a:pt x="17510" y="9330"/>
                  </a:lnTo>
                  <a:cubicBezTo>
                    <a:pt x="17667" y="9330"/>
                    <a:pt x="17824" y="9473"/>
                    <a:pt x="17824" y="9645"/>
                  </a:cubicBezTo>
                  <a:cubicBezTo>
                    <a:pt x="17824" y="9817"/>
                    <a:pt x="17667" y="9960"/>
                    <a:pt x="17510" y="9960"/>
                  </a:cubicBezTo>
                  <a:lnTo>
                    <a:pt x="14996" y="9960"/>
                  </a:lnTo>
                  <a:cubicBezTo>
                    <a:pt x="14839" y="9960"/>
                    <a:pt x="14708" y="9817"/>
                    <a:pt x="14708" y="9645"/>
                  </a:cubicBezTo>
                  <a:cubicBezTo>
                    <a:pt x="14708" y="9473"/>
                    <a:pt x="14839" y="9330"/>
                    <a:pt x="14996" y="9330"/>
                  </a:cubicBezTo>
                  <a:close/>
                  <a:moveTo>
                    <a:pt x="13729" y="7890"/>
                  </a:moveTo>
                  <a:lnTo>
                    <a:pt x="17509" y="7890"/>
                  </a:lnTo>
                  <a:cubicBezTo>
                    <a:pt x="17666" y="7890"/>
                    <a:pt x="17824" y="8033"/>
                    <a:pt x="17824" y="8205"/>
                  </a:cubicBezTo>
                  <a:cubicBezTo>
                    <a:pt x="17824" y="8377"/>
                    <a:pt x="17666" y="8520"/>
                    <a:pt x="17509" y="8520"/>
                  </a:cubicBezTo>
                  <a:lnTo>
                    <a:pt x="13729" y="8520"/>
                  </a:lnTo>
                  <a:cubicBezTo>
                    <a:pt x="13545" y="8520"/>
                    <a:pt x="13414" y="8377"/>
                    <a:pt x="13414" y="8205"/>
                  </a:cubicBezTo>
                  <a:cubicBezTo>
                    <a:pt x="13414" y="8033"/>
                    <a:pt x="13545" y="7890"/>
                    <a:pt x="13729" y="7890"/>
                  </a:cubicBezTo>
                  <a:close/>
                  <a:moveTo>
                    <a:pt x="13729" y="6420"/>
                  </a:moveTo>
                  <a:lnTo>
                    <a:pt x="17509" y="6420"/>
                  </a:lnTo>
                  <a:cubicBezTo>
                    <a:pt x="17666" y="6420"/>
                    <a:pt x="17824" y="6563"/>
                    <a:pt x="17824" y="6736"/>
                  </a:cubicBezTo>
                  <a:cubicBezTo>
                    <a:pt x="17824" y="6937"/>
                    <a:pt x="17666" y="7080"/>
                    <a:pt x="17509" y="7080"/>
                  </a:cubicBezTo>
                  <a:lnTo>
                    <a:pt x="13729" y="7080"/>
                  </a:lnTo>
                  <a:cubicBezTo>
                    <a:pt x="13545" y="7080"/>
                    <a:pt x="13414" y="6937"/>
                    <a:pt x="13414" y="6736"/>
                  </a:cubicBezTo>
                  <a:cubicBezTo>
                    <a:pt x="13414" y="6563"/>
                    <a:pt x="13545" y="6420"/>
                    <a:pt x="13729" y="6420"/>
                  </a:cubicBezTo>
                  <a:close/>
                  <a:moveTo>
                    <a:pt x="11122" y="5902"/>
                  </a:moveTo>
                  <a:lnTo>
                    <a:pt x="9861" y="7304"/>
                  </a:lnTo>
                  <a:lnTo>
                    <a:pt x="9782" y="7424"/>
                  </a:lnTo>
                  <a:lnTo>
                    <a:pt x="8443" y="8946"/>
                  </a:lnTo>
                  <a:cubicBezTo>
                    <a:pt x="8758" y="9185"/>
                    <a:pt x="9152" y="9364"/>
                    <a:pt x="9572" y="9364"/>
                  </a:cubicBezTo>
                  <a:cubicBezTo>
                    <a:pt x="10623" y="9364"/>
                    <a:pt x="11490" y="8379"/>
                    <a:pt x="11490" y="7185"/>
                  </a:cubicBezTo>
                  <a:cubicBezTo>
                    <a:pt x="11490" y="6678"/>
                    <a:pt x="11358" y="6260"/>
                    <a:pt x="11122" y="5902"/>
                  </a:cubicBezTo>
                  <a:close/>
                  <a:moveTo>
                    <a:pt x="9861" y="5036"/>
                  </a:moveTo>
                  <a:lnTo>
                    <a:pt x="9861" y="6349"/>
                  </a:lnTo>
                  <a:lnTo>
                    <a:pt x="10702" y="5424"/>
                  </a:lnTo>
                  <a:cubicBezTo>
                    <a:pt x="10465" y="5215"/>
                    <a:pt x="10176" y="5096"/>
                    <a:pt x="9861" y="5036"/>
                  </a:cubicBezTo>
                  <a:close/>
                  <a:moveTo>
                    <a:pt x="9283" y="5036"/>
                  </a:moveTo>
                  <a:cubicBezTo>
                    <a:pt x="8364" y="5185"/>
                    <a:pt x="7655" y="6081"/>
                    <a:pt x="7655" y="7185"/>
                  </a:cubicBezTo>
                  <a:cubicBezTo>
                    <a:pt x="7655" y="7663"/>
                    <a:pt x="7786" y="8110"/>
                    <a:pt x="8022" y="8468"/>
                  </a:cubicBezTo>
                  <a:lnTo>
                    <a:pt x="9283" y="7036"/>
                  </a:lnTo>
                  <a:close/>
                  <a:moveTo>
                    <a:pt x="13069" y="4980"/>
                  </a:moveTo>
                  <a:lnTo>
                    <a:pt x="17509" y="4980"/>
                  </a:lnTo>
                  <a:cubicBezTo>
                    <a:pt x="17666" y="4980"/>
                    <a:pt x="17824" y="5123"/>
                    <a:pt x="17824" y="5324"/>
                  </a:cubicBezTo>
                  <a:cubicBezTo>
                    <a:pt x="17824" y="5497"/>
                    <a:pt x="17666" y="5640"/>
                    <a:pt x="17509" y="5640"/>
                  </a:cubicBezTo>
                  <a:lnTo>
                    <a:pt x="13069" y="5640"/>
                  </a:lnTo>
                  <a:cubicBezTo>
                    <a:pt x="12912" y="5640"/>
                    <a:pt x="12780" y="5497"/>
                    <a:pt x="12780" y="5324"/>
                  </a:cubicBezTo>
                  <a:cubicBezTo>
                    <a:pt x="12780" y="5123"/>
                    <a:pt x="12912" y="4980"/>
                    <a:pt x="13069" y="4980"/>
                  </a:cubicBezTo>
                  <a:close/>
                  <a:moveTo>
                    <a:pt x="9572" y="4320"/>
                  </a:moveTo>
                  <a:cubicBezTo>
                    <a:pt x="10255" y="4320"/>
                    <a:pt x="10912" y="4648"/>
                    <a:pt x="11358" y="5156"/>
                  </a:cubicBezTo>
                  <a:cubicBezTo>
                    <a:pt x="11805" y="5663"/>
                    <a:pt x="12094" y="6409"/>
                    <a:pt x="12094" y="7185"/>
                  </a:cubicBezTo>
                  <a:cubicBezTo>
                    <a:pt x="12094" y="8767"/>
                    <a:pt x="10964" y="10050"/>
                    <a:pt x="9572" y="10050"/>
                  </a:cubicBezTo>
                  <a:cubicBezTo>
                    <a:pt x="8180" y="10050"/>
                    <a:pt x="7050" y="8767"/>
                    <a:pt x="7050" y="7185"/>
                  </a:cubicBezTo>
                  <a:cubicBezTo>
                    <a:pt x="7050" y="5603"/>
                    <a:pt x="8180" y="4320"/>
                    <a:pt x="9572" y="4320"/>
                  </a:cubicBezTo>
                  <a:close/>
                  <a:moveTo>
                    <a:pt x="5726" y="2845"/>
                  </a:moveTo>
                  <a:lnTo>
                    <a:pt x="5726" y="9343"/>
                  </a:lnTo>
                  <a:cubicBezTo>
                    <a:pt x="6860" y="9493"/>
                    <a:pt x="7757" y="10601"/>
                    <a:pt x="7757" y="11978"/>
                  </a:cubicBezTo>
                  <a:cubicBezTo>
                    <a:pt x="7757" y="12308"/>
                    <a:pt x="7704" y="12667"/>
                    <a:pt x="7598" y="12966"/>
                  </a:cubicBezTo>
                  <a:lnTo>
                    <a:pt x="18990" y="12966"/>
                  </a:lnTo>
                  <a:cubicBezTo>
                    <a:pt x="19411" y="12966"/>
                    <a:pt x="19754" y="12577"/>
                    <a:pt x="19754" y="12098"/>
                  </a:cubicBezTo>
                  <a:lnTo>
                    <a:pt x="19754" y="2845"/>
                  </a:lnTo>
                  <a:close/>
                  <a:moveTo>
                    <a:pt x="5146" y="659"/>
                  </a:moveTo>
                  <a:cubicBezTo>
                    <a:pt x="4751" y="659"/>
                    <a:pt x="4461" y="988"/>
                    <a:pt x="4461" y="1407"/>
                  </a:cubicBezTo>
                  <a:cubicBezTo>
                    <a:pt x="4461" y="1827"/>
                    <a:pt x="4751" y="2156"/>
                    <a:pt x="5146" y="2156"/>
                  </a:cubicBezTo>
                  <a:lnTo>
                    <a:pt x="20361" y="2156"/>
                  </a:lnTo>
                  <a:cubicBezTo>
                    <a:pt x="20703" y="2156"/>
                    <a:pt x="20994" y="1827"/>
                    <a:pt x="20994" y="1407"/>
                  </a:cubicBezTo>
                  <a:cubicBezTo>
                    <a:pt x="20994" y="988"/>
                    <a:pt x="20703" y="659"/>
                    <a:pt x="20361" y="659"/>
                  </a:cubicBezTo>
                  <a:close/>
                  <a:moveTo>
                    <a:pt x="5146" y="0"/>
                  </a:moveTo>
                  <a:lnTo>
                    <a:pt x="20361" y="0"/>
                  </a:lnTo>
                  <a:cubicBezTo>
                    <a:pt x="21046" y="0"/>
                    <a:pt x="21600" y="629"/>
                    <a:pt x="21600" y="1407"/>
                  </a:cubicBezTo>
                  <a:cubicBezTo>
                    <a:pt x="21600" y="2186"/>
                    <a:pt x="21046" y="2845"/>
                    <a:pt x="20361" y="2845"/>
                  </a:cubicBezTo>
                  <a:lnTo>
                    <a:pt x="20361" y="12098"/>
                  </a:lnTo>
                  <a:cubicBezTo>
                    <a:pt x="20361" y="12966"/>
                    <a:pt x="19728" y="13655"/>
                    <a:pt x="18990" y="13655"/>
                  </a:cubicBezTo>
                  <a:lnTo>
                    <a:pt x="13057" y="13655"/>
                  </a:lnTo>
                  <a:lnTo>
                    <a:pt x="13057" y="15242"/>
                  </a:lnTo>
                  <a:cubicBezTo>
                    <a:pt x="13215" y="15392"/>
                    <a:pt x="13347" y="15602"/>
                    <a:pt x="13347" y="15841"/>
                  </a:cubicBezTo>
                  <a:cubicBezTo>
                    <a:pt x="13347" y="16231"/>
                    <a:pt x="13083" y="16530"/>
                    <a:pt x="12740" y="16530"/>
                  </a:cubicBezTo>
                  <a:cubicBezTo>
                    <a:pt x="12424" y="16530"/>
                    <a:pt x="12160" y="16231"/>
                    <a:pt x="12160" y="15841"/>
                  </a:cubicBezTo>
                  <a:cubicBezTo>
                    <a:pt x="12160" y="15602"/>
                    <a:pt x="12266" y="15392"/>
                    <a:pt x="12450" y="15242"/>
                  </a:cubicBezTo>
                  <a:lnTo>
                    <a:pt x="12450" y="13655"/>
                  </a:lnTo>
                  <a:lnTo>
                    <a:pt x="7229" y="13655"/>
                  </a:lnTo>
                  <a:cubicBezTo>
                    <a:pt x="6807" y="14224"/>
                    <a:pt x="6148" y="14613"/>
                    <a:pt x="5410" y="14613"/>
                  </a:cubicBezTo>
                  <a:cubicBezTo>
                    <a:pt x="4118" y="14613"/>
                    <a:pt x="3063" y="13446"/>
                    <a:pt x="3063" y="11978"/>
                  </a:cubicBezTo>
                  <a:cubicBezTo>
                    <a:pt x="3063" y="10601"/>
                    <a:pt x="3960" y="9493"/>
                    <a:pt x="5120" y="9343"/>
                  </a:cubicBezTo>
                  <a:lnTo>
                    <a:pt x="5120" y="2845"/>
                  </a:lnTo>
                  <a:cubicBezTo>
                    <a:pt x="4434" y="2845"/>
                    <a:pt x="3881" y="2186"/>
                    <a:pt x="3881" y="1407"/>
                  </a:cubicBezTo>
                  <a:cubicBezTo>
                    <a:pt x="3881" y="629"/>
                    <a:pt x="4434" y="0"/>
                    <a:pt x="5146" y="0"/>
                  </a:cubicBezTo>
                  <a:close/>
                </a:path>
              </a:pathLst>
            </a:custGeom>
            <a:solidFill>
              <a:srgbClr val="111340"/>
            </a:solidFill>
            <a:ln w="12700" cap="flat">
              <a:noFill/>
              <a:miter lim="400000"/>
            </a:ln>
            <a:effectLst/>
          </p:spPr>
          <p:txBody>
            <a:bodyPr wrap="square" lIns="45719" tIns="45719" rIns="45719" bIns="45719" numCol="1" anchor="ctr">
              <a:noAutofit/>
            </a:bodyPr>
            <a:lstStyle/>
            <a:p>
              <a:pPr algn="ctr">
                <a:defRPr sz="1800">
                  <a:latin typeface="Poppins Regular"/>
                  <a:ea typeface="Poppins Regular"/>
                  <a:cs typeface="Poppins Regular"/>
                  <a:sym typeface="Poppins Regular"/>
                </a:defRPr>
              </a:pPr>
            </a:p>
          </p:txBody>
        </p:sp>
      </p:grpSp>
      <p:sp>
        <p:nvSpPr>
          <p:cNvPr id="1894" name="การจัดการความรู้ช่วยในการพัฒนาต่อยอดทักษะ…"/>
          <p:cNvSpPr txBox="1"/>
          <p:nvPr/>
        </p:nvSpPr>
        <p:spPr>
          <a:xfrm>
            <a:off x="12834107" y="3716914"/>
            <a:ext cx="9980949" cy="7838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914216">
              <a:lnSpc>
                <a:spcPct val="90000"/>
              </a:lnSpc>
              <a:defRPr sz="4600">
                <a:solidFill>
                  <a:srgbClr val="FFFFFF"/>
                </a:solidFill>
                <a:latin typeface="+mn-lt"/>
                <a:ea typeface="+mn-ea"/>
                <a:cs typeface="+mn-cs"/>
                <a:sym typeface="TH Sarabun New"/>
              </a:defRPr>
            </a:pPr>
            <a:r>
              <a:t>  การจัดการความรู้ช่วยในการพัฒนาต่อยอดทักษะ</a:t>
            </a:r>
          </a:p>
          <a:p>
            <a:pPr algn="ctr" defTabSz="914216">
              <a:lnSpc>
                <a:spcPct val="90000"/>
              </a:lnSpc>
              <a:defRPr sz="4600">
                <a:solidFill>
                  <a:srgbClr val="FFFFFF"/>
                </a:solidFill>
                <a:latin typeface="+mn-lt"/>
                <a:ea typeface="+mn-ea"/>
                <a:cs typeface="+mn-cs"/>
                <a:sym typeface="TH Sarabun New"/>
              </a:defRPr>
            </a:pPr>
            <a:r>
              <a:t>ในการแก้ปัญหาขององค์กร โดยการรวบรวมประสบการณ์จากผู้เชี่ยวชาญ ทั้งวิธีการทำงาน กฎเกณฑ์การทำงาน </a:t>
            </a:r>
          </a:p>
          <a:p>
            <a:pPr algn="ctr" defTabSz="914216">
              <a:lnSpc>
                <a:spcPct val="90000"/>
              </a:lnSpc>
              <a:defRPr sz="4600">
                <a:solidFill>
                  <a:srgbClr val="FFFFFF"/>
                </a:solidFill>
                <a:latin typeface="+mn-lt"/>
                <a:ea typeface="+mn-ea"/>
                <a:cs typeface="+mn-cs"/>
                <a:sym typeface="TH Sarabun New"/>
              </a:defRPr>
            </a:pPr>
            <a:r>
              <a:t>วิธีการใช้เอกสารสำคัญประกอบการทำงาน แหล่งความรู้ ที่ต้องใช้อ้างอิงในการทำงานทั้งที่ที่มีอยู่บนอินทราเน็ต</a:t>
            </a:r>
          </a:p>
          <a:p>
            <a:pPr algn="ctr" defTabSz="914216">
              <a:lnSpc>
                <a:spcPct val="90000"/>
              </a:lnSpc>
              <a:defRPr sz="4600">
                <a:solidFill>
                  <a:srgbClr val="FFFFFF"/>
                </a:solidFill>
                <a:latin typeface="+mn-lt"/>
                <a:ea typeface="+mn-ea"/>
                <a:cs typeface="+mn-cs"/>
                <a:sym typeface="TH Sarabun New"/>
              </a:defRPr>
            </a:pPr>
            <a:r>
              <a:t>ภายในองค์กร หรือบนอินเทอร์เน็ตภายนอกองค์กร รายชื่อ</a:t>
            </a:r>
          </a:p>
          <a:p>
            <a:pPr algn="ctr" defTabSz="914216">
              <a:lnSpc>
                <a:spcPct val="90000"/>
              </a:lnSpc>
              <a:defRPr sz="4600">
                <a:solidFill>
                  <a:srgbClr val="FFFFFF"/>
                </a:solidFill>
                <a:latin typeface="+mn-lt"/>
                <a:ea typeface="+mn-ea"/>
                <a:cs typeface="+mn-cs"/>
                <a:sym typeface="TH Sarabun New"/>
              </a:defRPr>
            </a:pPr>
            <a:r>
              <a:t>ผู้เกี่ยวข้องหรือผู้เชี่ยวชาญ รวมทั้งสารสนเทศที่ใช้</a:t>
            </a:r>
          </a:p>
          <a:p>
            <a:pPr algn="ctr" defTabSz="914216">
              <a:lnSpc>
                <a:spcPct val="90000"/>
              </a:lnSpc>
              <a:defRPr sz="4600">
                <a:solidFill>
                  <a:srgbClr val="FFFFFF"/>
                </a:solidFill>
                <a:latin typeface="+mn-lt"/>
                <a:ea typeface="+mn-ea"/>
                <a:cs typeface="+mn-cs"/>
                <a:sym typeface="TH Sarabun New"/>
              </a:defRPr>
            </a:pPr>
            <a:r>
              <a:t>ในการทำงานที่มีประโยชน์ในการเรียนรู้ ทำงาน แก้ปัญหา และตัดสินใจ ดังนั้นการจัดการความรู้ ทำให้องค์กรเพิ่มความสามารถในการแก้ไขปัญหาในงานสำคัญๆ ขององค์กร </a:t>
            </a:r>
          </a:p>
          <a:p>
            <a:pPr algn="ctr" defTabSz="914216">
              <a:lnSpc>
                <a:spcPct val="90000"/>
              </a:lnSpc>
              <a:defRPr sz="4600">
                <a:solidFill>
                  <a:srgbClr val="FFFFFF"/>
                </a:solidFill>
                <a:latin typeface="+mn-lt"/>
                <a:ea typeface="+mn-ea"/>
                <a:cs typeface="+mn-cs"/>
                <a:sym typeface="TH Sarabun New"/>
              </a:defRPr>
            </a:pPr>
            <a:r>
              <a:t>ที่ต้องการความรู้ความสามารถและประสบการณ์พิเศษ</a:t>
            </a:r>
          </a:p>
        </p:txBody>
      </p:sp>
      <p:sp>
        <p:nvSpPr>
          <p:cNvPr id="1895" name="Freeform: Shape 993"/>
          <p:cNvSpPr/>
          <p:nvPr/>
        </p:nvSpPr>
        <p:spPr>
          <a:xfrm>
            <a:off x="2883561" y="821979"/>
            <a:ext cx="14006891" cy="20742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03" y="0"/>
                </a:moveTo>
                <a:lnTo>
                  <a:pt x="0" y="5419"/>
                </a:lnTo>
                <a:lnTo>
                  <a:pt x="1251" y="7014"/>
                </a:lnTo>
                <a:lnTo>
                  <a:pt x="2270" y="21600"/>
                </a:lnTo>
                <a:lnTo>
                  <a:pt x="21600" y="18501"/>
                </a:lnTo>
                <a:lnTo>
                  <a:pt x="21600" y="0"/>
                </a:lnTo>
                <a:close/>
              </a:path>
            </a:pathLst>
          </a:custGeom>
          <a:solidFill>
            <a:srgbClr val="FFA904"/>
          </a:solidFill>
          <a:ln w="12700">
            <a:miter lim="400000"/>
          </a:ln>
        </p:spPr>
        <p:txBody>
          <a:bodyPr lIns="45719" rIns="45719" anchor="ctr"/>
          <a:lstStyle/>
          <a:p>
            <a:pPr algn="ctr">
              <a:defRPr sz="1800">
                <a:latin typeface="Poppins Regular"/>
                <a:ea typeface="Poppins Regular"/>
                <a:cs typeface="Poppins Regular"/>
                <a:sym typeface="Poppins Regular"/>
              </a:defRPr>
            </a:pPr>
          </a:p>
        </p:txBody>
      </p:sp>
      <p:sp>
        <p:nvSpPr>
          <p:cNvPr id="1896" name="Freeform: Shape 994"/>
          <p:cNvSpPr/>
          <p:nvPr/>
        </p:nvSpPr>
        <p:spPr>
          <a:xfrm>
            <a:off x="943862" y="889253"/>
            <a:ext cx="1939699" cy="1939698"/>
          </a:xfrm>
          <a:prstGeom prst="ellipse">
            <a:avLst/>
          </a:prstGeom>
          <a:solidFill>
            <a:srgbClr val="FFA904"/>
          </a:solidFill>
          <a:ln w="12700">
            <a:miter lim="400000"/>
          </a:ln>
        </p:spPr>
        <p:txBody>
          <a:bodyPr lIns="45719" rIns="45719" anchor="ctr"/>
          <a:lstStyle/>
          <a:p>
            <a:pPr algn="ctr">
              <a:defRPr sz="1800">
                <a:latin typeface="Poppins Regular"/>
                <a:ea typeface="Poppins Regular"/>
                <a:cs typeface="Poppins Regular"/>
                <a:sym typeface="Poppins Regular"/>
              </a:defRPr>
            </a:pPr>
          </a:p>
        </p:txBody>
      </p:sp>
      <p:sp>
        <p:nvSpPr>
          <p:cNvPr id="1897" name="Freeform: Shape 995"/>
          <p:cNvSpPr/>
          <p:nvPr/>
        </p:nvSpPr>
        <p:spPr>
          <a:xfrm>
            <a:off x="1131976" y="1078613"/>
            <a:ext cx="1562224" cy="15609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777"/>
                  <a:pt x="16764" y="21600"/>
                  <a:pt x="10809" y="21600"/>
                </a:cubicBezTo>
                <a:cubicBezTo>
                  <a:pt x="4836" y="21600"/>
                  <a:pt x="0" y="16777"/>
                  <a:pt x="0" y="10800"/>
                </a:cubicBezTo>
                <a:cubicBezTo>
                  <a:pt x="0" y="4840"/>
                  <a:pt x="4836" y="0"/>
                  <a:pt x="10809" y="0"/>
                </a:cubicBezTo>
                <a:cubicBezTo>
                  <a:pt x="16764" y="0"/>
                  <a:pt x="21600" y="4840"/>
                  <a:pt x="21600" y="10800"/>
                </a:cubicBezTo>
                <a:close/>
              </a:path>
            </a:pathLst>
          </a:custGeom>
          <a:solidFill>
            <a:srgbClr val="FFFFFF"/>
          </a:solidFill>
          <a:ln w="12700">
            <a:miter lim="400000"/>
          </a:ln>
        </p:spPr>
        <p:txBody>
          <a:bodyPr lIns="45719" rIns="45719" anchor="ctr"/>
          <a:lstStyle/>
          <a:p>
            <a:pPr algn="ctr">
              <a:defRPr sz="1800">
                <a:latin typeface="Poppins Regular"/>
                <a:ea typeface="Poppins Regular"/>
                <a:cs typeface="Poppins Regular"/>
                <a:sym typeface="Poppins Regular"/>
              </a:defRPr>
            </a:pPr>
          </a:p>
        </p:txBody>
      </p:sp>
      <p:sp>
        <p:nvSpPr>
          <p:cNvPr id="1898" name="Freeform: Shape 1146"/>
          <p:cNvSpPr/>
          <p:nvPr/>
        </p:nvSpPr>
        <p:spPr>
          <a:xfrm>
            <a:off x="1373660" y="1448612"/>
            <a:ext cx="1080102" cy="8222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171" y="12520"/>
                </a:moveTo>
                <a:cubicBezTo>
                  <a:pt x="16922" y="12520"/>
                  <a:pt x="16772" y="12651"/>
                  <a:pt x="16772" y="12716"/>
                </a:cubicBezTo>
                <a:lnTo>
                  <a:pt x="16772" y="20000"/>
                </a:lnTo>
                <a:lnTo>
                  <a:pt x="20406" y="20000"/>
                </a:lnTo>
                <a:lnTo>
                  <a:pt x="20406" y="12716"/>
                </a:lnTo>
                <a:cubicBezTo>
                  <a:pt x="20406" y="12651"/>
                  <a:pt x="20256" y="12520"/>
                  <a:pt x="20007" y="12520"/>
                </a:cubicBezTo>
                <a:close/>
                <a:moveTo>
                  <a:pt x="6371" y="11704"/>
                </a:moveTo>
                <a:cubicBezTo>
                  <a:pt x="6147" y="11704"/>
                  <a:pt x="5972" y="12030"/>
                  <a:pt x="5972" y="12357"/>
                </a:cubicBezTo>
                <a:lnTo>
                  <a:pt x="5972" y="20000"/>
                </a:lnTo>
                <a:lnTo>
                  <a:pt x="9606" y="20000"/>
                </a:lnTo>
                <a:lnTo>
                  <a:pt x="9606" y="12357"/>
                </a:lnTo>
                <a:cubicBezTo>
                  <a:pt x="9606" y="12030"/>
                  <a:pt x="9431" y="11704"/>
                  <a:pt x="9207" y="11704"/>
                </a:cubicBezTo>
                <a:close/>
                <a:moveTo>
                  <a:pt x="18587" y="8353"/>
                </a:moveTo>
                <a:cubicBezTo>
                  <a:pt x="18239" y="8353"/>
                  <a:pt x="17990" y="8711"/>
                  <a:pt x="17990" y="9136"/>
                </a:cubicBezTo>
                <a:cubicBezTo>
                  <a:pt x="17990" y="9592"/>
                  <a:pt x="18239" y="9951"/>
                  <a:pt x="18587" y="9951"/>
                </a:cubicBezTo>
                <a:cubicBezTo>
                  <a:pt x="18911" y="9951"/>
                  <a:pt x="19184" y="9592"/>
                  <a:pt x="19184" y="9136"/>
                </a:cubicBezTo>
                <a:cubicBezTo>
                  <a:pt x="19184" y="8711"/>
                  <a:pt x="18911" y="8353"/>
                  <a:pt x="18587" y="8353"/>
                </a:cubicBezTo>
                <a:close/>
                <a:moveTo>
                  <a:pt x="11770" y="7784"/>
                </a:moveTo>
                <a:cubicBezTo>
                  <a:pt x="11547" y="7784"/>
                  <a:pt x="11372" y="8013"/>
                  <a:pt x="11372" y="8274"/>
                </a:cubicBezTo>
                <a:lnTo>
                  <a:pt x="11372" y="20000"/>
                </a:lnTo>
                <a:lnTo>
                  <a:pt x="15006" y="20000"/>
                </a:lnTo>
                <a:lnTo>
                  <a:pt x="15006" y="8274"/>
                </a:lnTo>
                <a:cubicBezTo>
                  <a:pt x="15006" y="8013"/>
                  <a:pt x="14831" y="7784"/>
                  <a:pt x="14607" y="7784"/>
                </a:cubicBezTo>
                <a:close/>
                <a:moveTo>
                  <a:pt x="7790" y="6982"/>
                </a:moveTo>
                <a:cubicBezTo>
                  <a:pt x="7441" y="6982"/>
                  <a:pt x="7168" y="7341"/>
                  <a:pt x="7168" y="7798"/>
                </a:cubicBezTo>
                <a:cubicBezTo>
                  <a:pt x="7168" y="8222"/>
                  <a:pt x="7441" y="8581"/>
                  <a:pt x="7790" y="8581"/>
                </a:cubicBezTo>
                <a:cubicBezTo>
                  <a:pt x="8113" y="8581"/>
                  <a:pt x="8362" y="8222"/>
                  <a:pt x="8362" y="7798"/>
                </a:cubicBezTo>
                <a:cubicBezTo>
                  <a:pt x="8362" y="7341"/>
                  <a:pt x="8113" y="6982"/>
                  <a:pt x="7790" y="6982"/>
                </a:cubicBezTo>
                <a:close/>
                <a:moveTo>
                  <a:pt x="1543" y="6184"/>
                </a:moveTo>
                <a:cubicBezTo>
                  <a:pt x="1319" y="6184"/>
                  <a:pt x="1170" y="6413"/>
                  <a:pt x="1170" y="6674"/>
                </a:cubicBezTo>
                <a:lnTo>
                  <a:pt x="1170" y="20000"/>
                </a:lnTo>
                <a:lnTo>
                  <a:pt x="4554" y="20000"/>
                </a:lnTo>
                <a:lnTo>
                  <a:pt x="4554" y="6674"/>
                </a:lnTo>
                <a:cubicBezTo>
                  <a:pt x="4554" y="6413"/>
                  <a:pt x="4380" y="6184"/>
                  <a:pt x="4181" y="6184"/>
                </a:cubicBezTo>
                <a:close/>
                <a:moveTo>
                  <a:pt x="1543" y="5433"/>
                </a:moveTo>
                <a:lnTo>
                  <a:pt x="4181" y="5433"/>
                </a:lnTo>
                <a:cubicBezTo>
                  <a:pt x="4703" y="5433"/>
                  <a:pt x="5126" y="5988"/>
                  <a:pt x="5126" y="6674"/>
                </a:cubicBezTo>
                <a:lnTo>
                  <a:pt x="5126" y="20000"/>
                </a:lnTo>
                <a:lnTo>
                  <a:pt x="5400" y="20000"/>
                </a:lnTo>
                <a:lnTo>
                  <a:pt x="5400" y="12357"/>
                </a:lnTo>
                <a:cubicBezTo>
                  <a:pt x="5400" y="11606"/>
                  <a:pt x="5848" y="10985"/>
                  <a:pt x="6371" y="10985"/>
                </a:cubicBezTo>
                <a:lnTo>
                  <a:pt x="9207" y="10985"/>
                </a:lnTo>
                <a:cubicBezTo>
                  <a:pt x="9730" y="10985"/>
                  <a:pt x="10178" y="11606"/>
                  <a:pt x="10178" y="12357"/>
                </a:cubicBezTo>
                <a:lnTo>
                  <a:pt x="10178" y="20000"/>
                </a:lnTo>
                <a:lnTo>
                  <a:pt x="10800" y="20000"/>
                </a:lnTo>
                <a:lnTo>
                  <a:pt x="10800" y="8274"/>
                </a:lnTo>
                <a:cubicBezTo>
                  <a:pt x="10800" y="7588"/>
                  <a:pt x="11223" y="7033"/>
                  <a:pt x="11770" y="7033"/>
                </a:cubicBezTo>
                <a:lnTo>
                  <a:pt x="14607" y="7033"/>
                </a:lnTo>
                <a:cubicBezTo>
                  <a:pt x="15130" y="7033"/>
                  <a:pt x="15578" y="7588"/>
                  <a:pt x="15578" y="8274"/>
                </a:cubicBezTo>
                <a:lnTo>
                  <a:pt x="15578" y="20000"/>
                </a:lnTo>
                <a:lnTo>
                  <a:pt x="16200" y="20000"/>
                </a:lnTo>
                <a:lnTo>
                  <a:pt x="16200" y="12716"/>
                </a:lnTo>
                <a:cubicBezTo>
                  <a:pt x="16200" y="12194"/>
                  <a:pt x="16623" y="11769"/>
                  <a:pt x="17171" y="11769"/>
                </a:cubicBezTo>
                <a:lnTo>
                  <a:pt x="20007" y="11769"/>
                </a:lnTo>
                <a:cubicBezTo>
                  <a:pt x="20530" y="11769"/>
                  <a:pt x="20953" y="12194"/>
                  <a:pt x="20953" y="12716"/>
                </a:cubicBezTo>
                <a:lnTo>
                  <a:pt x="20953" y="20000"/>
                </a:lnTo>
                <a:lnTo>
                  <a:pt x="21028" y="20000"/>
                </a:lnTo>
                <a:cubicBezTo>
                  <a:pt x="21351" y="20000"/>
                  <a:pt x="21600" y="20359"/>
                  <a:pt x="21600" y="20751"/>
                </a:cubicBezTo>
                <a:lnTo>
                  <a:pt x="21600" y="20881"/>
                </a:lnTo>
                <a:cubicBezTo>
                  <a:pt x="21600" y="21273"/>
                  <a:pt x="21351" y="21600"/>
                  <a:pt x="21028" y="21600"/>
                </a:cubicBezTo>
                <a:lnTo>
                  <a:pt x="547" y="21600"/>
                </a:lnTo>
                <a:cubicBezTo>
                  <a:pt x="224" y="21600"/>
                  <a:pt x="0" y="21273"/>
                  <a:pt x="0" y="20881"/>
                </a:cubicBezTo>
                <a:lnTo>
                  <a:pt x="0" y="20751"/>
                </a:lnTo>
                <a:cubicBezTo>
                  <a:pt x="0" y="20359"/>
                  <a:pt x="224" y="20000"/>
                  <a:pt x="547" y="20000"/>
                </a:cubicBezTo>
                <a:lnTo>
                  <a:pt x="622" y="20000"/>
                </a:lnTo>
                <a:lnTo>
                  <a:pt x="622" y="6674"/>
                </a:lnTo>
                <a:cubicBezTo>
                  <a:pt x="622" y="5988"/>
                  <a:pt x="1020" y="5433"/>
                  <a:pt x="1543" y="5433"/>
                </a:cubicBezTo>
                <a:close/>
                <a:moveTo>
                  <a:pt x="13188" y="1501"/>
                </a:moveTo>
                <a:cubicBezTo>
                  <a:pt x="12840" y="1501"/>
                  <a:pt x="12591" y="1860"/>
                  <a:pt x="12591" y="2284"/>
                </a:cubicBezTo>
                <a:cubicBezTo>
                  <a:pt x="12591" y="2741"/>
                  <a:pt x="12840" y="3067"/>
                  <a:pt x="13188" y="3067"/>
                </a:cubicBezTo>
                <a:cubicBezTo>
                  <a:pt x="13512" y="3067"/>
                  <a:pt x="13785" y="2741"/>
                  <a:pt x="13785" y="2284"/>
                </a:cubicBezTo>
                <a:cubicBezTo>
                  <a:pt x="13785" y="1860"/>
                  <a:pt x="13512" y="1501"/>
                  <a:pt x="13188" y="1501"/>
                </a:cubicBezTo>
                <a:close/>
                <a:moveTo>
                  <a:pt x="2863" y="718"/>
                </a:moveTo>
                <a:cubicBezTo>
                  <a:pt x="2540" y="718"/>
                  <a:pt x="2266" y="1077"/>
                  <a:pt x="2266" y="1501"/>
                </a:cubicBezTo>
                <a:cubicBezTo>
                  <a:pt x="2266" y="1925"/>
                  <a:pt x="2540" y="2284"/>
                  <a:pt x="2863" y="2284"/>
                </a:cubicBezTo>
                <a:cubicBezTo>
                  <a:pt x="3212" y="2284"/>
                  <a:pt x="3461" y="1925"/>
                  <a:pt x="3461" y="1501"/>
                </a:cubicBezTo>
                <a:cubicBezTo>
                  <a:pt x="3461" y="1077"/>
                  <a:pt x="3212" y="718"/>
                  <a:pt x="2863" y="718"/>
                </a:cubicBezTo>
                <a:close/>
                <a:moveTo>
                  <a:pt x="2863" y="0"/>
                </a:moveTo>
                <a:cubicBezTo>
                  <a:pt x="3510" y="0"/>
                  <a:pt x="4033" y="653"/>
                  <a:pt x="4033" y="1501"/>
                </a:cubicBezTo>
                <a:cubicBezTo>
                  <a:pt x="4033" y="1794"/>
                  <a:pt x="3958" y="2056"/>
                  <a:pt x="3883" y="2284"/>
                </a:cubicBezTo>
                <a:lnTo>
                  <a:pt x="7168" y="6493"/>
                </a:lnTo>
                <a:cubicBezTo>
                  <a:pt x="7342" y="6330"/>
                  <a:pt x="7566" y="6264"/>
                  <a:pt x="7790" y="6264"/>
                </a:cubicBezTo>
                <a:cubicBezTo>
                  <a:pt x="8063" y="6264"/>
                  <a:pt x="8312" y="6395"/>
                  <a:pt x="8511" y="6591"/>
                </a:cubicBezTo>
                <a:lnTo>
                  <a:pt x="12119" y="2904"/>
                </a:lnTo>
                <a:cubicBezTo>
                  <a:pt x="12069" y="2708"/>
                  <a:pt x="12019" y="2512"/>
                  <a:pt x="12019" y="2284"/>
                </a:cubicBezTo>
                <a:cubicBezTo>
                  <a:pt x="12019" y="1436"/>
                  <a:pt x="12541" y="783"/>
                  <a:pt x="13188" y="783"/>
                </a:cubicBezTo>
                <a:cubicBezTo>
                  <a:pt x="13835" y="783"/>
                  <a:pt x="14358" y="1436"/>
                  <a:pt x="14358" y="2284"/>
                </a:cubicBezTo>
                <a:cubicBezTo>
                  <a:pt x="14358" y="2512"/>
                  <a:pt x="14308" y="2741"/>
                  <a:pt x="14258" y="2936"/>
                </a:cubicBezTo>
                <a:lnTo>
                  <a:pt x="17890" y="7928"/>
                </a:lnTo>
                <a:cubicBezTo>
                  <a:pt x="18090" y="7733"/>
                  <a:pt x="18338" y="7635"/>
                  <a:pt x="18587" y="7635"/>
                </a:cubicBezTo>
                <a:cubicBezTo>
                  <a:pt x="19209" y="7635"/>
                  <a:pt x="19756" y="8320"/>
                  <a:pt x="19756" y="9136"/>
                </a:cubicBezTo>
                <a:cubicBezTo>
                  <a:pt x="19756" y="10017"/>
                  <a:pt x="19209" y="10669"/>
                  <a:pt x="18587" y="10669"/>
                </a:cubicBezTo>
                <a:cubicBezTo>
                  <a:pt x="17940" y="10669"/>
                  <a:pt x="17418" y="10017"/>
                  <a:pt x="17418" y="9136"/>
                </a:cubicBezTo>
                <a:cubicBezTo>
                  <a:pt x="17418" y="8940"/>
                  <a:pt x="17468" y="8711"/>
                  <a:pt x="17542" y="8516"/>
                </a:cubicBezTo>
                <a:lnTo>
                  <a:pt x="13885" y="3524"/>
                </a:lnTo>
                <a:cubicBezTo>
                  <a:pt x="13686" y="3720"/>
                  <a:pt x="13437" y="3817"/>
                  <a:pt x="13188" y="3817"/>
                </a:cubicBezTo>
                <a:cubicBezTo>
                  <a:pt x="12915" y="3817"/>
                  <a:pt x="12666" y="3687"/>
                  <a:pt x="12467" y="3491"/>
                </a:cubicBezTo>
                <a:lnTo>
                  <a:pt x="8859" y="7178"/>
                </a:lnTo>
                <a:cubicBezTo>
                  <a:pt x="8909" y="7374"/>
                  <a:pt x="8934" y="7570"/>
                  <a:pt x="8934" y="7798"/>
                </a:cubicBezTo>
                <a:cubicBezTo>
                  <a:pt x="8934" y="8614"/>
                  <a:pt x="8436" y="9299"/>
                  <a:pt x="7790" y="9299"/>
                </a:cubicBezTo>
                <a:cubicBezTo>
                  <a:pt x="7118" y="9299"/>
                  <a:pt x="6620" y="8614"/>
                  <a:pt x="6620" y="7798"/>
                </a:cubicBezTo>
                <a:cubicBezTo>
                  <a:pt x="6620" y="7504"/>
                  <a:pt x="6670" y="7243"/>
                  <a:pt x="6769" y="7015"/>
                </a:cubicBezTo>
                <a:lnTo>
                  <a:pt x="3485" y="2806"/>
                </a:lnTo>
                <a:cubicBezTo>
                  <a:pt x="3286" y="2969"/>
                  <a:pt x="3087" y="3034"/>
                  <a:pt x="2863" y="3034"/>
                </a:cubicBezTo>
                <a:cubicBezTo>
                  <a:pt x="2217" y="3034"/>
                  <a:pt x="1694" y="2349"/>
                  <a:pt x="1694" y="1501"/>
                </a:cubicBezTo>
                <a:cubicBezTo>
                  <a:pt x="1694" y="653"/>
                  <a:pt x="2217" y="0"/>
                  <a:pt x="2863" y="0"/>
                </a:cubicBezTo>
                <a:close/>
              </a:path>
            </a:pathLst>
          </a:custGeom>
          <a:solidFill>
            <a:srgbClr val="111340"/>
          </a:solidFill>
          <a:ln w="12700">
            <a:miter lim="400000"/>
          </a:ln>
        </p:spPr>
        <p:txBody>
          <a:bodyPr lIns="45719" rIns="45719" anchor="ctr"/>
          <a:lstStyle/>
          <a:p>
            <a:pPr algn="ctr">
              <a:defRPr sz="1800">
                <a:latin typeface="Poppins Regular"/>
                <a:ea typeface="Poppins Regular"/>
                <a:cs typeface="Poppins Regular"/>
                <a:sym typeface="Poppins Regular"/>
              </a:defRPr>
            </a:pPr>
          </a:p>
        </p:txBody>
      </p:sp>
      <p:sp>
        <p:nvSpPr>
          <p:cNvPr id="1899" name="TextBox 133"/>
          <p:cNvSpPr txBox="1"/>
          <p:nvPr/>
        </p:nvSpPr>
        <p:spPr>
          <a:xfrm>
            <a:off x="-170060" y="892166"/>
            <a:ext cx="20114133" cy="1568833"/>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lnSpc>
                <a:spcPct val="120000"/>
              </a:lnSpc>
              <a:defRPr b="1" sz="8900">
                <a:solidFill>
                  <a:srgbClr val="FFFFFF"/>
                </a:solidFill>
                <a:latin typeface="+mn-lt"/>
                <a:ea typeface="+mn-ea"/>
                <a:cs typeface="+mn-cs"/>
                <a:sym typeface="TH Sarabun New"/>
              </a:defRPr>
            </a:lvl1pPr>
          </a:lstStyle>
          <a:p>
            <a:pPr/>
            <a:r>
              <a:t>ความสำคัญของการจัดการความรู้</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3" name="Rectangle"/>
          <p:cNvSpPr/>
          <p:nvPr/>
        </p:nvSpPr>
        <p:spPr>
          <a:xfrm>
            <a:off x="-233870" y="473759"/>
            <a:ext cx="24839040" cy="1574637"/>
          </a:xfrm>
          <a:prstGeom prst="rect">
            <a:avLst/>
          </a:prstGeom>
          <a:solidFill>
            <a:srgbClr val="5B9588"/>
          </a:solidFill>
          <a:ln w="12700">
            <a:miter lim="400000"/>
          </a:ln>
        </p:spPr>
        <p:txBody>
          <a:bodyPr lIns="45719" rIns="45719" anchor="ctr"/>
          <a:lstStyle/>
          <a:p>
            <a:pPr/>
          </a:p>
        </p:txBody>
      </p:sp>
      <p:sp>
        <p:nvSpPr>
          <p:cNvPr id="1904" name="Freeform 63"/>
          <p:cNvSpPr/>
          <p:nvPr/>
        </p:nvSpPr>
        <p:spPr>
          <a:xfrm>
            <a:off x="9283771" y="3289117"/>
            <a:ext cx="5775165" cy="2532621"/>
          </a:xfrm>
          <a:custGeom>
            <a:avLst/>
            <a:gdLst/>
            <a:ahLst/>
            <a:cxnLst>
              <a:cxn ang="0">
                <a:pos x="wd2" y="hd2"/>
              </a:cxn>
              <a:cxn ang="5400000">
                <a:pos x="wd2" y="hd2"/>
              </a:cxn>
              <a:cxn ang="10800000">
                <a:pos x="wd2" y="hd2"/>
              </a:cxn>
              <a:cxn ang="16200000">
                <a:pos x="wd2" y="hd2"/>
              </a:cxn>
            </a:cxnLst>
            <a:rect l="0" t="0" r="r" b="b"/>
            <a:pathLst>
              <a:path w="21071" h="20417" fill="norm" stroke="1" extrusionOk="0">
                <a:moveTo>
                  <a:pt x="17988" y="20228"/>
                </a:moveTo>
                <a:lnTo>
                  <a:pt x="1814" y="10638"/>
                </a:lnTo>
                <a:cubicBezTo>
                  <a:pt x="514" y="9855"/>
                  <a:pt x="-263" y="6882"/>
                  <a:pt x="82" y="4010"/>
                </a:cubicBezTo>
                <a:cubicBezTo>
                  <a:pt x="437" y="1138"/>
                  <a:pt x="1787" y="-589"/>
                  <a:pt x="3086" y="184"/>
                </a:cubicBezTo>
                <a:lnTo>
                  <a:pt x="19260" y="9784"/>
                </a:lnTo>
                <a:cubicBezTo>
                  <a:pt x="20560" y="10557"/>
                  <a:pt x="21337" y="13540"/>
                  <a:pt x="20987" y="16412"/>
                </a:cubicBezTo>
                <a:cubicBezTo>
                  <a:pt x="20642" y="19284"/>
                  <a:pt x="19292" y="21011"/>
                  <a:pt x="17988" y="20228"/>
                </a:cubicBezTo>
              </a:path>
            </a:pathLst>
          </a:custGeom>
          <a:solidFill>
            <a:srgbClr val="264551">
              <a:alpha val="90000"/>
            </a:srgbClr>
          </a:solidFill>
          <a:ln w="12700">
            <a:miter lim="400000"/>
          </a:ln>
        </p:spPr>
        <p:txBody>
          <a:bodyPr lIns="45719" rIns="45719" anchor="ctr"/>
          <a:lstStyle/>
          <a:p>
            <a:pPr>
              <a:defRPr sz="3500">
                <a:solidFill>
                  <a:srgbClr val="747993"/>
                </a:solidFill>
                <a:latin typeface="Poppins Regular"/>
                <a:ea typeface="Poppins Regular"/>
                <a:cs typeface="Poppins Regular"/>
                <a:sym typeface="Poppins Regular"/>
              </a:defRPr>
            </a:pPr>
          </a:p>
        </p:txBody>
      </p:sp>
      <p:sp>
        <p:nvSpPr>
          <p:cNvPr id="1905" name="Freeform 64"/>
          <p:cNvSpPr/>
          <p:nvPr/>
        </p:nvSpPr>
        <p:spPr>
          <a:xfrm>
            <a:off x="9290073" y="4481129"/>
            <a:ext cx="5774369" cy="2528562"/>
          </a:xfrm>
          <a:custGeom>
            <a:avLst/>
            <a:gdLst/>
            <a:ahLst/>
            <a:cxnLst>
              <a:cxn ang="0">
                <a:pos x="wd2" y="hd2"/>
              </a:cxn>
              <a:cxn ang="5400000">
                <a:pos x="wd2" y="hd2"/>
              </a:cxn>
              <a:cxn ang="10800000">
                <a:pos x="wd2" y="hd2"/>
              </a:cxn>
              <a:cxn ang="16200000">
                <a:pos x="wd2" y="hd2"/>
              </a:cxn>
            </a:cxnLst>
            <a:rect l="0" t="0" r="r" b="b"/>
            <a:pathLst>
              <a:path w="21068" h="20426" fill="norm" stroke="1" extrusionOk="0">
                <a:moveTo>
                  <a:pt x="3078" y="20245"/>
                </a:moveTo>
                <a:lnTo>
                  <a:pt x="19253" y="10663"/>
                </a:lnTo>
                <a:cubicBezTo>
                  <a:pt x="20557" y="9888"/>
                  <a:pt x="21334" y="6899"/>
                  <a:pt x="20984" y="4020"/>
                </a:cubicBezTo>
                <a:cubicBezTo>
                  <a:pt x="20639" y="1141"/>
                  <a:pt x="19289" y="-590"/>
                  <a:pt x="17990" y="185"/>
                </a:cubicBezTo>
                <a:lnTo>
                  <a:pt x="1815" y="9777"/>
                </a:lnTo>
                <a:cubicBezTo>
                  <a:pt x="515" y="10542"/>
                  <a:pt x="-266" y="13532"/>
                  <a:pt x="84" y="16410"/>
                </a:cubicBezTo>
                <a:cubicBezTo>
                  <a:pt x="429" y="19279"/>
                  <a:pt x="1779" y="21010"/>
                  <a:pt x="3078" y="20245"/>
                </a:cubicBezTo>
              </a:path>
            </a:pathLst>
          </a:custGeom>
          <a:solidFill>
            <a:srgbClr val="479E8B">
              <a:alpha val="90000"/>
            </a:srgbClr>
          </a:solidFill>
          <a:ln w="12700">
            <a:miter lim="400000"/>
          </a:ln>
        </p:spPr>
        <p:txBody>
          <a:bodyPr lIns="45719" rIns="45719" anchor="ctr"/>
          <a:lstStyle/>
          <a:p>
            <a:pPr>
              <a:defRPr sz="3500">
                <a:solidFill>
                  <a:srgbClr val="747993"/>
                </a:solidFill>
                <a:latin typeface="Poppins Regular"/>
                <a:ea typeface="Poppins Regular"/>
                <a:cs typeface="Poppins Regular"/>
                <a:sym typeface="Poppins Regular"/>
              </a:defRPr>
            </a:pPr>
          </a:p>
        </p:txBody>
      </p:sp>
      <p:sp>
        <p:nvSpPr>
          <p:cNvPr id="1906" name="Freeform 65"/>
          <p:cNvSpPr/>
          <p:nvPr/>
        </p:nvSpPr>
        <p:spPr>
          <a:xfrm>
            <a:off x="9283770" y="5673126"/>
            <a:ext cx="5775160" cy="2533373"/>
          </a:xfrm>
          <a:custGeom>
            <a:avLst/>
            <a:gdLst/>
            <a:ahLst/>
            <a:cxnLst>
              <a:cxn ang="0">
                <a:pos x="wd2" y="hd2"/>
              </a:cxn>
              <a:cxn ang="5400000">
                <a:pos x="wd2" y="hd2"/>
              </a:cxn>
              <a:cxn ang="10800000">
                <a:pos x="wd2" y="hd2"/>
              </a:cxn>
              <a:cxn ang="16200000">
                <a:pos x="wd2" y="hd2"/>
              </a:cxn>
            </a:cxnLst>
            <a:rect l="0" t="0" r="r" b="b"/>
            <a:pathLst>
              <a:path w="21071" h="20423" fill="norm" stroke="1" extrusionOk="0">
                <a:moveTo>
                  <a:pt x="17988" y="20237"/>
                </a:moveTo>
                <a:lnTo>
                  <a:pt x="1814" y="10633"/>
                </a:lnTo>
                <a:cubicBezTo>
                  <a:pt x="514" y="9859"/>
                  <a:pt x="-263" y="6886"/>
                  <a:pt x="82" y="4002"/>
                </a:cubicBezTo>
                <a:cubicBezTo>
                  <a:pt x="432" y="1139"/>
                  <a:pt x="1782" y="-589"/>
                  <a:pt x="3082" y="185"/>
                </a:cubicBezTo>
                <a:lnTo>
                  <a:pt x="19256" y="9779"/>
                </a:lnTo>
                <a:cubicBezTo>
                  <a:pt x="20560" y="10553"/>
                  <a:pt x="21337" y="13536"/>
                  <a:pt x="20987" y="16410"/>
                </a:cubicBezTo>
                <a:cubicBezTo>
                  <a:pt x="20637" y="19293"/>
                  <a:pt x="19287" y="21011"/>
                  <a:pt x="17988" y="20237"/>
                </a:cubicBezTo>
              </a:path>
            </a:pathLst>
          </a:custGeom>
          <a:solidFill>
            <a:srgbClr val="E9C363">
              <a:alpha val="90000"/>
            </a:srgbClr>
          </a:solidFill>
          <a:ln w="12700">
            <a:miter lim="400000"/>
          </a:ln>
        </p:spPr>
        <p:txBody>
          <a:bodyPr lIns="45719" rIns="45719" anchor="ctr"/>
          <a:lstStyle/>
          <a:p>
            <a:pPr>
              <a:defRPr sz="3500">
                <a:solidFill>
                  <a:srgbClr val="747993"/>
                </a:solidFill>
                <a:latin typeface="Poppins Regular"/>
                <a:ea typeface="Poppins Regular"/>
                <a:cs typeface="Poppins Regular"/>
                <a:sym typeface="Poppins Regular"/>
              </a:defRPr>
            </a:pPr>
          </a:p>
        </p:txBody>
      </p:sp>
      <p:sp>
        <p:nvSpPr>
          <p:cNvPr id="1907" name="Freeform 66"/>
          <p:cNvSpPr/>
          <p:nvPr/>
        </p:nvSpPr>
        <p:spPr>
          <a:xfrm>
            <a:off x="9283894" y="6857978"/>
            <a:ext cx="5779676" cy="2529539"/>
          </a:xfrm>
          <a:custGeom>
            <a:avLst/>
            <a:gdLst/>
            <a:ahLst/>
            <a:cxnLst>
              <a:cxn ang="0">
                <a:pos x="wd2" y="hd2"/>
              </a:cxn>
              <a:cxn ang="5400000">
                <a:pos x="wd2" y="hd2"/>
              </a:cxn>
              <a:cxn ang="10800000">
                <a:pos x="wd2" y="hd2"/>
              </a:cxn>
              <a:cxn ang="16200000">
                <a:pos x="wd2" y="hd2"/>
              </a:cxn>
            </a:cxnLst>
            <a:rect l="0" t="0" r="r" b="b"/>
            <a:pathLst>
              <a:path w="21068" h="20434" fill="norm" stroke="1" extrusionOk="0">
                <a:moveTo>
                  <a:pt x="3079" y="20248"/>
                </a:moveTo>
                <a:lnTo>
                  <a:pt x="19251" y="10656"/>
                </a:lnTo>
                <a:cubicBezTo>
                  <a:pt x="20555" y="9891"/>
                  <a:pt x="21336" y="6901"/>
                  <a:pt x="20982" y="4023"/>
                </a:cubicBezTo>
                <a:cubicBezTo>
                  <a:pt x="20636" y="1134"/>
                  <a:pt x="19287" y="-577"/>
                  <a:pt x="17988" y="178"/>
                </a:cubicBezTo>
                <a:lnTo>
                  <a:pt x="1817" y="9770"/>
                </a:lnTo>
                <a:cubicBezTo>
                  <a:pt x="517" y="10545"/>
                  <a:pt x="-264" y="13524"/>
                  <a:pt x="81" y="16413"/>
                </a:cubicBezTo>
                <a:cubicBezTo>
                  <a:pt x="431" y="19302"/>
                  <a:pt x="1780" y="21023"/>
                  <a:pt x="3079" y="20248"/>
                </a:cubicBezTo>
              </a:path>
            </a:pathLst>
          </a:custGeom>
          <a:solidFill>
            <a:srgbClr val="F1A357">
              <a:alpha val="90000"/>
            </a:srgbClr>
          </a:solidFill>
          <a:ln w="12700">
            <a:miter lim="400000"/>
          </a:ln>
        </p:spPr>
        <p:txBody>
          <a:bodyPr lIns="45719" rIns="45719" anchor="ctr"/>
          <a:lstStyle/>
          <a:p>
            <a:pPr>
              <a:defRPr sz="3500">
                <a:solidFill>
                  <a:srgbClr val="747993"/>
                </a:solidFill>
                <a:latin typeface="Poppins Regular"/>
                <a:ea typeface="Poppins Regular"/>
                <a:cs typeface="Poppins Regular"/>
                <a:sym typeface="Poppins Regular"/>
              </a:defRPr>
            </a:pPr>
          </a:p>
        </p:txBody>
      </p:sp>
      <p:sp>
        <p:nvSpPr>
          <p:cNvPr id="1908" name="Freeform 67"/>
          <p:cNvSpPr/>
          <p:nvPr/>
        </p:nvSpPr>
        <p:spPr>
          <a:xfrm>
            <a:off x="9283770" y="8035107"/>
            <a:ext cx="5775160" cy="2533354"/>
          </a:xfrm>
          <a:custGeom>
            <a:avLst/>
            <a:gdLst/>
            <a:ahLst/>
            <a:cxnLst>
              <a:cxn ang="0">
                <a:pos x="wd2" y="hd2"/>
              </a:cxn>
              <a:cxn ang="5400000">
                <a:pos x="wd2" y="hd2"/>
              </a:cxn>
              <a:cxn ang="10800000">
                <a:pos x="wd2" y="hd2"/>
              </a:cxn>
              <a:cxn ang="16200000">
                <a:pos x="wd2" y="hd2"/>
              </a:cxn>
            </a:cxnLst>
            <a:rect l="0" t="0" r="r" b="b"/>
            <a:pathLst>
              <a:path w="21071" h="20423" fill="norm" stroke="1" extrusionOk="0">
                <a:moveTo>
                  <a:pt x="17988" y="20238"/>
                </a:moveTo>
                <a:lnTo>
                  <a:pt x="1814" y="10638"/>
                </a:lnTo>
                <a:cubicBezTo>
                  <a:pt x="514" y="9865"/>
                  <a:pt x="-263" y="6882"/>
                  <a:pt x="82" y="4010"/>
                </a:cubicBezTo>
                <a:cubicBezTo>
                  <a:pt x="432" y="1138"/>
                  <a:pt x="1782" y="-589"/>
                  <a:pt x="3082" y="184"/>
                </a:cubicBezTo>
                <a:lnTo>
                  <a:pt x="19256" y="9784"/>
                </a:lnTo>
                <a:cubicBezTo>
                  <a:pt x="20560" y="10557"/>
                  <a:pt x="21337" y="13540"/>
                  <a:pt x="20987" y="16412"/>
                </a:cubicBezTo>
                <a:cubicBezTo>
                  <a:pt x="20637" y="19284"/>
                  <a:pt x="19287" y="21011"/>
                  <a:pt x="17988" y="20238"/>
                </a:cubicBezTo>
              </a:path>
            </a:pathLst>
          </a:custGeom>
          <a:solidFill>
            <a:srgbClr val="E86D48">
              <a:alpha val="90000"/>
            </a:srgbClr>
          </a:solidFill>
          <a:ln w="12700">
            <a:miter lim="400000"/>
          </a:ln>
        </p:spPr>
        <p:txBody>
          <a:bodyPr lIns="45719" rIns="45719" anchor="ctr"/>
          <a:lstStyle/>
          <a:p>
            <a:pPr>
              <a:defRPr sz="3500">
                <a:solidFill>
                  <a:srgbClr val="747993"/>
                </a:solidFill>
                <a:latin typeface="Poppins Regular"/>
                <a:ea typeface="Poppins Regular"/>
                <a:cs typeface="Poppins Regular"/>
                <a:sym typeface="Poppins Regular"/>
              </a:defRPr>
            </a:pPr>
          </a:p>
        </p:txBody>
      </p:sp>
      <p:sp>
        <p:nvSpPr>
          <p:cNvPr id="1909" name="Freeform 68"/>
          <p:cNvSpPr/>
          <p:nvPr/>
        </p:nvSpPr>
        <p:spPr>
          <a:xfrm>
            <a:off x="9284630" y="9231792"/>
            <a:ext cx="5779677" cy="2529461"/>
          </a:xfrm>
          <a:custGeom>
            <a:avLst/>
            <a:gdLst/>
            <a:ahLst/>
            <a:cxnLst>
              <a:cxn ang="0">
                <a:pos x="wd2" y="hd2"/>
              </a:cxn>
              <a:cxn ang="5400000">
                <a:pos x="wd2" y="hd2"/>
              </a:cxn>
              <a:cxn ang="10800000">
                <a:pos x="wd2" y="hd2"/>
              </a:cxn>
              <a:cxn ang="16200000">
                <a:pos x="wd2" y="hd2"/>
              </a:cxn>
            </a:cxnLst>
            <a:rect l="0" t="0" r="r" b="b"/>
            <a:pathLst>
              <a:path w="21068" h="20433" fill="norm" stroke="1" extrusionOk="0">
                <a:moveTo>
                  <a:pt x="3082" y="20252"/>
                </a:moveTo>
                <a:lnTo>
                  <a:pt x="19253" y="10660"/>
                </a:lnTo>
                <a:cubicBezTo>
                  <a:pt x="20553" y="9885"/>
                  <a:pt x="21334" y="6906"/>
                  <a:pt x="20984" y="4017"/>
                </a:cubicBezTo>
                <a:cubicBezTo>
                  <a:pt x="20634" y="1138"/>
                  <a:pt x="19290" y="-583"/>
                  <a:pt x="17991" y="182"/>
                </a:cubicBezTo>
                <a:lnTo>
                  <a:pt x="1815" y="9774"/>
                </a:lnTo>
                <a:cubicBezTo>
                  <a:pt x="515" y="10539"/>
                  <a:pt x="-266" y="13528"/>
                  <a:pt x="84" y="16417"/>
                </a:cubicBezTo>
                <a:cubicBezTo>
                  <a:pt x="434" y="19296"/>
                  <a:pt x="1778" y="21017"/>
                  <a:pt x="3082" y="20252"/>
                </a:cubicBezTo>
              </a:path>
            </a:pathLst>
          </a:custGeom>
          <a:solidFill>
            <a:srgbClr val="264551">
              <a:alpha val="90000"/>
            </a:srgbClr>
          </a:solidFill>
          <a:ln w="12700">
            <a:miter lim="400000"/>
          </a:ln>
        </p:spPr>
        <p:txBody>
          <a:bodyPr lIns="45719" rIns="45719" anchor="ctr"/>
          <a:lstStyle/>
          <a:p>
            <a:pPr>
              <a:defRPr sz="3500">
                <a:solidFill>
                  <a:srgbClr val="747993"/>
                </a:solidFill>
                <a:latin typeface="Poppins Regular"/>
                <a:ea typeface="Poppins Regular"/>
                <a:cs typeface="Poppins Regular"/>
                <a:sym typeface="Poppins Regular"/>
              </a:defRPr>
            </a:pPr>
          </a:p>
        </p:txBody>
      </p:sp>
      <p:sp>
        <p:nvSpPr>
          <p:cNvPr id="1910" name="Freeform 69"/>
          <p:cNvSpPr/>
          <p:nvPr/>
        </p:nvSpPr>
        <p:spPr>
          <a:xfrm>
            <a:off x="9284489" y="10419043"/>
            <a:ext cx="5774375" cy="2533454"/>
          </a:xfrm>
          <a:custGeom>
            <a:avLst/>
            <a:gdLst/>
            <a:ahLst/>
            <a:cxnLst>
              <a:cxn ang="0">
                <a:pos x="wd2" y="hd2"/>
              </a:cxn>
              <a:cxn ang="5400000">
                <a:pos x="wd2" y="hd2"/>
              </a:cxn>
              <a:cxn ang="10800000">
                <a:pos x="wd2" y="hd2"/>
              </a:cxn>
              <a:cxn ang="16200000">
                <a:pos x="wd2" y="hd2"/>
              </a:cxn>
            </a:cxnLst>
            <a:rect l="0" t="0" r="r" b="b"/>
            <a:pathLst>
              <a:path w="21068" h="20424" fill="norm" stroke="1" extrusionOk="0">
                <a:moveTo>
                  <a:pt x="17985" y="20238"/>
                </a:moveTo>
                <a:lnTo>
                  <a:pt x="1810" y="10644"/>
                </a:lnTo>
                <a:cubicBezTo>
                  <a:pt x="511" y="9860"/>
                  <a:pt x="-266" y="6887"/>
                  <a:pt x="84" y="4013"/>
                </a:cubicBezTo>
                <a:cubicBezTo>
                  <a:pt x="434" y="1130"/>
                  <a:pt x="1783" y="-588"/>
                  <a:pt x="3083" y="186"/>
                </a:cubicBezTo>
                <a:lnTo>
                  <a:pt x="19253" y="9790"/>
                </a:lnTo>
                <a:cubicBezTo>
                  <a:pt x="20553" y="10554"/>
                  <a:pt x="21334" y="13547"/>
                  <a:pt x="20984" y="16421"/>
                </a:cubicBezTo>
                <a:cubicBezTo>
                  <a:pt x="20634" y="19294"/>
                  <a:pt x="19285" y="21012"/>
                  <a:pt x="17985" y="20238"/>
                </a:cubicBezTo>
              </a:path>
            </a:pathLst>
          </a:custGeom>
          <a:solidFill>
            <a:srgbClr val="479E8B">
              <a:alpha val="90000"/>
            </a:srgbClr>
          </a:solidFill>
          <a:ln w="12700">
            <a:miter lim="400000"/>
          </a:ln>
        </p:spPr>
        <p:txBody>
          <a:bodyPr lIns="45719" rIns="45719" anchor="ctr"/>
          <a:lstStyle/>
          <a:p>
            <a:pPr>
              <a:defRPr sz="3500">
                <a:solidFill>
                  <a:srgbClr val="747993"/>
                </a:solidFill>
                <a:latin typeface="Poppins Regular"/>
                <a:ea typeface="Poppins Regular"/>
                <a:cs typeface="Poppins Regular"/>
                <a:sym typeface="Poppins Regular"/>
              </a:defRPr>
            </a:pPr>
          </a:p>
        </p:txBody>
      </p:sp>
      <p:sp>
        <p:nvSpPr>
          <p:cNvPr id="1911" name="TextBox 19"/>
          <p:cNvSpPr txBox="1"/>
          <p:nvPr/>
        </p:nvSpPr>
        <p:spPr>
          <a:xfrm>
            <a:off x="11645149" y="3924338"/>
            <a:ext cx="1056356" cy="140715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pc="-290" sz="7400">
                <a:solidFill>
                  <a:srgbClr val="FFFFFF"/>
                </a:solidFill>
                <a:latin typeface="Poppins Bold"/>
                <a:ea typeface="Poppins Bold"/>
                <a:cs typeface="Poppins Bold"/>
                <a:sym typeface="Poppins Bold"/>
              </a:defRPr>
            </a:lvl1pPr>
          </a:lstStyle>
          <a:p>
            <a:pPr/>
            <a:r>
              <a:t>1</a:t>
            </a:r>
          </a:p>
        </p:txBody>
      </p:sp>
      <p:sp>
        <p:nvSpPr>
          <p:cNvPr id="1912" name="TextBox 20"/>
          <p:cNvSpPr txBox="1"/>
          <p:nvPr/>
        </p:nvSpPr>
        <p:spPr>
          <a:xfrm>
            <a:off x="11645149" y="5113884"/>
            <a:ext cx="1056356" cy="14071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pc="-290" sz="7400">
                <a:solidFill>
                  <a:srgbClr val="FFFFFF"/>
                </a:solidFill>
                <a:latin typeface="Poppins Bold"/>
                <a:ea typeface="Poppins Bold"/>
                <a:cs typeface="Poppins Bold"/>
                <a:sym typeface="Poppins Bold"/>
              </a:defRPr>
            </a:lvl1pPr>
          </a:lstStyle>
          <a:p>
            <a:pPr/>
            <a:r>
              <a:t>2</a:t>
            </a:r>
          </a:p>
        </p:txBody>
      </p:sp>
      <p:sp>
        <p:nvSpPr>
          <p:cNvPr id="1913" name="TextBox 21"/>
          <p:cNvSpPr txBox="1"/>
          <p:nvPr/>
        </p:nvSpPr>
        <p:spPr>
          <a:xfrm>
            <a:off x="11645149" y="6303428"/>
            <a:ext cx="1056356" cy="14071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pc="-290" sz="7400">
                <a:solidFill>
                  <a:srgbClr val="FFFFFF"/>
                </a:solidFill>
                <a:latin typeface="Poppins Bold"/>
                <a:ea typeface="Poppins Bold"/>
                <a:cs typeface="Poppins Bold"/>
                <a:sym typeface="Poppins Bold"/>
              </a:defRPr>
            </a:lvl1pPr>
          </a:lstStyle>
          <a:p>
            <a:pPr/>
            <a:r>
              <a:t>3</a:t>
            </a:r>
          </a:p>
        </p:txBody>
      </p:sp>
      <p:sp>
        <p:nvSpPr>
          <p:cNvPr id="1914" name="TextBox 22"/>
          <p:cNvSpPr txBox="1"/>
          <p:nvPr/>
        </p:nvSpPr>
        <p:spPr>
          <a:xfrm>
            <a:off x="11645149" y="7492973"/>
            <a:ext cx="1056356" cy="14071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pc="-290" sz="7400">
                <a:solidFill>
                  <a:srgbClr val="FFFFFF"/>
                </a:solidFill>
                <a:latin typeface="Poppins Bold"/>
                <a:ea typeface="Poppins Bold"/>
                <a:cs typeface="Poppins Bold"/>
                <a:sym typeface="Poppins Bold"/>
              </a:defRPr>
            </a:lvl1pPr>
          </a:lstStyle>
          <a:p>
            <a:pPr/>
            <a:r>
              <a:t>4</a:t>
            </a:r>
          </a:p>
        </p:txBody>
      </p:sp>
      <p:sp>
        <p:nvSpPr>
          <p:cNvPr id="1915" name="TextBox 23"/>
          <p:cNvSpPr txBox="1"/>
          <p:nvPr/>
        </p:nvSpPr>
        <p:spPr>
          <a:xfrm>
            <a:off x="11645149" y="8682518"/>
            <a:ext cx="1056356" cy="140715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pc="-290" sz="7400">
                <a:solidFill>
                  <a:srgbClr val="FFFFFF"/>
                </a:solidFill>
                <a:latin typeface="Poppins Bold"/>
                <a:ea typeface="Poppins Bold"/>
                <a:cs typeface="Poppins Bold"/>
                <a:sym typeface="Poppins Bold"/>
              </a:defRPr>
            </a:lvl1pPr>
          </a:lstStyle>
          <a:p>
            <a:pPr/>
            <a:r>
              <a:t>5</a:t>
            </a:r>
          </a:p>
        </p:txBody>
      </p:sp>
      <p:sp>
        <p:nvSpPr>
          <p:cNvPr id="1916" name="TextBox 24"/>
          <p:cNvSpPr txBox="1"/>
          <p:nvPr/>
        </p:nvSpPr>
        <p:spPr>
          <a:xfrm>
            <a:off x="11645149" y="9872064"/>
            <a:ext cx="1056356" cy="14071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pc="-290" sz="7400">
                <a:solidFill>
                  <a:srgbClr val="FFFFFF"/>
                </a:solidFill>
                <a:latin typeface="Poppins Bold"/>
                <a:ea typeface="Poppins Bold"/>
                <a:cs typeface="Poppins Bold"/>
                <a:sym typeface="Poppins Bold"/>
              </a:defRPr>
            </a:lvl1pPr>
          </a:lstStyle>
          <a:p>
            <a:pPr/>
            <a:r>
              <a:t>6</a:t>
            </a:r>
          </a:p>
        </p:txBody>
      </p:sp>
      <p:sp>
        <p:nvSpPr>
          <p:cNvPr id="1917" name="TextBox 25"/>
          <p:cNvSpPr txBox="1"/>
          <p:nvPr/>
        </p:nvSpPr>
        <p:spPr>
          <a:xfrm>
            <a:off x="11645149" y="11061610"/>
            <a:ext cx="1056356" cy="14071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pc="-290" sz="7400">
                <a:solidFill>
                  <a:srgbClr val="FFFFFF"/>
                </a:solidFill>
                <a:latin typeface="Poppins Bold"/>
                <a:ea typeface="Poppins Bold"/>
                <a:cs typeface="Poppins Bold"/>
                <a:sym typeface="Poppins Bold"/>
              </a:defRPr>
            </a:lvl1pPr>
          </a:lstStyle>
          <a:p>
            <a:pPr/>
            <a:r>
              <a:t>7</a:t>
            </a:r>
          </a:p>
        </p:txBody>
      </p:sp>
      <p:sp>
        <p:nvSpPr>
          <p:cNvPr id="1918" name="TextBox 284"/>
          <p:cNvSpPr txBox="1"/>
          <p:nvPr/>
        </p:nvSpPr>
        <p:spPr>
          <a:xfrm>
            <a:off x="1563369" y="479563"/>
            <a:ext cx="21244562" cy="1563029"/>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p>
            <a:pPr algn="ctr">
              <a:lnSpc>
                <a:spcPts val="9400"/>
              </a:lnSpc>
              <a:defRPr spc="-66" sz="6700">
                <a:solidFill>
                  <a:srgbClr val="FFFFFF"/>
                </a:solidFill>
                <a:latin typeface="Poppins Bold"/>
                <a:ea typeface="Poppins Bold"/>
                <a:cs typeface="Poppins Bold"/>
                <a:sym typeface="Poppins Bold"/>
              </a:defRPr>
            </a:pPr>
            <a:r>
              <a:t> </a:t>
            </a:r>
            <a:r>
              <a:rPr b="1" spc="-89" sz="8900">
                <a:latin typeface="+mn-lt"/>
                <a:ea typeface="+mn-ea"/>
                <a:cs typeface="+mn-cs"/>
                <a:sym typeface="TH Sarabun New"/>
              </a:rPr>
              <a:t>กระบวนการจัดการความรู้การจัดการความรู้</a:t>
            </a:r>
          </a:p>
        </p:txBody>
      </p:sp>
      <p:grpSp>
        <p:nvGrpSpPr>
          <p:cNvPr id="1921" name="Group"/>
          <p:cNvGrpSpPr/>
          <p:nvPr/>
        </p:nvGrpSpPr>
        <p:grpSpPr>
          <a:xfrm>
            <a:off x="992367" y="2732027"/>
            <a:ext cx="7813080" cy="1733938"/>
            <a:chOff x="0" y="0"/>
            <a:chExt cx="7813078" cy="1733937"/>
          </a:xfrm>
        </p:grpSpPr>
        <p:sp>
          <p:nvSpPr>
            <p:cNvPr id="1919" name="TextBox 5"/>
            <p:cNvSpPr txBox="1"/>
            <p:nvPr/>
          </p:nvSpPr>
          <p:spPr>
            <a:xfrm>
              <a:off x="0" y="-1"/>
              <a:ext cx="7813079" cy="7493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lnSpc>
                  <a:spcPct val="80000"/>
                </a:lnSpc>
                <a:defRPr b="1" spc="-35" sz="4000">
                  <a:solidFill>
                    <a:srgbClr val="264551"/>
                  </a:solidFill>
                  <a:latin typeface="+mn-lt"/>
                  <a:ea typeface="+mn-ea"/>
                  <a:cs typeface="+mn-cs"/>
                  <a:sym typeface="TH Sarabun New"/>
                </a:defRPr>
              </a:lvl1pPr>
            </a:lstStyle>
            <a:p>
              <a:pPr/>
              <a:r>
                <a:t>1. การค้นหาความรู้ (Knowledge Identification)</a:t>
              </a:r>
            </a:p>
          </p:txBody>
        </p:sp>
        <p:sp>
          <p:nvSpPr>
            <p:cNvPr id="1920" name="TextBox 5"/>
            <p:cNvSpPr txBox="1"/>
            <p:nvPr/>
          </p:nvSpPr>
          <p:spPr>
            <a:xfrm>
              <a:off x="125493" y="578744"/>
              <a:ext cx="6966581" cy="11551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p>
              <a:pPr algn="ctr">
                <a:lnSpc>
                  <a:spcPct val="80000"/>
                </a:lnSpc>
                <a:defRPr spc="-30" sz="3500">
                  <a:solidFill>
                    <a:srgbClr val="535353"/>
                  </a:solidFill>
                  <a:latin typeface="+mn-lt"/>
                  <a:ea typeface="+mn-ea"/>
                  <a:cs typeface="+mn-cs"/>
                  <a:sym typeface="TH Sarabun New"/>
                </a:defRPr>
              </a:pPr>
              <a:r>
                <a:t>เป็นการค้นหาว่าองค์กรมีความรู้ อะไรบ้าง ในรูปแบบใด </a:t>
              </a:r>
            </a:p>
            <a:p>
              <a:pPr algn="ctr">
                <a:lnSpc>
                  <a:spcPct val="80000"/>
                </a:lnSpc>
                <a:defRPr spc="-30" sz="3500">
                  <a:solidFill>
                    <a:srgbClr val="535353"/>
                  </a:solidFill>
                  <a:latin typeface="+mn-lt"/>
                  <a:ea typeface="+mn-ea"/>
                  <a:cs typeface="+mn-cs"/>
                  <a:sym typeface="TH Sarabun New"/>
                </a:defRPr>
              </a:pPr>
              <a:r>
                <a:t>อยู่ที่ใคร และความรู้อะไรที่องค์กรจำเป็นต้องมี </a:t>
              </a:r>
            </a:p>
          </p:txBody>
        </p:sp>
      </p:grpSp>
      <p:grpSp>
        <p:nvGrpSpPr>
          <p:cNvPr id="1924" name="Group"/>
          <p:cNvGrpSpPr/>
          <p:nvPr/>
        </p:nvGrpSpPr>
        <p:grpSpPr>
          <a:xfrm>
            <a:off x="992367" y="4772241"/>
            <a:ext cx="7813080" cy="3585753"/>
            <a:chOff x="0" y="0"/>
            <a:chExt cx="7813078" cy="3585752"/>
          </a:xfrm>
        </p:grpSpPr>
        <p:sp>
          <p:nvSpPr>
            <p:cNvPr id="1922" name="TextBox 5"/>
            <p:cNvSpPr txBox="1"/>
            <p:nvPr/>
          </p:nvSpPr>
          <p:spPr>
            <a:xfrm>
              <a:off x="0" y="-1"/>
              <a:ext cx="7813079" cy="115925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p>
              <a:pPr algn="ctr">
                <a:lnSpc>
                  <a:spcPct val="60000"/>
                </a:lnSpc>
                <a:defRPr b="1" spc="-35" sz="4000">
                  <a:solidFill>
                    <a:srgbClr val="5B9588"/>
                  </a:solidFill>
                  <a:latin typeface="+mn-lt"/>
                  <a:ea typeface="+mn-ea"/>
                  <a:cs typeface="+mn-cs"/>
                  <a:sym typeface="TH Sarabun New"/>
                </a:defRPr>
              </a:pPr>
              <a:r>
                <a:t> 2. การสร้างหรือแสวงหาความรู้ </a:t>
              </a:r>
              <a:br/>
              <a:r>
                <a:t>(Knowledge Creation and Acquisition) </a:t>
              </a:r>
            </a:p>
          </p:txBody>
        </p:sp>
        <p:sp>
          <p:nvSpPr>
            <p:cNvPr id="1923" name="TextBox 5"/>
            <p:cNvSpPr txBox="1"/>
            <p:nvPr/>
          </p:nvSpPr>
          <p:spPr>
            <a:xfrm>
              <a:off x="238105" y="1043262"/>
              <a:ext cx="7339263" cy="25424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p>
              <a:pPr algn="ctr">
                <a:lnSpc>
                  <a:spcPct val="80000"/>
                </a:lnSpc>
                <a:defRPr spc="-30" sz="3400">
                  <a:solidFill>
                    <a:srgbClr val="535353"/>
                  </a:solidFill>
                  <a:latin typeface="+mn-lt"/>
                  <a:ea typeface="+mn-ea"/>
                  <a:cs typeface="+mn-cs"/>
                  <a:sym typeface="TH Sarabun New"/>
                </a:defRPr>
              </a:pPr>
              <a:r>
                <a:t>องค์กรจะต้องหาวิธีการในการดึงความรู้จากแหล่งต่าง ๆ ที่อาจอยู่กระจัดกระจายมารวมไว้แล้วจัดทำเนื้อหาให้เหมาะสม และตรงกับความต้องการของผู้ใช้ แต่ถ้าองค์กรยังไม่มีความรู้ที่จำเป็นต้องใช้ องค์กรอาจต้องสร้างความรู้ดังกล่าวจากความรู้เดิมที่มีอยู่</a:t>
              </a:r>
            </a:p>
            <a:p>
              <a:pPr algn="ctr">
                <a:lnSpc>
                  <a:spcPct val="80000"/>
                </a:lnSpc>
                <a:defRPr spc="-30" sz="3400">
                  <a:solidFill>
                    <a:srgbClr val="535353"/>
                  </a:solidFill>
                  <a:latin typeface="+mn-lt"/>
                  <a:ea typeface="+mn-ea"/>
                  <a:cs typeface="+mn-cs"/>
                  <a:sym typeface="TH Sarabun New"/>
                </a:defRPr>
              </a:pPr>
              <a:r>
                <a:t>หรือนำความรู้จากภายนอกองค์กรมาใช้</a:t>
              </a:r>
            </a:p>
          </p:txBody>
        </p:sp>
      </p:grpSp>
      <p:grpSp>
        <p:nvGrpSpPr>
          <p:cNvPr id="1927" name="Group"/>
          <p:cNvGrpSpPr/>
          <p:nvPr/>
        </p:nvGrpSpPr>
        <p:grpSpPr>
          <a:xfrm>
            <a:off x="1358861" y="8473205"/>
            <a:ext cx="6660291" cy="2183590"/>
            <a:chOff x="0" y="0"/>
            <a:chExt cx="6660289" cy="2183589"/>
          </a:xfrm>
        </p:grpSpPr>
        <p:sp>
          <p:nvSpPr>
            <p:cNvPr id="1925" name="3. การจัดความรู้ให้เป็นระบบ…"/>
            <p:cNvSpPr txBox="1"/>
            <p:nvPr/>
          </p:nvSpPr>
          <p:spPr>
            <a:xfrm>
              <a:off x="1114607" y="-1"/>
              <a:ext cx="4431076" cy="115925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b">
              <a:spAutoFit/>
            </a:bodyPr>
            <a:lstStyle/>
            <a:p>
              <a:pPr algn="ctr">
                <a:lnSpc>
                  <a:spcPct val="60000"/>
                </a:lnSpc>
                <a:defRPr b="1" spc="-35" sz="4000">
                  <a:solidFill>
                    <a:srgbClr val="D7C176"/>
                  </a:solidFill>
                  <a:latin typeface="+mn-lt"/>
                  <a:ea typeface="+mn-ea"/>
                  <a:cs typeface="+mn-cs"/>
                  <a:sym typeface="TH Sarabun New"/>
                </a:defRPr>
              </a:pPr>
              <a:r>
                <a:t>  3. การจัดความรู้ให้เป็นระบบ </a:t>
              </a:r>
            </a:p>
            <a:p>
              <a:pPr algn="ctr">
                <a:lnSpc>
                  <a:spcPct val="60000"/>
                </a:lnSpc>
                <a:defRPr b="1" spc="-35" sz="4000">
                  <a:solidFill>
                    <a:srgbClr val="D7C176"/>
                  </a:solidFill>
                  <a:latin typeface="+mn-lt"/>
                  <a:ea typeface="+mn-ea"/>
                  <a:cs typeface="+mn-cs"/>
                  <a:sym typeface="TH Sarabun New"/>
                </a:defRPr>
              </a:pPr>
              <a:r>
                <a:t>(Knowledge Organization)</a:t>
              </a:r>
            </a:p>
          </p:txBody>
        </p:sp>
        <p:sp>
          <p:nvSpPr>
            <p:cNvPr id="1926" name="TextBox 5"/>
            <p:cNvSpPr txBox="1"/>
            <p:nvPr/>
          </p:nvSpPr>
          <p:spPr>
            <a:xfrm>
              <a:off x="0" y="983286"/>
              <a:ext cx="6660290" cy="120030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lgn="ctr">
                <a:lnSpc>
                  <a:spcPct val="80000"/>
                </a:lnSpc>
                <a:defRPr spc="-32" sz="3700">
                  <a:solidFill>
                    <a:srgbClr val="535353"/>
                  </a:solidFill>
                  <a:latin typeface="+mn-lt"/>
                  <a:ea typeface="+mn-ea"/>
                  <a:cs typeface="+mn-cs"/>
                  <a:sym typeface="TH Sarabun New"/>
                </a:defRPr>
              </a:lvl1pPr>
            </a:lstStyle>
            <a:p>
              <a:pPr/>
              <a:r>
                <a:t> องค์กรต้องจัดความรู้ให้เป็นระบบ เพื่อให้ผู้ใช้สามารถค้นหา และนำความรู้ดังกล่าวมาใช้ประโยชน์ได้ง่าย</a:t>
              </a:r>
            </a:p>
          </p:txBody>
        </p:sp>
      </p:grpSp>
      <p:grpSp>
        <p:nvGrpSpPr>
          <p:cNvPr id="1930" name="Group"/>
          <p:cNvGrpSpPr/>
          <p:nvPr/>
        </p:nvGrpSpPr>
        <p:grpSpPr>
          <a:xfrm>
            <a:off x="1155674" y="10771517"/>
            <a:ext cx="6863619" cy="2102517"/>
            <a:chOff x="0" y="0"/>
            <a:chExt cx="6863617" cy="2102515"/>
          </a:xfrm>
        </p:grpSpPr>
        <p:sp>
          <p:nvSpPr>
            <p:cNvPr id="1928" name="4. การประมวลผลและกลั่นกรองความรู้…"/>
            <p:cNvSpPr txBox="1"/>
            <p:nvPr/>
          </p:nvSpPr>
          <p:spPr>
            <a:xfrm>
              <a:off x="0" y="-1"/>
              <a:ext cx="6863618" cy="115925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b">
              <a:spAutoFit/>
            </a:bodyPr>
            <a:lstStyle/>
            <a:p>
              <a:pPr algn="ctr">
                <a:lnSpc>
                  <a:spcPct val="60000"/>
                </a:lnSpc>
                <a:defRPr b="1" spc="-35" sz="4000">
                  <a:solidFill>
                    <a:srgbClr val="E5A967"/>
                  </a:solidFill>
                  <a:latin typeface="+mn-lt"/>
                  <a:ea typeface="+mn-ea"/>
                  <a:cs typeface="+mn-cs"/>
                  <a:sym typeface="TH Sarabun New"/>
                </a:defRPr>
              </a:pPr>
              <a:r>
                <a:t>4. การประมวลผลและกลั่นกรองความรู้ </a:t>
              </a:r>
            </a:p>
            <a:p>
              <a:pPr algn="ctr">
                <a:lnSpc>
                  <a:spcPct val="60000"/>
                </a:lnSpc>
                <a:defRPr b="1" spc="-35" sz="4000">
                  <a:solidFill>
                    <a:srgbClr val="E5A967"/>
                  </a:solidFill>
                  <a:latin typeface="+mn-lt"/>
                  <a:ea typeface="+mn-ea"/>
                  <a:cs typeface="+mn-cs"/>
                  <a:sym typeface="TH Sarabun New"/>
                </a:defRPr>
              </a:pPr>
              <a:r>
                <a:t>(Knowledge Codification and Refinement) </a:t>
              </a:r>
            </a:p>
          </p:txBody>
        </p:sp>
        <p:sp>
          <p:nvSpPr>
            <p:cNvPr id="1929" name="TextBox 5"/>
            <p:cNvSpPr txBox="1"/>
            <p:nvPr/>
          </p:nvSpPr>
          <p:spPr>
            <a:xfrm>
              <a:off x="101664" y="902212"/>
              <a:ext cx="6660290" cy="120030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p>
              <a:pPr algn="ctr">
                <a:lnSpc>
                  <a:spcPct val="80000"/>
                </a:lnSpc>
                <a:defRPr spc="-32" sz="3700">
                  <a:solidFill>
                    <a:srgbClr val="535353"/>
                  </a:solidFill>
                  <a:latin typeface="+mn-lt"/>
                  <a:ea typeface="+mn-ea"/>
                  <a:cs typeface="+mn-cs"/>
                  <a:sym typeface="TH Sarabun New"/>
                </a:defRPr>
              </a:pPr>
              <a:r>
                <a:t> องค์กรจำเป็นต้องประมวลความรู้ให้อยู่ในรูปแบบ</a:t>
              </a:r>
            </a:p>
            <a:p>
              <a:pPr algn="ctr">
                <a:lnSpc>
                  <a:spcPct val="80000"/>
                </a:lnSpc>
                <a:defRPr spc="-32" sz="3700">
                  <a:solidFill>
                    <a:srgbClr val="535353"/>
                  </a:solidFill>
                  <a:latin typeface="+mn-lt"/>
                  <a:ea typeface="+mn-ea"/>
                  <a:cs typeface="+mn-cs"/>
                  <a:sym typeface="TH Sarabun New"/>
                </a:defRPr>
              </a:pPr>
              <a:r>
                <a:t>และภาษาที่เข้าใจง่ายและใช้ได้ง่าย</a:t>
              </a:r>
            </a:p>
          </p:txBody>
        </p:sp>
      </p:grpSp>
      <p:grpSp>
        <p:nvGrpSpPr>
          <p:cNvPr id="1933" name="Group"/>
          <p:cNvGrpSpPr/>
          <p:nvPr/>
        </p:nvGrpSpPr>
        <p:grpSpPr>
          <a:xfrm>
            <a:off x="16044645" y="2935934"/>
            <a:ext cx="6966581" cy="3238987"/>
            <a:chOff x="0" y="0"/>
            <a:chExt cx="6966580" cy="3238985"/>
          </a:xfrm>
        </p:grpSpPr>
        <p:sp>
          <p:nvSpPr>
            <p:cNvPr id="1931" name="TextBox 5"/>
            <p:cNvSpPr txBox="1"/>
            <p:nvPr/>
          </p:nvSpPr>
          <p:spPr>
            <a:xfrm>
              <a:off x="0" y="643308"/>
              <a:ext cx="6966581" cy="259567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lgn="ctr">
                <a:lnSpc>
                  <a:spcPct val="80000"/>
                </a:lnSpc>
                <a:defRPr spc="-31">
                  <a:solidFill>
                    <a:srgbClr val="535353"/>
                  </a:solidFill>
                  <a:latin typeface="+mn-lt"/>
                  <a:ea typeface="+mn-ea"/>
                  <a:cs typeface="+mn-cs"/>
                  <a:sym typeface="TH Sarabun New"/>
                </a:defRPr>
              </a:lvl1pPr>
            </a:lstStyle>
            <a:p>
              <a:pPr/>
              <a:r>
                <a:t>การเข้าถึงความรู้หรือการถ่ายทอดความรู้ให้ผู้ใช้มี 2 ลักษณะ คือ การส่งข้อมูลความรู้ให้ผู้รับโดยผู้รับไม่ได้ร้องขอ และการที่ผู้รับสามารถเลือกรับหรือใช้เฉพาะข้อมูลหรือความรู้ที่ต้องการเท่านั้น ซึ่งทำให้ลดปัญหาการได้รับข้อมูลหรือความรู้ที่ไม่ต้องการมากเกินไป  </a:t>
              </a:r>
            </a:p>
          </p:txBody>
        </p:sp>
        <p:sp>
          <p:nvSpPr>
            <p:cNvPr id="1932" name="5. การเข้าถึงความรู้ (Knowledge Access)"/>
            <p:cNvSpPr txBox="1"/>
            <p:nvPr/>
          </p:nvSpPr>
          <p:spPr>
            <a:xfrm>
              <a:off x="159322" y="-1"/>
              <a:ext cx="6208029" cy="7493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b">
              <a:spAutoFit/>
            </a:bodyPr>
            <a:lstStyle>
              <a:lvl1pPr>
                <a:lnSpc>
                  <a:spcPct val="80000"/>
                </a:lnSpc>
                <a:defRPr b="1" spc="-35" sz="4000">
                  <a:solidFill>
                    <a:srgbClr val="DA7A55"/>
                  </a:solidFill>
                  <a:latin typeface="+mn-lt"/>
                  <a:ea typeface="+mn-ea"/>
                  <a:cs typeface="+mn-cs"/>
                  <a:sym typeface="TH Sarabun New"/>
                </a:defRPr>
              </a:lvl1pPr>
            </a:lstStyle>
            <a:p>
              <a:pPr/>
              <a:r>
                <a:t>  5. การเข้าถึงความรู้ (Knowledge Access)</a:t>
              </a:r>
            </a:p>
          </p:txBody>
        </p:sp>
      </p:grpSp>
      <p:grpSp>
        <p:nvGrpSpPr>
          <p:cNvPr id="1936" name="Group"/>
          <p:cNvGrpSpPr/>
          <p:nvPr/>
        </p:nvGrpSpPr>
        <p:grpSpPr>
          <a:xfrm>
            <a:off x="15784853" y="6519767"/>
            <a:ext cx="7486164" cy="3205961"/>
            <a:chOff x="0" y="0"/>
            <a:chExt cx="7486163" cy="3205959"/>
          </a:xfrm>
        </p:grpSpPr>
        <p:sp>
          <p:nvSpPr>
            <p:cNvPr id="1934" name="TextBox 5"/>
            <p:cNvSpPr txBox="1"/>
            <p:nvPr/>
          </p:nvSpPr>
          <p:spPr>
            <a:xfrm>
              <a:off x="0" y="1090545"/>
              <a:ext cx="7486164" cy="21154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lgn="ctr">
                <a:lnSpc>
                  <a:spcPct val="80000"/>
                </a:lnSpc>
                <a:defRPr spc="-31">
                  <a:solidFill>
                    <a:srgbClr val="535353"/>
                  </a:solidFill>
                  <a:latin typeface="+mn-lt"/>
                  <a:ea typeface="+mn-ea"/>
                  <a:cs typeface="+mn-cs"/>
                  <a:sym typeface="TH Sarabun New"/>
                </a:defRPr>
              </a:lvl1pPr>
            </a:lstStyle>
            <a:p>
              <a:pPr/>
              <a:r>
                <a:t> โดยการจัดทำเอกสาร จัดทำฐานความรู้ ใช้ได้ดีสำหรับความรู้ประเภทชัดแจ้ง (Explicit Knowledge) การแบ่งปันและแลกเปลี่ยนความรู้ที่ฝังอยู่ในตัวบุคคล (Tacit Knowledge) นั้นจะต้องทำด้วยการพบปะกันตัวต่อตัวหรือเป็นกลุ่ม</a:t>
              </a:r>
            </a:p>
          </p:txBody>
        </p:sp>
        <p:sp>
          <p:nvSpPr>
            <p:cNvPr id="1935" name="6. การแบ่งปันแลกเปลี่ยนความรู้…"/>
            <p:cNvSpPr txBox="1"/>
            <p:nvPr/>
          </p:nvSpPr>
          <p:spPr>
            <a:xfrm>
              <a:off x="1127206" y="-1"/>
              <a:ext cx="4791846" cy="115925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b">
              <a:spAutoFit/>
            </a:bodyPr>
            <a:lstStyle/>
            <a:p>
              <a:pPr algn="ctr">
                <a:lnSpc>
                  <a:spcPct val="60000"/>
                </a:lnSpc>
                <a:defRPr b="1" spc="-35" sz="4000">
                  <a:solidFill>
                    <a:srgbClr val="3E4A52"/>
                  </a:solidFill>
                  <a:latin typeface="+mn-lt"/>
                  <a:ea typeface="+mn-ea"/>
                  <a:cs typeface="+mn-cs"/>
                  <a:sym typeface="TH Sarabun New"/>
                </a:defRPr>
              </a:pPr>
              <a:r>
                <a:t> 6. การแบ่งปันแลกเปลี่ยนความรู้ </a:t>
              </a:r>
            </a:p>
            <a:p>
              <a:pPr algn="ctr">
                <a:lnSpc>
                  <a:spcPct val="60000"/>
                </a:lnSpc>
                <a:defRPr b="1" spc="-35" sz="4000">
                  <a:solidFill>
                    <a:srgbClr val="3E4A52"/>
                  </a:solidFill>
                  <a:latin typeface="+mn-lt"/>
                  <a:ea typeface="+mn-ea"/>
                  <a:cs typeface="+mn-cs"/>
                  <a:sym typeface="TH Sarabun New"/>
                </a:defRPr>
              </a:pPr>
              <a:r>
                <a:t>(Knowledge Sharing) </a:t>
              </a:r>
            </a:p>
          </p:txBody>
        </p:sp>
      </p:grpSp>
      <p:grpSp>
        <p:nvGrpSpPr>
          <p:cNvPr id="1939" name="Group"/>
          <p:cNvGrpSpPr/>
          <p:nvPr/>
        </p:nvGrpSpPr>
        <p:grpSpPr>
          <a:xfrm>
            <a:off x="16323482" y="10067361"/>
            <a:ext cx="7086968" cy="2863534"/>
            <a:chOff x="0" y="0"/>
            <a:chExt cx="7086966" cy="2863533"/>
          </a:xfrm>
        </p:grpSpPr>
        <p:sp>
          <p:nvSpPr>
            <p:cNvPr id="1937" name="TextBox 5"/>
            <p:cNvSpPr txBox="1"/>
            <p:nvPr/>
          </p:nvSpPr>
          <p:spPr>
            <a:xfrm>
              <a:off x="0" y="748119"/>
              <a:ext cx="7086967" cy="21154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lgn="ctr">
                <a:lnSpc>
                  <a:spcPct val="80000"/>
                </a:lnSpc>
                <a:defRPr spc="-31">
                  <a:solidFill>
                    <a:srgbClr val="535353"/>
                  </a:solidFill>
                  <a:latin typeface="+mn-lt"/>
                  <a:ea typeface="+mn-ea"/>
                  <a:cs typeface="+mn-cs"/>
                  <a:sym typeface="TH Sarabun New"/>
                </a:defRPr>
              </a:lvl1pPr>
            </a:lstStyle>
            <a:p>
              <a:pPr/>
              <a:r>
                <a:t>การเรียนรู้ของบุคลากรจะทำให้เกิดความรู้ใหม่ๆ ขึ้น ซึ่งจะไปเพิ่มพูนองค์ความรู้ขององค์กรที่มีอยู่แล้วให้มากขึ้นเรื่อยๆ ความรู้เหล่านี้จะถูกนำไปใช้เพื่อสร้างความรู้ใหม่ๆ อีกเป็นวงจรที่ไม่มีสิ้นสุดที่เรียกว่า “วงจรการเรียนรู้”</a:t>
              </a:r>
            </a:p>
          </p:txBody>
        </p:sp>
        <p:sp>
          <p:nvSpPr>
            <p:cNvPr id="1938" name="7. การเรียนรู้ (Learning)"/>
            <p:cNvSpPr txBox="1"/>
            <p:nvPr/>
          </p:nvSpPr>
          <p:spPr>
            <a:xfrm>
              <a:off x="1675252" y="-1"/>
              <a:ext cx="3736461" cy="7493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b">
              <a:spAutoFit/>
            </a:bodyPr>
            <a:lstStyle>
              <a:lvl1pPr>
                <a:lnSpc>
                  <a:spcPct val="80000"/>
                </a:lnSpc>
                <a:defRPr b="1" spc="-35" sz="4000">
                  <a:solidFill>
                    <a:srgbClr val="5B9588"/>
                  </a:solidFill>
                  <a:latin typeface="+mn-lt"/>
                  <a:ea typeface="+mn-ea"/>
                  <a:cs typeface="+mn-cs"/>
                  <a:sym typeface="TH Sarabun New"/>
                </a:defRPr>
              </a:lvl1pPr>
            </a:lstStyle>
            <a:p>
              <a:pPr/>
              <a:r>
                <a:t> 7. การเรียนรู้ (Learning) </a:t>
              </a:r>
            </a:p>
          </p:txBody>
        </p:sp>
      </p:grpSp>
      <p:sp>
        <p:nvSpPr>
          <p:cNvPr id="1940" name="บุญดี บุญญากิจและคณะ (2549)"/>
          <p:cNvSpPr txBox="1"/>
          <p:nvPr/>
        </p:nvSpPr>
        <p:spPr>
          <a:xfrm>
            <a:off x="20061026" y="12944784"/>
            <a:ext cx="3249791" cy="56299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914216">
              <a:lnSpc>
                <a:spcPct val="90000"/>
              </a:lnSpc>
              <a:defRPr sz="2900">
                <a:solidFill>
                  <a:schemeClr val="accent5"/>
                </a:solidFill>
                <a:latin typeface="+mn-lt"/>
                <a:ea typeface="+mn-ea"/>
                <a:cs typeface="+mn-cs"/>
                <a:sym typeface="TH Sarabun New"/>
              </a:defRPr>
            </a:lvl1pPr>
          </a:lstStyle>
          <a:p>
            <a:pPr/>
            <a:r>
              <a:t>บุญดี บุญญากิจและคณะ (2549)</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9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9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9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19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19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19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24" grpId="2"/>
      <p:bldP build="whole" bldLvl="1" animBg="1" rev="0" advAuto="0" spid="1933" grpId="5"/>
      <p:bldP build="whole" bldLvl="1" animBg="1" rev="0" advAuto="0" spid="1921" grpId="1"/>
      <p:bldP build="whole" bldLvl="1" animBg="1" rev="0" advAuto="0" spid="1927" grpId="3"/>
      <p:bldP build="whole" bldLvl="1" animBg="1" rev="0" advAuto="0" spid="1939" grpId="7"/>
      <p:bldP build="whole" bldLvl="1" animBg="1" rev="0" advAuto="0" spid="1930" grpId="4"/>
      <p:bldP build="whole" bldLvl="1" animBg="1" rev="0" advAuto="0" spid="1936" grpId="6"/>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44" name="normal.jpg" descr="normal.jpg"/>
          <p:cNvPicPr>
            <a:picLocks noChangeAspect="1"/>
          </p:cNvPicPr>
          <p:nvPr/>
        </p:nvPicPr>
        <p:blipFill>
          <a:blip r:embed="rId3">
            <a:extLst/>
          </a:blip>
          <a:stretch>
            <a:fillRect/>
          </a:stretch>
        </p:blipFill>
        <p:spPr>
          <a:xfrm>
            <a:off x="879537" y="4741879"/>
            <a:ext cx="20269201" cy="8432801"/>
          </a:xfrm>
          <a:prstGeom prst="rect">
            <a:avLst/>
          </a:prstGeom>
          <a:ln w="12700">
            <a:miter lim="400000"/>
          </a:ln>
        </p:spPr>
      </p:pic>
      <p:sp>
        <p:nvSpPr>
          <p:cNvPr id="1945" name="Line"/>
          <p:cNvSpPr/>
          <p:nvPr/>
        </p:nvSpPr>
        <p:spPr>
          <a:xfrm flipV="1">
            <a:off x="16774215" y="3252976"/>
            <a:ext cx="1" cy="9913552"/>
          </a:xfrm>
          <a:prstGeom prst="line">
            <a:avLst/>
          </a:prstGeom>
          <a:ln w="76200">
            <a:solidFill>
              <a:srgbClr val="FF2600"/>
            </a:solidFill>
            <a:custDash>
              <a:ds d="200000" sp="200000"/>
            </a:custDash>
            <a:miter lim="400000"/>
          </a:ln>
        </p:spPr>
        <p:txBody>
          <a:bodyPr lIns="45719" rIns="45719"/>
          <a:lstStyle/>
          <a:p>
            <a:pPr/>
          </a:p>
        </p:txBody>
      </p:sp>
      <p:sp>
        <p:nvSpPr>
          <p:cNvPr id="1946" name="Line"/>
          <p:cNvSpPr/>
          <p:nvPr/>
        </p:nvSpPr>
        <p:spPr>
          <a:xfrm flipV="1">
            <a:off x="7597084" y="3252976"/>
            <a:ext cx="1" cy="9913554"/>
          </a:xfrm>
          <a:prstGeom prst="line">
            <a:avLst/>
          </a:prstGeom>
          <a:ln w="76200">
            <a:solidFill>
              <a:srgbClr val="FF2600"/>
            </a:solidFill>
            <a:custDash>
              <a:ds d="200000" sp="200000"/>
            </a:custDash>
            <a:miter lim="400000"/>
          </a:ln>
        </p:spPr>
        <p:txBody>
          <a:bodyPr lIns="45719" rIns="45719"/>
          <a:lstStyle/>
          <a:p>
            <a:pPr/>
          </a:p>
        </p:txBody>
      </p:sp>
      <p:sp>
        <p:nvSpPr>
          <p:cNvPr id="1947" name="ส่วนหัวปลา…"/>
          <p:cNvSpPr/>
          <p:nvPr/>
        </p:nvSpPr>
        <p:spPr>
          <a:xfrm>
            <a:off x="1012748" y="3125494"/>
            <a:ext cx="5887225" cy="1954318"/>
          </a:xfrm>
          <a:prstGeom prst="roundRect">
            <a:avLst>
              <a:gd name="adj" fmla="val 9748"/>
            </a:avLst>
          </a:prstGeom>
          <a:solidFill>
            <a:srgbClr val="FF9300"/>
          </a:solidFill>
          <a:ln w="12700">
            <a:miter lim="400000"/>
          </a:ln>
          <a:extLst>
            <a:ext uri="{C572A759-6A51-4108-AA02-DFA0A04FC94B}">
              <ma14:wrappingTextBoxFlag xmlns:ma14="http://schemas.microsoft.com/office/mac/drawingml/2011/main" val="1"/>
            </a:ext>
          </a:extLst>
        </p:spPr>
        <p:txBody>
          <a:bodyPr lIns="45719" rIns="45719" anchor="ctr"/>
          <a:lstStyle/>
          <a:p>
            <a:pPr algn="ctr" defTabSz="914216">
              <a:lnSpc>
                <a:spcPct val="80000"/>
              </a:lnSpc>
              <a:defRPr b="1" sz="4800">
                <a:solidFill>
                  <a:srgbClr val="FFFFFF"/>
                </a:solidFill>
                <a:latin typeface="+mn-lt"/>
                <a:ea typeface="+mn-ea"/>
                <a:cs typeface="+mn-cs"/>
                <a:sym typeface="TH Sarabun New"/>
              </a:defRPr>
            </a:pPr>
            <a:r>
              <a:t>ส่วนหัวปลา </a:t>
            </a:r>
          </a:p>
          <a:p>
            <a:pPr algn="ctr" defTabSz="914216">
              <a:lnSpc>
                <a:spcPct val="80000"/>
              </a:lnSpc>
              <a:defRPr b="1" sz="4800">
                <a:solidFill>
                  <a:srgbClr val="FFFFFF"/>
                </a:solidFill>
                <a:latin typeface="+mn-lt"/>
                <a:ea typeface="+mn-ea"/>
                <a:cs typeface="+mn-cs"/>
                <a:sym typeface="TH Sarabun New"/>
              </a:defRPr>
            </a:pPr>
            <a:r>
              <a:t>(Knowledge Vision: KV)</a:t>
            </a:r>
          </a:p>
        </p:txBody>
      </p:sp>
      <p:sp>
        <p:nvSpPr>
          <p:cNvPr id="1948" name="ส่วนกลางลำตัว…"/>
          <p:cNvSpPr/>
          <p:nvPr/>
        </p:nvSpPr>
        <p:spPr>
          <a:xfrm>
            <a:off x="9109516" y="3125494"/>
            <a:ext cx="5887225" cy="1954318"/>
          </a:xfrm>
          <a:prstGeom prst="roundRect">
            <a:avLst>
              <a:gd name="adj" fmla="val 9748"/>
            </a:avLst>
          </a:prstGeom>
          <a:solidFill>
            <a:srgbClr val="0096FF"/>
          </a:solidFill>
          <a:ln w="12700">
            <a:miter lim="400000"/>
          </a:ln>
          <a:extLst>
            <a:ext uri="{C572A759-6A51-4108-AA02-DFA0A04FC94B}">
              <ma14:wrappingTextBoxFlag xmlns:ma14="http://schemas.microsoft.com/office/mac/drawingml/2011/main" val="1"/>
            </a:ext>
          </a:extLst>
        </p:spPr>
        <p:txBody>
          <a:bodyPr lIns="45719" rIns="45719" anchor="ctr"/>
          <a:lstStyle/>
          <a:p>
            <a:pPr algn="ctr" defTabSz="914216">
              <a:lnSpc>
                <a:spcPct val="80000"/>
              </a:lnSpc>
              <a:defRPr b="1" sz="4800">
                <a:solidFill>
                  <a:srgbClr val="FFFFFF"/>
                </a:solidFill>
                <a:latin typeface="+mn-lt"/>
                <a:ea typeface="+mn-ea"/>
                <a:cs typeface="+mn-cs"/>
                <a:sym typeface="TH Sarabun New"/>
              </a:defRPr>
            </a:pPr>
            <a:r>
              <a:t>ส่วนกลางลำตัว  </a:t>
            </a:r>
          </a:p>
          <a:p>
            <a:pPr algn="ctr" defTabSz="914216">
              <a:lnSpc>
                <a:spcPct val="80000"/>
              </a:lnSpc>
              <a:defRPr b="1" sz="4800">
                <a:solidFill>
                  <a:srgbClr val="FFFFFF"/>
                </a:solidFill>
                <a:latin typeface="+mn-lt"/>
                <a:ea typeface="+mn-ea"/>
                <a:cs typeface="+mn-cs"/>
                <a:sym typeface="TH Sarabun New"/>
              </a:defRPr>
            </a:pPr>
            <a:r>
              <a:t>(Knowledge Sharing: KS)</a:t>
            </a:r>
          </a:p>
        </p:txBody>
      </p:sp>
      <p:sp>
        <p:nvSpPr>
          <p:cNvPr id="1949" name="ส่วนหางปลา…"/>
          <p:cNvSpPr/>
          <p:nvPr/>
        </p:nvSpPr>
        <p:spPr>
          <a:xfrm>
            <a:off x="17471327" y="3125494"/>
            <a:ext cx="5887225" cy="1954318"/>
          </a:xfrm>
          <a:prstGeom prst="roundRect">
            <a:avLst>
              <a:gd name="adj" fmla="val 9748"/>
            </a:avLst>
          </a:prstGeom>
          <a:solidFill>
            <a:srgbClr val="009193"/>
          </a:solidFill>
          <a:ln w="12700">
            <a:miter lim="400000"/>
          </a:ln>
          <a:extLst>
            <a:ext uri="{C572A759-6A51-4108-AA02-DFA0A04FC94B}">
              <ma14:wrappingTextBoxFlag xmlns:ma14="http://schemas.microsoft.com/office/mac/drawingml/2011/main" val="1"/>
            </a:ext>
          </a:extLst>
        </p:spPr>
        <p:txBody>
          <a:bodyPr lIns="45719" rIns="45719" anchor="ctr"/>
          <a:lstStyle/>
          <a:p>
            <a:pPr algn="ctr" defTabSz="914216">
              <a:lnSpc>
                <a:spcPct val="80000"/>
              </a:lnSpc>
              <a:defRPr b="1" sz="4800">
                <a:solidFill>
                  <a:srgbClr val="FFFFFF"/>
                </a:solidFill>
                <a:latin typeface="+mn-lt"/>
                <a:ea typeface="+mn-ea"/>
                <a:cs typeface="+mn-cs"/>
                <a:sym typeface="TH Sarabun New"/>
              </a:defRPr>
            </a:pPr>
            <a:r>
              <a:t>ส่วนหางปลา </a:t>
            </a:r>
          </a:p>
          <a:p>
            <a:pPr algn="ctr" defTabSz="914216">
              <a:lnSpc>
                <a:spcPct val="80000"/>
              </a:lnSpc>
              <a:defRPr b="1" sz="4800">
                <a:solidFill>
                  <a:srgbClr val="FFFFFF"/>
                </a:solidFill>
                <a:latin typeface="+mn-lt"/>
                <a:ea typeface="+mn-ea"/>
                <a:cs typeface="+mn-cs"/>
                <a:sym typeface="TH Sarabun New"/>
              </a:defRPr>
            </a:pPr>
            <a:r>
              <a:t>(Knowledge Assets)</a:t>
            </a:r>
          </a:p>
        </p:txBody>
      </p:sp>
      <p:sp>
        <p:nvSpPr>
          <p:cNvPr id="1950" name="ส่วนที่เป็น วิสัยทัศน์…"/>
          <p:cNvSpPr txBox="1"/>
          <p:nvPr/>
        </p:nvSpPr>
        <p:spPr>
          <a:xfrm>
            <a:off x="1069981" y="5923310"/>
            <a:ext cx="5014672" cy="138135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defTabSz="914216">
              <a:lnSpc>
                <a:spcPct val="80000"/>
              </a:lnSpc>
              <a:defRPr b="1" sz="4300">
                <a:solidFill>
                  <a:srgbClr val="000000"/>
                </a:solidFill>
                <a:latin typeface="+mn-lt"/>
                <a:ea typeface="+mn-ea"/>
                <a:cs typeface="+mn-cs"/>
                <a:sym typeface="TH Sarabun New"/>
              </a:defRPr>
            </a:pPr>
            <a:r>
              <a:t>ส่วนที่เป็น วิสัยทัศน์ </a:t>
            </a:r>
          </a:p>
          <a:p>
            <a:pPr algn="ctr" defTabSz="914216">
              <a:lnSpc>
                <a:spcPct val="80000"/>
              </a:lnSpc>
              <a:defRPr b="1" sz="4300">
                <a:solidFill>
                  <a:srgbClr val="000000"/>
                </a:solidFill>
                <a:latin typeface="+mn-lt"/>
                <a:ea typeface="+mn-ea"/>
                <a:cs typeface="+mn-cs"/>
                <a:sym typeface="TH Sarabun New"/>
              </a:defRPr>
            </a:pPr>
            <a:r>
              <a:t>หรือทิศทางของการจัดการความรู้</a:t>
            </a:r>
          </a:p>
        </p:txBody>
      </p:sp>
      <p:sp>
        <p:nvSpPr>
          <p:cNvPr id="1951" name="ส่วนของการแลกเปลี่ยนเรียนรู้…"/>
          <p:cNvSpPr txBox="1"/>
          <p:nvPr/>
        </p:nvSpPr>
        <p:spPr>
          <a:xfrm>
            <a:off x="9795725" y="11919918"/>
            <a:ext cx="4779850" cy="138135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defTabSz="914216">
              <a:lnSpc>
                <a:spcPct val="80000"/>
              </a:lnSpc>
              <a:defRPr b="1" sz="4300">
                <a:solidFill>
                  <a:srgbClr val="000000"/>
                </a:solidFill>
                <a:latin typeface="+mn-lt"/>
                <a:ea typeface="+mn-ea"/>
                <a:cs typeface="+mn-cs"/>
                <a:sym typeface="TH Sarabun New"/>
              </a:defRPr>
            </a:pPr>
            <a:r>
              <a:t>ส่วนของการแลกเปลี่ยนเรียนรู้ </a:t>
            </a:r>
          </a:p>
          <a:p>
            <a:pPr algn="ctr" defTabSz="914216">
              <a:lnSpc>
                <a:spcPct val="80000"/>
              </a:lnSpc>
              <a:defRPr b="1" sz="4300">
                <a:solidFill>
                  <a:srgbClr val="000000"/>
                </a:solidFill>
                <a:latin typeface="+mn-lt"/>
                <a:ea typeface="+mn-ea"/>
                <a:cs typeface="+mn-cs"/>
                <a:sym typeface="TH Sarabun New"/>
              </a:defRPr>
            </a:pPr>
            <a:r>
              <a:t>(Shear and Learn)</a:t>
            </a:r>
          </a:p>
        </p:txBody>
      </p:sp>
      <p:sp>
        <p:nvSpPr>
          <p:cNvPr id="1952" name="องค์ความรู้ ที่องค์กรได้เก็บสะสมไว้รวบรวมไว้เป็นคลังความรู้"/>
          <p:cNvSpPr txBox="1"/>
          <p:nvPr/>
        </p:nvSpPr>
        <p:spPr>
          <a:xfrm>
            <a:off x="18551690" y="8267602"/>
            <a:ext cx="5014672" cy="13813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914216">
              <a:lnSpc>
                <a:spcPct val="80000"/>
              </a:lnSpc>
              <a:defRPr b="1" sz="4300">
                <a:solidFill>
                  <a:srgbClr val="000000"/>
                </a:solidFill>
                <a:latin typeface="+mn-lt"/>
                <a:ea typeface="+mn-ea"/>
                <a:cs typeface="+mn-cs"/>
                <a:sym typeface="TH Sarabun New"/>
              </a:defRPr>
            </a:lvl1pPr>
          </a:lstStyle>
          <a:p>
            <a:pPr/>
            <a:r>
              <a:t>องค์ความรู้ ที่องค์กรได้เก็บสะสมไว้รวบรวมไว้เป็นคลังความรู้</a:t>
            </a:r>
          </a:p>
        </p:txBody>
      </p:sp>
      <p:sp>
        <p:nvSpPr>
          <p:cNvPr id="1953" name="TextBox 284"/>
          <p:cNvSpPr txBox="1"/>
          <p:nvPr/>
        </p:nvSpPr>
        <p:spPr>
          <a:xfrm>
            <a:off x="6196944" y="875463"/>
            <a:ext cx="11977411" cy="1406533"/>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lnSpc>
                <a:spcPts val="9400"/>
              </a:lnSpc>
              <a:defRPr spc="-81" sz="8100">
                <a:solidFill>
                  <a:srgbClr val="111340"/>
                </a:solidFill>
                <a:latin typeface="Poppins Bold"/>
                <a:ea typeface="Poppins Bold"/>
                <a:cs typeface="Poppins Bold"/>
                <a:sym typeface="Poppins Bold"/>
              </a:defRPr>
            </a:lvl1pPr>
          </a:lstStyle>
          <a:p>
            <a:pPr/>
            <a:r>
              <a:t>TUNA Model</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7" name="Rectangle"/>
          <p:cNvSpPr/>
          <p:nvPr/>
        </p:nvSpPr>
        <p:spPr>
          <a:xfrm>
            <a:off x="-32361" y="673264"/>
            <a:ext cx="24839040" cy="1574637"/>
          </a:xfrm>
          <a:prstGeom prst="rect">
            <a:avLst/>
          </a:prstGeom>
          <a:solidFill>
            <a:srgbClr val="E5A967"/>
          </a:solidFill>
          <a:ln w="12700">
            <a:miter lim="400000"/>
          </a:ln>
        </p:spPr>
        <p:txBody>
          <a:bodyPr lIns="45719" rIns="45719" anchor="ctr"/>
          <a:lstStyle/>
          <a:p>
            <a:pPr/>
          </a:p>
        </p:txBody>
      </p:sp>
      <p:grpSp>
        <p:nvGrpSpPr>
          <p:cNvPr id="1960" name="Group"/>
          <p:cNvGrpSpPr/>
          <p:nvPr/>
        </p:nvGrpSpPr>
        <p:grpSpPr>
          <a:xfrm>
            <a:off x="1449972" y="2493963"/>
            <a:ext cx="9372659" cy="9482614"/>
            <a:chOff x="0" y="0"/>
            <a:chExt cx="9372657" cy="9482613"/>
          </a:xfrm>
        </p:grpSpPr>
        <p:pic>
          <p:nvPicPr>
            <p:cNvPr id="1958" name="KS.jpg" descr="KS.jpg"/>
            <p:cNvPicPr>
              <a:picLocks noChangeAspect="1"/>
            </p:cNvPicPr>
            <p:nvPr/>
          </p:nvPicPr>
          <p:blipFill>
            <a:blip r:embed="rId3">
              <a:extLst/>
            </a:blip>
            <a:srcRect l="20320" t="0" r="19724" b="0"/>
            <a:stretch>
              <a:fillRect/>
            </a:stretch>
          </p:blipFill>
          <p:spPr>
            <a:xfrm>
              <a:off x="0" y="0"/>
              <a:ext cx="9372658" cy="6503812"/>
            </a:xfrm>
            <a:prstGeom prst="rect">
              <a:avLst/>
            </a:prstGeom>
            <a:ln w="12700" cap="flat">
              <a:noFill/>
              <a:miter lim="400000"/>
            </a:ln>
            <a:effectLst/>
          </p:spPr>
        </p:pic>
        <p:sp>
          <p:nvSpPr>
            <p:cNvPr id="1959" name="หน่วยงานที่เน้น…"/>
            <p:cNvSpPr/>
            <p:nvPr/>
          </p:nvSpPr>
          <p:spPr>
            <a:xfrm>
              <a:off x="1647642" y="7528297"/>
              <a:ext cx="5480968" cy="1954317"/>
            </a:xfrm>
            <a:prstGeom prst="roundRect">
              <a:avLst>
                <a:gd name="adj" fmla="val 9748"/>
              </a:avLst>
            </a:prstGeom>
            <a:solidFill>
              <a:srgbClr val="0096FF"/>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p>
              <a:pPr algn="ctr" defTabSz="914216">
                <a:lnSpc>
                  <a:spcPct val="80000"/>
                </a:lnSpc>
                <a:defRPr b="1" sz="4800">
                  <a:solidFill>
                    <a:srgbClr val="FFFFFF"/>
                  </a:solidFill>
                  <a:latin typeface="+mn-lt"/>
                  <a:ea typeface="+mn-ea"/>
                  <a:cs typeface="+mn-cs"/>
                  <a:sym typeface="TH Sarabun New"/>
                </a:defRPr>
              </a:pPr>
              <a:r>
                <a:t>หน่วยงานที่เน้น</a:t>
              </a:r>
            </a:p>
            <a:p>
              <a:pPr algn="ctr" defTabSz="914216">
                <a:lnSpc>
                  <a:spcPct val="80000"/>
                </a:lnSpc>
                <a:defRPr b="1" sz="4800">
                  <a:solidFill>
                    <a:srgbClr val="FFFFFF"/>
                  </a:solidFill>
                  <a:latin typeface="+mn-lt"/>
                  <a:ea typeface="+mn-ea"/>
                  <a:cs typeface="+mn-cs"/>
                  <a:sym typeface="TH Sarabun New"/>
                </a:defRPr>
              </a:pPr>
              <a:r>
                <a:t>การแลกเปลี่ยนเรียนรู้ </a:t>
              </a:r>
            </a:p>
          </p:txBody>
        </p:sp>
      </p:grpSp>
      <p:sp>
        <p:nvSpPr>
          <p:cNvPr id="1961" name="รูปร่างของปลาแต่ละตัวหรือการทำ KM ของแต่ละหน่วยงานจะแตกต่างกันขึ้นอยู่กับจุดเน้นของหน่วยงาน"/>
          <p:cNvSpPr txBox="1"/>
          <p:nvPr/>
        </p:nvSpPr>
        <p:spPr>
          <a:xfrm>
            <a:off x="1773331" y="924451"/>
            <a:ext cx="21227658" cy="107226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914216">
              <a:lnSpc>
                <a:spcPct val="90000"/>
              </a:lnSpc>
              <a:defRPr b="1" sz="5900">
                <a:solidFill>
                  <a:srgbClr val="000000"/>
                </a:solidFill>
                <a:latin typeface="+mn-lt"/>
                <a:ea typeface="+mn-ea"/>
                <a:cs typeface="+mn-cs"/>
                <a:sym typeface="TH Sarabun New"/>
              </a:defRPr>
            </a:lvl1pPr>
          </a:lstStyle>
          <a:p>
            <a:pPr/>
            <a:r>
              <a:t>รูปร่างของปลาแต่ละตัวหรือการทำ KM ของแต่ละหน่วยงานจะแตกต่างกันขึ้นอยู่กับจุดเน้นของหน่วยงาน</a:t>
            </a:r>
          </a:p>
        </p:txBody>
      </p:sp>
      <p:grpSp>
        <p:nvGrpSpPr>
          <p:cNvPr id="1968" name="Group"/>
          <p:cNvGrpSpPr/>
          <p:nvPr/>
        </p:nvGrpSpPr>
        <p:grpSpPr>
          <a:xfrm>
            <a:off x="11352109" y="2493963"/>
            <a:ext cx="12282024" cy="10423156"/>
            <a:chOff x="0" y="0"/>
            <a:chExt cx="12282023" cy="10423155"/>
          </a:xfrm>
        </p:grpSpPr>
        <p:grpSp>
          <p:nvGrpSpPr>
            <p:cNvPr id="1964" name="Group"/>
            <p:cNvGrpSpPr/>
            <p:nvPr/>
          </p:nvGrpSpPr>
          <p:grpSpPr>
            <a:xfrm>
              <a:off x="2132884" y="-1"/>
              <a:ext cx="10149140" cy="9774081"/>
              <a:chOff x="0" y="0"/>
              <a:chExt cx="10149138" cy="9774078"/>
            </a:xfrm>
          </p:grpSpPr>
          <p:pic>
            <p:nvPicPr>
              <p:cNvPr id="1962" name="KA.jpg" descr="KA.jpg"/>
              <p:cNvPicPr>
                <a:picLocks noChangeAspect="1"/>
              </p:cNvPicPr>
              <p:nvPr/>
            </p:nvPicPr>
            <p:blipFill>
              <a:blip r:embed="rId4">
                <a:extLst/>
              </a:blip>
              <a:srcRect l="22926" t="11487" r="27002" b="3529"/>
              <a:stretch>
                <a:fillRect/>
              </a:stretch>
            </p:blipFill>
            <p:spPr>
              <a:xfrm>
                <a:off x="0" y="0"/>
                <a:ext cx="10149139" cy="7166478"/>
              </a:xfrm>
              <a:prstGeom prst="rect">
                <a:avLst/>
              </a:prstGeom>
              <a:ln w="12700" cap="flat">
                <a:noFill/>
                <a:miter lim="400000"/>
              </a:ln>
              <a:effectLst/>
            </p:spPr>
          </p:pic>
          <p:sp>
            <p:nvSpPr>
              <p:cNvPr id="1963" name="หน่วยงานที่เน้นส่วนที่เป็นคลังความรู้และการใช้ ICT"/>
              <p:cNvSpPr/>
              <p:nvPr/>
            </p:nvSpPr>
            <p:spPr>
              <a:xfrm>
                <a:off x="1932247" y="7819762"/>
                <a:ext cx="5887225" cy="1954317"/>
              </a:xfrm>
              <a:prstGeom prst="roundRect">
                <a:avLst>
                  <a:gd name="adj" fmla="val 9748"/>
                </a:avLst>
              </a:prstGeom>
              <a:solidFill>
                <a:srgbClr val="009193"/>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defTabSz="914216">
                  <a:lnSpc>
                    <a:spcPct val="80000"/>
                  </a:lnSpc>
                  <a:defRPr b="1" sz="4800">
                    <a:solidFill>
                      <a:srgbClr val="FFFFFF"/>
                    </a:solidFill>
                    <a:latin typeface="+mn-lt"/>
                    <a:ea typeface="+mn-ea"/>
                    <a:cs typeface="+mn-cs"/>
                    <a:sym typeface="TH Sarabun New"/>
                  </a:defRPr>
                </a:lvl1pPr>
              </a:lstStyle>
              <a:p>
                <a:pPr/>
                <a:r>
                  <a:t>หน่วยงานที่เน้นส่วนที่เป็นคลังความรู้และการใช้ ICT</a:t>
                </a:r>
              </a:p>
            </p:txBody>
          </p:sp>
        </p:grpSp>
        <p:grpSp>
          <p:nvGrpSpPr>
            <p:cNvPr id="1967" name="Group"/>
            <p:cNvGrpSpPr/>
            <p:nvPr/>
          </p:nvGrpSpPr>
          <p:grpSpPr>
            <a:xfrm>
              <a:off x="0" y="295187"/>
              <a:ext cx="2070100" cy="10127969"/>
              <a:chOff x="0" y="0"/>
              <a:chExt cx="2070100" cy="10127967"/>
            </a:xfrm>
          </p:grpSpPr>
          <p:sp>
            <p:nvSpPr>
              <p:cNvPr id="1965" name="Line"/>
              <p:cNvSpPr/>
              <p:nvPr/>
            </p:nvSpPr>
            <p:spPr>
              <a:xfrm flipV="1">
                <a:off x="1181410" y="0"/>
                <a:ext cx="1" cy="9913554"/>
              </a:xfrm>
              <a:prstGeom prst="line">
                <a:avLst/>
              </a:prstGeom>
              <a:noFill/>
              <a:ln w="76200" cap="flat">
                <a:solidFill>
                  <a:srgbClr val="FF2600"/>
                </a:solidFill>
                <a:custDash>
                  <a:ds d="200000" sp="200000"/>
                </a:custDash>
                <a:miter lim="400000"/>
              </a:ln>
              <a:effectLst/>
            </p:spPr>
            <p:txBody>
              <a:bodyPr wrap="square" lIns="45719" tIns="45719" rIns="45719" bIns="45719" numCol="1" anchor="t">
                <a:noAutofit/>
              </a:bodyPr>
              <a:lstStyle/>
              <a:p>
                <a:pPr/>
              </a:p>
            </p:txBody>
          </p:sp>
          <p:pic>
            <p:nvPicPr>
              <p:cNvPr id="1966" name="Image" descr="Image"/>
              <p:cNvPicPr>
                <a:picLocks noChangeAspect="1"/>
              </p:cNvPicPr>
              <p:nvPr/>
            </p:nvPicPr>
            <p:blipFill>
              <a:blip r:embed="rId5">
                <a:extLst/>
              </a:blip>
              <a:stretch>
                <a:fillRect/>
              </a:stretch>
            </p:blipFill>
            <p:spPr>
              <a:xfrm>
                <a:off x="0" y="6292567"/>
                <a:ext cx="2070100" cy="3835401"/>
              </a:xfrm>
              <a:prstGeom prst="rect">
                <a:avLst/>
              </a:prstGeom>
              <a:ln w="12700" cap="flat">
                <a:noFill/>
                <a:miter lim="400000"/>
              </a:ln>
              <a:effectLst/>
            </p:spPr>
          </p:pic>
        </p:gr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9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60" grpId="1"/>
      <p:bldP build="whole" bldLvl="1" animBg="1" rev="0" advAuto="0" spid="1968" grpId="2"/>
    </p:bldLst>
  </p:timing>
</p:sld>
</file>

<file path=ppt/theme/theme1.xml><?xml version="1.0" encoding="utf-8"?>
<a:theme xmlns:a="http://schemas.openxmlformats.org/drawingml/2006/main" xmlns:r="http://schemas.openxmlformats.org/officeDocument/2006/relationships" name="Default Theme">
  <a:themeElements>
    <a:clrScheme name="Default Theme">
      <a:dk1>
        <a:srgbClr val="FFFFFF"/>
      </a:dk1>
      <a:lt1>
        <a:srgbClr val="747A94"/>
      </a:lt1>
      <a:dk2>
        <a:srgbClr val="A7A7A7"/>
      </a:dk2>
      <a:lt2>
        <a:srgbClr val="535353"/>
      </a:lt2>
      <a:accent1>
        <a:srgbClr val="00E09B"/>
      </a:accent1>
      <a:accent2>
        <a:srgbClr val="BD78DE"/>
      </a:accent2>
      <a:accent3>
        <a:srgbClr val="00C7D3"/>
      </a:accent3>
      <a:accent4>
        <a:srgbClr val="F97A58"/>
      </a:accent4>
      <a:accent5>
        <a:srgbClr val="ED5151"/>
      </a:accent5>
      <a:accent6>
        <a:srgbClr val="DCDFE1"/>
      </a:accent6>
      <a:hlink>
        <a:srgbClr val="0000FF"/>
      </a:hlink>
      <a:folHlink>
        <a:srgbClr val="FF00FF"/>
      </a:folHlink>
    </a:clrScheme>
    <a:fontScheme name="Default Theme">
      <a:majorFont>
        <a:latin typeface="Helvetica"/>
        <a:ea typeface="Helvetica"/>
        <a:cs typeface="Helvetica"/>
      </a:majorFont>
      <a:minorFont>
        <a:latin typeface="TH Sarabun New"/>
        <a:ea typeface="TH Sarabun New"/>
        <a:cs typeface="TH Sarabun New"/>
      </a:minorFont>
    </a:fontScheme>
    <a:fmtScheme name="Default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1828433"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747A94"/>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1828433"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747A94"/>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Theme">
  <a:themeElements>
    <a:clrScheme name="Default Theme">
      <a:dk1>
        <a:srgbClr val="000000"/>
      </a:dk1>
      <a:lt1>
        <a:srgbClr val="FFFFFF"/>
      </a:lt1>
      <a:dk2>
        <a:srgbClr val="A7A7A7"/>
      </a:dk2>
      <a:lt2>
        <a:srgbClr val="535353"/>
      </a:lt2>
      <a:accent1>
        <a:srgbClr val="00E09B"/>
      </a:accent1>
      <a:accent2>
        <a:srgbClr val="BD78DE"/>
      </a:accent2>
      <a:accent3>
        <a:srgbClr val="00C7D3"/>
      </a:accent3>
      <a:accent4>
        <a:srgbClr val="F97A58"/>
      </a:accent4>
      <a:accent5>
        <a:srgbClr val="ED5151"/>
      </a:accent5>
      <a:accent6>
        <a:srgbClr val="DCDFE1"/>
      </a:accent6>
      <a:hlink>
        <a:srgbClr val="0000FF"/>
      </a:hlink>
      <a:folHlink>
        <a:srgbClr val="FF00FF"/>
      </a:folHlink>
    </a:clrScheme>
    <a:fontScheme name="Default Theme">
      <a:majorFont>
        <a:latin typeface="Helvetica"/>
        <a:ea typeface="Helvetica"/>
        <a:cs typeface="Helvetica"/>
      </a:majorFont>
      <a:minorFont>
        <a:latin typeface="TH Sarabun New"/>
        <a:ea typeface="TH Sarabun New"/>
        <a:cs typeface="TH Sarabun New"/>
      </a:minorFont>
    </a:fontScheme>
    <a:fmtScheme name="Default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1828433"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747A94"/>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1828433"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747A94"/>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