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1pPr>
    <a:lvl2pPr marL="0" marR="0" indent="22860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2pPr>
    <a:lvl3pPr marL="0" marR="0" indent="45720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3pPr>
    <a:lvl4pPr marL="0" marR="0" indent="68580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4pPr>
    <a:lvl5pPr marL="0" marR="0" indent="91440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5pPr>
    <a:lvl6pPr marL="0" marR="0" indent="114300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6pPr>
    <a:lvl7pPr marL="0" marR="0" indent="137160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7pPr>
    <a:lvl8pPr marL="0" marR="0" indent="160020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8pPr>
    <a:lvl9pPr marL="0" marR="0" indent="182880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
          <a:latin typeface="Gill Sans"/>
          <a:ea typeface="Gill Sans"/>
          <a:cs typeface="Gill Sans"/>
        </a:font>
        <a:srgbClr val="FFFFFF"/>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solidFill>
            <a:srgbClr val="ECF8F5"/>
          </a:solid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12700" cap="flat">
              <a:solidFill>
                <a:srgbClr val="799293"/>
              </a:solidFill>
              <a:prstDash val="solid"/>
              <a:miter lim="400000"/>
            </a:ln>
          </a:left>
          <a:right>
            <a:ln w="12700" cap="flat">
              <a:solidFill>
                <a:srgbClr val="799293"/>
              </a:solidFill>
              <a:prstDash val="solid"/>
              <a:miter lim="400000"/>
            </a:ln>
          </a:right>
          <a:top>
            <a:ln w="12700" cap="flat">
              <a:solidFill>
                <a:srgbClr val="799293"/>
              </a:solidFill>
              <a:prstDash val="solid"/>
              <a:miter lim="400000"/>
            </a:ln>
          </a:top>
          <a:bottom>
            <a:ln w="12700" cap="flat">
              <a:solidFill>
                <a:srgbClr val="799293"/>
              </a:solidFill>
              <a:prstDash val="solid"/>
              <a:miter lim="400000"/>
            </a:ln>
          </a:bottom>
          <a:insideH>
            <a:ln w="12700" cap="flat">
              <a:solidFill>
                <a:srgbClr val="799293"/>
              </a:solidFill>
              <a:prstDash val="solid"/>
              <a:miter lim="400000"/>
            </a:ln>
          </a:insideH>
          <a:insideV>
            <a:ln w="12700" cap="flat">
              <a:solidFill>
                <a:srgbClr val="799293"/>
              </a:solidFill>
              <a:prstDash val="solid"/>
              <a:miter lim="400000"/>
            </a:ln>
          </a:insideV>
        </a:tcBdr>
        <a:fill>
          <a:noFill/>
        </a:fill>
      </a:tcStyle>
    </a:firstRow>
  </a:tblStyle>
  <a:tblStyle styleId="{C7B018BB-80A7-4F77-B60F-C8B233D01FF8}" styleName="">
    <a:tblBg/>
    <a:wholeTbl>
      <a:tcTxStyle b="def" i="de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def" i="de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def" i="de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def" i="de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def" i="de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def" i="de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def" i="de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de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def" i="de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de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def"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def" i="de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684024"/>
          <c:y val="0.0506587"/>
          <c:w val="0.913139"/>
          <c:h val="0.864909"/>
        </c:manualLayout>
      </c:layout>
      <c:barChart>
        <c:barDir val="bar"/>
        <c:grouping val="clustered"/>
        <c:varyColors val="0"/>
        <c:ser>
          <c:idx val="0"/>
          <c:order val="0"/>
          <c:tx>
            <c:strRef>
              <c:f>Sheet1!$A$2</c:f>
              <c:strCache>
                <c:ptCount val="1"/>
                <c:pt idx="0">
                  <c:v>Region 1</c:v>
                </c:pt>
              </c:strCache>
            </c:strRef>
          </c:tx>
          <c:spPr>
            <a:solidFill>
              <a:srgbClr val="EEF8F6"/>
            </a:solidFill>
            <a:ln w="12700" cap="flat">
              <a:noFill/>
              <a:miter lim="400000"/>
            </a:ln>
            <a:effectLst/>
          </c:spPr>
          <c:invertIfNegative val="0"/>
          <c:dLbls>
            <c:numFmt formatCode="General" sourceLinked="0"/>
            <c:txPr>
              <a:bodyPr/>
              <a:lstStyle/>
              <a:p>
                <a:pPr>
                  <a:defRPr b="0" i="0" strike="noStrike" sz="26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Sheet1!$B$1:$E$1</c:f>
              <c:strCache>
                <c:ptCount val="4"/>
                <c:pt idx="0">
                  <c:v>2007</c:v>
                </c:pt>
                <c:pt idx="1">
                  <c:v>2008</c:v>
                </c:pt>
                <c:pt idx="2">
                  <c:v>2009</c:v>
                </c:pt>
                <c:pt idx="3">
                  <c:v>2010</c:v>
                </c:pt>
              </c:strCache>
            </c:strRef>
          </c:cat>
          <c:val>
            <c:numRef>
              <c:f>Sheet1!$B$2:$E$2</c:f>
              <c:numCache>
                <c:ptCount val="4"/>
                <c:pt idx="0">
                  <c:v>17.000000</c:v>
                </c:pt>
                <c:pt idx="1">
                  <c:v>26.000000</c:v>
                </c:pt>
                <c:pt idx="2">
                  <c:v>53.000000</c:v>
                </c:pt>
                <c:pt idx="3">
                  <c:v>96.000000</c:v>
                </c:pt>
              </c:numCache>
            </c:numRef>
          </c:val>
        </c:ser>
        <c:ser>
          <c:idx val="1"/>
          <c:order val="1"/>
          <c:tx>
            <c:strRef>
              <c:f>Sheet1!$A$3</c:f>
              <c:strCache>
                <c:ptCount val="1"/>
                <c:pt idx="0">
                  <c:v>Region 2</c:v>
                </c:pt>
              </c:strCache>
            </c:strRef>
          </c:tx>
          <c:spPr>
            <a:solidFill>
              <a:srgbClr val="A1C2C3"/>
            </a:solidFill>
            <a:ln w="12700" cap="flat">
              <a:noFill/>
              <a:miter lim="400000"/>
            </a:ln>
            <a:effectLst/>
          </c:spPr>
          <c:invertIfNegative val="0"/>
          <c:dLbls>
            <c:numFmt formatCode="General" sourceLinked="0"/>
            <c:txPr>
              <a:bodyPr/>
              <a:lstStyle/>
              <a:p>
                <a:pPr>
                  <a:defRPr b="0" i="0" strike="noStrike" sz="2600" u="none">
                    <a:solidFill>
                      <a:srgbClr val="FFFFFF"/>
                    </a:solidFill>
                    <a:effectLst>
                      <a:outerShdw sx="100000" sy="100000" kx="0" ky="0" algn="tl" rotWithShape="1" blurRad="127000" dist="65164" dir="2388334">
                        <a:srgbClr val="000000">
                          <a:alpha val="79310"/>
                        </a:srgbClr>
                      </a:outerShdw>
                    </a:effectLst>
                    <a:latin typeface="Gill Sans"/>
                  </a:defRPr>
                </a:pPr>
              </a:p>
            </c:txPr>
            <c:dLblPos val="inEnd"/>
            <c:showLegendKey val="0"/>
            <c:showVal val="0"/>
            <c:showCatName val="0"/>
            <c:showSerName val="0"/>
            <c:showPercent val="0"/>
            <c:showBubbleSize val="0"/>
            <c:showLeaderLines val="0"/>
          </c:dLbls>
          <c:cat>
            <c:strRef>
              <c:f>Sheet1!$B$1:$E$1</c:f>
              <c:strCache>
                <c:ptCount val="4"/>
                <c:pt idx="0">
                  <c:v>2007</c:v>
                </c:pt>
                <c:pt idx="1">
                  <c:v>2008</c:v>
                </c:pt>
                <c:pt idx="2">
                  <c:v>2009</c:v>
                </c:pt>
                <c:pt idx="3">
                  <c:v>2010</c:v>
                </c:pt>
              </c:strCache>
            </c:strRef>
          </c:cat>
          <c:val>
            <c:numRef>
              <c:f>Sheet1!$B$3:$E$3</c:f>
              <c:numCache>
                <c:ptCount val="4"/>
                <c:pt idx="0">
                  <c:v>55.000000</c:v>
                </c:pt>
                <c:pt idx="1">
                  <c:v>43.000000</c:v>
                </c:pt>
                <c:pt idx="2">
                  <c:v>70.000000</c:v>
                </c:pt>
                <c:pt idx="3">
                  <c:v>58.000000</c:v>
                </c:pt>
              </c:numCache>
            </c:numRef>
          </c:val>
        </c:ser>
        <c:gapWidth val="40"/>
        <c:overlap val="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799293"/>
            </a:solidFill>
            <a:prstDash val="solid"/>
            <a:miter lim="400000"/>
          </a:ln>
        </c:spPr>
        <c:txPr>
          <a:bodyPr rot="0"/>
          <a:lstStyle/>
          <a:p>
            <a:pPr>
              <a:defRPr b="0" i="0" strike="noStrike" sz="2200" u="none">
                <a:solidFill>
                  <a:srgbClr val="799293"/>
                </a:solidFill>
                <a:latin typeface="Gill Sans Light"/>
              </a:defRPr>
            </a:pPr>
          </a:p>
        </c:txPr>
        <c:crossAx val="2094734553"/>
        <c:crosses val="autoZero"/>
        <c:auto val="1"/>
        <c:lblAlgn val="ctr"/>
        <c:noMultiLvlLbl val="1"/>
      </c:catAx>
      <c:valAx>
        <c:axId val="2094734553"/>
        <c:scaling>
          <c:orientation val="minMax"/>
        </c:scaling>
        <c:delete val="0"/>
        <c:axPos val="b"/>
        <c:majorGridlines>
          <c:spPr>
            <a:ln w="12700" cap="flat">
              <a:solidFill>
                <a:srgbClr val="B8B8B8"/>
              </a:solidFill>
              <a:prstDash val="solid"/>
              <a:miter lim="400000"/>
            </a:ln>
          </c:spPr>
        </c:majorGridlines>
        <c:numFmt formatCode="General" sourceLinked="0"/>
        <c:majorTickMark val="none"/>
        <c:minorTickMark val="none"/>
        <c:tickLblPos val="high"/>
        <c:spPr>
          <a:ln w="12700" cap="flat">
            <a:noFill/>
            <a:prstDash val="solid"/>
            <a:miter lim="400000"/>
          </a:ln>
        </c:spPr>
        <c:txPr>
          <a:bodyPr rot="0"/>
          <a:lstStyle/>
          <a:p>
            <a:pPr>
              <a:defRPr b="0" i="0" strike="noStrike" sz="2200" u="none">
                <a:solidFill>
                  <a:srgbClr val="799293"/>
                </a:solidFill>
                <a:latin typeface="Gill Sans Light"/>
              </a:defRPr>
            </a:pPr>
          </a:p>
        </c:txPr>
        <c:crossAx val="2094734552"/>
        <c:crosses val="autoZero"/>
        <c:crossBetween val="between"/>
        <c:majorUnit val="25"/>
        <c:minorUnit val="12.5"/>
      </c:valAx>
      <c:spPr>
        <a:noFill/>
        <a:ln w="12700" cap="flat">
          <a:noFill/>
          <a:miter lim="400000"/>
        </a:ln>
        <a:effectLst/>
      </c:spPr>
    </c:plotArea>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F2703D"/>
            </a:solidFill>
            <a:ln w="12700" cap="flat">
              <a:noFill/>
              <a:miter lim="400000"/>
            </a:ln>
            <a:effectLst/>
          </c:spPr>
          <c:explosion val="0"/>
          <c:dPt>
            <c:idx val="0"/>
            <c:explosion val="0"/>
            <c:spPr>
              <a:solidFill>
                <a:srgbClr val="F2703D"/>
              </a:solidFill>
              <a:ln w="12700" cap="flat">
                <a:noFill/>
                <a:miter lim="400000"/>
              </a:ln>
              <a:effectLst/>
            </c:spPr>
          </c:dPt>
          <c:dPt>
            <c:idx val="1"/>
            <c:explosion val="0"/>
            <c:spPr>
              <a:solidFill>
                <a:srgbClr val="EEF8F6"/>
              </a:solidFill>
              <a:ln w="12700" cap="flat">
                <a:noFill/>
                <a:miter lim="400000"/>
              </a:ln>
              <a:effectLst/>
            </c:spPr>
          </c:dPt>
          <c:dPt>
            <c:idx val="2"/>
            <c:explosion val="0"/>
            <c:spPr>
              <a:solidFill>
                <a:srgbClr val="A1C2C3"/>
              </a:solidFill>
              <a:ln w="12700" cap="flat">
                <a:noFill/>
                <a:miter lim="400000"/>
              </a:ln>
              <a:effectLst/>
            </c:spPr>
          </c:dPt>
          <c:dPt>
            <c:idx val="3"/>
            <c:explosion val="0"/>
            <c:spPr>
              <a:solidFill>
                <a:srgbClr val="96B4B6"/>
              </a:solidFill>
              <a:ln w="12700" cap="flat">
                <a:noFill/>
                <a:miter lim="400000"/>
              </a:ln>
              <a:effectLst/>
            </c:spPr>
          </c:dPt>
          <c:dPt>
            <c:idx val="4"/>
            <c:explosion val="0"/>
            <c:spPr>
              <a:solidFill>
                <a:srgbClr val="89A4A6"/>
              </a:solidFill>
              <a:ln w="12700" cap="flat">
                <a:noFill/>
                <a:miter lim="400000"/>
              </a:ln>
              <a:effectLst/>
            </c:spPr>
          </c:dPt>
          <c:dPt>
            <c:idx val="5"/>
            <c:explosion val="0"/>
            <c:spPr>
              <a:solidFill>
                <a:srgbClr val="799293"/>
              </a:solidFill>
              <a:ln w="12700" cap="flat">
                <a:noFill/>
                <a:miter lim="400000"/>
              </a:ln>
              <a:effectLst/>
            </c:spPr>
          </c:dPt>
          <c:dLbls>
            <c:dLbl>
              <c:idx val="0"/>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1"/>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2"/>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3"/>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4"/>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5"/>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Sheet1!$B$1:$G$1</c:f>
              <c:strCache>
                <c:ptCount val="6"/>
                <c:pt idx="0">
                  <c:v>2007</c:v>
                </c:pt>
                <c:pt idx="1">
                  <c:v>2008</c:v>
                </c:pt>
                <c:pt idx="2">
                  <c:v>2009</c:v>
                </c:pt>
                <c:pt idx="3">
                  <c:v>2010</c:v>
                </c:pt>
                <c:pt idx="4">
                  <c:v>2011</c:v>
                </c:pt>
                <c:pt idx="5">
                  <c:v>2012</c:v>
                </c:pt>
              </c:strCache>
            </c:strRef>
          </c:cat>
          <c:val>
            <c:numRef>
              <c:f>Sheet1!$B$2:$G$2</c:f>
              <c:numCache>
                <c:ptCount val="6"/>
                <c:pt idx="0">
                  <c:v>91.000000</c:v>
                </c:pt>
                <c:pt idx="1">
                  <c:v>76.000000</c:v>
                </c:pt>
                <c:pt idx="2">
                  <c:v>28.000000</c:v>
                </c:pt>
                <c:pt idx="3">
                  <c:v>26.000000</c:v>
                </c:pt>
                <c:pt idx="4">
                  <c:v>21.000000</c:v>
                </c:pt>
                <c:pt idx="5">
                  <c:v>18.000000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005"/>
          <c:w val="0.99"/>
          <c:h val="0.9875"/>
        </c:manualLayout>
      </c:layout>
      <c:pieChart>
        <c:varyColors val="0"/>
        <c:ser>
          <c:idx val="0"/>
          <c:order val="0"/>
          <c:tx>
            <c:strRef>
              <c:f>Sheet1!$A$2</c:f>
              <c:strCache>
                <c:ptCount val="1"/>
                <c:pt idx="0">
                  <c:v>Region 1</c:v>
                </c:pt>
              </c:strCache>
            </c:strRef>
          </c:tx>
          <c:spPr>
            <a:solidFill>
              <a:srgbClr val="F2703D"/>
            </a:solidFill>
            <a:ln w="12700" cap="flat">
              <a:noFill/>
              <a:miter lim="400000"/>
            </a:ln>
            <a:effectLst/>
          </c:spPr>
          <c:explosion val="0"/>
          <c:dPt>
            <c:idx val="0"/>
            <c:explosion val="0"/>
            <c:spPr>
              <a:solidFill>
                <a:srgbClr val="F2703D"/>
              </a:solidFill>
              <a:ln w="12700" cap="flat">
                <a:noFill/>
                <a:miter lim="400000"/>
              </a:ln>
              <a:effectLst/>
            </c:spPr>
          </c:dPt>
          <c:dPt>
            <c:idx val="1"/>
            <c:explosion val="0"/>
            <c:spPr>
              <a:solidFill>
                <a:srgbClr val="EEF8F6"/>
              </a:solidFill>
              <a:ln w="12700" cap="flat">
                <a:noFill/>
                <a:miter lim="400000"/>
              </a:ln>
              <a:effectLst/>
            </c:spPr>
          </c:dPt>
          <c:dPt>
            <c:idx val="2"/>
            <c:explosion val="0"/>
            <c:spPr>
              <a:solidFill>
                <a:srgbClr val="A1C2C3"/>
              </a:solidFill>
              <a:ln w="12700" cap="flat">
                <a:noFill/>
                <a:miter lim="400000"/>
              </a:ln>
              <a:effectLst/>
            </c:spPr>
          </c:dPt>
          <c:dPt>
            <c:idx val="3"/>
            <c:explosion val="0"/>
            <c:spPr>
              <a:solidFill>
                <a:srgbClr val="96B4B6"/>
              </a:solidFill>
              <a:ln w="12700" cap="flat">
                <a:noFill/>
                <a:miter lim="400000"/>
              </a:ln>
              <a:effectLst/>
            </c:spPr>
          </c:dPt>
          <c:dPt>
            <c:idx val="4"/>
            <c:explosion val="0"/>
            <c:spPr>
              <a:solidFill>
                <a:srgbClr val="89A4A6"/>
              </a:solidFill>
              <a:ln w="12700" cap="flat">
                <a:noFill/>
                <a:miter lim="400000"/>
              </a:ln>
              <a:effectLst/>
            </c:spPr>
          </c:dPt>
          <c:dPt>
            <c:idx val="5"/>
            <c:explosion val="0"/>
            <c:spPr>
              <a:solidFill>
                <a:srgbClr val="799293"/>
              </a:solidFill>
              <a:ln w="12700" cap="flat">
                <a:noFill/>
                <a:miter lim="400000"/>
              </a:ln>
              <a:effectLst/>
            </c:spPr>
          </c:dPt>
          <c:dLbls>
            <c:dLbl>
              <c:idx val="0"/>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1"/>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2"/>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3"/>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4"/>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dLbl>
              <c:idx val="5"/>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dLbl>
            <c:numFmt formatCode="0%" sourceLinked="0"/>
            <c:txPr>
              <a:bodyPr/>
              <a:lstStyle/>
              <a:p>
                <a:pPr>
                  <a:defRPr b="0" i="0" strike="noStrike" sz="3200" u="none">
                    <a:solidFill>
                      <a:srgbClr val="FFFFFF"/>
                    </a:solidFill>
                    <a:effectLst>
                      <a:outerShdw sx="100000" sy="100000" kx="0" ky="0" algn="tl" rotWithShape="1" blurRad="127000" dist="67896" dir="2388334">
                        <a:srgbClr val="000000">
                          <a:alpha val="79310"/>
                        </a:srgbClr>
                      </a:outerShdw>
                    </a:effectLst>
                    <a:latin typeface="Gill Sans"/>
                  </a:defRPr>
                </a:pPr>
              </a:p>
            </c:txPr>
            <c:dLblPos val="ctr"/>
            <c:showLegendKey val="0"/>
            <c:showVal val="0"/>
            <c:showCatName val="0"/>
            <c:showSerName val="0"/>
            <c:showPercent val="0"/>
            <c:showBubbleSize val="0"/>
            <c:showLeaderLines val="0"/>
            <c:leaderLines>
              <c:spPr>
                <a:noFill/>
                <a:ln w="6350" cap="flat">
                  <a:solidFill>
                    <a:srgbClr val="000000"/>
                  </a:solidFill>
                  <a:prstDash val="solid"/>
                  <a:miter lim="400000"/>
                </a:ln>
                <a:effectLst/>
              </c:spPr>
            </c:leaderLines>
          </c:dLbls>
          <c:cat>
            <c:strRef>
              <c:f>Sheet1!$B$1:$G$1</c:f>
              <c:strCache>
                <c:ptCount val="6"/>
                <c:pt idx="0">
                  <c:v>2007</c:v>
                </c:pt>
                <c:pt idx="1">
                  <c:v>2008</c:v>
                </c:pt>
                <c:pt idx="2">
                  <c:v>2009</c:v>
                </c:pt>
                <c:pt idx="3">
                  <c:v>2010</c:v>
                </c:pt>
                <c:pt idx="4">
                  <c:v>2011</c:v>
                </c:pt>
                <c:pt idx="5">
                  <c:v>2012</c:v>
                </c:pt>
              </c:strCache>
            </c:strRef>
          </c:cat>
          <c:val>
            <c:numRef>
              <c:f>Sheet1!$B$2:$G$2</c:f>
              <c:numCache>
                <c:ptCount val="6"/>
                <c:pt idx="0">
                  <c:v>91.000000</c:v>
                </c:pt>
                <c:pt idx="1">
                  <c:v>76.000000</c:v>
                </c:pt>
                <c:pt idx="2">
                  <c:v>28.000000</c:v>
                </c:pt>
                <c:pt idx="3">
                  <c:v>26.000000</c:v>
                </c:pt>
                <c:pt idx="4">
                  <c:v>21.000000</c:v>
                </c:pt>
                <c:pt idx="5">
                  <c:v>18.000000</c:v>
                </c:pt>
              </c:numCache>
            </c:numRef>
          </c:val>
        </c:ser>
        <c:firstSliceAng val="0"/>
      </c:pieChart>
      <c:spPr>
        <a:noFill/>
        <a:ln w="12700" cap="flat">
          <a:noFill/>
          <a:miter lim="400000"/>
        </a:ln>
        <a:effectLst/>
      </c:spPr>
    </c:plotArea>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38" name="Shape 338"/>
          <p:cNvSpPr/>
          <p:nvPr>
            <p:ph type="sldImg"/>
          </p:nvPr>
        </p:nvSpPr>
        <p:spPr>
          <a:xfrm>
            <a:off x="1143000" y="685800"/>
            <a:ext cx="4572000" cy="3429000"/>
          </a:xfrm>
          <a:prstGeom prst="rect">
            <a:avLst/>
          </a:prstGeom>
        </p:spPr>
        <p:txBody>
          <a:bodyPr/>
          <a:lstStyle/>
          <a:p>
            <a:pPr/>
          </a:p>
        </p:txBody>
      </p:sp>
      <p:sp>
        <p:nvSpPr>
          <p:cNvPr id="339" name="Shape 33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800100" latinLnBrk="0">
      <a:defRPr sz="2200">
        <a:latin typeface="Lucida Grande"/>
        <a:ea typeface="Lucida Grande"/>
        <a:cs typeface="Lucida Grande"/>
        <a:sym typeface="Lucida Grande"/>
      </a:defRPr>
    </a:lvl1pPr>
    <a:lvl2pPr defTabSz="800100" latinLnBrk="0">
      <a:defRPr sz="2200">
        <a:latin typeface="Lucida Grande"/>
        <a:ea typeface="Lucida Grande"/>
        <a:cs typeface="Lucida Grande"/>
        <a:sym typeface="Lucida Grande"/>
      </a:defRPr>
    </a:lvl2pPr>
    <a:lvl3pPr defTabSz="800100" latinLnBrk="0">
      <a:defRPr sz="2200">
        <a:latin typeface="Lucida Grande"/>
        <a:ea typeface="Lucida Grande"/>
        <a:cs typeface="Lucida Grande"/>
        <a:sym typeface="Lucida Grande"/>
      </a:defRPr>
    </a:lvl3pPr>
    <a:lvl4pPr defTabSz="800100" latinLnBrk="0">
      <a:defRPr sz="2200">
        <a:latin typeface="Lucida Grande"/>
        <a:ea typeface="Lucida Grande"/>
        <a:cs typeface="Lucida Grande"/>
        <a:sym typeface="Lucida Grande"/>
      </a:defRPr>
    </a:lvl4pPr>
    <a:lvl5pPr defTabSz="800100" latinLnBrk="0">
      <a:defRPr sz="2200">
        <a:latin typeface="Lucida Grande"/>
        <a:ea typeface="Lucida Grande"/>
        <a:cs typeface="Lucida Grande"/>
        <a:sym typeface="Lucida Grande"/>
      </a:defRPr>
    </a:lvl5pPr>
    <a:lvl6pPr defTabSz="800100" latinLnBrk="0">
      <a:defRPr sz="2200">
        <a:latin typeface="Lucida Grande"/>
        <a:ea typeface="Lucida Grande"/>
        <a:cs typeface="Lucida Grande"/>
        <a:sym typeface="Lucida Grande"/>
      </a:defRPr>
    </a:lvl6pPr>
    <a:lvl7pPr defTabSz="800100" latinLnBrk="0">
      <a:defRPr sz="2200">
        <a:latin typeface="Lucida Grande"/>
        <a:ea typeface="Lucida Grande"/>
        <a:cs typeface="Lucida Grande"/>
        <a:sym typeface="Lucida Grande"/>
      </a:defRPr>
    </a:lvl7pPr>
    <a:lvl8pPr defTabSz="800100" latinLnBrk="0">
      <a:defRPr sz="2200">
        <a:latin typeface="Lucida Grande"/>
        <a:ea typeface="Lucida Grande"/>
        <a:cs typeface="Lucida Grande"/>
        <a:sym typeface="Lucida Grande"/>
      </a:defRPr>
    </a:lvl8pPr>
    <a:lvl9pPr defTabSz="8001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 Id="rId3" Type="http://schemas.openxmlformats.org/officeDocument/2006/relationships/chart" Target="../charts/chart2.xml"/><Relationship Id="rId4" Type="http://schemas.openxmlformats.org/officeDocument/2006/relationships/chart" Target="../charts/chart3.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Photo - Large">
    <p:spTree>
      <p:nvGrpSpPr>
        <p:cNvPr id="1" name=""/>
        <p:cNvGrpSpPr/>
        <p:nvPr/>
      </p:nvGrpSpPr>
      <p:grpSpPr>
        <a:xfrm>
          <a:off x="0" y="0"/>
          <a:ext cx="0" cy="0"/>
          <a:chOff x="0" y="0"/>
          <a:chExt cx="0" cy="0"/>
        </a:xfrm>
      </p:grpSpPr>
      <p:sp>
        <p:nvSpPr>
          <p:cNvPr id="12"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3"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4" name="Image"/>
          <p:cNvSpPr/>
          <p:nvPr>
            <p:ph type="pic" idx="15"/>
          </p:nvPr>
        </p:nvSpPr>
        <p:spPr>
          <a:xfrm>
            <a:off x="460587" y="463551"/>
            <a:ext cx="23431501" cy="17573624"/>
          </a:xfrm>
          <a:prstGeom prst="rect">
            <a:avLst/>
          </a:prstGeom>
          <a:ln>
            <a:noFill/>
          </a:ln>
        </p:spPr>
        <p:txBody>
          <a:bodyPr lIns="91439" tIns="45719" rIns="91439" bIns="45719" anchor="t"/>
          <a:lstStyle/>
          <a:p>
            <a:pPr/>
          </a:p>
        </p:txBody>
      </p:sp>
      <p:sp>
        <p:nvSpPr>
          <p:cNvPr id="15" name="Circle"/>
          <p:cNvSpPr/>
          <p:nvPr>
            <p:ph type="body" sz="quarter" idx="16"/>
          </p:nvPr>
        </p:nvSpPr>
        <p:spPr>
          <a:xfrm>
            <a:off x="18364200" y="4216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6" name="Circle"/>
          <p:cNvSpPr/>
          <p:nvPr>
            <p:ph type="body" sz="quarter" idx="17"/>
          </p:nvPr>
        </p:nvSpPr>
        <p:spPr>
          <a:xfrm>
            <a:off x="18808700" y="4660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 name="iriure"/>
          <p:cNvSpPr/>
          <p:nvPr>
            <p:ph type="body" sz="quarter" idx="18"/>
          </p:nvPr>
        </p:nvSpPr>
        <p:spPr>
          <a:xfrm>
            <a:off x="18745200" y="54356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8" name="Shape"/>
          <p:cNvSpPr/>
          <p:nvPr>
            <p:ph type="body" sz="quarter" idx="19"/>
          </p:nvPr>
        </p:nvSpPr>
        <p:spPr>
          <a:xfrm>
            <a:off x="18719800" y="54619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9" name="Your City"/>
          <p:cNvSpPr/>
          <p:nvPr>
            <p:ph type="body" sz="quarter" idx="20"/>
          </p:nvPr>
        </p:nvSpPr>
        <p:spPr>
          <a:xfrm>
            <a:off x="18986500" y="6197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0" name="Circle"/>
          <p:cNvSpPr/>
          <p:nvPr>
            <p:ph type="body" sz="quarter" idx="21"/>
          </p:nvPr>
        </p:nvSpPr>
        <p:spPr>
          <a:xfrm>
            <a:off x="18745200" y="4597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1" name="Amet"/>
          <p:cNvSpPr/>
          <p:nvPr>
            <p:ph type="body" sz="quarter" idx="22"/>
          </p:nvPr>
        </p:nvSpPr>
        <p:spPr>
          <a:xfrm>
            <a:off x="20193000" y="50419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2" name="Esse"/>
          <p:cNvSpPr/>
          <p:nvPr>
            <p:ph type="body" sz="quarter" idx="23"/>
          </p:nvPr>
        </p:nvSpPr>
        <p:spPr>
          <a:xfrm>
            <a:off x="18783300" y="50419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3" name="Shape"/>
          <p:cNvSpPr/>
          <p:nvPr>
            <p:ph type="body" sz="quarter" idx="24"/>
          </p:nvPr>
        </p:nvSpPr>
        <p:spPr>
          <a:xfrm flipH="1">
            <a:off x="20574000" y="54568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4" name="="/>
          <p:cNvSpPr/>
          <p:nvPr>
            <p:ph type="body" sz="quarter" idx="25"/>
          </p:nvPr>
        </p:nvSpPr>
        <p:spPr>
          <a:xfrm rot="10800000">
            <a:off x="19583400" y="4876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5" name="Title Text"/>
          <p:cNvSpPr txBox="1"/>
          <p:nvPr>
            <p:ph type="title"/>
          </p:nvPr>
        </p:nvSpPr>
        <p:spPr>
          <a:xfrm>
            <a:off x="1511300" y="863600"/>
            <a:ext cx="21399500" cy="2489200"/>
          </a:xfrm>
          <a:prstGeom prst="rect">
            <a:avLst/>
          </a:prstGeom>
          <a:ln>
            <a:solidFill>
              <a:srgbClr val="F0F9F6"/>
            </a:solidFill>
          </a:ln>
        </p:spPr>
        <p:txBody>
          <a:bodyPr/>
          <a:lstStyle>
            <a:lvl1pPr algn="l">
              <a:defRPr sz="16200">
                <a:latin typeface="+mn-lt"/>
                <a:ea typeface="+mn-ea"/>
                <a:cs typeface="+mn-cs"/>
                <a:sym typeface="TH Sarabun New"/>
              </a:defRPr>
            </a:lvl1pPr>
          </a:lstStyle>
          <a:p>
            <a:pPr/>
            <a:r>
              <a:t>Title Text</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sp>
        <p:nvSpPr>
          <p:cNvPr id="123" name="Rectangle"/>
          <p:cNvSpPr/>
          <p:nvPr/>
        </p:nvSpPr>
        <p:spPr>
          <a:xfrm flipH="1" rot="10800000">
            <a:off x="596900" y="80391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4" name="Image"/>
          <p:cNvSpPr/>
          <p:nvPr>
            <p:ph type="pic" idx="13"/>
          </p:nvPr>
        </p:nvSpPr>
        <p:spPr>
          <a:xfrm>
            <a:off x="470535" y="-3984387"/>
            <a:ext cx="23435732" cy="17576801"/>
          </a:xfrm>
          <a:prstGeom prst="rect">
            <a:avLst/>
          </a:prstGeom>
          <a:ln>
            <a:noFill/>
          </a:ln>
        </p:spPr>
        <p:txBody>
          <a:bodyPr lIns="91439" tIns="45719" rIns="91439" bIns="45719" anchor="t"/>
          <a:lstStyle/>
          <a:p>
            <a:pPr/>
          </a:p>
        </p:txBody>
      </p:sp>
      <p:sp>
        <p:nvSpPr>
          <p:cNvPr id="125" name="San Francisco"/>
          <p:cNvSpPr/>
          <p:nvPr>
            <p:ph type="body" sz="quarter" idx="14"/>
          </p:nvPr>
        </p:nvSpPr>
        <p:spPr>
          <a:xfrm>
            <a:off x="1485900" y="10960100"/>
            <a:ext cx="115951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pPr/>
            <a:r>
              <a:t>San Francisco</a:t>
            </a:r>
          </a:p>
        </p:txBody>
      </p:sp>
      <p:sp>
        <p:nvSpPr>
          <p:cNvPr id="126" name="Shape"/>
          <p:cNvSpPr/>
          <p:nvPr>
            <p:ph type="body" sz="quarter" idx="15"/>
          </p:nvPr>
        </p:nvSpPr>
        <p:spPr>
          <a:xfrm>
            <a:off x="596900" y="10944821"/>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27" name="Circle"/>
          <p:cNvSpPr/>
          <p:nvPr>
            <p:ph type="body" sz="quarter" idx="16"/>
          </p:nvPr>
        </p:nvSpPr>
        <p:spPr>
          <a:xfrm>
            <a:off x="18351500" y="46228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8" name="Circle"/>
          <p:cNvSpPr/>
          <p:nvPr>
            <p:ph type="body" sz="quarter" idx="17"/>
          </p:nvPr>
        </p:nvSpPr>
        <p:spPr>
          <a:xfrm>
            <a:off x="18796000" y="50673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29" name="iriure"/>
          <p:cNvSpPr/>
          <p:nvPr>
            <p:ph type="body" sz="quarter" idx="18"/>
          </p:nvPr>
        </p:nvSpPr>
        <p:spPr>
          <a:xfrm>
            <a:off x="18732500" y="58420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30" name="Shape"/>
          <p:cNvSpPr/>
          <p:nvPr>
            <p:ph type="body" sz="quarter" idx="19"/>
          </p:nvPr>
        </p:nvSpPr>
        <p:spPr>
          <a:xfrm>
            <a:off x="18707100" y="58683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31" name="Your City"/>
          <p:cNvSpPr/>
          <p:nvPr>
            <p:ph type="body" sz="quarter" idx="20"/>
          </p:nvPr>
        </p:nvSpPr>
        <p:spPr>
          <a:xfrm>
            <a:off x="18973800" y="66040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132" name="Circle"/>
          <p:cNvSpPr/>
          <p:nvPr>
            <p:ph type="body" sz="quarter" idx="21"/>
          </p:nvPr>
        </p:nvSpPr>
        <p:spPr>
          <a:xfrm>
            <a:off x="18732500" y="50038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33" name="Amet"/>
          <p:cNvSpPr/>
          <p:nvPr>
            <p:ph type="body" sz="quarter" idx="22"/>
          </p:nvPr>
        </p:nvSpPr>
        <p:spPr>
          <a:xfrm>
            <a:off x="20180300" y="54483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134" name="Esse"/>
          <p:cNvSpPr/>
          <p:nvPr>
            <p:ph type="body" sz="quarter" idx="23"/>
          </p:nvPr>
        </p:nvSpPr>
        <p:spPr>
          <a:xfrm>
            <a:off x="18770600" y="54483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135" name="Shape"/>
          <p:cNvSpPr/>
          <p:nvPr>
            <p:ph type="body" sz="quarter" idx="24"/>
          </p:nvPr>
        </p:nvSpPr>
        <p:spPr>
          <a:xfrm flipH="1">
            <a:off x="20561300" y="58632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36" name="="/>
          <p:cNvSpPr/>
          <p:nvPr>
            <p:ph type="body" sz="quarter" idx="25"/>
          </p:nvPr>
        </p:nvSpPr>
        <p:spPr>
          <a:xfrm rot="10800000">
            <a:off x="19570700" y="52832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137" name="Title Text"/>
          <p:cNvSpPr txBox="1"/>
          <p:nvPr>
            <p:ph type="title"/>
          </p:nvPr>
        </p:nvSpPr>
        <p:spPr>
          <a:xfrm>
            <a:off x="927100" y="7924800"/>
            <a:ext cx="22479000" cy="2819400"/>
          </a:xfrm>
          <a:prstGeom prst="rect">
            <a:avLst/>
          </a:prstGeom>
          <a:ln>
            <a:solidFill>
              <a:srgbClr val="F8FCFB"/>
            </a:solidFill>
          </a:ln>
        </p:spPr>
        <p:txBody>
          <a:bodyPr/>
          <a:lstStyle>
            <a:lvl1pPr algn="l">
              <a:defRPr sz="19400">
                <a:solidFill>
                  <a:srgbClr val="EF581D"/>
                </a:solidFill>
                <a:latin typeface="+mn-lt"/>
                <a:ea typeface="+mn-ea"/>
                <a:cs typeface="+mn-cs"/>
                <a:sym typeface="TH Sarabun New"/>
              </a:defRPr>
            </a:lvl1pPr>
          </a:lstStyle>
          <a:p>
            <a:pPr/>
            <a:r>
              <a:t>Title Text</a:t>
            </a:r>
          </a:p>
        </p:txBody>
      </p:sp>
      <p:sp>
        <p:nvSpPr>
          <p:cNvPr id="1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s - 3 Up">
    <p:spTree>
      <p:nvGrpSpPr>
        <p:cNvPr id="1" name=""/>
        <p:cNvGrpSpPr/>
        <p:nvPr/>
      </p:nvGrpSpPr>
      <p:grpSpPr>
        <a:xfrm>
          <a:off x="0" y="0"/>
          <a:ext cx="0" cy="0"/>
          <a:chOff x="0" y="0"/>
          <a:chExt cx="0" cy="0"/>
        </a:xfrm>
      </p:grpSpPr>
      <p:sp>
        <p:nvSpPr>
          <p:cNvPr id="145" name="Rectangle"/>
          <p:cNvSpPr/>
          <p:nvPr/>
        </p:nvSpPr>
        <p:spPr>
          <a:xfrm>
            <a:off x="596900" y="5842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46" name="Image"/>
          <p:cNvSpPr/>
          <p:nvPr>
            <p:ph type="pic" idx="13"/>
          </p:nvPr>
        </p:nvSpPr>
        <p:spPr>
          <a:xfrm>
            <a:off x="493394" y="2729981"/>
            <a:ext cx="23418802" cy="17564101"/>
          </a:xfrm>
          <a:prstGeom prst="rect">
            <a:avLst/>
          </a:prstGeom>
          <a:ln>
            <a:noFill/>
          </a:ln>
        </p:spPr>
        <p:txBody>
          <a:bodyPr lIns="91439" tIns="45719" rIns="91439" bIns="45719" anchor="t"/>
          <a:lstStyle/>
          <a:p>
            <a:pPr/>
          </a:p>
        </p:txBody>
      </p:sp>
      <p:sp>
        <p:nvSpPr>
          <p:cNvPr id="147" name="Image"/>
          <p:cNvSpPr/>
          <p:nvPr>
            <p:ph type="pic" sz="half" idx="14"/>
          </p:nvPr>
        </p:nvSpPr>
        <p:spPr>
          <a:xfrm>
            <a:off x="12928600" y="3531337"/>
            <a:ext cx="10989734" cy="8242301"/>
          </a:xfrm>
          <a:prstGeom prst="rect">
            <a:avLst/>
          </a:prstGeom>
          <a:ln>
            <a:noFill/>
          </a:ln>
        </p:spPr>
        <p:txBody>
          <a:bodyPr lIns="91439" tIns="45719" rIns="91439" bIns="45719" anchor="t"/>
          <a:lstStyle/>
          <a:p>
            <a:pPr/>
          </a:p>
        </p:txBody>
      </p:sp>
      <p:sp>
        <p:nvSpPr>
          <p:cNvPr id="148" name="San Francisco"/>
          <p:cNvSpPr/>
          <p:nvPr>
            <p:ph type="body" sz="quarter" idx="15"/>
          </p:nvPr>
        </p:nvSpPr>
        <p:spPr>
          <a:xfrm>
            <a:off x="1485900" y="40259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49" name="Shape"/>
          <p:cNvSpPr/>
          <p:nvPr>
            <p:ph type="body" sz="quarter" idx="16"/>
          </p:nvPr>
        </p:nvSpPr>
        <p:spPr>
          <a:xfrm>
            <a:off x="596900" y="4015383"/>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50" name="Image"/>
          <p:cNvSpPr/>
          <p:nvPr>
            <p:ph type="pic" sz="half" idx="17"/>
          </p:nvPr>
        </p:nvSpPr>
        <p:spPr>
          <a:xfrm>
            <a:off x="409909" y="2959883"/>
            <a:ext cx="12479867" cy="9359901"/>
          </a:xfrm>
          <a:prstGeom prst="rect">
            <a:avLst/>
          </a:prstGeom>
          <a:ln>
            <a:noFill/>
          </a:ln>
        </p:spPr>
        <p:txBody>
          <a:bodyPr lIns="91439" tIns="45719" rIns="91439" bIns="45719" anchor="t"/>
          <a:lstStyle/>
          <a:p>
            <a:pPr/>
          </a:p>
        </p:txBody>
      </p:sp>
      <p:sp>
        <p:nvSpPr>
          <p:cNvPr id="151" name="Circle"/>
          <p:cNvSpPr/>
          <p:nvPr>
            <p:ph type="body" sz="quarter" idx="18"/>
          </p:nvPr>
        </p:nvSpPr>
        <p:spPr>
          <a:xfrm>
            <a:off x="18376900" y="41656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2" name="Circle"/>
          <p:cNvSpPr/>
          <p:nvPr>
            <p:ph type="body" sz="quarter" idx="19"/>
          </p:nvPr>
        </p:nvSpPr>
        <p:spPr>
          <a:xfrm>
            <a:off x="18821400" y="46101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53" name="iriure"/>
          <p:cNvSpPr/>
          <p:nvPr>
            <p:ph type="body" sz="quarter" idx="20"/>
          </p:nvPr>
        </p:nvSpPr>
        <p:spPr>
          <a:xfrm>
            <a:off x="18757900" y="53848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54" name="Shape"/>
          <p:cNvSpPr/>
          <p:nvPr>
            <p:ph type="body" sz="quarter" idx="21"/>
          </p:nvPr>
        </p:nvSpPr>
        <p:spPr>
          <a:xfrm>
            <a:off x="18732500" y="54111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55" name="Your City"/>
          <p:cNvSpPr/>
          <p:nvPr>
            <p:ph type="body" sz="quarter" idx="22"/>
          </p:nvPr>
        </p:nvSpPr>
        <p:spPr>
          <a:xfrm>
            <a:off x="18999200" y="61468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156" name="Circle"/>
          <p:cNvSpPr/>
          <p:nvPr>
            <p:ph type="body" sz="quarter" idx="23"/>
          </p:nvPr>
        </p:nvSpPr>
        <p:spPr>
          <a:xfrm>
            <a:off x="18757900" y="45466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57" name="Amet"/>
          <p:cNvSpPr/>
          <p:nvPr>
            <p:ph type="body" sz="quarter" idx="24"/>
          </p:nvPr>
        </p:nvSpPr>
        <p:spPr>
          <a:xfrm>
            <a:off x="20205700" y="49911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158" name="Esse"/>
          <p:cNvSpPr/>
          <p:nvPr>
            <p:ph type="body" sz="quarter" idx="25"/>
          </p:nvPr>
        </p:nvSpPr>
        <p:spPr>
          <a:xfrm>
            <a:off x="18796000" y="49911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159" name="Shape"/>
          <p:cNvSpPr/>
          <p:nvPr>
            <p:ph type="body" sz="quarter" idx="26"/>
          </p:nvPr>
        </p:nvSpPr>
        <p:spPr>
          <a:xfrm flipH="1">
            <a:off x="20586700" y="54060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60" name="="/>
          <p:cNvSpPr/>
          <p:nvPr>
            <p:ph type="body" sz="quarter" idx="27"/>
          </p:nvPr>
        </p:nvSpPr>
        <p:spPr>
          <a:xfrm rot="10800000">
            <a:off x="19596100" y="48260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161" name="Title Text"/>
          <p:cNvSpPr txBox="1"/>
          <p:nvPr>
            <p:ph type="title"/>
          </p:nvPr>
        </p:nvSpPr>
        <p:spPr>
          <a:xfrm>
            <a:off x="927100" y="838200"/>
            <a:ext cx="22479000" cy="2895600"/>
          </a:xfrm>
          <a:prstGeom prst="rect">
            <a:avLst/>
          </a:prstGeom>
          <a:ln>
            <a:solidFill>
              <a:srgbClr val="F4FAF9"/>
            </a:solidFill>
          </a:ln>
        </p:spPr>
        <p:txBody>
          <a:bodyPr/>
          <a:lstStyle>
            <a:lvl1pPr algn="l">
              <a:defRPr sz="19400">
                <a:solidFill>
                  <a:srgbClr val="799293"/>
                </a:solidFill>
                <a:latin typeface="+mn-lt"/>
                <a:ea typeface="+mn-ea"/>
                <a:cs typeface="+mn-cs"/>
                <a:sym typeface="TH Sarabun New"/>
              </a:defRPr>
            </a:lvl1pPr>
          </a:lstStyle>
          <a:p>
            <a:pPr/>
            <a:r>
              <a:t>Title Text</a:t>
            </a:r>
          </a:p>
        </p:txBody>
      </p:sp>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sp>
        <p:nvSpPr>
          <p:cNvPr id="169" name="Rectangle"/>
          <p:cNvSpPr/>
          <p:nvPr/>
        </p:nvSpPr>
        <p:spPr>
          <a:xfrm>
            <a:off x="596900" y="5334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0" name="San Francisco"/>
          <p:cNvSpPr/>
          <p:nvPr>
            <p:ph type="body" sz="quarter" idx="13"/>
          </p:nvPr>
        </p:nvSpPr>
        <p:spPr>
          <a:xfrm>
            <a:off x="1485900" y="35814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71"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2" name="Image"/>
          <p:cNvSpPr/>
          <p:nvPr>
            <p:ph type="pic" idx="15"/>
          </p:nvPr>
        </p:nvSpPr>
        <p:spPr>
          <a:xfrm>
            <a:off x="9442994" y="419100"/>
            <a:ext cx="17195801" cy="12896850"/>
          </a:xfrm>
          <a:prstGeom prst="rect">
            <a:avLst/>
          </a:prstGeom>
          <a:ln>
            <a:noFill/>
          </a:ln>
        </p:spPr>
        <p:txBody>
          <a:bodyPr lIns="91439" tIns="45719" rIns="91439" bIns="45719" anchor="t"/>
          <a:lstStyle/>
          <a:p>
            <a:pPr/>
          </a:p>
        </p:txBody>
      </p:sp>
      <p:sp>
        <p:nvSpPr>
          <p:cNvPr id="173" name="Circle"/>
          <p:cNvSpPr/>
          <p:nvPr>
            <p:ph type="body" sz="quarter" idx="16"/>
          </p:nvPr>
        </p:nvSpPr>
        <p:spPr>
          <a:xfrm>
            <a:off x="10807700" y="84328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74" name="Circle"/>
          <p:cNvSpPr/>
          <p:nvPr>
            <p:ph type="body" sz="quarter" idx="17"/>
          </p:nvPr>
        </p:nvSpPr>
        <p:spPr>
          <a:xfrm>
            <a:off x="11252200" y="88773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5" name="iriure"/>
          <p:cNvSpPr/>
          <p:nvPr>
            <p:ph type="body" sz="quarter" idx="18"/>
          </p:nvPr>
        </p:nvSpPr>
        <p:spPr>
          <a:xfrm>
            <a:off x="11188700" y="96520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76" name="Shape"/>
          <p:cNvSpPr/>
          <p:nvPr>
            <p:ph type="body" sz="quarter" idx="19"/>
          </p:nvPr>
        </p:nvSpPr>
        <p:spPr>
          <a:xfrm>
            <a:off x="11163300" y="96783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7" name="Your City"/>
          <p:cNvSpPr/>
          <p:nvPr>
            <p:ph type="body" sz="quarter" idx="20"/>
          </p:nvPr>
        </p:nvSpPr>
        <p:spPr>
          <a:xfrm>
            <a:off x="11430000" y="104140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178" name="Circle"/>
          <p:cNvSpPr/>
          <p:nvPr>
            <p:ph type="body" sz="quarter" idx="21"/>
          </p:nvPr>
        </p:nvSpPr>
        <p:spPr>
          <a:xfrm>
            <a:off x="11188700" y="88138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79" name="Amet"/>
          <p:cNvSpPr/>
          <p:nvPr>
            <p:ph type="body" sz="quarter" idx="22"/>
          </p:nvPr>
        </p:nvSpPr>
        <p:spPr>
          <a:xfrm>
            <a:off x="12636500" y="92583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180" name="Esse"/>
          <p:cNvSpPr/>
          <p:nvPr>
            <p:ph type="body" sz="quarter" idx="23"/>
          </p:nvPr>
        </p:nvSpPr>
        <p:spPr>
          <a:xfrm>
            <a:off x="11226800" y="92583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181" name="Shape"/>
          <p:cNvSpPr/>
          <p:nvPr>
            <p:ph type="body" sz="quarter" idx="24"/>
          </p:nvPr>
        </p:nvSpPr>
        <p:spPr>
          <a:xfrm flipH="1">
            <a:off x="13017500" y="9673234"/>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82" name="="/>
          <p:cNvSpPr/>
          <p:nvPr>
            <p:ph type="body" sz="quarter" idx="25"/>
          </p:nvPr>
        </p:nvSpPr>
        <p:spPr>
          <a:xfrm rot="10800000">
            <a:off x="12026900" y="90932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183" name="Title Text"/>
          <p:cNvSpPr txBox="1"/>
          <p:nvPr>
            <p:ph type="title"/>
          </p:nvPr>
        </p:nvSpPr>
        <p:spPr>
          <a:xfrm>
            <a:off x="1397000" y="990600"/>
            <a:ext cx="10680700" cy="2895600"/>
          </a:xfrm>
          <a:prstGeom prst="rect">
            <a:avLst/>
          </a:prstGeom>
          <a:ln>
            <a:solidFill>
              <a:srgbClr val="F3FAF8"/>
            </a:solidFill>
          </a:ln>
        </p:spPr>
        <p:txBody>
          <a:bodyPr/>
          <a:lstStyle>
            <a:lvl1pPr algn="l">
              <a:defRPr sz="13000">
                <a:solidFill>
                  <a:srgbClr val="799293"/>
                </a:solidFill>
                <a:latin typeface="+mn-lt"/>
                <a:ea typeface="+mn-ea"/>
                <a:cs typeface="+mn-cs"/>
                <a:sym typeface="TH Sarabun New"/>
              </a:defRPr>
            </a:lvl1pPr>
          </a:lstStyle>
          <a:p>
            <a:pPr/>
            <a:r>
              <a:t>Title Text</a:t>
            </a:r>
          </a:p>
        </p:txBody>
      </p:sp>
      <p:sp>
        <p:nvSpPr>
          <p:cNvPr id="184" name="Body Level One…"/>
          <p:cNvSpPr txBox="1"/>
          <p:nvPr>
            <p:ph type="body" sz="quarter" idx="1"/>
          </p:nvPr>
        </p:nvSpPr>
        <p:spPr>
          <a:xfrm>
            <a:off x="1397000" y="5118100"/>
            <a:ext cx="10680700" cy="3911600"/>
          </a:xfrm>
          <a:prstGeom prst="rect">
            <a:avLst/>
          </a:prstGeom>
          <a:ln>
            <a:solidFill>
              <a:srgbClr val="FFFFFF"/>
            </a:solidFill>
          </a:ln>
        </p:spPr>
        <p:txBody>
          <a:bodyPr anchor="t"/>
          <a:lstStyle>
            <a:lvl1pPr marL="0" indent="0">
              <a:spcBef>
                <a:spcPts val="0"/>
              </a:spcBef>
              <a:buSzTx/>
              <a:buNone/>
              <a:defRPr sz="4200"/>
            </a:lvl1pPr>
            <a:lvl2pPr marL="0" indent="0">
              <a:spcBef>
                <a:spcPts val="0"/>
              </a:spcBef>
              <a:buSzTx/>
              <a:buNone/>
              <a:defRPr sz="4200"/>
            </a:lvl2pPr>
            <a:lvl3pPr marL="0" indent="0">
              <a:spcBef>
                <a:spcPts val="0"/>
              </a:spcBef>
              <a:buSzTx/>
              <a:buNone/>
              <a:defRPr sz="4200"/>
            </a:lvl3pPr>
            <a:lvl4pPr marL="0" indent="0">
              <a:spcBef>
                <a:spcPts val="0"/>
              </a:spcBef>
              <a:buSzTx/>
              <a:buNone/>
              <a:defRPr sz="4200"/>
            </a:lvl4pPr>
            <a:lvl5pPr marL="0" indent="0">
              <a:spcBef>
                <a:spcPts val="0"/>
              </a:spcBef>
              <a:buSzTx/>
              <a:buNone/>
              <a:defRPr sz="4200"/>
            </a:lvl5pPr>
          </a:lstStyle>
          <a:p>
            <a:pPr/>
            <a:r>
              <a:t>Body Level One</a:t>
            </a:r>
          </a:p>
          <a:p>
            <a:pPr lvl="1"/>
            <a:r>
              <a:t>Body Level Two</a:t>
            </a:r>
          </a:p>
          <a:p>
            <a:pPr lvl="2"/>
            <a:r>
              <a:t>Body Level Three</a:t>
            </a:r>
          </a:p>
          <a:p>
            <a:pPr lvl="3"/>
            <a:r>
              <a:t>Body Level Four</a:t>
            </a:r>
          </a:p>
          <a:p>
            <a:pPr lvl="4"/>
            <a:r>
              <a:t>Body Level Five</a:t>
            </a: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4 Up Horizontal">
    <p:spTree>
      <p:nvGrpSpPr>
        <p:cNvPr id="1" name=""/>
        <p:cNvGrpSpPr/>
        <p:nvPr/>
      </p:nvGrpSpPr>
      <p:grpSpPr>
        <a:xfrm>
          <a:off x="0" y="0"/>
          <a:ext cx="0" cy="0"/>
          <a:chOff x="0" y="0"/>
          <a:chExt cx="0" cy="0"/>
        </a:xfrm>
      </p:grpSpPr>
      <p:sp>
        <p:nvSpPr>
          <p:cNvPr id="192"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3" name="San Francisco"/>
          <p:cNvSpPr/>
          <p:nvPr>
            <p:ph type="body" sz="quarter" idx="13"/>
          </p:nvPr>
        </p:nvSpPr>
        <p:spPr>
          <a:xfrm>
            <a:off x="1485900" y="31115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94" name="Shape"/>
          <p:cNvSpPr/>
          <p:nvPr>
            <p:ph type="body" sz="quarter" idx="14"/>
          </p:nvPr>
        </p:nvSpPr>
        <p:spPr>
          <a:xfrm>
            <a:off x="596900" y="3104555"/>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95" name="Image"/>
          <p:cNvSpPr/>
          <p:nvPr>
            <p:ph type="pic" idx="15"/>
          </p:nvPr>
        </p:nvSpPr>
        <p:spPr>
          <a:xfrm>
            <a:off x="440096" y="-2116137"/>
            <a:ext cx="23469601" cy="17602201"/>
          </a:xfrm>
          <a:prstGeom prst="rect">
            <a:avLst/>
          </a:prstGeom>
          <a:ln>
            <a:noFill/>
          </a:ln>
        </p:spPr>
        <p:txBody>
          <a:bodyPr lIns="91439" tIns="45719" rIns="91439" bIns="45719" anchor="t"/>
          <a:lstStyle/>
          <a:p>
            <a:pPr/>
          </a:p>
        </p:txBody>
      </p:sp>
      <p:sp>
        <p:nvSpPr>
          <p:cNvPr id="196" name="Image"/>
          <p:cNvSpPr/>
          <p:nvPr>
            <p:ph type="pic" idx="16"/>
          </p:nvPr>
        </p:nvSpPr>
        <p:spPr>
          <a:xfrm>
            <a:off x="487298" y="-177800"/>
            <a:ext cx="23418796" cy="17564100"/>
          </a:xfrm>
          <a:prstGeom prst="rect">
            <a:avLst/>
          </a:prstGeom>
          <a:ln>
            <a:noFill/>
          </a:ln>
        </p:spPr>
        <p:txBody>
          <a:bodyPr lIns="91439" tIns="45719" rIns="91439" bIns="45719" anchor="t"/>
          <a:lstStyle/>
          <a:p>
            <a:pPr/>
          </a:p>
        </p:txBody>
      </p:sp>
      <p:sp>
        <p:nvSpPr>
          <p:cNvPr id="197" name="Image"/>
          <p:cNvSpPr/>
          <p:nvPr>
            <p:ph type="pic" idx="17"/>
          </p:nvPr>
        </p:nvSpPr>
        <p:spPr>
          <a:xfrm>
            <a:off x="483486" y="1703597"/>
            <a:ext cx="23406101" cy="17554573"/>
          </a:xfrm>
          <a:prstGeom prst="rect">
            <a:avLst/>
          </a:prstGeom>
          <a:ln>
            <a:noFill/>
          </a:ln>
        </p:spPr>
        <p:txBody>
          <a:bodyPr lIns="91439" tIns="45719" rIns="91439" bIns="45719" anchor="t"/>
          <a:lstStyle/>
          <a:p>
            <a:pPr/>
          </a:p>
        </p:txBody>
      </p:sp>
      <p:sp>
        <p:nvSpPr>
          <p:cNvPr id="198" name="Image"/>
          <p:cNvSpPr/>
          <p:nvPr>
            <p:ph type="pic" idx="18"/>
          </p:nvPr>
        </p:nvSpPr>
        <p:spPr>
          <a:xfrm>
            <a:off x="502706" y="3605418"/>
            <a:ext cx="23418801" cy="17564103"/>
          </a:xfrm>
          <a:prstGeom prst="rect">
            <a:avLst/>
          </a:prstGeom>
          <a:ln>
            <a:noFill/>
          </a:ln>
        </p:spPr>
        <p:txBody>
          <a:bodyPr lIns="91439" tIns="45719" rIns="91439" bIns="45719" anchor="t"/>
          <a:lstStyle/>
          <a:p>
            <a:pPr/>
          </a:p>
        </p:txBody>
      </p:sp>
      <p:sp>
        <p:nvSpPr>
          <p:cNvPr id="199" name="Circle"/>
          <p:cNvSpPr/>
          <p:nvPr>
            <p:ph type="body" sz="quarter" idx="19"/>
          </p:nvPr>
        </p:nvSpPr>
        <p:spPr>
          <a:xfrm>
            <a:off x="17894300" y="42799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 name="Circle"/>
          <p:cNvSpPr/>
          <p:nvPr>
            <p:ph type="body" sz="quarter" idx="20"/>
          </p:nvPr>
        </p:nvSpPr>
        <p:spPr>
          <a:xfrm>
            <a:off x="18338800" y="47244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01" name="iriure"/>
          <p:cNvSpPr/>
          <p:nvPr>
            <p:ph type="body" sz="quarter" idx="21"/>
          </p:nvPr>
        </p:nvSpPr>
        <p:spPr>
          <a:xfrm>
            <a:off x="18275300" y="54991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202" name="Shape"/>
          <p:cNvSpPr/>
          <p:nvPr>
            <p:ph type="body" sz="quarter" idx="22"/>
          </p:nvPr>
        </p:nvSpPr>
        <p:spPr>
          <a:xfrm>
            <a:off x="18249900" y="55254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03" name="Your City"/>
          <p:cNvSpPr/>
          <p:nvPr>
            <p:ph type="body" sz="quarter" idx="23"/>
          </p:nvPr>
        </p:nvSpPr>
        <p:spPr>
          <a:xfrm>
            <a:off x="18516600" y="62611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04" name="Circle"/>
          <p:cNvSpPr/>
          <p:nvPr>
            <p:ph type="body" sz="quarter" idx="24"/>
          </p:nvPr>
        </p:nvSpPr>
        <p:spPr>
          <a:xfrm>
            <a:off x="18275300" y="46609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05" name="Amet"/>
          <p:cNvSpPr/>
          <p:nvPr>
            <p:ph type="body" sz="quarter" idx="25"/>
          </p:nvPr>
        </p:nvSpPr>
        <p:spPr>
          <a:xfrm>
            <a:off x="19723100" y="51054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06" name="Esse"/>
          <p:cNvSpPr/>
          <p:nvPr>
            <p:ph type="body" sz="quarter" idx="26"/>
          </p:nvPr>
        </p:nvSpPr>
        <p:spPr>
          <a:xfrm>
            <a:off x="18313400" y="51054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07" name="Shape"/>
          <p:cNvSpPr/>
          <p:nvPr>
            <p:ph type="body" sz="quarter" idx="27"/>
          </p:nvPr>
        </p:nvSpPr>
        <p:spPr>
          <a:xfrm flipH="1">
            <a:off x="20104100" y="55203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08" name="="/>
          <p:cNvSpPr/>
          <p:nvPr>
            <p:ph type="body" sz="quarter" idx="28"/>
          </p:nvPr>
        </p:nvSpPr>
        <p:spPr>
          <a:xfrm rot="10800000">
            <a:off x="19113500" y="49403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09" name="Title Text"/>
          <p:cNvSpPr txBox="1"/>
          <p:nvPr>
            <p:ph type="title"/>
          </p:nvPr>
        </p:nvSpPr>
        <p:spPr>
          <a:xfrm>
            <a:off x="1485900" y="762000"/>
            <a:ext cx="21412200" cy="2209800"/>
          </a:xfrm>
          <a:prstGeom prst="rect">
            <a:avLst/>
          </a:prstGeom>
          <a:ln>
            <a:solidFill>
              <a:srgbClr val="EFF8F6"/>
            </a:solidFill>
          </a:ln>
        </p:spPr>
        <p:txBody>
          <a:bodyPr/>
          <a:lstStyle>
            <a:lvl1pPr algn="l">
              <a:defRPr sz="13000">
                <a:solidFill>
                  <a:srgbClr val="799293"/>
                </a:solidFill>
                <a:latin typeface="+mn-lt"/>
                <a:ea typeface="+mn-ea"/>
                <a:cs typeface="+mn-cs"/>
                <a:sym typeface="TH Sarabun New"/>
              </a:defRPr>
            </a:lvl1pPr>
          </a:lstStyle>
          <a:p>
            <a:pPr/>
            <a:r>
              <a:t>Title Text</a:t>
            </a:r>
          </a:p>
        </p:txBody>
      </p:sp>
      <p:sp>
        <p:nvSpPr>
          <p:cNvPr id="2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s - 2 Up">
    <p:spTree>
      <p:nvGrpSpPr>
        <p:cNvPr id="1" name=""/>
        <p:cNvGrpSpPr/>
        <p:nvPr/>
      </p:nvGrpSpPr>
      <p:grpSpPr>
        <a:xfrm>
          <a:off x="0" y="0"/>
          <a:ext cx="0" cy="0"/>
          <a:chOff x="0" y="0"/>
          <a:chExt cx="0" cy="0"/>
        </a:xfrm>
      </p:grpSpPr>
      <p:sp>
        <p:nvSpPr>
          <p:cNvPr id="217" name="Rectangle"/>
          <p:cNvSpPr/>
          <p:nvPr/>
        </p:nvSpPr>
        <p:spPr>
          <a:xfrm>
            <a:off x="596900" y="584200"/>
            <a:ext cx="23164800" cy="49530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8" name="San Francisco"/>
          <p:cNvSpPr/>
          <p:nvPr>
            <p:ph type="body" sz="quarter" idx="13"/>
          </p:nvPr>
        </p:nvSpPr>
        <p:spPr>
          <a:xfrm>
            <a:off x="1485900" y="3746500"/>
            <a:ext cx="86614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pPr/>
            <a:r>
              <a:t>San Francisco</a:t>
            </a:r>
          </a:p>
        </p:txBody>
      </p:sp>
      <p:sp>
        <p:nvSpPr>
          <p:cNvPr id="219" name="Shape"/>
          <p:cNvSpPr/>
          <p:nvPr>
            <p:ph type="body" sz="quarter" idx="14"/>
          </p:nvPr>
        </p:nvSpPr>
        <p:spPr>
          <a:xfrm>
            <a:off x="596900" y="3747492"/>
            <a:ext cx="546100" cy="5842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20" name="Image"/>
          <p:cNvSpPr/>
          <p:nvPr>
            <p:ph type="pic" idx="15"/>
          </p:nvPr>
        </p:nvSpPr>
        <p:spPr>
          <a:xfrm>
            <a:off x="12725400" y="489131"/>
            <a:ext cx="17170400" cy="12877801"/>
          </a:xfrm>
          <a:prstGeom prst="rect">
            <a:avLst/>
          </a:prstGeom>
          <a:ln>
            <a:noFill/>
          </a:ln>
        </p:spPr>
        <p:txBody>
          <a:bodyPr lIns="91439" tIns="45719" rIns="91439" bIns="45719" anchor="t"/>
          <a:lstStyle/>
          <a:p>
            <a:pPr/>
          </a:p>
        </p:txBody>
      </p:sp>
      <p:sp>
        <p:nvSpPr>
          <p:cNvPr id="221" name="Image"/>
          <p:cNvSpPr/>
          <p:nvPr>
            <p:ph type="pic" idx="16"/>
          </p:nvPr>
        </p:nvSpPr>
        <p:spPr>
          <a:xfrm>
            <a:off x="7485019" y="476794"/>
            <a:ext cx="17173304" cy="12879979"/>
          </a:xfrm>
          <a:prstGeom prst="rect">
            <a:avLst/>
          </a:prstGeom>
          <a:ln>
            <a:noFill/>
          </a:ln>
        </p:spPr>
        <p:txBody>
          <a:bodyPr lIns="91439" tIns="45719" rIns="91439" bIns="45719" anchor="t"/>
          <a:lstStyle/>
          <a:p>
            <a:pPr/>
          </a:p>
        </p:txBody>
      </p:sp>
      <p:sp>
        <p:nvSpPr>
          <p:cNvPr id="222" name="Circle"/>
          <p:cNvSpPr/>
          <p:nvPr>
            <p:ph type="body" sz="quarter" idx="17"/>
          </p:nvPr>
        </p:nvSpPr>
        <p:spPr>
          <a:xfrm>
            <a:off x="12230100" y="43307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3" name="Circle"/>
          <p:cNvSpPr/>
          <p:nvPr>
            <p:ph type="body" sz="quarter" idx="18"/>
          </p:nvPr>
        </p:nvSpPr>
        <p:spPr>
          <a:xfrm>
            <a:off x="12674600" y="47752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24" name="iriure"/>
          <p:cNvSpPr/>
          <p:nvPr>
            <p:ph type="body" sz="quarter" idx="19"/>
          </p:nvPr>
        </p:nvSpPr>
        <p:spPr>
          <a:xfrm>
            <a:off x="12611100" y="55499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225" name="Shape"/>
          <p:cNvSpPr/>
          <p:nvPr>
            <p:ph type="body" sz="quarter" idx="20"/>
          </p:nvPr>
        </p:nvSpPr>
        <p:spPr>
          <a:xfrm>
            <a:off x="12585700" y="55762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26" name="Your City"/>
          <p:cNvSpPr/>
          <p:nvPr>
            <p:ph type="body" sz="quarter" idx="21"/>
          </p:nvPr>
        </p:nvSpPr>
        <p:spPr>
          <a:xfrm>
            <a:off x="12852400" y="63119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27" name="Circle"/>
          <p:cNvSpPr/>
          <p:nvPr>
            <p:ph type="body" sz="quarter" idx="22"/>
          </p:nvPr>
        </p:nvSpPr>
        <p:spPr>
          <a:xfrm>
            <a:off x="12611100" y="47117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28" name="Amet"/>
          <p:cNvSpPr/>
          <p:nvPr>
            <p:ph type="body" sz="quarter" idx="23"/>
          </p:nvPr>
        </p:nvSpPr>
        <p:spPr>
          <a:xfrm>
            <a:off x="14058900" y="51562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29" name="Esse"/>
          <p:cNvSpPr/>
          <p:nvPr>
            <p:ph type="body" sz="quarter" idx="24"/>
          </p:nvPr>
        </p:nvSpPr>
        <p:spPr>
          <a:xfrm>
            <a:off x="12649200" y="51562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30" name="Shape"/>
          <p:cNvSpPr/>
          <p:nvPr>
            <p:ph type="body" sz="quarter" idx="25"/>
          </p:nvPr>
        </p:nvSpPr>
        <p:spPr>
          <a:xfrm flipH="1">
            <a:off x="14439900" y="55711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31" name="="/>
          <p:cNvSpPr/>
          <p:nvPr>
            <p:ph type="body" sz="quarter" idx="26"/>
          </p:nvPr>
        </p:nvSpPr>
        <p:spPr>
          <a:xfrm rot="10800000">
            <a:off x="13449300" y="49911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32" name="Title Text"/>
          <p:cNvSpPr txBox="1"/>
          <p:nvPr>
            <p:ph type="title"/>
          </p:nvPr>
        </p:nvSpPr>
        <p:spPr>
          <a:xfrm>
            <a:off x="1485900" y="863600"/>
            <a:ext cx="13982700" cy="2552700"/>
          </a:xfrm>
          <a:prstGeom prst="rect">
            <a:avLst/>
          </a:prstGeom>
          <a:ln>
            <a:solidFill>
              <a:srgbClr val="EFF9F6"/>
            </a:solidFill>
          </a:ln>
        </p:spPr>
        <p:txBody>
          <a:bodyPr/>
          <a:lstStyle>
            <a:lvl1pPr algn="l">
              <a:defRPr sz="16200">
                <a:solidFill>
                  <a:srgbClr val="EF581D"/>
                </a:solidFill>
                <a:latin typeface="+mn-lt"/>
                <a:ea typeface="+mn-ea"/>
                <a:cs typeface="+mn-cs"/>
                <a:sym typeface="TH Sarabun New"/>
              </a:defRPr>
            </a:lvl1pPr>
          </a:lstStyle>
          <a:p>
            <a:pPr/>
            <a:r>
              <a:t>Title Text</a:t>
            </a:r>
          </a:p>
        </p:txBody>
      </p:sp>
      <p:sp>
        <p:nvSpPr>
          <p:cNvPr id="2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s - 6 Up">
    <p:spTree>
      <p:nvGrpSpPr>
        <p:cNvPr id="1" name=""/>
        <p:cNvGrpSpPr/>
        <p:nvPr/>
      </p:nvGrpSpPr>
      <p:grpSpPr>
        <a:xfrm>
          <a:off x="0" y="0"/>
          <a:ext cx="0" cy="0"/>
          <a:chOff x="0" y="0"/>
          <a:chExt cx="0" cy="0"/>
        </a:xfrm>
      </p:grpSpPr>
      <p:sp>
        <p:nvSpPr>
          <p:cNvPr id="240" name="Image"/>
          <p:cNvSpPr/>
          <p:nvPr>
            <p:ph type="pic" sz="quarter" idx="13"/>
          </p:nvPr>
        </p:nvSpPr>
        <p:spPr>
          <a:xfrm>
            <a:off x="8212727" y="1529170"/>
            <a:ext cx="7670801" cy="5753101"/>
          </a:xfrm>
          <a:prstGeom prst="rect">
            <a:avLst/>
          </a:prstGeom>
          <a:ln>
            <a:noFill/>
          </a:ln>
        </p:spPr>
        <p:txBody>
          <a:bodyPr lIns="91439" tIns="45719" rIns="91439" bIns="45719" anchor="t"/>
          <a:lstStyle/>
          <a:p>
            <a:pPr/>
          </a:p>
        </p:txBody>
      </p:sp>
      <p:sp>
        <p:nvSpPr>
          <p:cNvPr id="241" name="Image"/>
          <p:cNvSpPr/>
          <p:nvPr>
            <p:ph type="pic" sz="quarter" idx="14"/>
          </p:nvPr>
        </p:nvSpPr>
        <p:spPr>
          <a:xfrm>
            <a:off x="3085555" y="1669596"/>
            <a:ext cx="7445830" cy="5584373"/>
          </a:xfrm>
          <a:prstGeom prst="rect">
            <a:avLst/>
          </a:prstGeom>
          <a:ln>
            <a:noFill/>
          </a:ln>
        </p:spPr>
        <p:txBody>
          <a:bodyPr lIns="91439" tIns="45719" rIns="91439" bIns="45719" anchor="t"/>
          <a:lstStyle/>
          <a:p>
            <a:pPr/>
          </a:p>
        </p:txBody>
      </p:sp>
      <p:sp>
        <p:nvSpPr>
          <p:cNvPr id="242" name="Image"/>
          <p:cNvSpPr/>
          <p:nvPr>
            <p:ph type="pic" sz="quarter" idx="15"/>
          </p:nvPr>
        </p:nvSpPr>
        <p:spPr>
          <a:xfrm>
            <a:off x="13646875" y="1607547"/>
            <a:ext cx="7569201" cy="5676901"/>
          </a:xfrm>
          <a:prstGeom prst="rect">
            <a:avLst/>
          </a:prstGeom>
          <a:ln>
            <a:noFill/>
          </a:ln>
        </p:spPr>
        <p:txBody>
          <a:bodyPr lIns="91439" tIns="45719" rIns="91439" bIns="45719" anchor="t"/>
          <a:lstStyle/>
          <a:p>
            <a:pPr/>
          </a:p>
        </p:txBody>
      </p:sp>
      <p:sp>
        <p:nvSpPr>
          <p:cNvPr id="243" name="San Francisco"/>
          <p:cNvSpPr/>
          <p:nvPr>
            <p:ph type="body" sz="quarter" idx="16"/>
          </p:nvPr>
        </p:nvSpPr>
        <p:spPr>
          <a:xfrm>
            <a:off x="5219700" y="673100"/>
            <a:ext cx="86614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244" name="Shape"/>
          <p:cNvSpPr/>
          <p:nvPr>
            <p:ph type="body" sz="quarter" idx="17"/>
          </p:nvPr>
        </p:nvSpPr>
        <p:spPr>
          <a:xfrm>
            <a:off x="4368800" y="596702"/>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45" name="Image"/>
          <p:cNvSpPr/>
          <p:nvPr>
            <p:ph type="pic" sz="quarter" idx="18"/>
          </p:nvPr>
        </p:nvSpPr>
        <p:spPr>
          <a:xfrm>
            <a:off x="13568498" y="7366000"/>
            <a:ext cx="7721601" cy="5791200"/>
          </a:xfrm>
          <a:prstGeom prst="rect">
            <a:avLst/>
          </a:prstGeom>
          <a:ln>
            <a:noFill/>
          </a:ln>
        </p:spPr>
        <p:txBody>
          <a:bodyPr lIns="91439" tIns="45719" rIns="91439" bIns="45719" anchor="t"/>
          <a:lstStyle/>
          <a:p>
            <a:pPr/>
          </a:p>
        </p:txBody>
      </p:sp>
      <p:sp>
        <p:nvSpPr>
          <p:cNvPr id="246" name="Image"/>
          <p:cNvSpPr/>
          <p:nvPr>
            <p:ph type="pic" sz="quarter" idx="19"/>
          </p:nvPr>
        </p:nvSpPr>
        <p:spPr>
          <a:xfrm>
            <a:off x="8188778" y="7366000"/>
            <a:ext cx="7721601" cy="5791200"/>
          </a:xfrm>
          <a:prstGeom prst="rect">
            <a:avLst/>
          </a:prstGeom>
          <a:ln>
            <a:noFill/>
          </a:ln>
        </p:spPr>
        <p:txBody>
          <a:bodyPr lIns="91439" tIns="45719" rIns="91439" bIns="45719" anchor="t"/>
          <a:lstStyle/>
          <a:p>
            <a:pPr/>
          </a:p>
        </p:txBody>
      </p:sp>
      <p:sp>
        <p:nvSpPr>
          <p:cNvPr id="247" name="Image"/>
          <p:cNvSpPr/>
          <p:nvPr>
            <p:ph type="pic" sz="quarter" idx="20"/>
          </p:nvPr>
        </p:nvSpPr>
        <p:spPr>
          <a:xfrm>
            <a:off x="2941864" y="7366000"/>
            <a:ext cx="7738534" cy="5803900"/>
          </a:xfrm>
          <a:prstGeom prst="rect">
            <a:avLst/>
          </a:prstGeom>
          <a:ln>
            <a:noFill/>
          </a:ln>
        </p:spPr>
        <p:txBody>
          <a:bodyPr lIns="91439" tIns="45719" rIns="91439" bIns="45719" anchor="t"/>
          <a:lstStyle/>
          <a:p>
            <a:pPr/>
          </a:p>
        </p:txBody>
      </p:sp>
      <p:sp>
        <p:nvSpPr>
          <p:cNvPr id="248" name="Circle"/>
          <p:cNvSpPr/>
          <p:nvPr>
            <p:ph type="body" sz="quarter" idx="21"/>
          </p:nvPr>
        </p:nvSpPr>
        <p:spPr>
          <a:xfrm>
            <a:off x="13157200" y="5740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9" name="Circle"/>
          <p:cNvSpPr/>
          <p:nvPr>
            <p:ph type="body" sz="quarter" idx="22"/>
          </p:nvPr>
        </p:nvSpPr>
        <p:spPr>
          <a:xfrm>
            <a:off x="13601700" y="6184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50" name="iriure"/>
          <p:cNvSpPr/>
          <p:nvPr>
            <p:ph type="body" sz="quarter" idx="23"/>
          </p:nvPr>
        </p:nvSpPr>
        <p:spPr>
          <a:xfrm>
            <a:off x="13538200" y="69596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251" name="Shape"/>
          <p:cNvSpPr/>
          <p:nvPr>
            <p:ph type="body" sz="quarter" idx="24"/>
          </p:nvPr>
        </p:nvSpPr>
        <p:spPr>
          <a:xfrm>
            <a:off x="13512800" y="69859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52" name="Your City"/>
          <p:cNvSpPr/>
          <p:nvPr>
            <p:ph type="body" sz="quarter" idx="25"/>
          </p:nvPr>
        </p:nvSpPr>
        <p:spPr>
          <a:xfrm>
            <a:off x="13779500" y="7721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53" name="Circle"/>
          <p:cNvSpPr/>
          <p:nvPr>
            <p:ph type="body" sz="quarter" idx="26"/>
          </p:nvPr>
        </p:nvSpPr>
        <p:spPr>
          <a:xfrm>
            <a:off x="13538200" y="6121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54" name="Amet"/>
          <p:cNvSpPr/>
          <p:nvPr>
            <p:ph type="body" sz="quarter" idx="27"/>
          </p:nvPr>
        </p:nvSpPr>
        <p:spPr>
          <a:xfrm>
            <a:off x="14986000" y="65659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55" name="Esse"/>
          <p:cNvSpPr/>
          <p:nvPr>
            <p:ph type="body" sz="quarter" idx="28"/>
          </p:nvPr>
        </p:nvSpPr>
        <p:spPr>
          <a:xfrm>
            <a:off x="13576300" y="65659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56" name="Shape"/>
          <p:cNvSpPr/>
          <p:nvPr>
            <p:ph type="body" sz="quarter" idx="29"/>
          </p:nvPr>
        </p:nvSpPr>
        <p:spPr>
          <a:xfrm flipH="1">
            <a:off x="15367000" y="6980834"/>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57" name="="/>
          <p:cNvSpPr/>
          <p:nvPr>
            <p:ph type="body" sz="quarter" idx="30"/>
          </p:nvPr>
        </p:nvSpPr>
        <p:spPr>
          <a:xfrm rot="10800000">
            <a:off x="14376400" y="6400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Text &amp; Photos - 3 Up">
    <p:spTree>
      <p:nvGrpSpPr>
        <p:cNvPr id="1" name=""/>
        <p:cNvGrpSpPr/>
        <p:nvPr/>
      </p:nvGrpSpPr>
      <p:grpSpPr>
        <a:xfrm>
          <a:off x="0" y="0"/>
          <a:ext cx="0" cy="0"/>
          <a:chOff x="0" y="0"/>
          <a:chExt cx="0" cy="0"/>
        </a:xfrm>
      </p:grpSpPr>
      <p:sp>
        <p:nvSpPr>
          <p:cNvPr id="265" name="Rectangle"/>
          <p:cNvSpPr/>
          <p:nvPr/>
        </p:nvSpPr>
        <p:spPr>
          <a:xfrm flipH="1" rot="10800000">
            <a:off x="596900" y="8039100"/>
            <a:ext cx="232410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6" name="Image"/>
          <p:cNvSpPr/>
          <p:nvPr>
            <p:ph type="pic" sz="quarter" idx="13"/>
          </p:nvPr>
        </p:nvSpPr>
        <p:spPr>
          <a:xfrm>
            <a:off x="7823200" y="643212"/>
            <a:ext cx="8795659" cy="6596745"/>
          </a:xfrm>
          <a:prstGeom prst="rect">
            <a:avLst/>
          </a:prstGeom>
          <a:ln>
            <a:noFill/>
          </a:ln>
        </p:spPr>
        <p:txBody>
          <a:bodyPr lIns="91439" tIns="45719" rIns="91439" bIns="45719" anchor="t"/>
          <a:lstStyle/>
          <a:p>
            <a:pPr/>
          </a:p>
        </p:txBody>
      </p:sp>
      <p:sp>
        <p:nvSpPr>
          <p:cNvPr id="267" name="Image"/>
          <p:cNvSpPr/>
          <p:nvPr>
            <p:ph type="pic" sz="quarter" idx="14"/>
          </p:nvPr>
        </p:nvSpPr>
        <p:spPr>
          <a:xfrm>
            <a:off x="50800" y="519652"/>
            <a:ext cx="9080500" cy="6810374"/>
          </a:xfrm>
          <a:prstGeom prst="rect">
            <a:avLst/>
          </a:prstGeom>
          <a:ln>
            <a:noFill/>
          </a:ln>
        </p:spPr>
        <p:txBody>
          <a:bodyPr lIns="91439" tIns="45719" rIns="91439" bIns="45719" anchor="t"/>
          <a:lstStyle/>
          <a:p>
            <a:pPr/>
          </a:p>
        </p:txBody>
      </p:sp>
      <p:sp>
        <p:nvSpPr>
          <p:cNvPr id="268" name="Image"/>
          <p:cNvSpPr/>
          <p:nvPr>
            <p:ph type="pic" sz="quarter" idx="15"/>
          </p:nvPr>
        </p:nvSpPr>
        <p:spPr>
          <a:xfrm>
            <a:off x="15037455" y="654996"/>
            <a:ext cx="8795662" cy="6596744"/>
          </a:xfrm>
          <a:prstGeom prst="rect">
            <a:avLst/>
          </a:prstGeom>
          <a:ln>
            <a:noFill/>
          </a:ln>
        </p:spPr>
        <p:txBody>
          <a:bodyPr lIns="91439" tIns="45719" rIns="91439" bIns="45719" anchor="t"/>
          <a:lstStyle/>
          <a:p>
            <a:pPr/>
          </a:p>
        </p:txBody>
      </p:sp>
      <p:sp>
        <p:nvSpPr>
          <p:cNvPr id="269" name="San Francisco"/>
          <p:cNvSpPr/>
          <p:nvPr>
            <p:ph type="body" sz="quarter" idx="16"/>
          </p:nvPr>
        </p:nvSpPr>
        <p:spPr>
          <a:xfrm>
            <a:off x="1485900" y="11417300"/>
            <a:ext cx="8661400" cy="584200"/>
          </a:xfrm>
          <a:prstGeom prst="rect">
            <a:avLst/>
          </a:prstGeom>
          <a:ln w="25400">
            <a:noFill/>
          </a:ln>
        </p:spPr>
        <p:txBody>
          <a:bodyPr lIns="0" tIns="0" rIns="0" bIns="0"/>
          <a:lstStyle>
            <a:lvl1pPr marL="0" indent="0" defTabSz="635000">
              <a:spcBef>
                <a:spcPts val="0"/>
              </a:spcBef>
              <a:buSzTx/>
              <a:buNone/>
              <a:defRPr sz="4200">
                <a:solidFill>
                  <a:srgbClr val="A1C2C3"/>
                </a:solidFill>
                <a:latin typeface="Santa Fe LET"/>
                <a:ea typeface="Santa Fe LET"/>
                <a:cs typeface="Santa Fe LET"/>
                <a:sym typeface="Santa Fe LET"/>
              </a:defRPr>
            </a:lvl1pPr>
          </a:lstStyle>
          <a:p>
            <a:pPr/>
            <a:r>
              <a:t>San Francisco</a:t>
            </a:r>
          </a:p>
        </p:txBody>
      </p:sp>
      <p:sp>
        <p:nvSpPr>
          <p:cNvPr id="270" name="Shape"/>
          <p:cNvSpPr/>
          <p:nvPr>
            <p:ph type="body" sz="quarter" idx="17"/>
          </p:nvPr>
        </p:nvSpPr>
        <p:spPr>
          <a:xfrm>
            <a:off x="622300" y="1135558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A1C2C3"/>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71" name="Circle"/>
          <p:cNvSpPr/>
          <p:nvPr>
            <p:ph type="body" sz="quarter" idx="18"/>
          </p:nvPr>
        </p:nvSpPr>
        <p:spPr>
          <a:xfrm>
            <a:off x="14325600" y="19812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72" name="Circle"/>
          <p:cNvSpPr/>
          <p:nvPr>
            <p:ph type="body" sz="quarter" idx="19"/>
          </p:nvPr>
        </p:nvSpPr>
        <p:spPr>
          <a:xfrm>
            <a:off x="14770100" y="24257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73" name="iriure"/>
          <p:cNvSpPr/>
          <p:nvPr>
            <p:ph type="body" sz="quarter" idx="20"/>
          </p:nvPr>
        </p:nvSpPr>
        <p:spPr>
          <a:xfrm>
            <a:off x="14706600" y="32004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274" name="Shape"/>
          <p:cNvSpPr/>
          <p:nvPr>
            <p:ph type="body" sz="quarter" idx="21"/>
          </p:nvPr>
        </p:nvSpPr>
        <p:spPr>
          <a:xfrm>
            <a:off x="14681200" y="32267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75" name="Your City"/>
          <p:cNvSpPr/>
          <p:nvPr>
            <p:ph type="body" sz="quarter" idx="22"/>
          </p:nvPr>
        </p:nvSpPr>
        <p:spPr>
          <a:xfrm>
            <a:off x="14947900" y="39624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276" name="Circle"/>
          <p:cNvSpPr/>
          <p:nvPr>
            <p:ph type="body" sz="quarter" idx="23"/>
          </p:nvPr>
        </p:nvSpPr>
        <p:spPr>
          <a:xfrm>
            <a:off x="14706600" y="23622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77" name="Amet"/>
          <p:cNvSpPr/>
          <p:nvPr>
            <p:ph type="body" sz="quarter" idx="24"/>
          </p:nvPr>
        </p:nvSpPr>
        <p:spPr>
          <a:xfrm>
            <a:off x="16154400" y="28067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278" name="Esse"/>
          <p:cNvSpPr/>
          <p:nvPr>
            <p:ph type="body" sz="quarter" idx="25"/>
          </p:nvPr>
        </p:nvSpPr>
        <p:spPr>
          <a:xfrm>
            <a:off x="14744700" y="28067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279" name="Shape"/>
          <p:cNvSpPr/>
          <p:nvPr>
            <p:ph type="body" sz="quarter" idx="26"/>
          </p:nvPr>
        </p:nvSpPr>
        <p:spPr>
          <a:xfrm flipH="1">
            <a:off x="16535400" y="32216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80" name="="/>
          <p:cNvSpPr/>
          <p:nvPr>
            <p:ph type="body" sz="quarter" idx="27"/>
          </p:nvPr>
        </p:nvSpPr>
        <p:spPr>
          <a:xfrm rot="10800000">
            <a:off x="15544800" y="26416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281" name="Title Text"/>
          <p:cNvSpPr txBox="1"/>
          <p:nvPr>
            <p:ph type="title"/>
          </p:nvPr>
        </p:nvSpPr>
        <p:spPr>
          <a:xfrm>
            <a:off x="1143000" y="8521700"/>
            <a:ext cx="22186900" cy="2413000"/>
          </a:xfrm>
          <a:prstGeom prst="rect">
            <a:avLst/>
          </a:prstGeom>
          <a:ln>
            <a:solidFill>
              <a:srgbClr val="F9FDFC"/>
            </a:solidFill>
          </a:ln>
        </p:spPr>
        <p:txBody>
          <a:bodyPr/>
          <a:lstStyle>
            <a:lvl1pPr algn="l">
              <a:defRPr sz="16200">
                <a:solidFill>
                  <a:srgbClr val="EF581D"/>
                </a:solidFill>
                <a:latin typeface="+mn-lt"/>
                <a:ea typeface="+mn-ea"/>
                <a:cs typeface="+mn-cs"/>
                <a:sym typeface="TH Sarabun New"/>
              </a:defRPr>
            </a:lvl1pPr>
          </a:lstStyle>
          <a:p>
            <a:pPr/>
            <a:r>
              <a:t>Title Text</a:t>
            </a:r>
          </a:p>
        </p:txBody>
      </p:sp>
      <p:sp>
        <p:nvSpPr>
          <p:cNvPr id="2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Left">
    <p:spTree>
      <p:nvGrpSpPr>
        <p:cNvPr id="1" name=""/>
        <p:cNvGrpSpPr/>
        <p:nvPr/>
      </p:nvGrpSpPr>
      <p:grpSpPr>
        <a:xfrm>
          <a:off x="0" y="0"/>
          <a:ext cx="0" cy="0"/>
          <a:chOff x="0" y="0"/>
          <a:chExt cx="0" cy="0"/>
        </a:xfrm>
      </p:grpSpPr>
      <p:sp>
        <p:nvSpPr>
          <p:cNvPr id="289"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0" name="San Francisco"/>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291" name="Shape"/>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292" name="Title Text"/>
          <p:cNvSpPr txBox="1"/>
          <p:nvPr>
            <p:ph type="title"/>
          </p:nvPr>
        </p:nvSpPr>
        <p:spPr>
          <a:xfrm>
            <a:off x="1485900" y="749300"/>
            <a:ext cx="21399500" cy="2781300"/>
          </a:xfrm>
          <a:prstGeom prst="rect">
            <a:avLst/>
          </a:prstGeom>
          <a:ln>
            <a:solidFill>
              <a:srgbClr val="F2F9F8"/>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293" name="Body Level One…"/>
          <p:cNvSpPr txBox="1"/>
          <p:nvPr>
            <p:ph type="body" sz="half" idx="1"/>
          </p:nvPr>
        </p:nvSpPr>
        <p:spPr>
          <a:xfrm>
            <a:off x="1485900" y="5016500"/>
            <a:ext cx="12204700" cy="6985000"/>
          </a:xfrm>
          <a:prstGeom prst="rect">
            <a:avLst/>
          </a:prstGeom>
          <a:ln>
            <a:solidFill>
              <a:srgbClr val="FFFFFF"/>
            </a:solidFill>
          </a:ln>
        </p:spPr>
        <p:txBody>
          <a:bodyPr/>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2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 Right">
    <p:spTree>
      <p:nvGrpSpPr>
        <p:cNvPr id="1" name=""/>
        <p:cNvGrpSpPr/>
        <p:nvPr/>
      </p:nvGrpSpPr>
      <p:grpSpPr>
        <a:xfrm>
          <a:off x="0" y="0"/>
          <a:ext cx="0" cy="0"/>
          <a:chOff x="0" y="0"/>
          <a:chExt cx="0" cy="0"/>
        </a:xfrm>
      </p:grpSpPr>
      <p:sp>
        <p:nvSpPr>
          <p:cNvPr id="301"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2" name="San Francisco"/>
          <p:cNvSpPr/>
          <p:nvPr>
            <p:ph type="body" sz="quarter" idx="13"/>
          </p:nvPr>
        </p:nvSpPr>
        <p:spPr>
          <a:xfrm>
            <a:off x="11290300" y="3467100"/>
            <a:ext cx="11595100" cy="584200"/>
          </a:xfrm>
          <a:prstGeom prst="rect">
            <a:avLst/>
          </a:prstGeom>
          <a:ln w="25400">
            <a:noFill/>
          </a:ln>
        </p:spPr>
        <p:txBody>
          <a:bodyPr lIns="0" tIns="0" rIns="0" bIns="0"/>
          <a:lstStyle>
            <a:lvl1pPr marL="0" indent="0" algn="r"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303" name="Shape"/>
          <p:cNvSpPr/>
          <p:nvPr>
            <p:ph type="body" sz="quarter" idx="14"/>
          </p:nvPr>
        </p:nvSpPr>
        <p:spPr>
          <a:xfrm flipH="1">
            <a:off x="23228300" y="3467100"/>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04" name="Title Text"/>
          <p:cNvSpPr txBox="1"/>
          <p:nvPr>
            <p:ph type="title"/>
          </p:nvPr>
        </p:nvSpPr>
        <p:spPr>
          <a:xfrm>
            <a:off x="2374900" y="723900"/>
            <a:ext cx="20586700" cy="2654300"/>
          </a:xfrm>
          <a:prstGeom prst="rect">
            <a:avLst/>
          </a:prstGeom>
          <a:ln>
            <a:solidFill>
              <a:srgbClr val="F1FAF7"/>
            </a:solidFill>
          </a:ln>
        </p:spPr>
        <p:txBody>
          <a:bodyPr/>
          <a:lstStyle>
            <a:lvl1pPr algn="r">
              <a:defRPr sz="16200">
                <a:solidFill>
                  <a:srgbClr val="799293"/>
                </a:solidFill>
                <a:latin typeface="+mn-lt"/>
                <a:ea typeface="+mn-ea"/>
                <a:cs typeface="+mn-cs"/>
                <a:sym typeface="TH Sarabun New"/>
              </a:defRPr>
            </a:lvl1pPr>
          </a:lstStyle>
          <a:p>
            <a:pPr/>
            <a:r>
              <a:t>Title Text</a:t>
            </a:r>
          </a:p>
        </p:txBody>
      </p:sp>
      <p:sp>
        <p:nvSpPr>
          <p:cNvPr id="305" name="Body Level One…"/>
          <p:cNvSpPr txBox="1"/>
          <p:nvPr>
            <p:ph type="body" sz="half" idx="1"/>
          </p:nvPr>
        </p:nvSpPr>
        <p:spPr>
          <a:xfrm>
            <a:off x="11290300" y="4775200"/>
            <a:ext cx="11595100" cy="6870700"/>
          </a:xfrm>
          <a:prstGeom prst="rect">
            <a:avLst/>
          </a:prstGeom>
          <a:ln>
            <a:solidFill>
              <a:srgbClr val="FFFFFF"/>
            </a:solidFill>
          </a:ln>
        </p:spPr>
        <p:txBody>
          <a:bodyPr/>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3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Table">
    <p:spTree>
      <p:nvGrpSpPr>
        <p:cNvPr id="1" name=""/>
        <p:cNvGrpSpPr/>
        <p:nvPr/>
      </p:nvGrpSpPr>
      <p:grpSpPr>
        <a:xfrm>
          <a:off x="0" y="0"/>
          <a:ext cx="0" cy="0"/>
          <a:chOff x="0" y="0"/>
          <a:chExt cx="0" cy="0"/>
        </a:xfrm>
      </p:grpSpPr>
      <p:sp>
        <p:nvSpPr>
          <p:cNvPr id="313"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314" name="Table"/>
          <p:cNvGraphicFramePr/>
          <p:nvPr/>
        </p:nvGraphicFramePr>
        <p:xfrm>
          <a:off x="1511300" y="5600700"/>
          <a:ext cx="21501100" cy="6273800"/>
        </p:xfrm>
        <a:graphic xmlns:a="http://schemas.openxmlformats.org/drawingml/2006/main">
          <a:graphicData uri="http://schemas.openxmlformats.org/drawingml/2006/table">
            <a:tbl>
              <a:tblPr firstCol="1" firstRow="0" lastCol="0" lastRow="0" bandCol="0" bandRow="0" rtl="0">
                <a:tableStyleId>{8F44A2F1-9E1F-4B54-A3A2-5F16C0AD49E2}</a:tableStyleId>
              </a:tblPr>
              <a:tblGrid>
                <a:gridCol w="5375275"/>
                <a:gridCol w="5375275"/>
                <a:gridCol w="5375275"/>
                <a:gridCol w="5375275"/>
              </a:tblGrid>
              <a:tr h="1568450">
                <a:tc>
                  <a:txBody>
                    <a:bodyPr/>
                    <a:lstStyle/>
                    <a:p>
                      <a:pPr algn="ctr" defTabSz="914400">
                        <a:tabLst>
                          <a:tab pos="1257300" algn="l"/>
                        </a:tabLst>
                        <a:defRPr sz="5200">
                          <a:effectLst>
                            <a:outerShdw sx="100000" sy="100000" kx="0" ky="0" algn="b" rotWithShape="0" blurRad="25400" dist="25400" dir="5400000">
                              <a:srgbClr val="000000">
                                <a:alpha val="60000"/>
                              </a:srgbClr>
                            </a:outerShdw>
                          </a:effectLst>
                        </a:defRPr>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r>
              <a:tr h="1568450">
                <a:tc>
                  <a:txBody>
                    <a:bodyPr/>
                    <a:lstStyle/>
                    <a:p>
                      <a:pPr algn="ctr" defTabSz="914400">
                        <a:tabLst>
                          <a:tab pos="1257300" algn="l"/>
                        </a:tabLst>
                        <a:defRPr sz="5200">
                          <a:effectLst>
                            <a:outerShdw sx="100000" sy="100000" kx="0" ky="0" algn="b" rotWithShape="0" blurRad="25400" dist="25400" dir="5400000">
                              <a:srgbClr val="000000">
                                <a:alpha val="60000"/>
                              </a:srgbClr>
                            </a:outerShdw>
                          </a:effectLst>
                        </a:defRPr>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r>
              <a:tr h="1568450">
                <a:tc>
                  <a:txBody>
                    <a:bodyPr/>
                    <a:lstStyle/>
                    <a:p>
                      <a:pPr algn="ctr" defTabSz="914400">
                        <a:tabLst>
                          <a:tab pos="1257300" algn="l"/>
                        </a:tabLst>
                        <a:defRPr sz="5200">
                          <a:effectLst>
                            <a:outerShdw sx="100000" sy="100000" kx="0" ky="0" algn="b" rotWithShape="0" blurRad="25400" dist="25400" dir="5400000">
                              <a:srgbClr val="000000">
                                <a:alpha val="60000"/>
                              </a:srgbClr>
                            </a:outerShdw>
                          </a:effectLst>
                        </a:defRPr>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r>
              <a:tr h="1568450">
                <a:tc>
                  <a:txBody>
                    <a:bodyPr/>
                    <a:lstStyle/>
                    <a:p>
                      <a:pPr algn="ctr" defTabSz="914400">
                        <a:tabLst>
                          <a:tab pos="1257300" algn="l"/>
                        </a:tabLst>
                        <a:defRPr sz="5200">
                          <a:effectLst>
                            <a:outerShdw sx="100000" sy="100000" kx="0" ky="0" algn="b" rotWithShape="0" blurRad="25400" dist="25400" dir="5400000">
                              <a:srgbClr val="000000">
                                <a:alpha val="60000"/>
                              </a:srgbClr>
                            </a:outerShdw>
                          </a:effectLst>
                        </a:defRPr>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c>
                  <a:txBody>
                    <a:bodyPr/>
                    <a:lstStyle/>
                    <a:p>
                      <a:pPr algn="ctr" defTabSz="914400">
                        <a:tabLst>
                          <a:tab pos="1257300" algn="l"/>
                        </a:tabLst>
                        <a:defRPr sz="4600"/>
                      </a:pPr>
                    </a:p>
                  </a:txBody>
                  <a:tcPr marL="50800" marR="50800" marT="50800" marB="50800" anchor="ctr" anchorCtr="0" horzOverflow="overflow"/>
                </a:tc>
              </a:tr>
            </a:tbl>
          </a:graphicData>
        </a:graphic>
      </p:graphicFrame>
      <p:sp>
        <p:nvSpPr>
          <p:cNvPr id="315" name="San Francisco"/>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316" name="Shape"/>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17" name="Title Text"/>
          <p:cNvSpPr txBox="1"/>
          <p:nvPr>
            <p:ph type="title"/>
          </p:nvPr>
        </p:nvSpPr>
        <p:spPr>
          <a:xfrm>
            <a:off x="1485900" y="749300"/>
            <a:ext cx="21501100" cy="2654300"/>
          </a:xfrm>
          <a:prstGeom prst="rect">
            <a:avLst/>
          </a:prstGeom>
          <a:ln>
            <a:solidFill>
              <a:srgbClr val="F1FAF7"/>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3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33"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34"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5" name="Title Text"/>
          <p:cNvSpPr txBox="1"/>
          <p:nvPr>
            <p:ph type="title"/>
          </p:nvPr>
        </p:nvSpPr>
        <p:spPr>
          <a:xfrm>
            <a:off x="1511300" y="863600"/>
            <a:ext cx="21399500" cy="2489200"/>
          </a:xfrm>
          <a:prstGeom prst="rect">
            <a:avLst/>
          </a:prstGeom>
          <a:ln>
            <a:solidFill>
              <a:srgbClr val="F0F9F6"/>
            </a:solidFill>
          </a:ln>
        </p:spPr>
        <p:txBody>
          <a:bodyPr/>
          <a:lstStyle>
            <a:lvl1pPr algn="l">
              <a:defRPr sz="16200">
                <a:latin typeface="+mn-lt"/>
                <a:ea typeface="+mn-ea"/>
                <a:cs typeface="+mn-cs"/>
                <a:sym typeface="TH Sarabun New"/>
              </a:defRPr>
            </a:lvl1pPr>
          </a:lstStyle>
          <a:p>
            <a:pPr/>
            <a:r>
              <a:t>Title Text</a:t>
            </a:r>
          </a:p>
        </p:txBody>
      </p:sp>
      <p:sp>
        <p:nvSpPr>
          <p:cNvPr id="36" name="Body Level One…"/>
          <p:cNvSpPr txBox="1"/>
          <p:nvPr>
            <p:ph type="body" sz="half" idx="1"/>
          </p:nvPr>
        </p:nvSpPr>
        <p:spPr>
          <a:xfrm>
            <a:off x="1485900" y="5575300"/>
            <a:ext cx="21412200" cy="4305300"/>
          </a:xfrm>
          <a:prstGeom prst="rect">
            <a:avLst/>
          </a:prstGeom>
          <a:ln>
            <a:solidFill>
              <a:srgbClr val="FFFFFF"/>
            </a:solidFill>
          </a:ln>
        </p:spPr>
        <p:txBody>
          <a:bodyPr anchor="t"/>
          <a:lstStyle>
            <a:lvl1pPr marL="0" indent="0">
              <a:spcBef>
                <a:spcPts val="0"/>
              </a:spcBef>
              <a:buSzTx/>
              <a:buNone/>
              <a:defRPr sz="4600"/>
            </a:lvl1pPr>
            <a:lvl2pPr marL="0" indent="0">
              <a:spcBef>
                <a:spcPts val="0"/>
              </a:spcBef>
              <a:buSzTx/>
              <a:buNone/>
              <a:defRPr sz="4600"/>
            </a:lvl2pPr>
            <a:lvl3pPr marL="0" indent="0">
              <a:spcBef>
                <a:spcPts val="0"/>
              </a:spcBef>
              <a:buSzTx/>
              <a:buNone/>
              <a:defRPr sz="4600"/>
            </a:lvl3pPr>
            <a:lvl4pPr marL="0" indent="0">
              <a:spcBef>
                <a:spcPts val="0"/>
              </a:spcBef>
              <a:buSzTx/>
              <a:buNone/>
              <a:defRPr sz="4600"/>
            </a:lvl4pPr>
            <a:lvl5pPr marL="0" indent="0">
              <a:spcBef>
                <a:spcPts val="0"/>
              </a:spcBef>
              <a:buSzTx/>
              <a:buNone/>
              <a:defRPr sz="4600"/>
            </a:lvl5pPr>
          </a:lstStyle>
          <a:p>
            <a:pPr/>
            <a:r>
              <a:t>Body Level One</a:t>
            </a:r>
          </a:p>
          <a:p>
            <a:pPr lvl="1"/>
            <a:r>
              <a:t>Body Level Two</a:t>
            </a:r>
          </a:p>
          <a:p>
            <a:pPr lvl="2"/>
            <a:r>
              <a:t>Body Level Three</a:t>
            </a:r>
          </a:p>
          <a:p>
            <a:pPr lvl="3"/>
            <a:r>
              <a:t>Body Level Four</a:t>
            </a:r>
          </a:p>
          <a:p>
            <a:pPr lvl="4"/>
            <a:r>
              <a:t>Body Level Five</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Charts - 3 Up">
    <p:spTree>
      <p:nvGrpSpPr>
        <p:cNvPr id="1" name=""/>
        <p:cNvGrpSpPr/>
        <p:nvPr/>
      </p:nvGrpSpPr>
      <p:grpSpPr>
        <a:xfrm>
          <a:off x="0" y="0"/>
          <a:ext cx="0" cy="0"/>
          <a:chOff x="0" y="0"/>
          <a:chExt cx="0" cy="0"/>
        </a:xfrm>
      </p:grpSpPr>
      <p:sp>
        <p:nvSpPr>
          <p:cNvPr id="325" name="Rectangle"/>
          <p:cNvSpPr/>
          <p:nvPr/>
        </p:nvSpPr>
        <p:spPr>
          <a:xfrm>
            <a:off x="596900" y="4445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aphicFrame>
        <p:nvGraphicFramePr>
          <p:cNvPr id="326" name="2D Bar Chart"/>
          <p:cNvGraphicFramePr/>
          <p:nvPr/>
        </p:nvGraphicFramePr>
        <p:xfrm>
          <a:off x="1835168" y="5575300"/>
          <a:ext cx="11696682" cy="6267432"/>
        </p:xfrm>
        <a:graphic xmlns:a="http://schemas.openxmlformats.org/drawingml/2006/main">
          <a:graphicData uri="http://schemas.openxmlformats.org/drawingml/2006/chart">
            <c:chart xmlns:c="http://schemas.openxmlformats.org/drawingml/2006/chart" r:id="rId2"/>
          </a:graphicData>
        </a:graphic>
      </p:graphicFrame>
      <p:graphicFrame>
        <p:nvGraphicFramePr>
          <p:cNvPr id="327" name="2D Pie Chart"/>
          <p:cNvGraphicFramePr/>
          <p:nvPr/>
        </p:nvGraphicFramePr>
        <p:xfrm>
          <a:off x="14402097" y="5676900"/>
          <a:ext cx="2565401" cy="2565400"/>
        </p:xfrm>
        <a:graphic xmlns:a="http://schemas.openxmlformats.org/drawingml/2006/main">
          <a:graphicData uri="http://schemas.openxmlformats.org/drawingml/2006/chart">
            <c:chart xmlns:c="http://schemas.openxmlformats.org/drawingml/2006/chart" r:id="rId3"/>
          </a:graphicData>
        </a:graphic>
      </p:graphicFrame>
      <p:graphicFrame>
        <p:nvGraphicFramePr>
          <p:cNvPr id="328" name="2D Pie Chart"/>
          <p:cNvGraphicFramePr/>
          <p:nvPr/>
        </p:nvGraphicFramePr>
        <p:xfrm>
          <a:off x="14402097" y="8801100"/>
          <a:ext cx="2565401" cy="2565400"/>
        </p:xfrm>
        <a:graphic xmlns:a="http://schemas.openxmlformats.org/drawingml/2006/main">
          <a:graphicData uri="http://schemas.openxmlformats.org/drawingml/2006/chart">
            <c:chart xmlns:c="http://schemas.openxmlformats.org/drawingml/2006/chart" r:id="rId4"/>
          </a:graphicData>
        </a:graphic>
      </p:graphicFrame>
      <p:sp>
        <p:nvSpPr>
          <p:cNvPr id="329" name="San Francisco"/>
          <p:cNvSpPr/>
          <p:nvPr>
            <p:ph type="body" sz="quarter" idx="13"/>
          </p:nvPr>
        </p:nvSpPr>
        <p:spPr>
          <a:xfrm>
            <a:off x="1485900" y="3467100"/>
            <a:ext cx="11595100" cy="5842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330" name="Shape"/>
          <p:cNvSpPr/>
          <p:nvPr>
            <p:ph type="body" sz="quarter" idx="14"/>
          </p:nvPr>
        </p:nvSpPr>
        <p:spPr>
          <a:xfrm>
            <a:off x="596900" y="3467100"/>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581D"/>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31" name="Title Text"/>
          <p:cNvSpPr txBox="1"/>
          <p:nvPr>
            <p:ph type="title"/>
          </p:nvPr>
        </p:nvSpPr>
        <p:spPr>
          <a:xfrm>
            <a:off x="1485900" y="749300"/>
            <a:ext cx="21501100" cy="2654300"/>
          </a:xfrm>
          <a:prstGeom prst="rect">
            <a:avLst/>
          </a:prstGeom>
          <a:ln>
            <a:solidFill>
              <a:srgbClr val="F1FAF7"/>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3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4"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45"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46" name="Title Text"/>
          <p:cNvSpPr txBox="1"/>
          <p:nvPr>
            <p:ph type="title"/>
          </p:nvPr>
        </p:nvSpPr>
        <p:spPr>
          <a:xfrm>
            <a:off x="1511300" y="901700"/>
            <a:ext cx="21209000" cy="2438400"/>
          </a:xfrm>
          <a:prstGeom prst="rect">
            <a:avLst/>
          </a:prstGeom>
          <a:ln>
            <a:solidFill>
              <a:srgbClr val="F5FAF9"/>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47" name="Body Level One…"/>
          <p:cNvSpPr txBox="1"/>
          <p:nvPr>
            <p:ph type="body" idx="1"/>
          </p:nvPr>
        </p:nvSpPr>
        <p:spPr>
          <a:xfrm>
            <a:off x="2374900" y="4991100"/>
            <a:ext cx="19621500" cy="7264400"/>
          </a:xfrm>
          <a:prstGeom prst="rect">
            <a:avLst/>
          </a:prstGeom>
          <a:ln>
            <a:solidFill>
              <a:srgbClr val="FFFFFF"/>
            </a:solidFill>
          </a:ln>
        </p:spPr>
        <p:txBody>
          <a:bodyPr/>
          <a:lstStyle>
            <a:lvl1pPr>
              <a:spcBef>
                <a:spcPts val="3400"/>
              </a:spcBef>
            </a:lvl1pPr>
            <a:lvl2pPr>
              <a:spcBef>
                <a:spcPts val="3400"/>
              </a:spcBef>
            </a:lvl2pPr>
            <a:lvl3pPr>
              <a:spcBef>
                <a:spcPts val="3400"/>
              </a:spcBef>
            </a:lvl3pPr>
            <a:lvl4pPr>
              <a:spcBef>
                <a:spcPts val="3400"/>
              </a:spcBef>
            </a:lvl4pPr>
            <a:lvl5pPr>
              <a:spcBef>
                <a:spcPts val="3400"/>
              </a:spcBef>
            </a:lvl5pPr>
          </a:lstStyle>
          <a:p>
            <a:pPr/>
            <a:r>
              <a:t>Body Level One</a:t>
            </a:r>
          </a:p>
          <a:p>
            <a:pPr lvl="1"/>
            <a:r>
              <a:t>Body Level Two</a:t>
            </a:r>
          </a:p>
          <a:p>
            <a:pPr lvl="2"/>
            <a:r>
              <a:t>Body Level Three</a:t>
            </a:r>
          </a:p>
          <a:p>
            <a:pPr lvl="3"/>
            <a:r>
              <a:t>Body Level Four</a:t>
            </a:r>
          </a:p>
          <a:p>
            <a:pPr lvl="4"/>
            <a:r>
              <a:t>Body Level Five</a:t>
            </a:r>
          </a:p>
        </p:txBody>
      </p:sp>
      <p:sp>
        <p:nvSpPr>
          <p:cNvPr id="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2 Column">
    <p:spTree>
      <p:nvGrpSpPr>
        <p:cNvPr id="1" name=""/>
        <p:cNvGrpSpPr/>
        <p:nvPr/>
      </p:nvGrpSpPr>
      <p:grpSpPr>
        <a:xfrm>
          <a:off x="0" y="0"/>
          <a:ext cx="0" cy="0"/>
          <a:chOff x="0" y="0"/>
          <a:chExt cx="0" cy="0"/>
        </a:xfrm>
      </p:grpSpPr>
      <p:sp>
        <p:nvSpPr>
          <p:cNvPr id="55"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56"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57" name="Title Text"/>
          <p:cNvSpPr txBox="1"/>
          <p:nvPr>
            <p:ph type="title"/>
          </p:nvPr>
        </p:nvSpPr>
        <p:spPr>
          <a:xfrm>
            <a:off x="1511300" y="876300"/>
            <a:ext cx="21336000" cy="2400300"/>
          </a:xfrm>
          <a:prstGeom prst="rect">
            <a:avLst/>
          </a:prstGeom>
          <a:ln>
            <a:solidFill>
              <a:srgbClr val="EFF9F6"/>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58" name="Body Level One…"/>
          <p:cNvSpPr txBox="1"/>
          <p:nvPr>
            <p:ph type="body" idx="1"/>
          </p:nvPr>
        </p:nvSpPr>
        <p:spPr>
          <a:xfrm>
            <a:off x="2374900" y="5321300"/>
            <a:ext cx="19621500" cy="7226300"/>
          </a:xfrm>
          <a:prstGeom prst="rect">
            <a:avLst/>
          </a:prstGeom>
          <a:ln>
            <a:solidFill>
              <a:srgbClr val="FFFFFF"/>
            </a:solidFill>
          </a:ln>
        </p:spPr>
        <p:txBody>
          <a:bodyPr numCol="2" spcCol="979805" anchor="t"/>
          <a:lstStyle>
            <a:lvl1pPr marL="812120" indent="-494620">
              <a:spcBef>
                <a:spcPts val="5300"/>
              </a:spcBef>
              <a:defRPr sz="4200"/>
            </a:lvl1pPr>
            <a:lvl2pPr marL="1256620" indent="-494620">
              <a:spcBef>
                <a:spcPts val="5300"/>
              </a:spcBef>
              <a:defRPr sz="4200"/>
            </a:lvl2pPr>
            <a:lvl3pPr marL="1701120" indent="-494620">
              <a:spcBef>
                <a:spcPts val="5300"/>
              </a:spcBef>
              <a:defRPr sz="4200"/>
            </a:lvl3pPr>
            <a:lvl4pPr marL="2145620" indent="-494620">
              <a:spcBef>
                <a:spcPts val="5300"/>
              </a:spcBef>
              <a:defRPr sz="4200"/>
            </a:lvl4pPr>
            <a:lvl5pPr marL="2590120" indent="-494620">
              <a:spcBef>
                <a:spcPts val="5300"/>
              </a:spcBef>
              <a:defRPr sz="4200"/>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66"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81" name="San Francisco"/>
          <p:cNvSpPr/>
          <p:nvPr>
            <p:ph type="body" sz="quarter" idx="13"/>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82" name="Shape"/>
          <p:cNvSpPr/>
          <p:nvPr>
            <p:ph type="body" sz="quarter" idx="14"/>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83" name="Title Text"/>
          <p:cNvSpPr txBox="1"/>
          <p:nvPr>
            <p:ph type="title"/>
          </p:nvPr>
        </p:nvSpPr>
        <p:spPr>
          <a:xfrm>
            <a:off x="4203700" y="791633"/>
            <a:ext cx="21348700" cy="2552701"/>
          </a:xfrm>
          <a:prstGeom prst="rect">
            <a:avLst/>
          </a:prstGeom>
          <a:ln>
            <a:solidFill>
              <a:srgbClr val="F0F9F7"/>
            </a:solidFill>
          </a:ln>
        </p:spPr>
        <p:txBody>
          <a:bodyPr/>
          <a:lstStyle>
            <a:lvl1pPr algn="l">
              <a:defRPr sz="16200">
                <a:latin typeface="+mn-lt"/>
                <a:ea typeface="+mn-ea"/>
                <a:cs typeface="+mn-cs"/>
                <a:sym typeface="TH Sarabun New"/>
              </a:defRPr>
            </a:lvl1pPr>
          </a:lstStyle>
          <a:p>
            <a:pPr/>
            <a:r>
              <a:t>Title Text</a:t>
            </a:r>
          </a:p>
        </p:txBody>
      </p:sp>
      <p:sp>
        <p:nvSpPr>
          <p:cNvPr id="84" name="Slide Number"/>
          <p:cNvSpPr txBox="1"/>
          <p:nvPr>
            <p:ph type="sldNum" sz="quarter" idx="2"/>
          </p:nvPr>
        </p:nvSpPr>
        <p:spPr>
          <a:xfrm>
            <a:off x="12190639" y="12840715"/>
            <a:ext cx="459944" cy="684786"/>
          </a:xfrm>
          <a:prstGeom prst="rect">
            <a:avLst/>
          </a:prstGeom>
        </p:spPr>
        <p:txBody>
          <a:bodyPr/>
          <a:lstStyle>
            <a:lvl1pPr>
              <a:defRPr b="1" sz="3600">
                <a:solidFill>
                  <a:srgbClr val="A1C2C3"/>
                </a:solidFill>
                <a:latin typeface="+mn-lt"/>
                <a:ea typeface="+mn-ea"/>
                <a:cs typeface="+mn-cs"/>
                <a:sym typeface="TH Sarabun New"/>
              </a:defRPr>
            </a:lvl1pPr>
          </a:lstStyle>
          <a:p>
            <a:pPr/>
            <a:fld id="{86CB4B4D-7CA3-9044-876B-883B54F8677D}" type="slidenum"/>
          </a:p>
        </p:txBody>
      </p:sp>
      <p:pic>
        <p:nvPicPr>
          <p:cNvPr id="85" name="Logonew.png" descr="Logonew.png"/>
          <p:cNvPicPr>
            <a:picLocks noChangeAspect="1"/>
          </p:cNvPicPr>
          <p:nvPr/>
        </p:nvPicPr>
        <p:blipFill>
          <a:blip r:embed="rId2">
            <a:extLst/>
          </a:blip>
          <a:stretch>
            <a:fillRect/>
          </a:stretch>
        </p:blipFill>
        <p:spPr>
          <a:xfrm>
            <a:off x="1145425" y="856819"/>
            <a:ext cx="1228130" cy="1474741"/>
          </a:xfrm>
          <a:prstGeom prst="rect">
            <a:avLst/>
          </a:prstGeom>
          <a:ln w="12700">
            <a:miter lim="400000"/>
          </a:ln>
        </p:spPr>
      </p:pic>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92" name="San Francisco"/>
          <p:cNvSpPr/>
          <p:nvPr>
            <p:ph type="body" sz="quarter" idx="13"/>
          </p:nvPr>
        </p:nvSpPr>
        <p:spPr>
          <a:xfrm>
            <a:off x="1511300" y="80137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93" name="Shape"/>
          <p:cNvSpPr/>
          <p:nvPr>
            <p:ph type="body" sz="quarter" idx="14"/>
          </p:nvPr>
        </p:nvSpPr>
        <p:spPr>
          <a:xfrm>
            <a:off x="596900" y="790872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94" name="Title Text"/>
          <p:cNvSpPr txBox="1"/>
          <p:nvPr>
            <p:ph type="title"/>
          </p:nvPr>
        </p:nvSpPr>
        <p:spPr>
          <a:xfrm>
            <a:off x="1600200" y="5118100"/>
            <a:ext cx="21145500" cy="2552700"/>
          </a:xfrm>
          <a:prstGeom prst="rect">
            <a:avLst/>
          </a:prstGeom>
          <a:ln>
            <a:solidFill>
              <a:srgbClr val="FFFFFF"/>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102" name="Image"/>
          <p:cNvSpPr/>
          <p:nvPr>
            <p:ph type="pic" idx="13"/>
          </p:nvPr>
        </p:nvSpPr>
        <p:spPr>
          <a:xfrm>
            <a:off x="464648" y="457634"/>
            <a:ext cx="23452667" cy="17589501"/>
          </a:xfrm>
          <a:prstGeom prst="rect">
            <a:avLst/>
          </a:prstGeom>
          <a:ln>
            <a:noFill/>
          </a:ln>
        </p:spPr>
        <p:txBody>
          <a:bodyPr lIns="91439" tIns="45719" rIns="91439" bIns="45719" anchor="t"/>
          <a:lstStyle/>
          <a:p>
            <a:pPr/>
          </a:p>
        </p:txBody>
      </p:sp>
      <p:sp>
        <p:nvSpPr>
          <p:cNvPr id="103" name="San Francisco"/>
          <p:cNvSpPr/>
          <p:nvPr>
            <p:ph type="body" sz="quarter" idx="14"/>
          </p:nvPr>
        </p:nvSpPr>
        <p:spPr>
          <a:xfrm>
            <a:off x="1511300" y="3670300"/>
            <a:ext cx="4495800" cy="571500"/>
          </a:xfrm>
          <a:prstGeom prst="rect">
            <a:avLst/>
          </a:prstGeom>
          <a:ln w="25400">
            <a:noFill/>
          </a:ln>
        </p:spPr>
        <p:txBody>
          <a:bodyPr lIns="0" tIns="0" rIns="0" bIns="0"/>
          <a:lstStyle>
            <a:lvl1pPr marL="0" indent="0" defTabSz="635000">
              <a:spcBef>
                <a:spcPts val="0"/>
              </a:spcBef>
              <a:buSzTx/>
              <a:buNone/>
              <a:defRPr sz="4200">
                <a:solidFill>
                  <a:srgbClr val="EF581D"/>
                </a:solidFill>
                <a:latin typeface="Santa Fe LET"/>
                <a:ea typeface="Santa Fe LET"/>
                <a:cs typeface="Santa Fe LET"/>
                <a:sym typeface="Santa Fe LET"/>
              </a:defRPr>
            </a:lvl1pPr>
          </a:lstStyle>
          <a:p>
            <a:pPr/>
            <a:r>
              <a:t>San Francisco</a:t>
            </a:r>
          </a:p>
        </p:txBody>
      </p:sp>
      <p:sp>
        <p:nvSpPr>
          <p:cNvPr id="104" name="Shape"/>
          <p:cNvSpPr/>
          <p:nvPr>
            <p:ph type="body" sz="quarter" idx="15"/>
          </p:nvPr>
        </p:nvSpPr>
        <p:spPr>
          <a:xfrm>
            <a:off x="596900" y="3586758"/>
            <a:ext cx="546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a:solidFill>
            <a:srgbClr val="EF602A"/>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05" name="Circle"/>
          <p:cNvSpPr/>
          <p:nvPr>
            <p:ph type="body" sz="quarter" idx="16"/>
          </p:nvPr>
        </p:nvSpPr>
        <p:spPr>
          <a:xfrm>
            <a:off x="18364200" y="4216400"/>
            <a:ext cx="3035300" cy="3035300"/>
          </a:xfrm>
          <a:prstGeom prst="ellipse">
            <a:avLst/>
          </a:prstGeom>
          <a:solidFill>
            <a:srgbClr val="FCFEFD">
              <a:alpha val="76000"/>
            </a:srgbClr>
          </a:solidFill>
          <a:ln w="25400">
            <a:noFill/>
          </a:ln>
        </p:spPr>
        <p:txBody>
          <a:bodyPr/>
          <a:lstStyle/>
          <a:p>
            <a:pPr marL="0" indent="0" algn="ctr">
              <a:spcBef>
                <a:spcPts val="0"/>
              </a:spcBef>
              <a:buSzTx/>
              <a:buNone/>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 name="Circle"/>
          <p:cNvSpPr/>
          <p:nvPr>
            <p:ph type="body" sz="quarter" idx="17"/>
          </p:nvPr>
        </p:nvSpPr>
        <p:spPr>
          <a:xfrm>
            <a:off x="18808700" y="4660900"/>
            <a:ext cx="2146300" cy="2146300"/>
          </a:xfrm>
          <a:prstGeom prst="ellipse">
            <a:avLst/>
          </a:prstGeom>
          <a:solidFill>
            <a:srgbClr val="A1C2C3"/>
          </a:solidFill>
          <a:ln>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07" name="iriure"/>
          <p:cNvSpPr/>
          <p:nvPr>
            <p:ph type="body" sz="quarter" idx="18"/>
          </p:nvPr>
        </p:nvSpPr>
        <p:spPr>
          <a:xfrm>
            <a:off x="18745200" y="5435600"/>
            <a:ext cx="2260600" cy="622300"/>
          </a:xfrm>
          <a:prstGeom prst="rect">
            <a:avLst/>
          </a:prstGeom>
          <a:ln w="25400">
            <a:noFill/>
          </a:ln>
        </p:spPr>
        <p:txBody>
          <a:bodyPr lIns="0" tIns="0" rIns="0" bIns="0"/>
          <a:lstStyle>
            <a:lvl1pPr marL="0" indent="0" algn="ctr" defTabSz="635000">
              <a:spcBef>
                <a:spcPts val="0"/>
              </a:spcBef>
              <a:buSzTx/>
              <a:buNone/>
              <a:defRPr cap="all" sz="4200">
                <a:solidFill>
                  <a:srgbClr val="FFFFFF"/>
                </a:solidFill>
                <a:latin typeface="Futura Condensed"/>
                <a:ea typeface="Futura Condensed"/>
                <a:cs typeface="Futura Condensed"/>
                <a:sym typeface="Futura Condensed"/>
              </a:defRPr>
            </a:lvl1pPr>
          </a:lstStyle>
          <a:p>
            <a:pPr/>
            <a:r>
              <a:t>iriure</a:t>
            </a:r>
          </a:p>
        </p:txBody>
      </p:sp>
      <p:sp>
        <p:nvSpPr>
          <p:cNvPr id="108" name="Shape"/>
          <p:cNvSpPr/>
          <p:nvPr>
            <p:ph type="body" sz="quarter" idx="19"/>
          </p:nvPr>
        </p:nvSpPr>
        <p:spPr>
          <a:xfrm>
            <a:off x="18719800" y="546199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09" name="Your City"/>
          <p:cNvSpPr/>
          <p:nvPr>
            <p:ph type="body" sz="quarter" idx="20"/>
          </p:nvPr>
        </p:nvSpPr>
        <p:spPr>
          <a:xfrm>
            <a:off x="18986500" y="6197600"/>
            <a:ext cx="1790700" cy="342900"/>
          </a:xfrm>
          <a:prstGeom prst="rect">
            <a:avLst/>
          </a:prstGeom>
          <a:ln w="25400">
            <a:noFill/>
          </a:ln>
        </p:spPr>
        <p:txBody>
          <a:bodyPr lIns="0" tIns="0" rIns="0" bIns="0"/>
          <a:lstStyle>
            <a:lvl1pPr marL="0" indent="0" algn="ctr" defTabSz="635000">
              <a:spcBef>
                <a:spcPts val="0"/>
              </a:spcBef>
              <a:buSzTx/>
              <a:buNone/>
              <a:defRPr sz="2200">
                <a:solidFill>
                  <a:srgbClr val="FFFFFF"/>
                </a:solidFill>
                <a:latin typeface="Santa Fe LET"/>
                <a:ea typeface="Santa Fe LET"/>
                <a:cs typeface="Santa Fe LET"/>
                <a:sym typeface="Santa Fe LET"/>
              </a:defRPr>
            </a:lvl1pPr>
          </a:lstStyle>
          <a:p>
            <a:pPr/>
            <a:r>
              <a:t>Your City</a:t>
            </a:r>
          </a:p>
        </p:txBody>
      </p:sp>
      <p:sp>
        <p:nvSpPr>
          <p:cNvPr id="110" name="Circle"/>
          <p:cNvSpPr/>
          <p:nvPr>
            <p:ph type="body" sz="quarter" idx="21"/>
          </p:nvPr>
        </p:nvSpPr>
        <p:spPr>
          <a:xfrm>
            <a:off x="18745200" y="4597400"/>
            <a:ext cx="2260600" cy="2260600"/>
          </a:xfrm>
          <a:prstGeom prst="ellipse">
            <a:avLst/>
          </a:prstGeom>
          <a:ln w="25400">
            <a:solidFill>
              <a:srgbClr val="B7DBDB"/>
            </a:solid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11" name="Amet"/>
          <p:cNvSpPr/>
          <p:nvPr>
            <p:ph type="body" sz="quarter" idx="22"/>
          </p:nvPr>
        </p:nvSpPr>
        <p:spPr>
          <a:xfrm>
            <a:off x="20193000" y="5041900"/>
            <a:ext cx="736600" cy="304800"/>
          </a:xfrm>
          <a:prstGeom prst="rect">
            <a:avLst/>
          </a:prstGeom>
          <a:ln w="25400">
            <a:noFill/>
          </a:ln>
        </p:spPr>
        <p:txBody>
          <a:bodyPr lIns="0" tIns="0" rIns="0" bIns="0" anchor="t"/>
          <a:lstStyle>
            <a:lvl1pPr marL="0" indent="0" defTabSz="635000">
              <a:spcBef>
                <a:spcPts val="1300"/>
              </a:spcBef>
              <a:buSzTx/>
              <a:buNone/>
              <a:defRPr i="1" sz="1600">
                <a:solidFill>
                  <a:srgbClr val="FFFFFF"/>
                </a:solidFill>
                <a:latin typeface="Futura"/>
                <a:ea typeface="Futura"/>
                <a:cs typeface="Futura"/>
                <a:sym typeface="Futura"/>
              </a:defRPr>
            </a:lvl1pPr>
          </a:lstStyle>
          <a:p>
            <a:pPr/>
            <a:r>
              <a:t>Amet</a:t>
            </a:r>
          </a:p>
        </p:txBody>
      </p:sp>
      <p:sp>
        <p:nvSpPr>
          <p:cNvPr id="112" name="Esse"/>
          <p:cNvSpPr/>
          <p:nvPr>
            <p:ph type="body" sz="quarter" idx="23"/>
          </p:nvPr>
        </p:nvSpPr>
        <p:spPr>
          <a:xfrm>
            <a:off x="18783300" y="5041900"/>
            <a:ext cx="774700" cy="304800"/>
          </a:xfrm>
          <a:prstGeom prst="rect">
            <a:avLst/>
          </a:prstGeom>
          <a:ln w="25400">
            <a:noFill/>
          </a:ln>
        </p:spPr>
        <p:txBody>
          <a:bodyPr lIns="0" tIns="0" rIns="0" bIns="0" anchor="t"/>
          <a:lstStyle>
            <a:lvl1pPr marL="0" indent="0" algn="r" defTabSz="635000">
              <a:spcBef>
                <a:spcPts val="1300"/>
              </a:spcBef>
              <a:buSzTx/>
              <a:buNone/>
              <a:defRPr i="1" sz="1600">
                <a:solidFill>
                  <a:srgbClr val="FFFFFF"/>
                </a:solidFill>
                <a:latin typeface="Futura"/>
                <a:ea typeface="Futura"/>
                <a:cs typeface="Futura"/>
                <a:sym typeface="Futura"/>
              </a:defRPr>
            </a:lvl1pPr>
          </a:lstStyle>
          <a:p>
            <a:pPr/>
            <a:r>
              <a:t>Esse</a:t>
            </a:r>
          </a:p>
        </p:txBody>
      </p:sp>
      <p:sp>
        <p:nvSpPr>
          <p:cNvPr id="113" name="Shape"/>
          <p:cNvSpPr/>
          <p:nvPr>
            <p:ph type="body" sz="quarter" idx="24"/>
          </p:nvPr>
        </p:nvSpPr>
        <p:spPr>
          <a:xfrm flipH="1">
            <a:off x="20574000" y="5456833"/>
            <a:ext cx="419100"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234"/>
                </a:moveTo>
                <a:cubicBezTo>
                  <a:pt x="0" y="7449"/>
                  <a:pt x="2035" y="0"/>
                  <a:pt x="2035" y="0"/>
                </a:cubicBezTo>
                <a:lnTo>
                  <a:pt x="21600" y="0"/>
                </a:lnTo>
                <a:lnTo>
                  <a:pt x="15504" y="11435"/>
                </a:lnTo>
                <a:lnTo>
                  <a:pt x="21600" y="21600"/>
                </a:lnTo>
                <a:lnTo>
                  <a:pt x="2035" y="21600"/>
                </a:lnTo>
                <a:cubicBezTo>
                  <a:pt x="2035" y="21600"/>
                  <a:pt x="0" y="14733"/>
                  <a:pt x="0" y="11234"/>
                </a:cubicBezTo>
                <a:close/>
              </a:path>
            </a:pathLst>
          </a:custGeom>
          <a:solidFill>
            <a:srgbClr val="FFFFFF"/>
          </a:solidFill>
          <a:ln w="25400">
            <a:noFill/>
          </a:ln>
        </p:spPr>
        <p:txBody>
          <a:bodyPr lIns="101600" tIns="101600" rIns="101600" bIns="101600" anchor="t"/>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114" name="="/>
          <p:cNvSpPr/>
          <p:nvPr>
            <p:ph type="body" sz="quarter" idx="25"/>
          </p:nvPr>
        </p:nvSpPr>
        <p:spPr>
          <a:xfrm rot="10800000">
            <a:off x="19583400" y="4876800"/>
            <a:ext cx="584200" cy="584200"/>
          </a:xfrm>
          <a:prstGeom prst="rect">
            <a:avLst/>
          </a:prstGeom>
          <a:ln w="25400">
            <a:noFill/>
          </a:ln>
        </p:spPr>
        <p:txBody>
          <a:bodyPr lIns="0" tIns="0" rIns="0" bIns="0"/>
          <a:lstStyle>
            <a:lvl1pPr marL="0" indent="0" algn="ctr" defTabSz="635000">
              <a:spcBef>
                <a:spcPts val="0"/>
              </a:spcBef>
              <a:buSzTx/>
              <a:buNone/>
              <a:defRPr sz="4600">
                <a:solidFill>
                  <a:srgbClr val="FFFFFF"/>
                </a:solidFill>
                <a:latin typeface="Wingdings 2"/>
                <a:ea typeface="Wingdings 2"/>
                <a:cs typeface="Wingdings 2"/>
                <a:sym typeface="Wingdings 2"/>
              </a:defRPr>
            </a:lvl1pPr>
          </a:lstStyle>
          <a:p>
            <a:pPr/>
            <a:r>
              <a:t>=</a:t>
            </a:r>
          </a:p>
        </p:txBody>
      </p:sp>
      <p:sp>
        <p:nvSpPr>
          <p:cNvPr id="115" name="Title Text"/>
          <p:cNvSpPr txBox="1"/>
          <p:nvPr>
            <p:ph type="title"/>
          </p:nvPr>
        </p:nvSpPr>
        <p:spPr>
          <a:xfrm>
            <a:off x="1447800" y="838200"/>
            <a:ext cx="21437600" cy="2540000"/>
          </a:xfrm>
          <a:prstGeom prst="rect">
            <a:avLst/>
          </a:prstGeom>
          <a:ln>
            <a:solidFill>
              <a:srgbClr val="F3FAF8"/>
            </a:solidFill>
          </a:ln>
        </p:spPr>
        <p:txBody>
          <a:bodyPr/>
          <a:lstStyle>
            <a:lvl1pPr algn="l">
              <a:defRPr sz="16200">
                <a:solidFill>
                  <a:srgbClr val="799293"/>
                </a:solidFill>
                <a:latin typeface="+mn-lt"/>
                <a:ea typeface="+mn-ea"/>
                <a:cs typeface="+mn-cs"/>
                <a:sym typeface="TH Sarabun New"/>
              </a:defRPr>
            </a:lvl1pPr>
          </a:lstStyle>
          <a:p>
            <a:pPr/>
            <a:r>
              <a:t>Title Text</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Rectangle"/>
          <p:cNvSpPr/>
          <p:nvPr/>
        </p:nvSpPr>
        <p:spPr>
          <a:xfrm>
            <a:off x="596900" y="469900"/>
            <a:ext cx="23164800" cy="5105400"/>
          </a:xfrm>
          <a:prstGeom prst="rect">
            <a:avLst/>
          </a:prstGeom>
          <a:gradFill>
            <a:gsLst>
              <a:gs pos="0">
                <a:srgbClr val="EBF7F4"/>
              </a:gs>
              <a:gs pos="100000">
                <a:srgbClr val="FFFFFF"/>
              </a:gs>
            </a:gsLst>
            <a:lin ang="5400000"/>
          </a:gradFill>
          <a:ln w="25400">
            <a:miter lim="400000"/>
          </a:ln>
        </p:spPr>
        <p:txBody>
          <a:bodyPr lIns="50800" tIns="50800" rIns="50800" bIns="50800" anchor="ctr"/>
          <a:lstStyle/>
          <a:p>
            <a:pPr algn="ctr" defTabSz="800100">
              <a:defRPr sz="5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 name="Body Level One…"/>
          <p:cNvSpPr txBox="1"/>
          <p:nvPr>
            <p:ph type="body" idx="1"/>
          </p:nvPr>
        </p:nvSpPr>
        <p:spPr>
          <a:xfrm>
            <a:off x="2362200" y="1778000"/>
            <a:ext cx="19621500" cy="10147300"/>
          </a:xfrm>
          <a:prstGeom prst="rect">
            <a:avLst/>
          </a:prstGeom>
          <a:ln w="12700">
            <a:solidFill>
              <a:srgbClr val="F3FAF8"/>
            </a:solidFill>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190639" y="13106400"/>
            <a:ext cx="393701" cy="419100"/>
          </a:xfrm>
          <a:prstGeom prst="rect">
            <a:avLst/>
          </a:prstGeom>
          <a:ln w="12700">
            <a:miter lim="400000"/>
          </a:ln>
        </p:spPr>
        <p:txBody>
          <a:bodyPr wrap="none" lIns="50800" tIns="50800" rIns="50800" bIns="50800" anchor="b">
            <a:spAutoFit/>
          </a:bodyPr>
          <a:lstStyle>
            <a:lvl1pPr>
              <a:defRPr sz="2200">
                <a:solidFill>
                  <a:srgbClr val="000000"/>
                </a:solidFill>
                <a:latin typeface="Gill Sans"/>
                <a:ea typeface="Gill Sans"/>
                <a:cs typeface="Gill Sans"/>
                <a:sym typeface="Gill Sans"/>
              </a:defRPr>
            </a:lvl1pPr>
          </a:lstStyle>
          <a:p>
            <a:pPr/>
            <a:fld id="{86CB4B4D-7CA3-9044-876B-883B54F8677D}" type="slidenum"/>
          </a:p>
        </p:txBody>
      </p:sp>
      <p:sp>
        <p:nvSpPr>
          <p:cNvPr id="5" name="Title Text"/>
          <p:cNvSpPr txBox="1"/>
          <p:nvPr>
            <p:ph type="title"/>
          </p:nvPr>
        </p:nvSpPr>
        <p:spPr>
          <a:xfrm>
            <a:off x="2374900" y="368300"/>
            <a:ext cx="19621500" cy="3441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Title Text</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xmlns:p14="http://schemas.microsoft.com/office/powerpoint/2010/main" spd="med" advClick="1"/>
  <p:txStyles>
    <p:titleStyle>
      <a:lvl1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1pPr>
      <a:lvl2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2pPr>
      <a:lvl3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3pPr>
      <a:lvl4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4pPr>
      <a:lvl5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5pPr>
      <a:lvl6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6pPr>
      <a:lvl7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7pPr>
      <a:lvl8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8pPr>
      <a:lvl9pPr marL="0" marR="0" indent="0" algn="ctr" defTabSz="800100" latinLnBrk="0">
        <a:lnSpc>
          <a:spcPct val="100000"/>
        </a:lnSpc>
        <a:spcBef>
          <a:spcPts val="0"/>
        </a:spcBef>
        <a:spcAft>
          <a:spcPts val="0"/>
        </a:spcAft>
        <a:buClrTx/>
        <a:buSzTx/>
        <a:buFontTx/>
        <a:buNone/>
        <a:tabLst/>
        <a:defRPr b="1" baseline="0" cap="none" i="0" spc="0" strike="noStrike" sz="11200" u="none">
          <a:solidFill>
            <a:srgbClr val="000000"/>
          </a:solidFill>
          <a:uFillTx/>
          <a:latin typeface="Gill Sans"/>
          <a:ea typeface="Gill Sans"/>
          <a:cs typeface="Gill Sans"/>
          <a:sym typeface="Gill Sans"/>
        </a:defRPr>
      </a:lvl9pPr>
    </p:titleStyle>
    <p:bodyStyle>
      <a:lvl1pPr marL="8890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1pPr>
      <a:lvl2pPr marL="13335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2pPr>
      <a:lvl3pPr marL="17780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3pPr>
      <a:lvl4pPr marL="22225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4pPr>
      <a:lvl5pPr marL="26670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5pPr>
      <a:lvl6pPr marL="30226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6pPr>
      <a:lvl7pPr marL="33782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7pPr>
      <a:lvl8pPr marL="37338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8pPr>
      <a:lvl9pPr marL="4089400" marR="0" indent="-571500" algn="l" defTabSz="800100" rtl="0" latinLnBrk="0">
        <a:lnSpc>
          <a:spcPct val="100000"/>
        </a:lnSpc>
        <a:spcBef>
          <a:spcPts val="6600"/>
        </a:spcBef>
        <a:spcAft>
          <a:spcPts val="0"/>
        </a:spcAft>
        <a:buClrTx/>
        <a:buSzPct val="171000"/>
        <a:buFontTx/>
        <a:buChar char="•"/>
        <a:tabLst/>
        <a:defRPr b="0" baseline="0" cap="none" i="0" spc="0" strike="noStrike" sz="5400" u="none">
          <a:solidFill>
            <a:srgbClr val="799293"/>
          </a:solidFill>
          <a:uFillTx/>
          <a:latin typeface="Gill Sans Light"/>
          <a:ea typeface="Gill Sans Light"/>
          <a:cs typeface="Gill Sans Light"/>
          <a:sym typeface="Gill Sans Light"/>
        </a:defRPr>
      </a:lvl9pPr>
    </p:bodyStyle>
    <p:otherStyle>
      <a:lvl1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1pPr>
      <a:lvl2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2pPr>
      <a:lvl3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3pPr>
      <a:lvl4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4pPr>
      <a:lvl5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5pPr>
      <a:lvl6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6pPr>
      <a:lvl7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7pPr>
      <a:lvl8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8pPr>
      <a:lvl9pPr marL="0" marR="0" indent="0" algn="l" defTabSz="821531"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1.jpeg"/><Relationship Id="rId5" Type="http://schemas.openxmlformats.org/officeDocument/2006/relationships/image" Target="../media/image4.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7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8.jpeg"/><Relationship Id="rId4" Type="http://schemas.openxmlformats.org/officeDocument/2006/relationships/image" Target="../media/image7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7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3.jpeg"/><Relationship Id="rId5" Type="http://schemas.openxmlformats.org/officeDocument/2006/relationships/image" Target="../media/image10.png"/><Relationship Id="rId6" Type="http://schemas.openxmlformats.org/officeDocument/2006/relationships/image" Target="../media/image4.jpeg"/><Relationship Id="rId7" Type="http://schemas.openxmlformats.org/officeDocument/2006/relationships/image" Target="../media/image11.png"/><Relationship Id="rId8" Type="http://schemas.openxmlformats.org/officeDocument/2006/relationships/image" Target="../media/image5.jpeg"/><Relationship Id="rId9" Type="http://schemas.openxmlformats.org/officeDocument/2006/relationships/image" Target="../media/image12.png"/><Relationship Id="rId10" Type="http://schemas.openxmlformats.org/officeDocument/2006/relationships/image" Target="../media/image6.jpeg"/><Relationship Id="rId11" Type="http://schemas.openxmlformats.org/officeDocument/2006/relationships/image" Target="../media/image1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image" Target="../media/image23.png"/><Relationship Id="rId14" Type="http://schemas.openxmlformats.org/officeDocument/2006/relationships/image" Target="../media/image24.png"/><Relationship Id="rId15" Type="http://schemas.openxmlformats.org/officeDocument/2006/relationships/image" Target="../media/image25.png"/><Relationship Id="rId16" Type="http://schemas.openxmlformats.org/officeDocument/2006/relationships/image" Target="../media/image26.png"/><Relationship Id="rId17" Type="http://schemas.openxmlformats.org/officeDocument/2006/relationships/image" Target="../media/image27.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31.png"/><Relationship Id="rId22" Type="http://schemas.openxmlformats.org/officeDocument/2006/relationships/image" Target="../media/image32.png"/><Relationship Id="rId23" Type="http://schemas.openxmlformats.org/officeDocument/2006/relationships/image" Target="../media/image33.png"/><Relationship Id="rId24" Type="http://schemas.openxmlformats.org/officeDocument/2006/relationships/image" Target="../media/image34.png"/><Relationship Id="rId25" Type="http://schemas.openxmlformats.org/officeDocument/2006/relationships/image" Target="../media/image35.png"/><Relationship Id="rId26" Type="http://schemas.openxmlformats.org/officeDocument/2006/relationships/image" Target="../media/image36.png"/><Relationship Id="rId27" Type="http://schemas.openxmlformats.org/officeDocument/2006/relationships/image" Target="../media/image37.png"/><Relationship Id="rId28" Type="http://schemas.openxmlformats.org/officeDocument/2006/relationships/image" Target="../media/image38.png"/><Relationship Id="rId29" Type="http://schemas.openxmlformats.org/officeDocument/2006/relationships/image" Target="../media/image39.png"/><Relationship Id="rId30" Type="http://schemas.openxmlformats.org/officeDocument/2006/relationships/image" Target="../media/image40.png"/><Relationship Id="rId31" Type="http://schemas.openxmlformats.org/officeDocument/2006/relationships/image" Target="../media/image41.png"/><Relationship Id="rId32" Type="http://schemas.openxmlformats.org/officeDocument/2006/relationships/image" Target="../media/image42.png"/><Relationship Id="rId33" Type="http://schemas.openxmlformats.org/officeDocument/2006/relationships/image" Target="../media/image43.png"/><Relationship Id="rId34" Type="http://schemas.openxmlformats.org/officeDocument/2006/relationships/image" Target="../media/image44.png"/><Relationship Id="rId35" Type="http://schemas.openxmlformats.org/officeDocument/2006/relationships/image" Target="../media/image45.png"/><Relationship Id="rId36" Type="http://schemas.openxmlformats.org/officeDocument/2006/relationships/image" Target="../media/image46.png"/><Relationship Id="rId37" Type="http://schemas.openxmlformats.org/officeDocument/2006/relationships/image" Target="../media/image47.png"/><Relationship Id="rId38" Type="http://schemas.openxmlformats.org/officeDocument/2006/relationships/image" Target="../media/image48.png"/><Relationship Id="rId39" Type="http://schemas.openxmlformats.org/officeDocument/2006/relationships/image" Target="../media/image49.png"/><Relationship Id="rId40" Type="http://schemas.openxmlformats.org/officeDocument/2006/relationships/image" Target="../media/image50.png"/><Relationship Id="rId41" Type="http://schemas.openxmlformats.org/officeDocument/2006/relationships/image" Target="../media/image51.png"/><Relationship Id="rId42" Type="http://schemas.openxmlformats.org/officeDocument/2006/relationships/image" Target="../media/image52.png"/><Relationship Id="rId43" Type="http://schemas.openxmlformats.org/officeDocument/2006/relationships/image" Target="../media/image53.png"/><Relationship Id="rId44" Type="http://schemas.openxmlformats.org/officeDocument/2006/relationships/image" Target="../media/image5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png"/><Relationship Id="rId10" Type="http://schemas.openxmlformats.org/officeDocument/2006/relationships/image" Target="../media/image62.png"/><Relationship Id="rId11" Type="http://schemas.openxmlformats.org/officeDocument/2006/relationships/image" Target="../media/image63.png"/><Relationship Id="rId12" Type="http://schemas.openxmlformats.org/officeDocument/2006/relationships/image" Target="../media/image64.png"/><Relationship Id="rId13" Type="http://schemas.openxmlformats.org/officeDocument/2006/relationships/image" Target="../media/image65.png"/><Relationship Id="rId14" Type="http://schemas.openxmlformats.org/officeDocument/2006/relationships/image" Target="../media/image6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68.png"/><Relationship Id="rId4" Type="http://schemas.openxmlformats.org/officeDocument/2006/relationships/image" Target="../media/image6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8.png"/><Relationship Id="rId3"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Moodle คืออะไร"/>
          <p:cNvSpPr/>
          <p:nvPr>
            <p:ph type="body" idx="13"/>
          </p:nvPr>
        </p:nvSpPr>
        <p:spPr>
          <a:xfrm>
            <a:off x="1528233" y="2778620"/>
            <a:ext cx="12564964" cy="925118"/>
          </a:xfrm>
          <a:prstGeom prst="rect">
            <a:avLst/>
          </a:prstGeom>
        </p:spPr>
        <p:txBody>
          <a:bodyPr/>
          <a:lstStyle>
            <a:lvl1pPr defTabSz="821531">
              <a:defRPr b="1" sz="5000">
                <a:solidFill>
                  <a:schemeClr val="accent5">
                    <a:hueOff val="-82419"/>
                    <a:satOff val="-9513"/>
                    <a:lumOff val="-16343"/>
                  </a:schemeClr>
                </a:solidFill>
                <a:latin typeface="+mn-lt"/>
                <a:ea typeface="+mn-ea"/>
                <a:cs typeface="+mn-cs"/>
                <a:sym typeface="TH Sarabun New"/>
              </a:defRPr>
            </a:lvl1pPr>
          </a:lstStyle>
          <a:p>
            <a:pPr/>
            <a:r>
              <a:t>Moodle คืออะไร</a:t>
            </a:r>
          </a:p>
        </p:txBody>
      </p:sp>
      <p:sp>
        <p:nvSpPr>
          <p:cNvPr id="342" name="Shape"/>
          <p:cNvSpPr/>
          <p:nvPr>
            <p:ph type="body" idx="14"/>
          </p:nvPr>
        </p:nvSpPr>
        <p:spPr>
          <a:xfrm>
            <a:off x="588433" y="2949079"/>
            <a:ext cx="546101" cy="5842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9"/>
                </a:moveTo>
                <a:lnTo>
                  <a:pt x="21600" y="0"/>
                </a:lnTo>
                <a:lnTo>
                  <a:pt x="14870" y="11435"/>
                </a:lnTo>
                <a:lnTo>
                  <a:pt x="21600" y="21600"/>
                </a:lnTo>
                <a:lnTo>
                  <a:pt x="0" y="21600"/>
                </a:lnTo>
                <a:lnTo>
                  <a:pt x="0" y="109"/>
                </a:lnTo>
                <a:close/>
              </a:path>
            </a:pathLst>
          </a:custGeom>
        </p:spPr>
        <p:txBody>
          <a:bodyPr/>
          <a:lstStyle/>
          <a:p>
            <a:pPr marL="0" indent="0" defTabSz="635000">
              <a:spcBef>
                <a:spcPts val="0"/>
              </a:spcBef>
              <a:buSzTx/>
              <a:buNone/>
              <a:defRPr sz="1600">
                <a:solidFill>
                  <a:srgbClr val="000000"/>
                </a:solidFill>
                <a:latin typeface="Helvetica"/>
                <a:ea typeface="Helvetica"/>
                <a:cs typeface="Helvetica"/>
                <a:sym typeface="Helvetica"/>
              </a:defRPr>
            </a:pPr>
          </a:p>
        </p:txBody>
      </p:sp>
      <p:sp>
        <p:nvSpPr>
          <p:cNvPr id="343" name="ความรู้เกี่ยวกับโปรแกรม Moodle"/>
          <p:cNvSpPr txBox="1"/>
          <p:nvPr>
            <p:ph type="title"/>
          </p:nvPr>
        </p:nvSpPr>
        <p:spPr>
          <a:xfrm>
            <a:off x="3240616" y="808334"/>
            <a:ext cx="21348701" cy="2169452"/>
          </a:xfrm>
          <a:prstGeom prst="rect">
            <a:avLst/>
          </a:prstGeom>
          <a:ln>
            <a:noFill/>
          </a:ln>
        </p:spPr>
        <p:txBody>
          <a:bodyPr/>
          <a:lstStyle>
            <a:lvl1pPr>
              <a:defRPr sz="9500"/>
            </a:lvl1pPr>
          </a:lstStyle>
          <a:p>
            <a:pPr/>
            <a:r>
              <a:t>ความรู้เกี่ยวกับโปรแกรม Moodle</a:t>
            </a:r>
          </a:p>
        </p:txBody>
      </p:sp>
      <p:sp>
        <p:nvSpPr>
          <p:cNvPr id="344"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5" name="Moodle อ่านว่า มูเดิ้ลหรือมูดี้ ย่อมาจาก Modular Object-Oriented Dynamic Learning Environment เป็นระบบจัดการบทเรียนออนไลน์ (Course Management System: CMS) หรือ ที่รู้จักกันในชื่อ Learning Management System (LMS) หรือ Virtual Learning Environment (VLE) โดย Moodle เป็นซอฟต์แวร์ฟรี พัฒนาขึ้นในแนวโอเพ่นซอร์ส (Open Source) มีลิขสิทธิ์แบบ GPL (General Public License) ลิขสิทธิ์ฟรีนั่นเอง ผู้ใช้งานสามารถดาวน์โหลด ไปติดตั้งใช้งานได้ฟรี โดยไม่ต้องจ่ายค่าลิขสิทธิ์แต่อย่างใด สามารถดูรายละเอียดเพิ่มเติมได้ที่เว็บไซต์ ท่าของ Moodle ที่ http://www.moodle.org…"/>
          <p:cNvSpPr txBox="1"/>
          <p:nvPr/>
        </p:nvSpPr>
        <p:spPr>
          <a:xfrm>
            <a:off x="1656913" y="3647807"/>
            <a:ext cx="11408781" cy="544042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defRPr sz="2900"/>
            </a:pPr>
            <a:r>
              <a:t>              </a:t>
            </a:r>
            <a:r>
              <a:rPr b="1"/>
              <a:t>Moodle </a:t>
            </a:r>
            <a:r>
              <a:t>อ่านว่า มูเดิ้ลหรือมูดี้ ย่อมาจาก Modular Object-Oriented Dynamic Learning Environment เป็นระบบจัดการบทเรียนออนไลน์ (Course Management System: CMS) หรือ ที่รู้จักกันในชื่อ Learning Management System (LMS) หรือ Virtual Learning Environment (VLE) โดย Moodle เป็นซอฟต์แวร์ฟรี พัฒนาขึ้นในแนวโอเพ่นซอร์ส (Open Source) มีลิขสิทธิ์แบบ GPL (General Public License) ลิขสิทธิ์ฟรีนั่นเอง ผู้ใช้งานสามารถดาวน์โหลด ไปติดตั้งใช้งานได้ฟรี โดยไม่ต้องจ่ายค่าลิขสิทธิ์แต่อย่างใด สามารถดูรายละเอียดเพิ่มเติมได้ที่เว็บไซต์ ท่าของ Moodle ที่ http://www.moodle.org </a:t>
            </a:r>
          </a:p>
          <a:p>
            <a:pPr>
              <a:defRPr sz="2900"/>
            </a:pPr>
            <a:r>
              <a:t>             </a:t>
            </a:r>
            <a:r>
              <a:rPr b="1"/>
              <a:t>Moodle</a:t>
            </a:r>
            <a:r>
              <a:t> เป็นระบบ LMS ตัว 1 ที่มีความสามารถสูง สามารถนำไปประยุกต์ใช้งานได้หลากหลายโดยเฉพาะนำไปสร้างเป็นระบบ e-learning ใช้งานในหน่วยงาน หรือศูนย์เก็บคลังความรู้ของหน่วยงาน (Knowledge Management) โดยที่ Moodle กำลังได้รับความนิยมอย่างกว้างขวางในแวดวงการศึกษาในเมืองไทย นิยมใช้งานทั้งองค์กรภาครัฐและภาคเอกชน ผู้พัฒนา software ตัวนี้คือ </a:t>
            </a:r>
            <a:r>
              <a:rPr b="1"/>
              <a:t>Martin Dougiamas</a:t>
            </a:r>
            <a:r>
              <a:t> ประเทศออสเตรเลีย (http://en.wikipedia.org/wiki/Martin_Dougiamas)</a:t>
            </a:r>
          </a:p>
        </p:txBody>
      </p:sp>
      <p:grpSp>
        <p:nvGrpSpPr>
          <p:cNvPr id="348" name="Image"/>
          <p:cNvGrpSpPr/>
          <p:nvPr/>
        </p:nvGrpSpPr>
        <p:grpSpPr>
          <a:xfrm>
            <a:off x="13903325" y="3927993"/>
            <a:ext cx="9325982" cy="6537347"/>
            <a:chOff x="0" y="0"/>
            <a:chExt cx="9325981" cy="6537345"/>
          </a:xfrm>
        </p:grpSpPr>
        <p:pic>
          <p:nvPicPr>
            <p:cNvPr id="347" name="Image" descr="Image"/>
            <p:cNvPicPr>
              <a:picLocks noChangeAspect="1"/>
            </p:cNvPicPr>
            <p:nvPr/>
          </p:nvPicPr>
          <p:blipFill>
            <a:blip r:embed="rId2">
              <a:extLst/>
            </a:blip>
            <a:srcRect l="3254" t="3532" r="3960" b="0"/>
            <a:stretch>
              <a:fillRect/>
            </a:stretch>
          </p:blipFill>
          <p:spPr>
            <a:xfrm>
              <a:off x="127000" y="88900"/>
              <a:ext cx="9071982" cy="6207146"/>
            </a:xfrm>
            <a:prstGeom prst="rect">
              <a:avLst/>
            </a:prstGeom>
            <a:ln>
              <a:noFill/>
            </a:ln>
            <a:effectLst/>
          </p:spPr>
        </p:pic>
        <p:pic>
          <p:nvPicPr>
            <p:cNvPr id="346" name="Image" descr="Image"/>
            <p:cNvPicPr>
              <a:picLocks noChangeAspect="0"/>
            </p:cNvPicPr>
            <p:nvPr/>
          </p:nvPicPr>
          <p:blipFill>
            <a:blip r:embed="rId3">
              <a:extLst/>
            </a:blip>
            <a:stretch>
              <a:fillRect/>
            </a:stretch>
          </p:blipFill>
          <p:spPr>
            <a:xfrm>
              <a:off x="0" y="-1"/>
              <a:ext cx="9325982" cy="6537347"/>
            </a:xfrm>
            <a:prstGeom prst="rect">
              <a:avLst/>
            </a:prstGeom>
            <a:effectLst/>
          </p:spPr>
        </p:pic>
      </p:grpSp>
      <p:sp>
        <p:nvSpPr>
          <p:cNvPr id="349" name="https://www.fingent.com/blog/lms-of-present-and-ways-to-enhance-it"/>
          <p:cNvSpPr txBox="1"/>
          <p:nvPr/>
        </p:nvSpPr>
        <p:spPr>
          <a:xfrm>
            <a:off x="14105263" y="10615019"/>
            <a:ext cx="8922106" cy="6478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https://www.fingent.com/blog/lms-of-present-and-ways-to-enhance-it</a:t>
            </a:r>
          </a:p>
        </p:txBody>
      </p:sp>
      <p:grpSp>
        <p:nvGrpSpPr>
          <p:cNvPr id="352" name="dougiamas-604x270.jpg"/>
          <p:cNvGrpSpPr/>
          <p:nvPr/>
        </p:nvGrpSpPr>
        <p:grpSpPr>
          <a:xfrm>
            <a:off x="3398903" y="9330266"/>
            <a:ext cx="7924801" cy="3759201"/>
            <a:chOff x="0" y="0"/>
            <a:chExt cx="7924800" cy="3759200"/>
          </a:xfrm>
        </p:grpSpPr>
        <p:pic>
          <p:nvPicPr>
            <p:cNvPr id="351" name="dougiamas-604x270.jpg" descr="dougiamas-604x270.jpg"/>
            <p:cNvPicPr>
              <a:picLocks noChangeAspect="1"/>
            </p:cNvPicPr>
            <p:nvPr/>
          </p:nvPicPr>
          <p:blipFill>
            <a:blip r:embed="rId4">
              <a:extLst/>
            </a:blip>
            <a:stretch>
              <a:fillRect/>
            </a:stretch>
          </p:blipFill>
          <p:spPr>
            <a:xfrm>
              <a:off x="127000" y="88900"/>
              <a:ext cx="7670800" cy="3429000"/>
            </a:xfrm>
            <a:prstGeom prst="rect">
              <a:avLst/>
            </a:prstGeom>
            <a:ln>
              <a:noFill/>
            </a:ln>
            <a:effectLst/>
          </p:spPr>
        </p:pic>
        <p:pic>
          <p:nvPicPr>
            <p:cNvPr id="350" name="dougiamas-604x270.jpg" descr="dougiamas-604x270.jpg"/>
            <p:cNvPicPr>
              <a:picLocks noChangeAspect="0"/>
            </p:cNvPicPr>
            <p:nvPr/>
          </p:nvPicPr>
          <p:blipFill>
            <a:blip r:embed="rId5">
              <a:extLst/>
            </a:blip>
            <a:stretch>
              <a:fillRect/>
            </a:stretch>
          </p:blipFill>
          <p:spPr>
            <a:xfrm>
              <a:off x="0" y="0"/>
              <a:ext cx="7924800" cy="3759200"/>
            </a:xfrm>
            <a:prstGeom prst="rect">
              <a:avLst/>
            </a:prstGeom>
            <a:effectLst/>
          </p:spPr>
        </p:pic>
      </p:grpSp>
      <p:sp>
        <p:nvSpPr>
          <p:cNvPr id="353" name="Dr.Martin Dougiamas"/>
          <p:cNvSpPr txBox="1"/>
          <p:nvPr/>
        </p:nvSpPr>
        <p:spPr>
          <a:xfrm>
            <a:off x="8080502" y="12096485"/>
            <a:ext cx="2856744" cy="5296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200">
                <a:solidFill>
                  <a:srgbClr val="FFFFFF"/>
                </a:solidFill>
                <a:latin typeface="Chalkboard"/>
                <a:ea typeface="Chalkboard"/>
                <a:cs typeface="Chalkboard"/>
                <a:sym typeface="Chalkboard"/>
              </a:defRPr>
            </a:lvl1pPr>
          </a:lstStyle>
          <a:p>
            <a:pPr>
              <a:defRPr b="0"/>
            </a:pPr>
            <a:r>
              <a:rPr b="1"/>
              <a:t>Dr.Martin Dougiamas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การเตรียมข้อมูลก่อนการพัฒนาบทเรียนด้วย Moodle (ต่อ)"/>
          <p:cNvSpPr txBox="1"/>
          <p:nvPr>
            <p:ph type="title"/>
          </p:nvPr>
        </p:nvSpPr>
        <p:spPr>
          <a:xfrm>
            <a:off x="3122083" y="808334"/>
            <a:ext cx="21348701" cy="2169452"/>
          </a:xfrm>
          <a:prstGeom prst="rect">
            <a:avLst/>
          </a:prstGeom>
        </p:spPr>
        <p:txBody>
          <a:bodyPr/>
          <a:lstStyle>
            <a:lvl1pPr>
              <a:defRPr sz="8500"/>
            </a:lvl1pPr>
          </a:lstStyle>
          <a:p>
            <a:pPr/>
            <a:r>
              <a:t>การเตรียมข้อมูลก่อนการพัฒนาบทเรียนด้วย Moodle (ต่อ)</a:t>
            </a:r>
          </a:p>
        </p:txBody>
      </p:sp>
      <p:sp>
        <p:nvSpPr>
          <p:cNvPr id="57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73" name="3. กลุ่มผู้สร้างรายวิชา (Course Creator) กรณีองค์กรที่มีผู้รับผิดชอบดูแลระบบ e-Learning สามารถมอบบทบาทนี้ให้ผู้ใช้งานกลุ่ม Manager ได้ ทำหน้าที่ในการสร้างหลักสูตรของฝ่าย/แผนก ตามที่ได้รับมอบหมายจาก Manager โดยผู้ใช้งานในกลุ่มผู้สร้างรายวิชา  มีภาระหน้าที่คร่าวๆ ดังนี้"/>
          <p:cNvSpPr txBox="1"/>
          <p:nvPr/>
        </p:nvSpPr>
        <p:spPr>
          <a:xfrm>
            <a:off x="1960112" y="3373644"/>
            <a:ext cx="20748176" cy="12479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defRPr b="1"/>
            </a:pPr>
            <a:r>
              <a:t>3. กลุ่มผู้สร้างรายวิชา (Course Creator) </a:t>
            </a:r>
            <a:r>
              <a:rPr b="0"/>
              <a:t>กรณีองค์กรที่มีผู้รับผิดชอบดูแลระบบ e-Learning สามารถมอบบทบาทนี้ให้ผู้ใช้งานกลุ่ม Manager ได้ ทำหน้าที่ในการสร้างหลักสูตรของฝ่าย/แผนก ตามที่ได้รับมอบหมายจาก Manager โดยผู้ใช้งานในกลุ่มผู้สร้างรายวิชา  มีภาระหน้าที่คร่าวๆ ดังนี้</a:t>
            </a:r>
          </a:p>
        </p:txBody>
      </p:sp>
      <p:sp>
        <p:nvSpPr>
          <p:cNvPr id="574" name="ประชุมการออกแบบหลักสูตรการเรียนการสอนออนไลน์ร่วมกับฝ่ายวิชาการ  ฝ่ายทรัพยากรบุคคล และกลุ่มผู้ใช้งานกลุ่ม IT Admin, Manager…"/>
          <p:cNvSpPr txBox="1"/>
          <p:nvPr/>
        </p:nvSpPr>
        <p:spPr>
          <a:xfrm>
            <a:off x="4078379" y="5663632"/>
            <a:ext cx="10452114" cy="404190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436562" indent="-436562">
              <a:buSzPct val="50000"/>
              <a:buBlip>
                <a:blip r:embed="rId2"/>
              </a:buBlip>
            </a:pPr>
            <a:r>
              <a:t>ประชุมการออกแบบหลักสูตรการเรียนการสอนออนไลน์ร่วมกับฝ่ายวิชาการ </a:t>
            </a:r>
            <a:br/>
            <a:r>
              <a:t>ฝ่ายทรัพยากรบุคคล และกลุ่มผู้ใช้งานกลุ่ม IT Admin, Manager</a:t>
            </a:r>
          </a:p>
          <a:p>
            <a:pPr marL="436562" indent="-436562">
              <a:buSzPct val="50000"/>
              <a:buBlip>
                <a:blip r:embed="rId2"/>
              </a:buBlip>
            </a:pPr>
            <a:r>
              <a:t>ออกแบบรายวิชาในต้นสังกัดตนเอง ที่จะเปิดสอนในแต่ละปี/ภาคการศึกษา</a:t>
            </a:r>
          </a:p>
          <a:p>
            <a:pPr marL="436562" indent="-436562">
              <a:buSzPct val="50000"/>
              <a:buBlip>
                <a:blip r:embed="rId2"/>
              </a:buBlip>
            </a:pPr>
            <a:r>
              <a:t>ดึงหลักสูตรต้นแบบ (Course Template) ขององค์กร/สถาบันมาใช้งาน</a:t>
            </a:r>
          </a:p>
          <a:p>
            <a:pPr marL="436562" indent="-436562">
              <a:buSzPct val="50000"/>
              <a:buBlip>
                <a:blip r:embed="rId2"/>
              </a:buBlip>
            </a:pPr>
            <a:r>
              <a:t>เลือกหมวดวิชา (การที่ผู้จัดการศูนย์ e-Learning สร้างไว้ให้)</a:t>
            </a:r>
          </a:p>
          <a:p>
            <a:pPr marL="436562" indent="-436562">
              <a:buSzPct val="50000"/>
              <a:buBlip>
                <a:blip r:embed="rId2"/>
              </a:buBlip>
            </a:pPr>
            <a:r>
              <a:t>สร้างหลักสูตรรายวิชาที่ต้องการเปิดสอน</a:t>
            </a:r>
          </a:p>
          <a:p>
            <a:pPr marL="436562" indent="-436562">
              <a:buSzPct val="50000"/>
              <a:buBlip>
                <a:blip r:embed="rId2"/>
              </a:buBlip>
            </a:pPr>
            <a:r>
              <a:t>สรุปรายงานการใช้งานระบบ (Creator e-Learning Report)</a:t>
            </a:r>
          </a:p>
        </p:txBody>
      </p:sp>
      <p:pic>
        <p:nvPicPr>
          <p:cNvPr id="575" name="cou.png" descr="cou.png"/>
          <p:cNvPicPr>
            <a:picLocks noChangeAspect="1"/>
          </p:cNvPicPr>
          <p:nvPr/>
        </p:nvPicPr>
        <p:blipFill>
          <a:blip r:embed="rId3">
            <a:extLst/>
          </a:blip>
          <a:stretch>
            <a:fillRect/>
          </a:stretch>
        </p:blipFill>
        <p:spPr>
          <a:xfrm>
            <a:off x="13938646" y="4718910"/>
            <a:ext cx="8604740" cy="718729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การเตรียมข้อมูลก่อนการพัฒนาบทเรียนด้วย Moodle (ต่อ)"/>
          <p:cNvSpPr txBox="1"/>
          <p:nvPr>
            <p:ph type="title"/>
          </p:nvPr>
        </p:nvSpPr>
        <p:spPr>
          <a:xfrm>
            <a:off x="3122083" y="808334"/>
            <a:ext cx="21348701" cy="2169452"/>
          </a:xfrm>
          <a:prstGeom prst="rect">
            <a:avLst/>
          </a:prstGeom>
        </p:spPr>
        <p:txBody>
          <a:bodyPr/>
          <a:lstStyle>
            <a:lvl1pPr>
              <a:defRPr sz="8500"/>
            </a:lvl1pPr>
          </a:lstStyle>
          <a:p>
            <a:pPr/>
            <a:r>
              <a:t>การเตรียมข้อมูลก่อนการพัฒนาบทเรียนด้วย Moodle (ต่อ)</a:t>
            </a:r>
          </a:p>
        </p:txBody>
      </p:sp>
      <p:sp>
        <p:nvSpPr>
          <p:cNvPr id="5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79" name="4. กลุ่มผู้สอนหรือผู้สร้างเนื้อหารายวิชา (Teacher/Trainer/Instructor) ทำหน้าที่จัดการหลักสูตรรายวิชาที่สอน มีภาระหน้าที่คร่าวๆ ดังนี้"/>
          <p:cNvSpPr txBox="1"/>
          <p:nvPr/>
        </p:nvSpPr>
        <p:spPr>
          <a:xfrm>
            <a:off x="1960112" y="3373644"/>
            <a:ext cx="20748176" cy="72644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defRPr b="1" sz="3500"/>
            </a:pPr>
            <a:r>
              <a:t>4. กลุ่มผู้สอนหรือผู้สร้างเนื้อหารายวิชา (Teacher/Trainer/Instructor) </a:t>
            </a:r>
            <a:r>
              <a:rPr b="0"/>
              <a:t>ทำหน้าที่จัดการหลักสูตรรายวิชาที่สอน มีภาระหน้าที่คร่าวๆ ดังนี้</a:t>
            </a:r>
          </a:p>
        </p:txBody>
      </p:sp>
      <p:sp>
        <p:nvSpPr>
          <p:cNvPr id="580" name="เลือกรายวิชาที่ทำการสอน…"/>
          <p:cNvSpPr txBox="1"/>
          <p:nvPr/>
        </p:nvSpPr>
        <p:spPr>
          <a:xfrm>
            <a:off x="4027579" y="4901632"/>
            <a:ext cx="10452114" cy="609854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436562" indent="-436562">
              <a:buSzPct val="50000"/>
              <a:buBlip>
                <a:blip r:embed="rId2"/>
              </a:buBlip>
              <a:defRPr sz="3500"/>
            </a:pPr>
            <a:r>
              <a:t>เลือกรายวิชาที่ทำการสอน</a:t>
            </a:r>
          </a:p>
          <a:p>
            <a:pPr marL="436562" indent="-436562">
              <a:buSzPct val="50000"/>
              <a:buBlip>
                <a:blip r:embed="rId2"/>
              </a:buBlip>
              <a:defRPr sz="3500"/>
            </a:pPr>
            <a:r>
              <a:t>กำหนดการครั้งที่ต้องการสอน (เป็นหัวข้อ หรือเป็นรายสัปดาห์ หรือเป็นกิจกรรม)</a:t>
            </a:r>
          </a:p>
          <a:p>
            <a:pPr marL="436562" indent="-436562">
              <a:buSzPct val="50000"/>
              <a:buBlip>
                <a:blip r:embed="rId2"/>
              </a:buBlip>
              <a:defRPr sz="3500"/>
            </a:pPr>
            <a:r>
              <a:t>กำหนดรูปแบบการเรียน (เรียนแบบเดียว/ เรียนกลุ่ม)</a:t>
            </a:r>
          </a:p>
          <a:p>
            <a:pPr marL="436562" indent="-436562">
              <a:buSzPct val="50000"/>
              <a:buBlip>
                <a:blip r:embed="rId2"/>
              </a:buBlip>
              <a:defRPr sz="3500"/>
            </a:pPr>
            <a:r>
              <a:t>สร้างใหม่เนื้อหาการสอน + รูปภาพประกอบ + คลิปวิดีโอ</a:t>
            </a:r>
          </a:p>
          <a:p>
            <a:pPr marL="436562" indent="-436562">
              <a:buSzPct val="50000"/>
              <a:buBlip>
                <a:blip r:embed="rId2"/>
              </a:buBlip>
              <a:defRPr sz="3500"/>
            </a:pPr>
            <a:r>
              <a:t>สร้างใบงานรายวิชา</a:t>
            </a:r>
          </a:p>
          <a:p>
            <a:pPr marL="436562" indent="-436562">
              <a:buSzPct val="50000"/>
              <a:buBlip>
                <a:blip r:embed="rId2"/>
              </a:buBlip>
              <a:defRPr sz="3500"/>
            </a:pPr>
            <a:r>
              <a:t>สร้างการมอบหมายงาน เช่น การบ้าน ใบงานให้ผู้เรียน (Assignment)</a:t>
            </a:r>
          </a:p>
          <a:p>
            <a:pPr marL="436562" indent="-436562">
              <a:buSzPct val="50000"/>
              <a:buBlip>
                <a:blip r:embed="rId2"/>
              </a:buBlip>
              <a:defRPr sz="3500"/>
            </a:pPr>
            <a:r>
              <a:t>สร้างแบบทดสอบแบต่างๆ (Quiz)</a:t>
            </a:r>
          </a:p>
          <a:p>
            <a:pPr marL="436562" indent="-436562">
              <a:buSzPct val="50000"/>
              <a:buBlip>
                <a:blip r:embed="rId2"/>
              </a:buBlip>
              <a:defRPr sz="3500"/>
            </a:pPr>
            <a:r>
              <a:t>ติดตามและประเมินผู้เรียน</a:t>
            </a:r>
          </a:p>
          <a:p>
            <a:pPr marL="436562" indent="-436562">
              <a:buSzPct val="50000"/>
              <a:buBlip>
                <a:blip r:embed="rId2"/>
              </a:buBlip>
              <a:defRPr sz="3500"/>
            </a:pPr>
            <a:r>
              <a:t>สำรองข้อมูลรายวิชา</a:t>
            </a:r>
          </a:p>
          <a:p>
            <a:pPr marL="436562" indent="-436562">
              <a:buSzPct val="50000"/>
              <a:buBlip>
                <a:blip r:embed="rId2"/>
              </a:buBlip>
              <a:defRPr sz="3500"/>
            </a:pPr>
            <a:r>
              <a:t>สรุปรายงานการสอน (Teacher e-Learning Report) รายวิชาที่สอน</a:t>
            </a:r>
          </a:p>
        </p:txBody>
      </p:sp>
      <p:grpSp>
        <p:nvGrpSpPr>
          <p:cNvPr id="583" name="enver.jpg"/>
          <p:cNvGrpSpPr/>
          <p:nvPr/>
        </p:nvGrpSpPr>
        <p:grpSpPr>
          <a:xfrm>
            <a:off x="13990391" y="4406068"/>
            <a:ext cx="9280117" cy="7089670"/>
            <a:chOff x="0" y="0"/>
            <a:chExt cx="9280116" cy="7089669"/>
          </a:xfrm>
        </p:grpSpPr>
        <p:pic>
          <p:nvPicPr>
            <p:cNvPr id="582" name="enver.jpg" descr="enver.jpg"/>
            <p:cNvPicPr>
              <a:picLocks noChangeAspect="1"/>
            </p:cNvPicPr>
            <p:nvPr/>
          </p:nvPicPr>
          <p:blipFill>
            <a:blip r:embed="rId3">
              <a:extLst/>
            </a:blip>
            <a:stretch>
              <a:fillRect/>
            </a:stretch>
          </p:blipFill>
          <p:spPr>
            <a:xfrm>
              <a:off x="127000" y="88900"/>
              <a:ext cx="9026117" cy="6759470"/>
            </a:xfrm>
            <a:prstGeom prst="rect">
              <a:avLst/>
            </a:prstGeom>
            <a:ln>
              <a:noFill/>
            </a:ln>
            <a:effectLst/>
          </p:spPr>
        </p:pic>
        <p:pic>
          <p:nvPicPr>
            <p:cNvPr id="581" name="enver.jpg" descr="enver.jpg"/>
            <p:cNvPicPr>
              <a:picLocks noChangeAspect="0"/>
            </p:cNvPicPr>
            <p:nvPr/>
          </p:nvPicPr>
          <p:blipFill>
            <a:blip r:embed="rId4">
              <a:extLst/>
            </a:blip>
            <a:stretch>
              <a:fillRect/>
            </a:stretch>
          </p:blipFill>
          <p:spPr>
            <a:xfrm>
              <a:off x="0" y="0"/>
              <a:ext cx="9280117" cy="7089670"/>
            </a:xfrm>
            <a:prstGeom prst="rect">
              <a:avLst/>
            </a:prstGeom>
            <a:effectLst/>
          </p:spPr>
        </p:pic>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5" name="การเตรียมข้อมูลก่อนการพัฒนาบทเรียนด้วย Moodle (ต่อ)"/>
          <p:cNvSpPr txBox="1"/>
          <p:nvPr>
            <p:ph type="title"/>
          </p:nvPr>
        </p:nvSpPr>
        <p:spPr>
          <a:xfrm>
            <a:off x="3122083" y="808334"/>
            <a:ext cx="21348701" cy="2169452"/>
          </a:xfrm>
          <a:prstGeom prst="rect">
            <a:avLst/>
          </a:prstGeom>
        </p:spPr>
        <p:txBody>
          <a:bodyPr/>
          <a:lstStyle>
            <a:lvl1pPr>
              <a:defRPr sz="8500"/>
            </a:lvl1pPr>
          </a:lstStyle>
          <a:p>
            <a:pPr/>
            <a:r>
              <a:t>การเตรียมข้อมูลก่อนการพัฒนาบทเรียนด้วย Moodle (ต่อ)</a:t>
            </a:r>
          </a:p>
        </p:txBody>
      </p:sp>
      <p:sp>
        <p:nvSpPr>
          <p:cNvPr id="5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87" name="6. กลุ่มผู้เรียน (Student) ทำหน้าที่เข้าเรียนรายวิชา มีภาระหน้าที่คร่าวๆ ดังนี้"/>
          <p:cNvSpPr txBox="1"/>
          <p:nvPr/>
        </p:nvSpPr>
        <p:spPr>
          <a:xfrm>
            <a:off x="1960112" y="3373644"/>
            <a:ext cx="20748176" cy="72644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defRPr b="1" sz="3500"/>
            </a:pPr>
            <a:r>
              <a:t>6. กลุ่มผู้เรียน (Student) </a:t>
            </a:r>
            <a:r>
              <a:rPr b="0"/>
              <a:t>ทำหน้าที่เข้าเรียนรายวิชา มีภาระหน้าที่คร่าวๆ ดังนี้</a:t>
            </a:r>
          </a:p>
        </p:txBody>
      </p:sp>
      <p:sp>
        <p:nvSpPr>
          <p:cNvPr id="588" name="สมัครสมาชิก (กรณีระบบเปิดรับสมาชิก)…"/>
          <p:cNvSpPr txBox="1"/>
          <p:nvPr/>
        </p:nvSpPr>
        <p:spPr>
          <a:xfrm>
            <a:off x="9852646" y="5883766"/>
            <a:ext cx="15272227" cy="448487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436562" indent="-436562">
              <a:buSzPct val="50000"/>
              <a:buBlip>
                <a:blip r:embed="rId2"/>
              </a:buBlip>
              <a:defRPr sz="3700"/>
            </a:pPr>
            <a:r>
              <a:t>สมัครสมาชิก (กรณีระบบเปิดรับสมาชิก)</a:t>
            </a:r>
          </a:p>
          <a:p>
            <a:pPr marL="436562" indent="-436562">
              <a:buSzPct val="50000"/>
              <a:buBlip>
                <a:blip r:embed="rId2"/>
              </a:buBlip>
              <a:defRPr sz="3700"/>
            </a:pPr>
            <a:r>
              <a:t>ล็อกอินเข้าระบบเพื่อเรียนหลักสูตรต่างๆ</a:t>
            </a:r>
          </a:p>
          <a:p>
            <a:pPr marL="436562" indent="-436562">
              <a:buSzPct val="50000"/>
              <a:buBlip>
                <a:blip r:embed="rId2"/>
              </a:buBlip>
              <a:defRPr sz="3700"/>
            </a:pPr>
            <a:r>
              <a:t>เลือกเรียนหลักสูตรรายวิชาที่ได้รับมอบหมาย</a:t>
            </a:r>
          </a:p>
          <a:p>
            <a:pPr marL="436562" indent="-436562">
              <a:buSzPct val="50000"/>
              <a:buBlip>
                <a:blip r:embed="rId2"/>
              </a:buBlip>
              <a:defRPr sz="3700"/>
            </a:pPr>
            <a:r>
              <a:t>ทำงานที่ได้รับมอบหมายส่งตามเวลาที่กำหนด (Assignment)</a:t>
            </a:r>
          </a:p>
          <a:p>
            <a:pPr marL="436562" indent="-436562">
              <a:buSzPct val="50000"/>
              <a:buBlip>
                <a:blip r:embed="rId2"/>
              </a:buBlip>
              <a:defRPr sz="3700"/>
            </a:pPr>
            <a:r>
              <a:t>ทำแบบทดสอบแบต่างๆ (Quiz)</a:t>
            </a:r>
          </a:p>
          <a:p>
            <a:pPr marL="436562" indent="-436562">
              <a:buSzPct val="50000"/>
              <a:buBlip>
                <a:blip r:embed="rId2"/>
              </a:buBlip>
              <a:defRPr sz="3700"/>
            </a:pPr>
            <a:r>
              <a:t>ทำกิจกรรมอื่นๆ ที่ผู้สอนกำหนดให้ใช้งาน เช่น กระดานข่าว แบบสอบถาม แผนที่ความคิด การสนทนารายวิชา</a:t>
            </a:r>
          </a:p>
          <a:p>
            <a:pPr marL="436562" indent="-436562">
              <a:buSzPct val="50000"/>
              <a:buBlip>
                <a:blip r:embed="rId2"/>
              </a:buBlip>
              <a:defRPr sz="3700"/>
            </a:pPr>
            <a:r>
              <a:t>เขียนบล็อกบันทึกข้อมูลส่วนตัว</a:t>
            </a:r>
          </a:p>
        </p:txBody>
      </p:sp>
      <p:pic>
        <p:nvPicPr>
          <p:cNvPr id="589" name="388-3886471_online-exam-system-boy-pic-study-png-clipart.png" descr="388-3886471_online-exam-system-boy-pic-study-png-clipart.png"/>
          <p:cNvPicPr>
            <a:picLocks noChangeAspect="1"/>
          </p:cNvPicPr>
          <p:nvPr/>
        </p:nvPicPr>
        <p:blipFill>
          <a:blip r:embed="rId3">
            <a:extLst/>
          </a:blip>
          <a:stretch>
            <a:fillRect/>
          </a:stretch>
        </p:blipFill>
        <p:spPr>
          <a:xfrm>
            <a:off x="1866040" y="4589255"/>
            <a:ext cx="7124701" cy="70739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5" name="คุณสมบัติเด่นของ Moodle"/>
          <p:cNvSpPr txBox="1"/>
          <p:nvPr>
            <p:ph type="title"/>
          </p:nvPr>
        </p:nvSpPr>
        <p:spPr>
          <a:xfrm>
            <a:off x="3240616" y="808334"/>
            <a:ext cx="21348701" cy="2169452"/>
          </a:xfrm>
          <a:prstGeom prst="rect">
            <a:avLst/>
          </a:prstGeom>
        </p:spPr>
        <p:txBody>
          <a:bodyPr/>
          <a:lstStyle>
            <a:lvl1pPr>
              <a:defRPr sz="9100"/>
            </a:lvl1pPr>
          </a:lstStyle>
          <a:p>
            <a:pPr/>
            <a:r>
              <a:t>คุณสมบัติเด่นของ Moodle</a:t>
            </a:r>
          </a:p>
        </p:txBody>
      </p:sp>
      <p:sp>
        <p:nvSpPr>
          <p:cNvPr id="356"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7" name="โปรแกรม Moodle มีผู้นิยมใช้งานกันอย่างกว้างขวางด้วยคุณสมบัติเด่นหลากหลายประการ เช่น"/>
          <p:cNvSpPr txBox="1"/>
          <p:nvPr/>
        </p:nvSpPr>
        <p:spPr>
          <a:xfrm>
            <a:off x="3350246" y="2684208"/>
            <a:ext cx="12128514" cy="67678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defRPr sz="3200"/>
            </a:lvl1pPr>
          </a:lstStyle>
          <a:p>
            <a:pPr/>
            <a:r>
              <a:t>โปรแกรม Moodle มีผู้นิยมใช้งานกันอย่างกว้างขวางด้วยคุณสมบัติเด่นหลากหลายประการ เช่น</a:t>
            </a:r>
          </a:p>
        </p:txBody>
      </p:sp>
      <p:sp>
        <p:nvSpPr>
          <p:cNvPr id="358" name="โปรแกรมมีความสามารถสูง มีโมดูลกิจกรรมการเรียนการสอนให้ใช้งานจำนวนมาก  จึงตอบโจทย์สำหรับองค์กรที่ต้องการ ทำระบบ e-learning แทบทุกองค์กร"/>
          <p:cNvSpPr txBox="1"/>
          <p:nvPr/>
        </p:nvSpPr>
        <p:spPr>
          <a:xfrm>
            <a:off x="13831101" y="3909873"/>
            <a:ext cx="8236993" cy="12500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lnSpc>
                <a:spcPct val="60000"/>
              </a:lnSpc>
              <a:defRPr b="1" baseline="31999" sz="4300">
                <a:solidFill>
                  <a:srgbClr val="FF2F92"/>
                </a:solidFill>
              </a:defRPr>
            </a:pPr>
            <a:r>
              <a:t>โปรแกรมมีความสามารถสูง มีโมดูลกิจกรรมการเรียนการสอนให้ใช้งานจำนวนมาก </a:t>
            </a:r>
            <a:br/>
            <a:r>
              <a:t>จึงตอบโจทย์สำหรับองค์กรที่ต้องการ ทำระบบ e-learning แทบทุกองค์กร</a:t>
            </a:r>
          </a:p>
        </p:txBody>
      </p:sp>
      <p:sp>
        <p:nvSpPr>
          <p:cNvPr id="359" name="เป็นซอฟต์แวร์ที่พัฒนาขึ้นในแนวโอเพ่นซอร์ส มีลิขสิทธิ์ GPL (General Public License) ผู้ใช้งานสามารถดาวน์โหลดไปติดตั้งใช้งานได้ฟรีโดยไม่ต้องจ่ายค่าลิขสิทธิ์แต่อย่างใด"/>
          <p:cNvSpPr txBox="1"/>
          <p:nvPr/>
        </p:nvSpPr>
        <p:spPr>
          <a:xfrm>
            <a:off x="16729225" y="5848787"/>
            <a:ext cx="6562741" cy="16909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60000"/>
              </a:lnSpc>
              <a:defRPr b="1" baseline="31999" sz="4300">
                <a:solidFill>
                  <a:srgbClr val="78ADBA"/>
                </a:solidFill>
              </a:defRPr>
            </a:lvl1pPr>
          </a:lstStyle>
          <a:p>
            <a:pPr/>
            <a:r>
              <a:t>เป็นซอฟต์แวร์ที่พัฒนาขึ้นในแนวโอเพ่นซอร์ส มีลิขสิทธิ์ GPL (General Public License) ผู้ใช้งานสามารถดาวน์โหลดไปติดตั้งใช้งานได้ฟรีโดยไม่ต้องจ่ายค่าลิขสิทธิ์แต่อย่างใด</a:t>
            </a:r>
          </a:p>
        </p:txBody>
      </p:sp>
      <p:sp>
        <p:nvSpPr>
          <p:cNvPr id="360" name="ส่วนติดต่อผู้ใช้งาน (User Interface) ใช้งานง่ายทำให้ง่ายต่อการเรียนรู้สำหรับผู้ใช้งานรายใหม่"/>
          <p:cNvSpPr txBox="1"/>
          <p:nvPr/>
        </p:nvSpPr>
        <p:spPr>
          <a:xfrm>
            <a:off x="17572364" y="8310923"/>
            <a:ext cx="5452197" cy="1250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60000"/>
              </a:lnSpc>
              <a:defRPr b="1" baseline="31999" sz="4300">
                <a:solidFill>
                  <a:srgbClr val="7A9653"/>
                </a:solidFill>
              </a:defRPr>
            </a:lvl1pPr>
          </a:lstStyle>
          <a:p>
            <a:pPr/>
            <a:r>
              <a:t>ส่วนติดต่อผู้ใช้งาน (User Interface) ใช้งานง่ายทำให้ง่ายต่อการเรียนรู้สำหรับผู้ใช้งานรายใหม่</a:t>
            </a:r>
          </a:p>
        </p:txBody>
      </p:sp>
      <p:sp>
        <p:nvSpPr>
          <p:cNvPr id="361" name="รองรับมาตรฐาน e-learning กลาง (SCORM)"/>
          <p:cNvSpPr txBox="1"/>
          <p:nvPr/>
        </p:nvSpPr>
        <p:spPr>
          <a:xfrm>
            <a:off x="6160301" y="3909873"/>
            <a:ext cx="4669503" cy="8091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60000"/>
              </a:lnSpc>
              <a:defRPr b="1" baseline="31999" sz="4300">
                <a:solidFill>
                  <a:srgbClr val="D7923D"/>
                </a:solidFill>
              </a:defRPr>
            </a:lvl1pPr>
          </a:lstStyle>
          <a:p>
            <a:pPr/>
            <a:r>
              <a:t>รองรับมาตรฐาน e-learning กลาง (SCORM)</a:t>
            </a:r>
          </a:p>
        </p:txBody>
      </p:sp>
      <p:sp>
        <p:nvSpPr>
          <p:cNvPr id="362" name="รองรับฐานข้อมูลหลากหลาย เช่น…"/>
          <p:cNvSpPr txBox="1"/>
          <p:nvPr/>
        </p:nvSpPr>
        <p:spPr>
          <a:xfrm>
            <a:off x="1643126" y="10139722"/>
            <a:ext cx="3953729" cy="16909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60000"/>
              </a:lnSpc>
              <a:defRPr b="1" baseline="31999" sz="4300">
                <a:solidFill>
                  <a:srgbClr val="71A29D"/>
                </a:solidFill>
              </a:defRPr>
            </a:pPr>
            <a:r>
              <a:t>รองรับฐานข้อมูลหลากหลาย เช่น </a:t>
            </a:r>
          </a:p>
          <a:p>
            <a:pPr>
              <a:lnSpc>
                <a:spcPct val="60000"/>
              </a:lnSpc>
              <a:defRPr b="1" baseline="31999" sz="4300">
                <a:solidFill>
                  <a:srgbClr val="71A29D"/>
                </a:solidFill>
              </a:defRPr>
            </a:pPr>
            <a:r>
              <a:t>MariaDB,  MySQL, PostgreSQL, </a:t>
            </a:r>
          </a:p>
          <a:p>
            <a:pPr>
              <a:lnSpc>
                <a:spcPct val="60000"/>
              </a:lnSpc>
              <a:defRPr b="1" baseline="31999" sz="4300">
                <a:solidFill>
                  <a:srgbClr val="71A29D"/>
                </a:solidFill>
              </a:defRPr>
            </a:pPr>
            <a:r>
              <a:t>MS SQL Server และ Oracle </a:t>
            </a:r>
          </a:p>
        </p:txBody>
      </p:sp>
      <p:sp>
        <p:nvSpPr>
          <p:cNvPr id="363" name="สามารถติดตั้งได้ทุกแพลตฟอร์มไม่ว่าจะเป็น Windows, Linux, FreeBSD…"/>
          <p:cNvSpPr txBox="1"/>
          <p:nvPr/>
        </p:nvSpPr>
        <p:spPr>
          <a:xfrm>
            <a:off x="17828113" y="10139722"/>
            <a:ext cx="4940700" cy="169090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lnSpc>
                <a:spcPct val="60000"/>
              </a:lnSpc>
              <a:defRPr b="1" baseline="31999" sz="4300">
                <a:solidFill>
                  <a:srgbClr val="72A39E"/>
                </a:solidFill>
              </a:defRPr>
            </a:pPr>
            <a:r>
              <a:t>สามารถติดตั้งได้ทุกแพลตฟอร์มไม่ว่าจะเป็น Windows, Linux, FreeBSD </a:t>
            </a:r>
          </a:p>
          <a:p>
            <a:pPr algn="r">
              <a:lnSpc>
                <a:spcPct val="60000"/>
              </a:lnSpc>
              <a:defRPr b="1" baseline="31999" sz="4300">
                <a:solidFill>
                  <a:srgbClr val="72A39E"/>
                </a:solidFill>
              </a:defRPr>
            </a:pPr>
            <a:r>
              <a:t>และ Mac OS X</a:t>
            </a:r>
          </a:p>
        </p:txBody>
      </p:sp>
      <p:sp>
        <p:nvSpPr>
          <p:cNvPr id="364" name="รองรับการใช้งานมากกว่า 120 ภาษา รวมทั้งภาษาไทย"/>
          <p:cNvSpPr txBox="1"/>
          <p:nvPr/>
        </p:nvSpPr>
        <p:spPr>
          <a:xfrm>
            <a:off x="1029501" y="8463040"/>
            <a:ext cx="5494114" cy="8091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60000"/>
              </a:lnSpc>
              <a:defRPr b="1" baseline="31999" sz="4300">
                <a:solidFill>
                  <a:srgbClr val="72A274"/>
                </a:solidFill>
              </a:defRPr>
            </a:lvl1pPr>
          </a:lstStyle>
          <a:p>
            <a:pPr/>
            <a:r>
              <a:t>รองรับการใช้งานมากกว่า 120 ภาษา รวมทั้งภาษาไทย</a:t>
            </a:r>
          </a:p>
        </p:txBody>
      </p:sp>
      <p:sp>
        <p:nvSpPr>
          <p:cNvPr id="365" name="มีเว็บไซต์ให้คำปรึกษาจำนวนมาก เนื่องจากมีหน่วยงานที่ใช้งานอยู่กว่า 10,000 เว็บไซต์"/>
          <p:cNvSpPr txBox="1"/>
          <p:nvPr/>
        </p:nvSpPr>
        <p:spPr>
          <a:xfrm>
            <a:off x="2231767" y="6804351"/>
            <a:ext cx="5131765" cy="1250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b="1" baseline="31999" sz="4300">
                <a:solidFill>
                  <a:srgbClr val="5D86A3"/>
                </a:solidFill>
              </a:defRPr>
            </a:lvl1pPr>
          </a:lstStyle>
          <a:p>
            <a:pPr/>
            <a:r>
              <a:t>มีเว็บไซต์ให้คำปรึกษาจำนวนมาก เนื่องจากมีหน่วยงานที่ใช้งานอยู่กว่า 10,000 เว็บไซต์</a:t>
            </a:r>
          </a:p>
        </p:txBody>
      </p:sp>
      <p:sp>
        <p:nvSpPr>
          <p:cNvPr id="366" name="มีระบบตรวจสอบว่า ผู้ใช้งานใช้อุปกรณ์ประเภทใด เข้าใช้งานผ่านทาง Desktop version, Tablet version หรือ Mobile version"/>
          <p:cNvSpPr txBox="1"/>
          <p:nvPr/>
        </p:nvSpPr>
        <p:spPr>
          <a:xfrm>
            <a:off x="1876035" y="5243235"/>
            <a:ext cx="6961836" cy="1250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60000"/>
              </a:lnSpc>
              <a:defRPr b="1" baseline="31999" sz="4300">
                <a:solidFill>
                  <a:srgbClr val="CB6035"/>
                </a:solidFill>
              </a:defRPr>
            </a:lvl1pPr>
          </a:lstStyle>
          <a:p>
            <a:pPr/>
            <a:r>
              <a:t>มีระบบตรวจสอบว่า ผู้ใช้งานใช้อุปกรณ์ประเภทใด เข้าใช้งานผ่านทาง Desktop version, Tablet version หรือ Mobile version</a:t>
            </a:r>
          </a:p>
        </p:txBody>
      </p:sp>
      <p:grpSp>
        <p:nvGrpSpPr>
          <p:cNvPr id="371" name="Group"/>
          <p:cNvGrpSpPr/>
          <p:nvPr/>
        </p:nvGrpSpPr>
        <p:grpSpPr>
          <a:xfrm>
            <a:off x="5394589" y="3525297"/>
            <a:ext cx="13021254" cy="9175913"/>
            <a:chOff x="0" y="0"/>
            <a:chExt cx="13021253" cy="9175912"/>
          </a:xfrm>
        </p:grpSpPr>
        <p:grpSp>
          <p:nvGrpSpPr>
            <p:cNvPr id="369" name="Group"/>
            <p:cNvGrpSpPr/>
            <p:nvPr/>
          </p:nvGrpSpPr>
          <p:grpSpPr>
            <a:xfrm>
              <a:off x="0" y="0"/>
              <a:ext cx="13021254" cy="9175913"/>
              <a:chOff x="0" y="0"/>
              <a:chExt cx="13021253" cy="9175912"/>
            </a:xfrm>
          </p:grpSpPr>
          <p:pic>
            <p:nvPicPr>
              <p:cNvPr id="367" name="fame.png" descr="fame.png"/>
              <p:cNvPicPr>
                <a:picLocks noChangeAspect="1"/>
              </p:cNvPicPr>
              <p:nvPr/>
            </p:nvPicPr>
            <p:blipFill>
              <a:blip r:embed="rId2">
                <a:extLst/>
              </a:blip>
              <a:srcRect l="3349" t="6267" r="5143" b="2217"/>
              <a:stretch>
                <a:fillRect/>
              </a:stretch>
            </p:blipFill>
            <p:spPr>
              <a:xfrm>
                <a:off x="0" y="0"/>
                <a:ext cx="13021254" cy="9175913"/>
              </a:xfrm>
              <a:prstGeom prst="rect">
                <a:avLst/>
              </a:prstGeom>
              <a:ln w="12700" cap="flat">
                <a:noFill/>
                <a:miter lim="400000"/>
              </a:ln>
              <a:effectLst/>
            </p:spPr>
          </p:pic>
          <p:pic>
            <p:nvPicPr>
              <p:cNvPr id="368" name="moodle-stack-220x234.png" descr="moodle-stack-220x234.png"/>
              <p:cNvPicPr>
                <a:picLocks noChangeAspect="1"/>
              </p:cNvPicPr>
              <p:nvPr/>
            </p:nvPicPr>
            <p:blipFill>
              <a:blip r:embed="rId3">
                <a:extLst/>
              </a:blip>
              <a:stretch>
                <a:fillRect/>
              </a:stretch>
            </p:blipFill>
            <p:spPr>
              <a:xfrm>
                <a:off x="6197098" y="384576"/>
                <a:ext cx="1175224" cy="1250011"/>
              </a:xfrm>
              <a:prstGeom prst="rect">
                <a:avLst/>
              </a:prstGeom>
              <a:ln w="12700" cap="flat">
                <a:noFill/>
                <a:miter lim="400000"/>
              </a:ln>
              <a:effectLst/>
            </p:spPr>
          </p:pic>
        </p:grpSp>
        <p:pic>
          <p:nvPicPr>
            <p:cNvPr id="370" name="765px-Moodle_Modern_Interface2_March_2017_fb-624x416.png" descr="765px-Moodle_Modern_Interface2_March_2017_fb-624x416.png"/>
            <p:cNvPicPr>
              <a:picLocks noChangeAspect="1"/>
            </p:cNvPicPr>
            <p:nvPr/>
          </p:nvPicPr>
          <p:blipFill>
            <a:blip r:embed="rId4">
              <a:extLst/>
            </a:blip>
            <a:srcRect l="0" t="5605" r="0" b="5605"/>
            <a:stretch>
              <a:fillRect/>
            </a:stretch>
          </p:blipFill>
          <p:spPr>
            <a:xfrm>
              <a:off x="4962458" y="6146778"/>
              <a:ext cx="3644606" cy="2157347"/>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องค์ประกอบภายในโปรแกรม Moodle"/>
          <p:cNvSpPr txBox="1"/>
          <p:nvPr>
            <p:ph type="title"/>
          </p:nvPr>
        </p:nvSpPr>
        <p:spPr>
          <a:xfrm>
            <a:off x="3240616" y="808334"/>
            <a:ext cx="21348701" cy="2169452"/>
          </a:xfrm>
          <a:prstGeom prst="rect">
            <a:avLst/>
          </a:prstGeom>
        </p:spPr>
        <p:txBody>
          <a:bodyPr/>
          <a:lstStyle>
            <a:lvl1pPr>
              <a:defRPr sz="9900"/>
            </a:lvl1pPr>
          </a:lstStyle>
          <a:p>
            <a:pPr/>
            <a:r>
              <a:t>องค์ประกอบภายในโปรแกรม Moodle</a:t>
            </a:r>
          </a:p>
        </p:txBody>
      </p:sp>
      <p:sp>
        <p:nvSpPr>
          <p:cNvPr id="374"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75" name="element-M.jpg" descr="element-M.jpg"/>
          <p:cNvPicPr>
            <a:picLocks noChangeAspect="1"/>
          </p:cNvPicPr>
          <p:nvPr/>
        </p:nvPicPr>
        <p:blipFill>
          <a:blip r:embed="rId2">
            <a:extLst/>
          </a:blip>
          <a:stretch>
            <a:fillRect/>
          </a:stretch>
        </p:blipFill>
        <p:spPr>
          <a:xfrm>
            <a:off x="8190982" y="4976772"/>
            <a:ext cx="8033975" cy="6085310"/>
          </a:xfrm>
          <a:prstGeom prst="rect">
            <a:avLst/>
          </a:prstGeom>
          <a:ln w="12700">
            <a:miter lim="400000"/>
          </a:ln>
        </p:spPr>
      </p:pic>
      <p:pic>
        <p:nvPicPr>
          <p:cNvPr id="376" name="moodle-stack-220x234.png" descr="moodle-stack-220x234.png"/>
          <p:cNvPicPr>
            <a:picLocks noChangeAspect="1"/>
          </p:cNvPicPr>
          <p:nvPr/>
        </p:nvPicPr>
        <p:blipFill>
          <a:blip r:embed="rId3">
            <a:extLst/>
          </a:blip>
          <a:stretch>
            <a:fillRect/>
          </a:stretch>
        </p:blipFill>
        <p:spPr>
          <a:xfrm>
            <a:off x="11271213" y="7586368"/>
            <a:ext cx="814299" cy="866118"/>
          </a:xfrm>
          <a:prstGeom prst="rect">
            <a:avLst/>
          </a:prstGeom>
          <a:ln w="12700">
            <a:miter lim="400000"/>
          </a:ln>
        </p:spPr>
      </p:pic>
      <p:sp>
        <p:nvSpPr>
          <p:cNvPr id="377" name="ใช้สำหรับจัดการหลักสูตรรายวิชา ไม่ว่าจะเป็นการเพิ่มหลักสูตรใหม่ การเพิ่มเนื้อหารายวิชา การเพิ่มกิจกรรมการเรียนการสอน เช่น…"/>
          <p:cNvSpPr txBox="1"/>
          <p:nvPr/>
        </p:nvSpPr>
        <p:spPr>
          <a:xfrm>
            <a:off x="1172226" y="3350005"/>
            <a:ext cx="6051016" cy="19109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ctr">
              <a:defRPr b="1" sz="2600"/>
            </a:pPr>
            <a:r>
              <a:rPr b="0"/>
              <a:t>ใช้สำหรับจัดการหลักสูตรรายวิชา ไม่ว่าจะเป็นการเพิ่มหลักสูตรใหม่ การเพิ่มเนื้อหารายวิชา การเพิ่มกิจกรรมการเรียนการสอน เช่น </a:t>
            </a:r>
            <a:endParaRPr b="0"/>
          </a:p>
          <a:p>
            <a:pPr algn="ctr">
              <a:defRPr b="1" sz="2600"/>
            </a:pPr>
            <a:r>
              <a:rPr b="0"/>
              <a:t>ใบเนื้อหา การมอบหมายงาน ทดสอบ กระดานข่าวคำศัพท์รายวิชา ร่วมทางการประเมินผลและติดตามดูพฤติกรรมของผู้เรียน</a:t>
            </a:r>
          </a:p>
        </p:txBody>
      </p:sp>
      <p:sp>
        <p:nvSpPr>
          <p:cNvPr id="378" name="1.  Course Management"/>
          <p:cNvSpPr txBox="1"/>
          <p:nvPr/>
        </p:nvSpPr>
        <p:spPr>
          <a:xfrm>
            <a:off x="7889258" y="3465748"/>
            <a:ext cx="2706028" cy="10294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80000"/>
              </a:lnSpc>
              <a:defRPr b="1" sz="3100">
                <a:solidFill>
                  <a:schemeClr val="accent5"/>
                </a:solidFill>
              </a:defRPr>
            </a:pPr>
            <a:r>
              <a:t>1. </a:t>
            </a:r>
            <a:br/>
            <a:r>
              <a:t>Course Management</a:t>
            </a:r>
          </a:p>
        </p:txBody>
      </p:sp>
      <p:sp>
        <p:nvSpPr>
          <p:cNvPr id="379" name="2.  Site management"/>
          <p:cNvSpPr txBox="1"/>
          <p:nvPr/>
        </p:nvSpPr>
        <p:spPr>
          <a:xfrm>
            <a:off x="13503836" y="3465748"/>
            <a:ext cx="2329651" cy="10294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80000"/>
              </a:lnSpc>
              <a:defRPr b="1" sz="3100">
                <a:solidFill>
                  <a:schemeClr val="accent5"/>
                </a:solidFill>
              </a:defRPr>
            </a:pPr>
            <a:r>
              <a:t>2. </a:t>
            </a:r>
            <a:br/>
            <a:r>
              <a:t>Site management</a:t>
            </a:r>
          </a:p>
        </p:txBody>
      </p:sp>
      <p:sp>
        <p:nvSpPr>
          <p:cNvPr id="380" name="3.  Account Management"/>
          <p:cNvSpPr txBox="1"/>
          <p:nvPr/>
        </p:nvSpPr>
        <p:spPr>
          <a:xfrm>
            <a:off x="15299977" y="6073501"/>
            <a:ext cx="2887524" cy="10294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80000"/>
              </a:lnSpc>
              <a:defRPr b="1" sz="3100">
                <a:solidFill>
                  <a:schemeClr val="accent5"/>
                </a:solidFill>
              </a:defRPr>
            </a:pPr>
            <a:r>
              <a:t>3. </a:t>
            </a:r>
            <a:br/>
            <a:r>
              <a:t>Account Management</a:t>
            </a:r>
          </a:p>
        </p:txBody>
      </p:sp>
      <p:sp>
        <p:nvSpPr>
          <p:cNvPr id="381" name="6.  Tracking and Report"/>
          <p:cNvSpPr txBox="1"/>
          <p:nvPr/>
        </p:nvSpPr>
        <p:spPr>
          <a:xfrm>
            <a:off x="6472998" y="6073501"/>
            <a:ext cx="2641462" cy="10294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80000"/>
              </a:lnSpc>
              <a:defRPr b="1" sz="3100">
                <a:solidFill>
                  <a:schemeClr val="accent5"/>
                </a:solidFill>
              </a:defRPr>
            </a:pPr>
            <a:r>
              <a:t>6. </a:t>
            </a:r>
            <a:br/>
            <a:r>
              <a:t>Tracking and Report</a:t>
            </a:r>
          </a:p>
        </p:txBody>
      </p:sp>
      <p:sp>
        <p:nvSpPr>
          <p:cNvPr id="382" name="5.  Assessment Management"/>
          <p:cNvSpPr txBox="1"/>
          <p:nvPr/>
        </p:nvSpPr>
        <p:spPr>
          <a:xfrm>
            <a:off x="8546348" y="10605282"/>
            <a:ext cx="3311933" cy="10294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80000"/>
              </a:lnSpc>
              <a:defRPr b="1" sz="3100">
                <a:solidFill>
                  <a:schemeClr val="accent5"/>
                </a:solidFill>
              </a:defRPr>
            </a:pPr>
            <a:r>
              <a:t>5. </a:t>
            </a:r>
            <a:br/>
            <a:r>
              <a:t>Assessment Management</a:t>
            </a:r>
          </a:p>
        </p:txBody>
      </p:sp>
      <p:sp>
        <p:nvSpPr>
          <p:cNvPr id="383" name="4.  File Management"/>
          <p:cNvSpPr txBox="1"/>
          <p:nvPr/>
        </p:nvSpPr>
        <p:spPr>
          <a:xfrm>
            <a:off x="13027487" y="10605282"/>
            <a:ext cx="2284769" cy="10294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80000"/>
              </a:lnSpc>
              <a:defRPr b="1" sz="3100">
                <a:solidFill>
                  <a:schemeClr val="accent5"/>
                </a:solidFill>
              </a:defRPr>
            </a:pPr>
            <a:r>
              <a:t>4. </a:t>
            </a:r>
            <a:br/>
            <a:r>
              <a:t>File Management</a:t>
            </a:r>
          </a:p>
        </p:txBody>
      </p:sp>
      <p:sp>
        <p:nvSpPr>
          <p:cNvPr id="384" name="ใช้สำหรับบริหารเว็บไซต์ ไม่ว่าจะเป็นการเพิ่มเติมข่าวสารหน้าเว็บไซต์ หน้ารายวิชาที่เปิดสอน การบันทึกข้อมูลส่วนตัวผ่านบล็อก (Blogs) การสร้างแทร็กรายวิชา การเพิ่มเติมโปรแกรมอิสระ (Modules) การจัดการฉากหลัง (Themes) การกำหนดค่าด้าน ความปลอดภัย (Security) และการสำรองการกู้คืนข้อมูล (Backup and restore)"/>
          <p:cNvSpPr txBox="1"/>
          <p:nvPr/>
        </p:nvSpPr>
        <p:spPr>
          <a:xfrm>
            <a:off x="15938092" y="3219830"/>
            <a:ext cx="7477451" cy="23554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ctr">
              <a:defRPr sz="2600"/>
            </a:lvl1pPr>
          </a:lstStyle>
          <a:p>
            <a:pPr>
              <a:defRPr b="1"/>
            </a:pPr>
            <a:r>
              <a:rPr b="0"/>
              <a:t>ใช้สำหรับบริหารเว็บไซต์ ไม่ว่าจะเป็นการเพิ่มเติมข่าวสารหน้าเว็บไซต์ หน้ารายวิชาที่เปิดสอน การบันทึกข้อมูลส่วนตัวผ่านบล็อก (Blogs) การสร้างแทร็กรายวิชา การเพิ่มเติมโปรแกรมอิสระ (Modules) การจัดการฉากหลัง (Themes) การกำหนดค่าด้าน ความปลอดภัย (Security) และการสำรองการกู้คืนข้อมูล (Backup and restore)</a:t>
            </a:r>
            <a:endParaRPr b="0"/>
          </a:p>
        </p:txBody>
      </p:sp>
      <p:sp>
        <p:nvSpPr>
          <p:cNvPr id="385" name="ใช้สำหรับติดตามความก้าวหน้าของกิจกรรมต่างๆ…"/>
          <p:cNvSpPr txBox="1"/>
          <p:nvPr/>
        </p:nvSpPr>
        <p:spPr>
          <a:xfrm>
            <a:off x="3326429" y="7601114"/>
            <a:ext cx="4614792" cy="10219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lgn="r">
              <a:defRPr b="1" sz="2600"/>
            </a:pPr>
            <a:r>
              <a:rPr b="0"/>
              <a:t>ใช้สำหรับติดตามความก้าวหน้าของกิจกรรมต่างๆ </a:t>
            </a:r>
            <a:endParaRPr b="0"/>
          </a:p>
          <a:p>
            <a:pPr algn="r">
              <a:defRPr b="1" sz="2600"/>
            </a:pPr>
            <a:r>
              <a:rPr b="0"/>
              <a:t>และรายงานผลการเรียน</a:t>
            </a:r>
          </a:p>
        </p:txBody>
      </p:sp>
      <p:sp>
        <p:nvSpPr>
          <p:cNvPr id="386" name="ใช้สำหรับมอบหมายงานให้ผู้เรียนและประเมินผลการเรียน"/>
          <p:cNvSpPr txBox="1"/>
          <p:nvPr/>
        </p:nvSpPr>
        <p:spPr>
          <a:xfrm>
            <a:off x="2502467" y="10963223"/>
            <a:ext cx="5636679" cy="57747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ctr">
              <a:defRPr sz="2600"/>
            </a:lvl1pPr>
          </a:lstStyle>
          <a:p>
            <a:pPr/>
            <a:r>
              <a:t>ใช้สำหรับมอบหมายงานให้ผู้เรียนและประเมินผลการเรียน</a:t>
            </a:r>
          </a:p>
        </p:txBody>
      </p:sp>
      <p:sp>
        <p:nvSpPr>
          <p:cNvPr id="387" name="ใช้สำหรับจัดการไฟล์ในเว็บไซต์ไม่ว่าจะเป็นฝ่ายเอกสาร ไฟล์รูปภาพไฟล์เสียงและไฟล์วิดีโอ"/>
          <p:cNvSpPr txBox="1"/>
          <p:nvPr/>
        </p:nvSpPr>
        <p:spPr>
          <a:xfrm>
            <a:off x="15329997" y="11093398"/>
            <a:ext cx="8033942" cy="5774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ctr">
              <a:defRPr sz="2600"/>
            </a:lvl1pPr>
          </a:lstStyle>
          <a:p>
            <a:pPr/>
            <a:r>
              <a:t> ใช้สำหรับจัดการไฟล์ในเว็บไซต์ไม่ว่าจะเป็นฝ่ายเอกสาร ไฟล์รูปภาพไฟล์เสียงและไฟล์วิดีโอ</a:t>
            </a:r>
          </a:p>
        </p:txBody>
      </p:sp>
      <p:sp>
        <p:nvSpPr>
          <p:cNvPr id="388" name="(ระบบจัดการหลักสูตรการเรียนการสอน)"/>
          <p:cNvSpPr txBox="1"/>
          <p:nvPr/>
        </p:nvSpPr>
        <p:spPr>
          <a:xfrm>
            <a:off x="7523802" y="4485745"/>
            <a:ext cx="3591879" cy="5111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0433FF"/>
                </a:solidFill>
              </a:defRPr>
            </a:lvl1pPr>
          </a:lstStyle>
          <a:p>
            <a:pPr/>
            <a:r>
              <a:t>(ระบบจัดการหลักสูตรการเรียนการสอน)</a:t>
            </a:r>
          </a:p>
        </p:txBody>
      </p:sp>
      <p:sp>
        <p:nvSpPr>
          <p:cNvPr id="389" name="(ระบบจัดการไซต์)"/>
          <p:cNvSpPr txBox="1"/>
          <p:nvPr/>
        </p:nvSpPr>
        <p:spPr>
          <a:xfrm>
            <a:off x="13819984" y="4476672"/>
            <a:ext cx="1697356" cy="5111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0433FF"/>
                </a:solidFill>
              </a:defRPr>
            </a:lvl1pPr>
          </a:lstStyle>
          <a:p>
            <a:pPr/>
            <a:r>
              <a:t>(ระบบจัดการไซต์)</a:t>
            </a:r>
          </a:p>
        </p:txBody>
      </p:sp>
      <p:sp>
        <p:nvSpPr>
          <p:cNvPr id="390" name="(ระบบจัดการผู้ใช้งาน)"/>
          <p:cNvSpPr txBox="1"/>
          <p:nvPr/>
        </p:nvSpPr>
        <p:spPr>
          <a:xfrm>
            <a:off x="15720911" y="7008314"/>
            <a:ext cx="2045654" cy="5111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0433FF"/>
                </a:solidFill>
              </a:defRPr>
            </a:lvl1pPr>
          </a:lstStyle>
          <a:p>
            <a:pPr/>
            <a:r>
              <a:t>(ระบบจัดการผู้ใช้งาน)</a:t>
            </a:r>
          </a:p>
        </p:txBody>
      </p:sp>
      <p:sp>
        <p:nvSpPr>
          <p:cNvPr id="391" name="(ระบบติดตามและรายงานผลการเรียน)"/>
          <p:cNvSpPr txBox="1"/>
          <p:nvPr/>
        </p:nvSpPr>
        <p:spPr>
          <a:xfrm>
            <a:off x="5997790" y="7067837"/>
            <a:ext cx="3451861" cy="51117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0433FF"/>
                </a:solidFill>
              </a:defRPr>
            </a:lvl1pPr>
          </a:lstStyle>
          <a:p>
            <a:pPr/>
            <a:r>
              <a:t>(ระบบติดตามและรายงานผลการเรียน)</a:t>
            </a:r>
          </a:p>
        </p:txBody>
      </p:sp>
      <p:sp>
        <p:nvSpPr>
          <p:cNvPr id="392" name="(ระบบการมอบหมายงาน การประเมินผลการเรียน)"/>
          <p:cNvSpPr txBox="1"/>
          <p:nvPr/>
        </p:nvSpPr>
        <p:spPr>
          <a:xfrm>
            <a:off x="7826690" y="11543669"/>
            <a:ext cx="4464686" cy="5111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0433FF"/>
                </a:solidFill>
              </a:defRPr>
            </a:lvl1pPr>
          </a:lstStyle>
          <a:p>
            <a:pPr/>
            <a:r>
              <a:t>(ระบบการมอบหมายงาน การประเมินผลการเรียน)</a:t>
            </a:r>
          </a:p>
        </p:txBody>
      </p:sp>
      <p:sp>
        <p:nvSpPr>
          <p:cNvPr id="393" name="(ระบบจัดการไฟล์)"/>
          <p:cNvSpPr txBox="1"/>
          <p:nvPr/>
        </p:nvSpPr>
        <p:spPr>
          <a:xfrm>
            <a:off x="13314050" y="11543669"/>
            <a:ext cx="1711644" cy="5111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solidFill>
                  <a:srgbClr val="0433FF"/>
                </a:solidFill>
              </a:defRPr>
            </a:lvl1pPr>
          </a:lstStyle>
          <a:p>
            <a:pPr/>
            <a:r>
              <a:t>(ระบบจัดการไฟล์)</a:t>
            </a:r>
          </a:p>
        </p:txBody>
      </p:sp>
      <p:sp>
        <p:nvSpPr>
          <p:cNvPr id="394" name="ใช้สำหรับจัดการผู้ใช้งานในระบบไม่ว่าจะเป็นการจัดกลุ่มผู้เรียน การเพิ่ม แก้ไข และค้นหาสมาชิก รวมทั้งการกำหนดสิทธิ์และบทบาทของสมาชิกว่าต้องการให้สมาชิกเข้าถึงส่วนไหนได้บ้าง"/>
          <p:cNvSpPr txBox="1"/>
          <p:nvPr/>
        </p:nvSpPr>
        <p:spPr>
          <a:xfrm>
            <a:off x="16939176" y="7601114"/>
            <a:ext cx="5852314" cy="14664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ctr">
              <a:defRPr sz="2600"/>
            </a:lvl1pPr>
          </a:lstStyle>
          <a:p>
            <a:pPr/>
            <a:r>
              <a:t>ใช้สำหรับจัดการผู้ใช้งานในระบบไม่ว่าจะเป็นการจัดกลุ่มผู้เรียน การเพิ่ม แก้ไข และค้นหาสมาชิก รวมทั้งการกำหนดสิทธิ์และบทบาทของสมาชิกว่าต้องการให้สมาชิกเข้าถึงส่วนไหนได้บ้าง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Moodle เหมาะสำหรับหน่วยงานประเภทใด"/>
          <p:cNvSpPr txBox="1"/>
          <p:nvPr>
            <p:ph type="title"/>
          </p:nvPr>
        </p:nvSpPr>
        <p:spPr>
          <a:xfrm>
            <a:off x="3240616" y="808334"/>
            <a:ext cx="21348701" cy="2169452"/>
          </a:xfrm>
          <a:prstGeom prst="rect">
            <a:avLst/>
          </a:prstGeom>
        </p:spPr>
        <p:txBody>
          <a:bodyPr/>
          <a:lstStyle>
            <a:lvl1pPr>
              <a:defRPr sz="9200"/>
            </a:lvl1pPr>
          </a:lstStyle>
          <a:p>
            <a:pPr/>
            <a:r>
              <a:t>Moodle เหมาะสำหรับหน่วยงานประเภทใด</a:t>
            </a:r>
          </a:p>
        </p:txBody>
      </p:sp>
      <p:sp>
        <p:nvSpPr>
          <p:cNvPr id="397"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400" name="moodle-training.png"/>
          <p:cNvGrpSpPr/>
          <p:nvPr/>
        </p:nvGrpSpPr>
        <p:grpSpPr>
          <a:xfrm>
            <a:off x="1102717" y="8674232"/>
            <a:ext cx="5044709" cy="3524007"/>
            <a:chOff x="0" y="0"/>
            <a:chExt cx="5044708" cy="3524005"/>
          </a:xfrm>
        </p:grpSpPr>
        <p:pic>
          <p:nvPicPr>
            <p:cNvPr id="399" name="moodle-training.png" descr="moodle-training.png"/>
            <p:cNvPicPr>
              <a:picLocks noChangeAspect="1"/>
            </p:cNvPicPr>
            <p:nvPr/>
          </p:nvPicPr>
          <p:blipFill>
            <a:blip r:embed="rId2">
              <a:extLst/>
            </a:blip>
            <a:stretch>
              <a:fillRect/>
            </a:stretch>
          </p:blipFill>
          <p:spPr>
            <a:xfrm>
              <a:off x="127000" y="88900"/>
              <a:ext cx="4790709" cy="3193806"/>
            </a:xfrm>
            <a:prstGeom prst="rect">
              <a:avLst/>
            </a:prstGeom>
            <a:ln>
              <a:noFill/>
            </a:ln>
            <a:effectLst/>
          </p:spPr>
        </p:pic>
        <p:pic>
          <p:nvPicPr>
            <p:cNvPr id="398" name="moodle-training.png" descr="moodle-training.png"/>
            <p:cNvPicPr>
              <a:picLocks noChangeAspect="0"/>
            </p:cNvPicPr>
            <p:nvPr/>
          </p:nvPicPr>
          <p:blipFill>
            <a:blip r:embed="rId3">
              <a:extLst/>
            </a:blip>
            <a:stretch>
              <a:fillRect/>
            </a:stretch>
          </p:blipFill>
          <p:spPr>
            <a:xfrm>
              <a:off x="0" y="0"/>
              <a:ext cx="5044709" cy="3524006"/>
            </a:xfrm>
            <a:prstGeom prst="rect">
              <a:avLst/>
            </a:prstGeom>
            <a:effectLst/>
          </p:spPr>
        </p:pic>
      </p:grpSp>
      <p:grpSp>
        <p:nvGrpSpPr>
          <p:cNvPr id="403" name="Lingel-Learning-Certified-Moodle-Partner-Canada.jpg"/>
          <p:cNvGrpSpPr/>
          <p:nvPr/>
        </p:nvGrpSpPr>
        <p:grpSpPr>
          <a:xfrm>
            <a:off x="3898833" y="3059721"/>
            <a:ext cx="5908558" cy="2663150"/>
            <a:chOff x="0" y="0"/>
            <a:chExt cx="5908556" cy="2663148"/>
          </a:xfrm>
        </p:grpSpPr>
        <p:pic>
          <p:nvPicPr>
            <p:cNvPr id="402" name="Lingel-Learning-Certified-Moodle-Partner-Canada.jpg" descr="Lingel-Learning-Certified-Moodle-Partner-Canada.jpg"/>
            <p:cNvPicPr>
              <a:picLocks noChangeAspect="1"/>
            </p:cNvPicPr>
            <p:nvPr/>
          </p:nvPicPr>
          <p:blipFill>
            <a:blip r:embed="rId4">
              <a:extLst/>
            </a:blip>
            <a:stretch>
              <a:fillRect/>
            </a:stretch>
          </p:blipFill>
          <p:spPr>
            <a:xfrm>
              <a:off x="127000" y="88900"/>
              <a:ext cx="5654557" cy="2332949"/>
            </a:xfrm>
            <a:prstGeom prst="rect">
              <a:avLst/>
            </a:prstGeom>
            <a:ln>
              <a:noFill/>
            </a:ln>
            <a:effectLst/>
          </p:spPr>
        </p:pic>
        <p:pic>
          <p:nvPicPr>
            <p:cNvPr id="401" name="Lingel-Learning-Certified-Moodle-Partner-Canada.jpg" descr="Lingel-Learning-Certified-Moodle-Partner-Canada.jpg"/>
            <p:cNvPicPr>
              <a:picLocks noChangeAspect="0"/>
            </p:cNvPicPr>
            <p:nvPr/>
          </p:nvPicPr>
          <p:blipFill>
            <a:blip r:embed="rId5">
              <a:extLst/>
            </a:blip>
            <a:stretch>
              <a:fillRect/>
            </a:stretch>
          </p:blipFill>
          <p:spPr>
            <a:xfrm>
              <a:off x="0" y="0"/>
              <a:ext cx="5908557" cy="2663149"/>
            </a:xfrm>
            <a:prstGeom prst="rect">
              <a:avLst/>
            </a:prstGeom>
            <a:effectLst/>
          </p:spPr>
        </p:pic>
      </p:grpSp>
      <p:grpSp>
        <p:nvGrpSpPr>
          <p:cNvPr id="406" name="images456.jpg"/>
          <p:cNvGrpSpPr/>
          <p:nvPr/>
        </p:nvGrpSpPr>
        <p:grpSpPr>
          <a:xfrm>
            <a:off x="13460721" y="3376267"/>
            <a:ext cx="7455442" cy="2346604"/>
            <a:chOff x="0" y="0"/>
            <a:chExt cx="7455441" cy="2346603"/>
          </a:xfrm>
        </p:grpSpPr>
        <p:pic>
          <p:nvPicPr>
            <p:cNvPr id="405" name="images456.jpg" descr="images456.jpg"/>
            <p:cNvPicPr>
              <a:picLocks noChangeAspect="1"/>
            </p:cNvPicPr>
            <p:nvPr/>
          </p:nvPicPr>
          <p:blipFill>
            <a:blip r:embed="rId6">
              <a:extLst/>
            </a:blip>
            <a:stretch>
              <a:fillRect/>
            </a:stretch>
          </p:blipFill>
          <p:spPr>
            <a:xfrm>
              <a:off x="127000" y="88900"/>
              <a:ext cx="7201442" cy="2016404"/>
            </a:xfrm>
            <a:prstGeom prst="rect">
              <a:avLst/>
            </a:prstGeom>
            <a:ln>
              <a:noFill/>
            </a:ln>
            <a:effectLst/>
          </p:spPr>
        </p:pic>
        <p:pic>
          <p:nvPicPr>
            <p:cNvPr id="404" name="images456.jpg" descr="images456.jpg"/>
            <p:cNvPicPr>
              <a:picLocks noChangeAspect="0"/>
            </p:cNvPicPr>
            <p:nvPr/>
          </p:nvPicPr>
          <p:blipFill>
            <a:blip r:embed="rId7">
              <a:extLst/>
            </a:blip>
            <a:stretch>
              <a:fillRect/>
            </a:stretch>
          </p:blipFill>
          <p:spPr>
            <a:xfrm>
              <a:off x="0" y="0"/>
              <a:ext cx="7455442" cy="2346604"/>
            </a:xfrm>
            <a:prstGeom prst="rect">
              <a:avLst/>
            </a:prstGeom>
            <a:effectLst/>
          </p:spPr>
        </p:pic>
      </p:grpSp>
      <p:grpSp>
        <p:nvGrpSpPr>
          <p:cNvPr id="409" name="images123.jpg"/>
          <p:cNvGrpSpPr/>
          <p:nvPr/>
        </p:nvGrpSpPr>
        <p:grpSpPr>
          <a:xfrm>
            <a:off x="8895605" y="9813029"/>
            <a:ext cx="5754327" cy="2717439"/>
            <a:chOff x="0" y="0"/>
            <a:chExt cx="5754326" cy="2717438"/>
          </a:xfrm>
        </p:grpSpPr>
        <p:pic>
          <p:nvPicPr>
            <p:cNvPr id="408" name="images123.jpg" descr="images123.jpg"/>
            <p:cNvPicPr>
              <a:picLocks noChangeAspect="1"/>
            </p:cNvPicPr>
            <p:nvPr/>
          </p:nvPicPr>
          <p:blipFill>
            <a:blip r:embed="rId8">
              <a:extLst/>
            </a:blip>
            <a:stretch>
              <a:fillRect/>
            </a:stretch>
          </p:blipFill>
          <p:spPr>
            <a:xfrm>
              <a:off x="127000" y="88900"/>
              <a:ext cx="5500327" cy="2387239"/>
            </a:xfrm>
            <a:prstGeom prst="rect">
              <a:avLst/>
            </a:prstGeom>
            <a:ln>
              <a:noFill/>
            </a:ln>
            <a:effectLst/>
          </p:spPr>
        </p:pic>
        <p:pic>
          <p:nvPicPr>
            <p:cNvPr id="407" name="images123.jpg" descr="images123.jpg"/>
            <p:cNvPicPr>
              <a:picLocks noChangeAspect="0"/>
            </p:cNvPicPr>
            <p:nvPr/>
          </p:nvPicPr>
          <p:blipFill>
            <a:blip r:embed="rId9">
              <a:extLst/>
            </a:blip>
            <a:stretch>
              <a:fillRect/>
            </a:stretch>
          </p:blipFill>
          <p:spPr>
            <a:xfrm>
              <a:off x="0" y="0"/>
              <a:ext cx="5754327" cy="2717439"/>
            </a:xfrm>
            <a:prstGeom prst="rect">
              <a:avLst/>
            </a:prstGeom>
            <a:effectLst/>
          </p:spPr>
        </p:pic>
      </p:grpSp>
      <p:grpSp>
        <p:nvGrpSpPr>
          <p:cNvPr id="412" name="Moodle-team-photo.jpg"/>
          <p:cNvGrpSpPr/>
          <p:nvPr/>
        </p:nvGrpSpPr>
        <p:grpSpPr>
          <a:xfrm>
            <a:off x="16948415" y="8402607"/>
            <a:ext cx="6565901" cy="3606801"/>
            <a:chOff x="0" y="0"/>
            <a:chExt cx="6565900" cy="3606800"/>
          </a:xfrm>
        </p:grpSpPr>
        <p:pic>
          <p:nvPicPr>
            <p:cNvPr id="411" name="Moodle-team-photo.jpg" descr="Moodle-team-photo.jpg"/>
            <p:cNvPicPr>
              <a:picLocks noChangeAspect="1"/>
            </p:cNvPicPr>
            <p:nvPr/>
          </p:nvPicPr>
          <p:blipFill>
            <a:blip r:embed="rId10">
              <a:extLst/>
            </a:blip>
            <a:stretch>
              <a:fillRect/>
            </a:stretch>
          </p:blipFill>
          <p:spPr>
            <a:xfrm>
              <a:off x="127000" y="88900"/>
              <a:ext cx="6311900" cy="3276600"/>
            </a:xfrm>
            <a:prstGeom prst="rect">
              <a:avLst/>
            </a:prstGeom>
            <a:ln>
              <a:noFill/>
            </a:ln>
            <a:effectLst/>
          </p:spPr>
        </p:pic>
        <p:pic>
          <p:nvPicPr>
            <p:cNvPr id="410" name="Moodle-team-photo.jpg" descr="Moodle-team-photo.jpg"/>
            <p:cNvPicPr>
              <a:picLocks noChangeAspect="0"/>
            </p:cNvPicPr>
            <p:nvPr/>
          </p:nvPicPr>
          <p:blipFill>
            <a:blip r:embed="rId11">
              <a:extLst/>
            </a:blip>
            <a:stretch>
              <a:fillRect/>
            </a:stretch>
          </p:blipFill>
          <p:spPr>
            <a:xfrm>
              <a:off x="0" y="0"/>
              <a:ext cx="6565900" cy="3606800"/>
            </a:xfrm>
            <a:prstGeom prst="rect">
              <a:avLst/>
            </a:prstGeom>
            <a:effectLst/>
          </p:spPr>
        </p:pic>
      </p:grpSp>
      <p:sp>
        <p:nvSpPr>
          <p:cNvPr id="413" name="สถาบันการศึกษา สำหรับสร้างเป็นระบบ e-Learning บริการครูและนักเรียน/นักศึกษา…"/>
          <p:cNvSpPr txBox="1"/>
          <p:nvPr/>
        </p:nvSpPr>
        <p:spPr>
          <a:xfrm>
            <a:off x="6277041" y="6115003"/>
            <a:ext cx="10991454" cy="363512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793749" indent="-476249">
              <a:buSzPct val="171000"/>
              <a:buChar char="•"/>
              <a:defRPr sz="3400"/>
            </a:pPr>
            <a:r>
              <a:t>สถาบันการศึกษา สำหรับสร้างเป็นระบบ e-Learning บริการครูและนักเรียน/นักศึกษา</a:t>
            </a:r>
          </a:p>
          <a:p>
            <a:pPr marL="793749" indent="-476249">
              <a:buSzPct val="171000"/>
              <a:buChar char="•"/>
              <a:defRPr sz="3400"/>
            </a:pPr>
            <a:r>
              <a:t>บริษัทเอกชน สำหรับสร้างเป็นระบบ e-Learning ระบบประเมินพนักงาน (Testing Center) หรือ จัดการความรู้ในหน่วยงาน (Knowledge Management)</a:t>
            </a:r>
          </a:p>
          <a:p>
            <a:pPr marL="793749" indent="-476249">
              <a:buSzPct val="171000"/>
              <a:buChar char="•"/>
              <a:defRPr sz="3400"/>
            </a:pPr>
            <a:r>
              <a:t>หน่วยงานภาครัฐหรือรัฐวิสาหกิจ สำหรับทั้งเป็น e-Learning บริการพนักงาน</a:t>
            </a:r>
          </a:p>
          <a:p>
            <a:pPr marL="793749" indent="-476249">
              <a:buSzPct val="171000"/>
              <a:buChar char="•"/>
              <a:defRPr sz="3400"/>
            </a:pPr>
            <a:r>
              <a:t>ศูนย์ฝึกอบรม สำหรับนำมาใช้ทั้งเป็นเว็บ e-Learning บริการลูกค้าในการเข้ามาเรียนรู้ย้อนหลัง</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6" name="ความต้องการด้านซอฟต์แวร์ก่อนการติดตั้ง Moodle"/>
          <p:cNvSpPr txBox="1"/>
          <p:nvPr>
            <p:ph type="title"/>
          </p:nvPr>
        </p:nvSpPr>
        <p:spPr>
          <a:xfrm>
            <a:off x="3308350" y="723667"/>
            <a:ext cx="21348701" cy="2169452"/>
          </a:xfrm>
          <a:prstGeom prst="rect">
            <a:avLst/>
          </a:prstGeom>
        </p:spPr>
        <p:txBody>
          <a:bodyPr/>
          <a:lstStyle>
            <a:lvl1pPr>
              <a:defRPr sz="7500"/>
            </a:lvl1pPr>
          </a:lstStyle>
          <a:p>
            <a:pPr/>
            <a:r>
              <a:t>ความต้องการด้านซอฟต์แวร์ก่อนการติดตั้ง Moodle</a:t>
            </a:r>
          </a:p>
        </p:txBody>
      </p:sp>
      <p:pic>
        <p:nvPicPr>
          <p:cNvPr id="417" name="S-H new.png" descr="S-H new.png"/>
          <p:cNvPicPr>
            <a:picLocks noChangeAspect="1"/>
          </p:cNvPicPr>
          <p:nvPr/>
        </p:nvPicPr>
        <p:blipFill>
          <a:blip r:embed="rId2">
            <a:extLst/>
          </a:blip>
          <a:stretch>
            <a:fillRect/>
          </a:stretch>
        </p:blipFill>
        <p:spPr>
          <a:xfrm>
            <a:off x="6940471" y="2439055"/>
            <a:ext cx="9859817" cy="9464206"/>
          </a:xfrm>
          <a:prstGeom prst="rect">
            <a:avLst/>
          </a:prstGeom>
          <a:ln w="12700">
            <a:miter lim="400000"/>
          </a:ln>
        </p:spPr>
      </p:pic>
      <p:pic>
        <p:nvPicPr>
          <p:cNvPr id="418" name="moodle-stack-220x234.png" descr="moodle-stack-220x234.png"/>
          <p:cNvPicPr>
            <a:picLocks noChangeAspect="1"/>
          </p:cNvPicPr>
          <p:nvPr/>
        </p:nvPicPr>
        <p:blipFill>
          <a:blip r:embed="rId3">
            <a:extLst/>
          </a:blip>
          <a:stretch>
            <a:fillRect/>
          </a:stretch>
        </p:blipFill>
        <p:spPr>
          <a:xfrm>
            <a:off x="11397608" y="2955728"/>
            <a:ext cx="945543" cy="1005714"/>
          </a:xfrm>
          <a:prstGeom prst="rect">
            <a:avLst/>
          </a:prstGeom>
          <a:ln w="12700">
            <a:miter lim="400000"/>
          </a:ln>
        </p:spPr>
      </p:pic>
      <p:sp>
        <p:nvSpPr>
          <p:cNvPr id="419" name="Software"/>
          <p:cNvSpPr txBox="1"/>
          <p:nvPr/>
        </p:nvSpPr>
        <p:spPr>
          <a:xfrm>
            <a:off x="10998417" y="8096808"/>
            <a:ext cx="1783768" cy="82575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lgn="ctr">
              <a:defRPr b="1" sz="4100">
                <a:solidFill>
                  <a:schemeClr val="accent5">
                    <a:hueOff val="-82419"/>
                    <a:satOff val="-9513"/>
                    <a:lumOff val="-16343"/>
                  </a:schemeClr>
                </a:solidFill>
              </a:defRPr>
            </a:lvl1pPr>
          </a:lstStyle>
          <a:p>
            <a:pPr/>
            <a:r>
              <a:t>Software</a:t>
            </a:r>
          </a:p>
        </p:txBody>
      </p:sp>
      <p:pic>
        <p:nvPicPr>
          <p:cNvPr id="420" name="765px-Moodle_Modern_Interface2_March_2017_fb-624x416.png" descr="765px-Moodle_Modern_Interface2_March_2017_fb-624x416.png"/>
          <p:cNvPicPr>
            <a:picLocks noChangeAspect="1"/>
          </p:cNvPicPr>
          <p:nvPr/>
        </p:nvPicPr>
        <p:blipFill>
          <a:blip r:embed="rId4">
            <a:extLst/>
          </a:blip>
          <a:stretch>
            <a:fillRect/>
          </a:stretch>
        </p:blipFill>
        <p:spPr>
          <a:xfrm>
            <a:off x="10650156" y="5908961"/>
            <a:ext cx="2440446" cy="1626965"/>
          </a:xfrm>
          <a:prstGeom prst="rect">
            <a:avLst/>
          </a:prstGeom>
          <a:ln w="12700">
            <a:miter lim="400000"/>
          </a:ln>
        </p:spPr>
      </p:pic>
      <p:sp>
        <p:nvSpPr>
          <p:cNvPr id="421" name="ระบบปฏิบัติการสำหรับใช้ในการติดตั้งระบบจริง"/>
          <p:cNvSpPr txBox="1"/>
          <p:nvPr/>
        </p:nvSpPr>
        <p:spPr>
          <a:xfrm>
            <a:off x="15363282" y="3485581"/>
            <a:ext cx="4848061" cy="5731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solidFill>
                  <a:schemeClr val="accent5">
                    <a:hueOff val="-82419"/>
                    <a:satOff val="-9513"/>
                    <a:lumOff val="-16343"/>
                  </a:schemeClr>
                </a:solidFill>
              </a:defRPr>
            </a:lvl1pPr>
          </a:lstStyle>
          <a:p>
            <a:pPr/>
            <a:r>
              <a:t>ระบบปฏิบัติการสำหรับใช้ในการติดตั้งระบบจริง</a:t>
            </a:r>
          </a:p>
        </p:txBody>
      </p:sp>
      <p:sp>
        <p:nvSpPr>
          <p:cNvPr id="422" name="โปรแกรมเว็บเซิร์ฟเวอร์"/>
          <p:cNvSpPr txBox="1"/>
          <p:nvPr/>
        </p:nvSpPr>
        <p:spPr>
          <a:xfrm>
            <a:off x="16654670" y="7012777"/>
            <a:ext cx="2453006" cy="5731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solidFill>
                  <a:schemeClr val="accent5">
                    <a:hueOff val="-82419"/>
                    <a:satOff val="-9513"/>
                    <a:lumOff val="-16343"/>
                  </a:schemeClr>
                </a:solidFill>
              </a:defRPr>
            </a:lvl1pPr>
          </a:lstStyle>
          <a:p>
            <a:pPr/>
            <a:r>
              <a:t>โปรแกรมเว็บเซิร์ฟเวอร์</a:t>
            </a:r>
          </a:p>
        </p:txBody>
      </p:sp>
      <p:sp>
        <p:nvSpPr>
          <p:cNvPr id="423" name="1."/>
          <p:cNvSpPr txBox="1"/>
          <p:nvPr/>
        </p:nvSpPr>
        <p:spPr>
          <a:xfrm>
            <a:off x="13329180" y="4169332"/>
            <a:ext cx="358776" cy="685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500">
                <a:solidFill>
                  <a:srgbClr val="000000"/>
                </a:solidFill>
              </a:defRPr>
            </a:lvl1pPr>
          </a:lstStyle>
          <a:p>
            <a:pPr>
              <a:defRPr sz="2500"/>
            </a:pPr>
            <a:r>
              <a:rPr sz="3500"/>
              <a:t>1.</a:t>
            </a:r>
          </a:p>
        </p:txBody>
      </p:sp>
      <p:sp>
        <p:nvSpPr>
          <p:cNvPr id="424" name="Web Server"/>
          <p:cNvSpPr txBox="1"/>
          <p:nvPr/>
        </p:nvSpPr>
        <p:spPr>
          <a:xfrm>
            <a:off x="15300917" y="6511408"/>
            <a:ext cx="1001967" cy="10486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60000"/>
              </a:lnSpc>
              <a:defRPr b="1" sz="2500">
                <a:solidFill>
                  <a:srgbClr val="FFFFFF"/>
                </a:solidFill>
              </a:defRPr>
            </a:pPr>
            <a:r>
              <a:rPr sz="3500"/>
              <a:t>Web</a:t>
            </a:r>
            <a:br>
              <a:rPr sz="3500"/>
            </a:br>
            <a:r>
              <a:rPr sz="3500"/>
              <a:t>Server</a:t>
            </a:r>
          </a:p>
        </p:txBody>
      </p:sp>
      <p:sp>
        <p:nvSpPr>
          <p:cNvPr id="425" name="PHP  Interpreter"/>
          <p:cNvSpPr txBox="1"/>
          <p:nvPr/>
        </p:nvSpPr>
        <p:spPr>
          <a:xfrm>
            <a:off x="14077605" y="9452313"/>
            <a:ext cx="1382726" cy="8902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60000"/>
              </a:lnSpc>
              <a:defRPr b="1" sz="2100">
                <a:solidFill>
                  <a:srgbClr val="FFFFFF"/>
                </a:solidFill>
              </a:defRPr>
            </a:pPr>
            <a:r>
              <a:rPr sz="3100"/>
              <a:t>PHP </a:t>
            </a:r>
            <a:br>
              <a:rPr sz="3100"/>
            </a:br>
            <a:r>
              <a:rPr sz="2900"/>
              <a:t>Interpreter</a:t>
            </a:r>
          </a:p>
        </p:txBody>
      </p:sp>
      <p:sp>
        <p:nvSpPr>
          <p:cNvPr id="426" name="Database  Management"/>
          <p:cNvSpPr txBox="1"/>
          <p:nvPr/>
        </p:nvSpPr>
        <p:spPr>
          <a:xfrm>
            <a:off x="8320194" y="9501119"/>
            <a:ext cx="1382879" cy="79268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60000"/>
              </a:lnSpc>
              <a:defRPr b="1" sz="1400">
                <a:solidFill>
                  <a:srgbClr val="FFFFFF"/>
                </a:solidFill>
              </a:defRPr>
            </a:pPr>
            <a:r>
              <a:rPr sz="2800"/>
              <a:t>Database </a:t>
            </a:r>
            <a:br>
              <a:rPr sz="2400"/>
            </a:br>
            <a:r>
              <a:rPr sz="2400"/>
              <a:t>Management</a:t>
            </a:r>
          </a:p>
        </p:txBody>
      </p:sp>
      <p:sp>
        <p:nvSpPr>
          <p:cNvPr id="427" name="Database Server"/>
          <p:cNvSpPr txBox="1"/>
          <p:nvPr/>
        </p:nvSpPr>
        <p:spPr>
          <a:xfrm>
            <a:off x="11197225" y="10387570"/>
            <a:ext cx="1346455" cy="9881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60000"/>
              </a:lnSpc>
              <a:defRPr b="1" sz="2300">
                <a:solidFill>
                  <a:srgbClr val="FFFFFF"/>
                </a:solidFill>
              </a:defRPr>
            </a:pPr>
            <a:r>
              <a:rPr sz="3300"/>
              <a:t>Database</a:t>
            </a:r>
            <a:br>
              <a:rPr sz="3300"/>
            </a:br>
            <a:r>
              <a:rPr sz="3300"/>
              <a:t>Server</a:t>
            </a:r>
          </a:p>
        </p:txBody>
      </p:sp>
      <p:sp>
        <p:nvSpPr>
          <p:cNvPr id="428" name="Text  Editor"/>
          <p:cNvSpPr txBox="1"/>
          <p:nvPr/>
        </p:nvSpPr>
        <p:spPr>
          <a:xfrm>
            <a:off x="7465656" y="6511407"/>
            <a:ext cx="946405" cy="10486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60000"/>
              </a:lnSpc>
              <a:defRPr b="1" sz="2500">
                <a:solidFill>
                  <a:srgbClr val="FFFFFF"/>
                </a:solidFill>
              </a:defRPr>
            </a:pPr>
            <a:r>
              <a:rPr sz="3500"/>
              <a:t>Text </a:t>
            </a:r>
            <a:br>
              <a:rPr sz="3500"/>
            </a:br>
            <a:r>
              <a:rPr sz="3500"/>
              <a:t>Editor</a:t>
            </a:r>
          </a:p>
        </p:txBody>
      </p:sp>
      <p:sp>
        <p:nvSpPr>
          <p:cNvPr id="429" name="Web Browser"/>
          <p:cNvSpPr txBox="1"/>
          <p:nvPr/>
        </p:nvSpPr>
        <p:spPr>
          <a:xfrm>
            <a:off x="8750245" y="3835196"/>
            <a:ext cx="1210883" cy="10486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lnSpc>
                <a:spcPct val="60000"/>
              </a:lnSpc>
              <a:defRPr b="1" sz="2500">
                <a:solidFill>
                  <a:srgbClr val="FFFFFF"/>
                </a:solidFill>
              </a:defRPr>
            </a:pPr>
            <a:r>
              <a:rPr sz="3500"/>
              <a:t>Web</a:t>
            </a:r>
            <a:br>
              <a:rPr sz="3500"/>
            </a:br>
            <a:r>
              <a:rPr sz="3500"/>
              <a:t>Browser</a:t>
            </a:r>
          </a:p>
        </p:txBody>
      </p:sp>
      <p:sp>
        <p:nvSpPr>
          <p:cNvPr id="430" name="OS"/>
          <p:cNvSpPr txBox="1"/>
          <p:nvPr/>
        </p:nvSpPr>
        <p:spPr>
          <a:xfrm>
            <a:off x="14295437" y="4016932"/>
            <a:ext cx="506795" cy="685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lnSpc>
                <a:spcPct val="60000"/>
              </a:lnSpc>
              <a:defRPr b="1" sz="3500">
                <a:solidFill>
                  <a:srgbClr val="FFFFFF"/>
                </a:solidFill>
              </a:defRPr>
            </a:lvl1pPr>
          </a:lstStyle>
          <a:p>
            <a:pPr>
              <a:defRPr sz="2500"/>
            </a:pPr>
            <a:r>
              <a:rPr sz="3500"/>
              <a:t>OS</a:t>
            </a:r>
          </a:p>
        </p:txBody>
      </p:sp>
      <p:sp>
        <p:nvSpPr>
          <p:cNvPr id="431" name="2."/>
          <p:cNvSpPr txBox="1"/>
          <p:nvPr/>
        </p:nvSpPr>
        <p:spPr>
          <a:xfrm>
            <a:off x="14589580" y="6693145"/>
            <a:ext cx="358776" cy="685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500">
                <a:solidFill>
                  <a:srgbClr val="000000"/>
                </a:solidFill>
              </a:defRPr>
            </a:lvl1pPr>
          </a:lstStyle>
          <a:p>
            <a:pPr/>
            <a:r>
              <a:t>2.</a:t>
            </a:r>
          </a:p>
        </p:txBody>
      </p:sp>
      <p:sp>
        <p:nvSpPr>
          <p:cNvPr id="432" name="3."/>
          <p:cNvSpPr txBox="1"/>
          <p:nvPr/>
        </p:nvSpPr>
        <p:spPr>
          <a:xfrm>
            <a:off x="13675179" y="9029945"/>
            <a:ext cx="358776" cy="685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500">
                <a:solidFill>
                  <a:srgbClr val="000000"/>
                </a:solidFill>
              </a:defRPr>
            </a:lvl1pPr>
          </a:lstStyle>
          <a:p>
            <a:pPr/>
            <a:r>
              <a:t>3.</a:t>
            </a:r>
          </a:p>
        </p:txBody>
      </p:sp>
      <p:sp>
        <p:nvSpPr>
          <p:cNvPr id="433" name="4."/>
          <p:cNvSpPr txBox="1"/>
          <p:nvPr/>
        </p:nvSpPr>
        <p:spPr>
          <a:xfrm>
            <a:off x="11691065" y="9483445"/>
            <a:ext cx="358776" cy="685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500">
                <a:solidFill>
                  <a:srgbClr val="000000"/>
                </a:solidFill>
              </a:defRPr>
            </a:lvl1pPr>
          </a:lstStyle>
          <a:p>
            <a:pPr/>
            <a:r>
              <a:t>4.</a:t>
            </a:r>
          </a:p>
        </p:txBody>
      </p:sp>
      <p:sp>
        <p:nvSpPr>
          <p:cNvPr id="434" name="5."/>
          <p:cNvSpPr txBox="1"/>
          <p:nvPr/>
        </p:nvSpPr>
        <p:spPr>
          <a:xfrm>
            <a:off x="9706950" y="8907711"/>
            <a:ext cx="358776" cy="685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500">
                <a:solidFill>
                  <a:srgbClr val="000000"/>
                </a:solidFill>
              </a:defRPr>
            </a:lvl1pPr>
          </a:lstStyle>
          <a:p>
            <a:pPr/>
            <a:r>
              <a:t>5.</a:t>
            </a:r>
          </a:p>
        </p:txBody>
      </p:sp>
      <p:sp>
        <p:nvSpPr>
          <p:cNvPr id="435" name="6."/>
          <p:cNvSpPr txBox="1"/>
          <p:nvPr/>
        </p:nvSpPr>
        <p:spPr>
          <a:xfrm>
            <a:off x="8792404" y="6693144"/>
            <a:ext cx="358776" cy="685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500">
                <a:solidFill>
                  <a:srgbClr val="000000"/>
                </a:solidFill>
              </a:defRPr>
            </a:lvl1pPr>
          </a:lstStyle>
          <a:p>
            <a:pPr/>
            <a:r>
              <a:t>6.</a:t>
            </a:r>
          </a:p>
        </p:txBody>
      </p:sp>
      <p:sp>
        <p:nvSpPr>
          <p:cNvPr id="436" name="7."/>
          <p:cNvSpPr txBox="1"/>
          <p:nvPr/>
        </p:nvSpPr>
        <p:spPr>
          <a:xfrm>
            <a:off x="9859204" y="4813544"/>
            <a:ext cx="358776" cy="6851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500">
                <a:solidFill>
                  <a:srgbClr val="000000"/>
                </a:solidFill>
              </a:defRPr>
            </a:lvl1pPr>
          </a:lstStyle>
          <a:p>
            <a:pPr/>
            <a:r>
              <a:t>7.</a:t>
            </a:r>
          </a:p>
        </p:txBody>
      </p:sp>
      <p:sp>
        <p:nvSpPr>
          <p:cNvPr id="437" name="โปรแกรมแปลภาษา PHP"/>
          <p:cNvSpPr txBox="1"/>
          <p:nvPr/>
        </p:nvSpPr>
        <p:spPr>
          <a:xfrm>
            <a:off x="15714831" y="9732901"/>
            <a:ext cx="2630895" cy="5731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solidFill>
                  <a:schemeClr val="accent5">
                    <a:hueOff val="-82419"/>
                    <a:satOff val="-9513"/>
                    <a:lumOff val="-16343"/>
                  </a:schemeClr>
                </a:solidFill>
              </a:defRPr>
            </a:lvl1pPr>
          </a:lstStyle>
          <a:p>
            <a:pPr/>
            <a:r>
              <a:t>โปรแกรมแปลภาษา PHP</a:t>
            </a:r>
          </a:p>
        </p:txBody>
      </p:sp>
      <p:sp>
        <p:nvSpPr>
          <p:cNvPr id="438" name="โปรแกรมฐานข้อมูล"/>
          <p:cNvSpPr txBox="1"/>
          <p:nvPr/>
        </p:nvSpPr>
        <p:spPr>
          <a:xfrm>
            <a:off x="10852736" y="11647715"/>
            <a:ext cx="2075130" cy="5731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solidFill>
                  <a:schemeClr val="accent5">
                    <a:hueOff val="-82419"/>
                    <a:satOff val="-9513"/>
                    <a:lumOff val="-16343"/>
                  </a:schemeClr>
                </a:solidFill>
              </a:defRPr>
            </a:lvl1pPr>
          </a:lstStyle>
          <a:p>
            <a:pPr/>
            <a:r>
              <a:t>โปรแกรมฐานข้อมูล</a:t>
            </a:r>
          </a:p>
        </p:txBody>
      </p:sp>
      <p:sp>
        <p:nvSpPr>
          <p:cNvPr id="439" name="โปรแกรมจัดการฐานข้อมูล"/>
          <p:cNvSpPr txBox="1"/>
          <p:nvPr/>
        </p:nvSpPr>
        <p:spPr>
          <a:xfrm>
            <a:off x="5081939" y="9627989"/>
            <a:ext cx="2756853" cy="5731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solidFill>
                  <a:schemeClr val="accent5">
                    <a:hueOff val="-82419"/>
                    <a:satOff val="-9513"/>
                    <a:lumOff val="-16343"/>
                  </a:schemeClr>
                </a:solidFill>
              </a:defRPr>
            </a:lvl1pPr>
          </a:lstStyle>
          <a:p>
            <a:pPr/>
            <a:r>
              <a:t>โปรแกรมจัดการฐานข้อมูล</a:t>
            </a:r>
          </a:p>
        </p:txBody>
      </p:sp>
      <p:sp>
        <p:nvSpPr>
          <p:cNvPr id="440" name="โปรแกรมจัดการแก้ไขซอร์สโค้ด"/>
          <p:cNvSpPr txBox="1"/>
          <p:nvPr/>
        </p:nvSpPr>
        <p:spPr>
          <a:xfrm>
            <a:off x="3690413" y="6838731"/>
            <a:ext cx="3402115" cy="5731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solidFill>
                  <a:schemeClr val="accent5">
                    <a:hueOff val="-82419"/>
                    <a:satOff val="-9513"/>
                    <a:lumOff val="-16343"/>
                  </a:schemeClr>
                </a:solidFill>
              </a:defRPr>
            </a:lvl1pPr>
          </a:lstStyle>
          <a:p>
            <a:pPr/>
            <a:r>
              <a:t>โปรแกรมจัดการแก้ไขซอร์สโค้ด  </a:t>
            </a:r>
          </a:p>
        </p:txBody>
      </p:sp>
      <p:sp>
        <p:nvSpPr>
          <p:cNvPr id="441" name="โปรแกรมเว็บบราวเซอร์"/>
          <p:cNvSpPr txBox="1"/>
          <p:nvPr/>
        </p:nvSpPr>
        <p:spPr>
          <a:xfrm>
            <a:off x="5724484" y="3511969"/>
            <a:ext cx="2652993" cy="57315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900">
                <a:solidFill>
                  <a:schemeClr val="accent5">
                    <a:hueOff val="-82419"/>
                    <a:satOff val="-9513"/>
                    <a:lumOff val="-16343"/>
                  </a:schemeClr>
                </a:solidFill>
              </a:defRPr>
            </a:lvl1pPr>
          </a:lstStyle>
          <a:p>
            <a:pPr/>
            <a:r>
              <a:t>โปรแกรมเว็บบราวเซอร์  </a:t>
            </a:r>
          </a:p>
        </p:txBody>
      </p:sp>
      <p:sp>
        <p:nvSpPr>
          <p:cNvPr id="442" name="สำหรับเก็บข้อมูลหลักสูตร สามารถเลือกใช้ได้ทั้ง MariaDB, MySQL, PostgreSQL, MS SQL Server หรือ Oracle Database"/>
          <p:cNvSpPr txBox="1"/>
          <p:nvPr/>
        </p:nvSpPr>
        <p:spPr>
          <a:xfrm>
            <a:off x="6229178" y="12383095"/>
            <a:ext cx="12499468" cy="59817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สำหรับเก็บข้อมูลหลักสูตร สามารถเลือกใช้ได้ทั้ง MariaDB, MySQL, PostgreSQL, MS SQL Server หรือ Oracle Database</a:t>
            </a:r>
          </a:p>
        </p:txBody>
      </p:sp>
      <p:grpSp>
        <p:nvGrpSpPr>
          <p:cNvPr id="445" name="Image"/>
          <p:cNvGrpSpPr/>
          <p:nvPr/>
        </p:nvGrpSpPr>
        <p:grpSpPr>
          <a:xfrm>
            <a:off x="14521667" y="11521413"/>
            <a:ext cx="1521896" cy="899460"/>
            <a:chOff x="0" y="0"/>
            <a:chExt cx="1521895" cy="899459"/>
          </a:xfrm>
        </p:grpSpPr>
        <p:pic>
          <p:nvPicPr>
            <p:cNvPr id="444" name="Image" descr="Image"/>
            <p:cNvPicPr>
              <a:picLocks noChangeAspect="1"/>
            </p:cNvPicPr>
            <p:nvPr/>
          </p:nvPicPr>
          <p:blipFill>
            <a:blip r:embed="rId5">
              <a:extLst/>
            </a:blip>
            <a:stretch>
              <a:fillRect/>
            </a:stretch>
          </p:blipFill>
          <p:spPr>
            <a:xfrm>
              <a:off x="127000" y="88900"/>
              <a:ext cx="1267896" cy="569260"/>
            </a:xfrm>
            <a:prstGeom prst="rect">
              <a:avLst/>
            </a:prstGeom>
            <a:ln>
              <a:noFill/>
            </a:ln>
            <a:effectLst/>
          </p:spPr>
        </p:pic>
        <p:pic>
          <p:nvPicPr>
            <p:cNvPr id="443" name="Image" descr="Image"/>
            <p:cNvPicPr>
              <a:picLocks noChangeAspect="0"/>
            </p:cNvPicPr>
            <p:nvPr/>
          </p:nvPicPr>
          <p:blipFill>
            <a:blip r:embed="rId6">
              <a:extLst/>
            </a:blip>
            <a:stretch>
              <a:fillRect/>
            </a:stretch>
          </p:blipFill>
          <p:spPr>
            <a:xfrm>
              <a:off x="0" y="0"/>
              <a:ext cx="1521896" cy="899460"/>
            </a:xfrm>
            <a:prstGeom prst="rect">
              <a:avLst/>
            </a:prstGeom>
            <a:effectLst/>
          </p:spPr>
        </p:pic>
      </p:grpSp>
      <p:grpSp>
        <p:nvGrpSpPr>
          <p:cNvPr id="448" name="Image"/>
          <p:cNvGrpSpPr/>
          <p:nvPr/>
        </p:nvGrpSpPr>
        <p:grpSpPr>
          <a:xfrm>
            <a:off x="8982370" y="11484561"/>
            <a:ext cx="1647704" cy="899460"/>
            <a:chOff x="0" y="0"/>
            <a:chExt cx="1647703" cy="899459"/>
          </a:xfrm>
        </p:grpSpPr>
        <p:pic>
          <p:nvPicPr>
            <p:cNvPr id="447" name="Image" descr="Image"/>
            <p:cNvPicPr>
              <a:picLocks noChangeAspect="1"/>
            </p:cNvPicPr>
            <p:nvPr/>
          </p:nvPicPr>
          <p:blipFill>
            <a:blip r:embed="rId7">
              <a:extLst/>
            </a:blip>
            <a:stretch>
              <a:fillRect/>
            </a:stretch>
          </p:blipFill>
          <p:spPr>
            <a:xfrm>
              <a:off x="127000" y="88900"/>
              <a:ext cx="1393704" cy="569260"/>
            </a:xfrm>
            <a:prstGeom prst="rect">
              <a:avLst/>
            </a:prstGeom>
            <a:ln>
              <a:noFill/>
            </a:ln>
            <a:effectLst/>
          </p:spPr>
        </p:pic>
        <p:pic>
          <p:nvPicPr>
            <p:cNvPr id="446" name="Image" descr="Image"/>
            <p:cNvPicPr>
              <a:picLocks noChangeAspect="0"/>
            </p:cNvPicPr>
            <p:nvPr/>
          </p:nvPicPr>
          <p:blipFill>
            <a:blip r:embed="rId8">
              <a:extLst/>
            </a:blip>
            <a:stretch>
              <a:fillRect/>
            </a:stretch>
          </p:blipFill>
          <p:spPr>
            <a:xfrm>
              <a:off x="0" y="0"/>
              <a:ext cx="1647704" cy="899460"/>
            </a:xfrm>
            <a:prstGeom prst="rect">
              <a:avLst/>
            </a:prstGeom>
            <a:effectLst/>
          </p:spPr>
        </p:pic>
      </p:grpSp>
      <p:grpSp>
        <p:nvGrpSpPr>
          <p:cNvPr id="451" name="Image"/>
          <p:cNvGrpSpPr/>
          <p:nvPr/>
        </p:nvGrpSpPr>
        <p:grpSpPr>
          <a:xfrm>
            <a:off x="13150529" y="11521413"/>
            <a:ext cx="1148477" cy="825756"/>
            <a:chOff x="0" y="0"/>
            <a:chExt cx="1148476" cy="825754"/>
          </a:xfrm>
        </p:grpSpPr>
        <p:pic>
          <p:nvPicPr>
            <p:cNvPr id="450" name="Image" descr="Image"/>
            <p:cNvPicPr>
              <a:picLocks noChangeAspect="1"/>
            </p:cNvPicPr>
            <p:nvPr/>
          </p:nvPicPr>
          <p:blipFill>
            <a:blip r:embed="rId9">
              <a:extLst/>
            </a:blip>
            <a:stretch>
              <a:fillRect/>
            </a:stretch>
          </p:blipFill>
          <p:spPr>
            <a:xfrm>
              <a:off x="127000" y="88900"/>
              <a:ext cx="894477" cy="495555"/>
            </a:xfrm>
            <a:prstGeom prst="rect">
              <a:avLst/>
            </a:prstGeom>
            <a:ln>
              <a:noFill/>
            </a:ln>
            <a:effectLst/>
          </p:spPr>
        </p:pic>
        <p:pic>
          <p:nvPicPr>
            <p:cNvPr id="449" name="Image" descr="Image"/>
            <p:cNvPicPr>
              <a:picLocks noChangeAspect="0"/>
            </p:cNvPicPr>
            <p:nvPr/>
          </p:nvPicPr>
          <p:blipFill>
            <a:blip r:embed="rId10">
              <a:extLst/>
            </a:blip>
            <a:stretch>
              <a:fillRect/>
            </a:stretch>
          </p:blipFill>
          <p:spPr>
            <a:xfrm>
              <a:off x="0" y="0"/>
              <a:ext cx="1148477" cy="825755"/>
            </a:xfrm>
            <a:prstGeom prst="rect">
              <a:avLst/>
            </a:prstGeom>
            <a:effectLst/>
          </p:spPr>
        </p:pic>
      </p:grpSp>
      <p:sp>
        <p:nvSpPr>
          <p:cNvPr id="452" name="- Microsoft Windows 2008 หรือ Microsoft Windows 2012…"/>
          <p:cNvSpPr txBox="1"/>
          <p:nvPr/>
        </p:nvSpPr>
        <p:spPr>
          <a:xfrm>
            <a:off x="15990771" y="4089350"/>
            <a:ext cx="5244745" cy="20613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300"/>
            </a:pPr>
            <a:r>
              <a:t>   - Microsoft Windows 2008 หรือ Microsoft Windows 2012</a:t>
            </a:r>
          </a:p>
          <a:p>
            <a:pPr>
              <a:defRPr sz="2300"/>
            </a:pPr>
            <a:r>
              <a:t>   - CentOS Linux 6.6 ขึ้นไป </a:t>
            </a:r>
          </a:p>
          <a:p>
            <a:pPr>
              <a:defRPr sz="2300"/>
            </a:pPr>
            <a:r>
              <a:t>   - Ubuntu Linux 13.04 ขึ้นไป</a:t>
            </a:r>
          </a:p>
          <a:p>
            <a:pPr>
              <a:defRPr sz="2300"/>
            </a:pPr>
            <a:r>
              <a:t>   - Debian Linux 7.8 ขึ้นไป</a:t>
            </a:r>
          </a:p>
          <a:p>
            <a:pPr>
              <a:defRPr sz="2300"/>
            </a:pPr>
            <a:r>
              <a:t>   - FreeBSD 8.4 ขึ้นไป </a:t>
            </a:r>
          </a:p>
        </p:txBody>
      </p:sp>
      <p:sp>
        <p:nvSpPr>
          <p:cNvPr id="453" name="สำหรับท่านที่ต้องการติดตั้ง เพื่อทดสอบสามารถติดตั้งบน Microsoft Windows 7/8/10 ได้"/>
          <p:cNvSpPr txBox="1"/>
          <p:nvPr/>
        </p:nvSpPr>
        <p:spPr>
          <a:xfrm>
            <a:off x="16413466" y="6067561"/>
            <a:ext cx="8114309" cy="4865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300"/>
            </a:lvl1pPr>
          </a:lstStyle>
          <a:p>
            <a:pPr/>
            <a:r>
              <a:t>   สำหรับท่านที่ต้องการติดตั้ง เพื่อทดสอบสามารถติดตั้งบน Microsoft Windows 7/8/10 ได้</a:t>
            </a:r>
          </a:p>
        </p:txBody>
      </p:sp>
      <p:grpSp>
        <p:nvGrpSpPr>
          <p:cNvPr id="456" name="Image"/>
          <p:cNvGrpSpPr/>
          <p:nvPr/>
        </p:nvGrpSpPr>
        <p:grpSpPr>
          <a:xfrm>
            <a:off x="21329146" y="2803052"/>
            <a:ext cx="1550764" cy="1626965"/>
            <a:chOff x="0" y="0"/>
            <a:chExt cx="1550763" cy="1626963"/>
          </a:xfrm>
        </p:grpSpPr>
        <p:pic>
          <p:nvPicPr>
            <p:cNvPr id="455" name="Image" descr="Image"/>
            <p:cNvPicPr>
              <a:picLocks noChangeAspect="1"/>
            </p:cNvPicPr>
            <p:nvPr/>
          </p:nvPicPr>
          <p:blipFill>
            <a:blip r:embed="rId11">
              <a:extLst/>
            </a:blip>
            <a:stretch>
              <a:fillRect/>
            </a:stretch>
          </p:blipFill>
          <p:spPr>
            <a:xfrm>
              <a:off x="127000" y="88900"/>
              <a:ext cx="1296764" cy="1296764"/>
            </a:xfrm>
            <a:prstGeom prst="rect">
              <a:avLst/>
            </a:prstGeom>
            <a:ln>
              <a:noFill/>
            </a:ln>
            <a:effectLst/>
          </p:spPr>
        </p:pic>
        <p:pic>
          <p:nvPicPr>
            <p:cNvPr id="454" name="Image" descr="Image"/>
            <p:cNvPicPr>
              <a:picLocks noChangeAspect="0"/>
            </p:cNvPicPr>
            <p:nvPr/>
          </p:nvPicPr>
          <p:blipFill>
            <a:blip r:embed="rId12">
              <a:extLst/>
            </a:blip>
            <a:stretch>
              <a:fillRect/>
            </a:stretch>
          </p:blipFill>
          <p:spPr>
            <a:xfrm>
              <a:off x="0" y="0"/>
              <a:ext cx="1550764" cy="1626964"/>
            </a:xfrm>
            <a:prstGeom prst="rect">
              <a:avLst/>
            </a:prstGeom>
            <a:effectLst/>
          </p:spPr>
        </p:pic>
      </p:grpSp>
      <p:grpSp>
        <p:nvGrpSpPr>
          <p:cNvPr id="459" name="Image"/>
          <p:cNvGrpSpPr/>
          <p:nvPr/>
        </p:nvGrpSpPr>
        <p:grpSpPr>
          <a:xfrm>
            <a:off x="19145250" y="4644845"/>
            <a:ext cx="1279516" cy="950350"/>
            <a:chOff x="0" y="0"/>
            <a:chExt cx="1279515" cy="950349"/>
          </a:xfrm>
        </p:grpSpPr>
        <p:pic>
          <p:nvPicPr>
            <p:cNvPr id="458" name="Image" descr="Image"/>
            <p:cNvPicPr>
              <a:picLocks noChangeAspect="1"/>
            </p:cNvPicPr>
            <p:nvPr/>
          </p:nvPicPr>
          <p:blipFill>
            <a:blip r:embed="rId13">
              <a:extLst/>
            </a:blip>
            <a:stretch>
              <a:fillRect/>
            </a:stretch>
          </p:blipFill>
          <p:spPr>
            <a:xfrm>
              <a:off x="127000" y="88900"/>
              <a:ext cx="1025516" cy="620150"/>
            </a:xfrm>
            <a:prstGeom prst="rect">
              <a:avLst/>
            </a:prstGeom>
            <a:ln>
              <a:noFill/>
            </a:ln>
            <a:effectLst/>
          </p:spPr>
        </p:pic>
        <p:pic>
          <p:nvPicPr>
            <p:cNvPr id="457" name="Image" descr="Image"/>
            <p:cNvPicPr>
              <a:picLocks noChangeAspect="0"/>
            </p:cNvPicPr>
            <p:nvPr/>
          </p:nvPicPr>
          <p:blipFill>
            <a:blip r:embed="rId14">
              <a:extLst/>
            </a:blip>
            <a:stretch>
              <a:fillRect/>
            </a:stretch>
          </p:blipFill>
          <p:spPr>
            <a:xfrm>
              <a:off x="0" y="-1"/>
              <a:ext cx="1279516" cy="950351"/>
            </a:xfrm>
            <a:prstGeom prst="rect">
              <a:avLst/>
            </a:prstGeom>
            <a:effectLst/>
          </p:spPr>
        </p:pic>
      </p:grpSp>
      <p:grpSp>
        <p:nvGrpSpPr>
          <p:cNvPr id="462" name="Image"/>
          <p:cNvGrpSpPr/>
          <p:nvPr/>
        </p:nvGrpSpPr>
        <p:grpSpPr>
          <a:xfrm>
            <a:off x="20471637" y="4644845"/>
            <a:ext cx="1054557" cy="950350"/>
            <a:chOff x="0" y="0"/>
            <a:chExt cx="1054556" cy="950349"/>
          </a:xfrm>
        </p:grpSpPr>
        <p:pic>
          <p:nvPicPr>
            <p:cNvPr id="461" name="Image" descr="Image"/>
            <p:cNvPicPr>
              <a:picLocks noChangeAspect="1"/>
            </p:cNvPicPr>
            <p:nvPr/>
          </p:nvPicPr>
          <p:blipFill>
            <a:blip r:embed="rId15">
              <a:extLst/>
            </a:blip>
            <a:stretch>
              <a:fillRect/>
            </a:stretch>
          </p:blipFill>
          <p:spPr>
            <a:xfrm>
              <a:off x="127000" y="88900"/>
              <a:ext cx="800557" cy="620150"/>
            </a:xfrm>
            <a:prstGeom prst="rect">
              <a:avLst/>
            </a:prstGeom>
            <a:ln>
              <a:noFill/>
            </a:ln>
            <a:effectLst/>
          </p:spPr>
        </p:pic>
        <p:pic>
          <p:nvPicPr>
            <p:cNvPr id="460" name="Image" descr="Image"/>
            <p:cNvPicPr>
              <a:picLocks noChangeAspect="0"/>
            </p:cNvPicPr>
            <p:nvPr/>
          </p:nvPicPr>
          <p:blipFill>
            <a:blip r:embed="rId16">
              <a:extLst/>
            </a:blip>
            <a:stretch>
              <a:fillRect/>
            </a:stretch>
          </p:blipFill>
          <p:spPr>
            <a:xfrm>
              <a:off x="0" y="-1"/>
              <a:ext cx="1054557" cy="950351"/>
            </a:xfrm>
            <a:prstGeom prst="rect">
              <a:avLst/>
            </a:prstGeom>
            <a:effectLst/>
          </p:spPr>
        </p:pic>
      </p:grpSp>
      <p:grpSp>
        <p:nvGrpSpPr>
          <p:cNvPr id="465" name="Image"/>
          <p:cNvGrpSpPr/>
          <p:nvPr/>
        </p:nvGrpSpPr>
        <p:grpSpPr>
          <a:xfrm>
            <a:off x="21573066" y="4424106"/>
            <a:ext cx="1495786" cy="972503"/>
            <a:chOff x="0" y="0"/>
            <a:chExt cx="1495785" cy="972502"/>
          </a:xfrm>
        </p:grpSpPr>
        <p:pic>
          <p:nvPicPr>
            <p:cNvPr id="464" name="Image" descr="Image"/>
            <p:cNvPicPr>
              <a:picLocks noChangeAspect="1"/>
            </p:cNvPicPr>
            <p:nvPr/>
          </p:nvPicPr>
          <p:blipFill>
            <a:blip r:embed="rId17">
              <a:extLst/>
            </a:blip>
            <a:stretch>
              <a:fillRect/>
            </a:stretch>
          </p:blipFill>
          <p:spPr>
            <a:xfrm>
              <a:off x="127000" y="88900"/>
              <a:ext cx="1241786" cy="642303"/>
            </a:xfrm>
            <a:prstGeom prst="rect">
              <a:avLst/>
            </a:prstGeom>
            <a:ln>
              <a:noFill/>
            </a:ln>
            <a:effectLst/>
          </p:spPr>
        </p:pic>
        <p:pic>
          <p:nvPicPr>
            <p:cNvPr id="463" name="Image" descr="Image"/>
            <p:cNvPicPr>
              <a:picLocks noChangeAspect="0"/>
            </p:cNvPicPr>
            <p:nvPr/>
          </p:nvPicPr>
          <p:blipFill>
            <a:blip r:embed="rId18">
              <a:extLst/>
            </a:blip>
            <a:stretch>
              <a:fillRect/>
            </a:stretch>
          </p:blipFill>
          <p:spPr>
            <a:xfrm>
              <a:off x="0" y="0"/>
              <a:ext cx="1495786" cy="972503"/>
            </a:xfrm>
            <a:prstGeom prst="rect">
              <a:avLst/>
            </a:prstGeom>
            <a:effectLst/>
          </p:spPr>
        </p:pic>
      </p:grpSp>
      <p:grpSp>
        <p:nvGrpSpPr>
          <p:cNvPr id="468" name="Image"/>
          <p:cNvGrpSpPr/>
          <p:nvPr/>
        </p:nvGrpSpPr>
        <p:grpSpPr>
          <a:xfrm>
            <a:off x="21573067" y="5270773"/>
            <a:ext cx="1521896" cy="827349"/>
            <a:chOff x="0" y="0"/>
            <a:chExt cx="1521895" cy="827348"/>
          </a:xfrm>
        </p:grpSpPr>
        <p:pic>
          <p:nvPicPr>
            <p:cNvPr id="467" name="Image" descr="Image"/>
            <p:cNvPicPr>
              <a:picLocks noChangeAspect="1"/>
            </p:cNvPicPr>
            <p:nvPr/>
          </p:nvPicPr>
          <p:blipFill>
            <a:blip r:embed="rId19">
              <a:extLst/>
            </a:blip>
            <a:stretch>
              <a:fillRect/>
            </a:stretch>
          </p:blipFill>
          <p:spPr>
            <a:xfrm>
              <a:off x="127000" y="88900"/>
              <a:ext cx="1267896" cy="497149"/>
            </a:xfrm>
            <a:prstGeom prst="rect">
              <a:avLst/>
            </a:prstGeom>
            <a:ln>
              <a:noFill/>
            </a:ln>
            <a:effectLst/>
          </p:spPr>
        </p:pic>
        <p:pic>
          <p:nvPicPr>
            <p:cNvPr id="466" name="Image" descr="Image"/>
            <p:cNvPicPr>
              <a:picLocks noChangeAspect="0"/>
            </p:cNvPicPr>
            <p:nvPr/>
          </p:nvPicPr>
          <p:blipFill>
            <a:blip r:embed="rId20">
              <a:extLst/>
            </a:blip>
            <a:stretch>
              <a:fillRect/>
            </a:stretch>
          </p:blipFill>
          <p:spPr>
            <a:xfrm>
              <a:off x="0" y="0"/>
              <a:ext cx="1521896" cy="827349"/>
            </a:xfrm>
            <a:prstGeom prst="rect">
              <a:avLst/>
            </a:prstGeom>
            <a:effectLst/>
          </p:spPr>
        </p:pic>
      </p:grpSp>
      <p:sp>
        <p:nvSpPr>
          <p:cNvPr id="469" name="Apache HTTP Server, IIS, Nginx, Lighttpd, Roxen WebServer หรือชุดเว็บเซิร์ฟเวอร์สำเร็จรูปอย่าง XAMPP, Appserv, WinLAMP"/>
          <p:cNvSpPr txBox="1"/>
          <p:nvPr/>
        </p:nvSpPr>
        <p:spPr>
          <a:xfrm>
            <a:off x="16654670" y="7489457"/>
            <a:ext cx="5062750" cy="14629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700"/>
            </a:lvl1pPr>
          </a:lstStyle>
          <a:p>
            <a:pPr/>
            <a:r>
              <a:t>Apache HTTP Server, IIS, Nginx, Lighttpd, Roxen WebServer หรือชุดเว็บเซิร์ฟเวอร์สำเร็จรูปอย่าง XAMPP, Appserv, WinLAMP </a:t>
            </a:r>
          </a:p>
        </p:txBody>
      </p:sp>
      <p:grpSp>
        <p:nvGrpSpPr>
          <p:cNvPr id="472" name="Image"/>
          <p:cNvGrpSpPr/>
          <p:nvPr/>
        </p:nvGrpSpPr>
        <p:grpSpPr>
          <a:xfrm>
            <a:off x="21292159" y="8451581"/>
            <a:ext cx="1623187" cy="1005714"/>
            <a:chOff x="0" y="0"/>
            <a:chExt cx="1623185" cy="1005713"/>
          </a:xfrm>
        </p:grpSpPr>
        <p:pic>
          <p:nvPicPr>
            <p:cNvPr id="471" name="Image" descr="Image"/>
            <p:cNvPicPr>
              <a:picLocks noChangeAspect="1"/>
            </p:cNvPicPr>
            <p:nvPr/>
          </p:nvPicPr>
          <p:blipFill>
            <a:blip r:embed="rId21">
              <a:extLst/>
            </a:blip>
            <a:stretch>
              <a:fillRect/>
            </a:stretch>
          </p:blipFill>
          <p:spPr>
            <a:xfrm>
              <a:off x="127000" y="88900"/>
              <a:ext cx="1369186" cy="675514"/>
            </a:xfrm>
            <a:prstGeom prst="rect">
              <a:avLst/>
            </a:prstGeom>
            <a:ln>
              <a:noFill/>
            </a:ln>
            <a:effectLst/>
          </p:spPr>
        </p:pic>
        <p:pic>
          <p:nvPicPr>
            <p:cNvPr id="470" name="Image" descr="Image"/>
            <p:cNvPicPr>
              <a:picLocks noChangeAspect="0"/>
            </p:cNvPicPr>
            <p:nvPr/>
          </p:nvPicPr>
          <p:blipFill>
            <a:blip r:embed="rId22">
              <a:extLst/>
            </a:blip>
            <a:stretch>
              <a:fillRect/>
            </a:stretch>
          </p:blipFill>
          <p:spPr>
            <a:xfrm>
              <a:off x="0" y="0"/>
              <a:ext cx="1623186" cy="1005714"/>
            </a:xfrm>
            <a:prstGeom prst="rect">
              <a:avLst/>
            </a:prstGeom>
            <a:effectLst/>
          </p:spPr>
        </p:pic>
      </p:grpSp>
      <p:grpSp>
        <p:nvGrpSpPr>
          <p:cNvPr id="475" name="Image"/>
          <p:cNvGrpSpPr/>
          <p:nvPr/>
        </p:nvGrpSpPr>
        <p:grpSpPr>
          <a:xfrm>
            <a:off x="19663044" y="8586137"/>
            <a:ext cx="1495786" cy="769927"/>
            <a:chOff x="0" y="0"/>
            <a:chExt cx="1495785" cy="769925"/>
          </a:xfrm>
        </p:grpSpPr>
        <p:pic>
          <p:nvPicPr>
            <p:cNvPr id="474" name="Image" descr="Image"/>
            <p:cNvPicPr>
              <a:picLocks noChangeAspect="1"/>
            </p:cNvPicPr>
            <p:nvPr/>
          </p:nvPicPr>
          <p:blipFill>
            <a:blip r:embed="rId23">
              <a:extLst/>
            </a:blip>
            <a:stretch>
              <a:fillRect/>
            </a:stretch>
          </p:blipFill>
          <p:spPr>
            <a:xfrm>
              <a:off x="127000" y="88900"/>
              <a:ext cx="1241786" cy="439726"/>
            </a:xfrm>
            <a:prstGeom prst="rect">
              <a:avLst/>
            </a:prstGeom>
            <a:ln>
              <a:noFill/>
            </a:ln>
            <a:effectLst/>
          </p:spPr>
        </p:pic>
        <p:pic>
          <p:nvPicPr>
            <p:cNvPr id="473" name="Image" descr="Image"/>
            <p:cNvPicPr>
              <a:picLocks noChangeAspect="0"/>
            </p:cNvPicPr>
            <p:nvPr/>
          </p:nvPicPr>
          <p:blipFill>
            <a:blip r:embed="rId24">
              <a:extLst/>
            </a:blip>
            <a:stretch>
              <a:fillRect/>
            </a:stretch>
          </p:blipFill>
          <p:spPr>
            <a:xfrm>
              <a:off x="0" y="0"/>
              <a:ext cx="1495786" cy="769926"/>
            </a:xfrm>
            <a:prstGeom prst="rect">
              <a:avLst/>
            </a:prstGeom>
            <a:effectLst/>
          </p:spPr>
        </p:pic>
      </p:grpSp>
      <p:grpSp>
        <p:nvGrpSpPr>
          <p:cNvPr id="478" name="Image"/>
          <p:cNvGrpSpPr/>
          <p:nvPr/>
        </p:nvGrpSpPr>
        <p:grpSpPr>
          <a:xfrm>
            <a:off x="2854918" y="9234947"/>
            <a:ext cx="1623187" cy="1150834"/>
            <a:chOff x="0" y="0"/>
            <a:chExt cx="1623185" cy="1150833"/>
          </a:xfrm>
        </p:grpSpPr>
        <p:pic>
          <p:nvPicPr>
            <p:cNvPr id="477" name="Image" descr="Image"/>
            <p:cNvPicPr>
              <a:picLocks noChangeAspect="1"/>
            </p:cNvPicPr>
            <p:nvPr/>
          </p:nvPicPr>
          <p:blipFill>
            <a:blip r:embed="rId25">
              <a:extLst/>
            </a:blip>
            <a:stretch>
              <a:fillRect/>
            </a:stretch>
          </p:blipFill>
          <p:spPr>
            <a:xfrm>
              <a:off x="127000" y="88900"/>
              <a:ext cx="1369186" cy="820634"/>
            </a:xfrm>
            <a:prstGeom prst="rect">
              <a:avLst/>
            </a:prstGeom>
            <a:ln>
              <a:noFill/>
            </a:ln>
            <a:effectLst/>
          </p:spPr>
        </p:pic>
        <p:pic>
          <p:nvPicPr>
            <p:cNvPr id="476" name="Image" descr="Image"/>
            <p:cNvPicPr>
              <a:picLocks noChangeAspect="0"/>
            </p:cNvPicPr>
            <p:nvPr/>
          </p:nvPicPr>
          <p:blipFill>
            <a:blip r:embed="rId26">
              <a:extLst/>
            </a:blip>
            <a:stretch>
              <a:fillRect/>
            </a:stretch>
          </p:blipFill>
          <p:spPr>
            <a:xfrm>
              <a:off x="0" y="0"/>
              <a:ext cx="1623186" cy="1150834"/>
            </a:xfrm>
            <a:prstGeom prst="rect">
              <a:avLst/>
            </a:prstGeom>
            <a:effectLst/>
          </p:spPr>
        </p:pic>
      </p:grpSp>
      <p:grpSp>
        <p:nvGrpSpPr>
          <p:cNvPr id="481" name="Image"/>
          <p:cNvGrpSpPr/>
          <p:nvPr/>
        </p:nvGrpSpPr>
        <p:grpSpPr>
          <a:xfrm>
            <a:off x="2215497" y="10460786"/>
            <a:ext cx="1861588" cy="841706"/>
            <a:chOff x="0" y="0"/>
            <a:chExt cx="1861587" cy="841705"/>
          </a:xfrm>
        </p:grpSpPr>
        <p:pic>
          <p:nvPicPr>
            <p:cNvPr id="480" name="Image" descr="Image"/>
            <p:cNvPicPr>
              <a:picLocks noChangeAspect="1"/>
            </p:cNvPicPr>
            <p:nvPr/>
          </p:nvPicPr>
          <p:blipFill>
            <a:blip r:embed="rId27">
              <a:extLst/>
            </a:blip>
            <a:stretch>
              <a:fillRect/>
            </a:stretch>
          </p:blipFill>
          <p:spPr>
            <a:xfrm>
              <a:off x="127000" y="88900"/>
              <a:ext cx="1607588" cy="511506"/>
            </a:xfrm>
            <a:prstGeom prst="rect">
              <a:avLst/>
            </a:prstGeom>
            <a:ln>
              <a:noFill/>
            </a:ln>
            <a:effectLst/>
          </p:spPr>
        </p:pic>
        <p:pic>
          <p:nvPicPr>
            <p:cNvPr id="479" name="Image" descr="Image"/>
            <p:cNvPicPr>
              <a:picLocks noChangeAspect="0"/>
            </p:cNvPicPr>
            <p:nvPr/>
          </p:nvPicPr>
          <p:blipFill>
            <a:blip r:embed="rId28">
              <a:extLst/>
            </a:blip>
            <a:stretch>
              <a:fillRect/>
            </a:stretch>
          </p:blipFill>
          <p:spPr>
            <a:xfrm>
              <a:off x="0" y="-1"/>
              <a:ext cx="1861588" cy="841707"/>
            </a:xfrm>
            <a:prstGeom prst="rect">
              <a:avLst/>
            </a:prstGeom>
            <a:effectLst/>
          </p:spPr>
        </p:pic>
      </p:grpSp>
      <p:sp>
        <p:nvSpPr>
          <p:cNvPr id="482" name="phpMyAdmin, Chive, SQLBuddy"/>
          <p:cNvSpPr txBox="1"/>
          <p:nvPr/>
        </p:nvSpPr>
        <p:spPr>
          <a:xfrm>
            <a:off x="4258811" y="10169729"/>
            <a:ext cx="3741802" cy="5981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phpMyAdmin, Chive, SQLBuddy</a:t>
            </a:r>
          </a:p>
        </p:txBody>
      </p:sp>
      <p:grpSp>
        <p:nvGrpSpPr>
          <p:cNvPr id="485" name="Image"/>
          <p:cNvGrpSpPr/>
          <p:nvPr/>
        </p:nvGrpSpPr>
        <p:grpSpPr>
          <a:xfrm>
            <a:off x="16805293" y="10319383"/>
            <a:ext cx="1328283" cy="890296"/>
            <a:chOff x="0" y="0"/>
            <a:chExt cx="1328282" cy="890295"/>
          </a:xfrm>
        </p:grpSpPr>
        <p:pic>
          <p:nvPicPr>
            <p:cNvPr id="484" name="Image" descr="Image"/>
            <p:cNvPicPr>
              <a:picLocks noChangeAspect="1"/>
            </p:cNvPicPr>
            <p:nvPr/>
          </p:nvPicPr>
          <p:blipFill>
            <a:blip r:embed="rId29">
              <a:extLst/>
            </a:blip>
            <a:stretch>
              <a:fillRect/>
            </a:stretch>
          </p:blipFill>
          <p:spPr>
            <a:xfrm>
              <a:off x="127000" y="88900"/>
              <a:ext cx="1074283" cy="560096"/>
            </a:xfrm>
            <a:prstGeom prst="rect">
              <a:avLst/>
            </a:prstGeom>
            <a:ln>
              <a:noFill/>
            </a:ln>
            <a:effectLst/>
          </p:spPr>
        </p:pic>
        <p:pic>
          <p:nvPicPr>
            <p:cNvPr id="483" name="Image" descr="Image"/>
            <p:cNvPicPr>
              <a:picLocks noChangeAspect="0"/>
            </p:cNvPicPr>
            <p:nvPr/>
          </p:nvPicPr>
          <p:blipFill>
            <a:blip r:embed="rId30">
              <a:extLst/>
            </a:blip>
            <a:stretch>
              <a:fillRect/>
            </a:stretch>
          </p:blipFill>
          <p:spPr>
            <a:xfrm>
              <a:off x="0" y="0"/>
              <a:ext cx="1328283" cy="890296"/>
            </a:xfrm>
            <a:prstGeom prst="rect">
              <a:avLst/>
            </a:prstGeom>
            <a:effectLst/>
          </p:spPr>
        </p:pic>
      </p:grpSp>
      <p:sp>
        <p:nvSpPr>
          <p:cNvPr id="486" name="Edit Plus, Notepad, Notepad++"/>
          <p:cNvSpPr txBox="1"/>
          <p:nvPr/>
        </p:nvSpPr>
        <p:spPr>
          <a:xfrm>
            <a:off x="3407876" y="7239124"/>
            <a:ext cx="3684652" cy="59817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Edit Plus, Notepad, Notepad++</a:t>
            </a:r>
          </a:p>
        </p:txBody>
      </p:sp>
      <p:grpSp>
        <p:nvGrpSpPr>
          <p:cNvPr id="489" name="Image"/>
          <p:cNvGrpSpPr/>
          <p:nvPr/>
        </p:nvGrpSpPr>
        <p:grpSpPr>
          <a:xfrm>
            <a:off x="2352036" y="6282678"/>
            <a:ext cx="965609" cy="1150643"/>
            <a:chOff x="0" y="0"/>
            <a:chExt cx="965607" cy="1150642"/>
          </a:xfrm>
        </p:grpSpPr>
        <p:pic>
          <p:nvPicPr>
            <p:cNvPr id="488" name="Image" descr="Image"/>
            <p:cNvPicPr>
              <a:picLocks noChangeAspect="1"/>
            </p:cNvPicPr>
            <p:nvPr/>
          </p:nvPicPr>
          <p:blipFill>
            <a:blip r:embed="rId31">
              <a:extLst/>
            </a:blip>
            <a:stretch>
              <a:fillRect/>
            </a:stretch>
          </p:blipFill>
          <p:spPr>
            <a:xfrm>
              <a:off x="127000" y="88900"/>
              <a:ext cx="711608" cy="820443"/>
            </a:xfrm>
            <a:prstGeom prst="rect">
              <a:avLst/>
            </a:prstGeom>
            <a:ln>
              <a:noFill/>
            </a:ln>
            <a:effectLst/>
          </p:spPr>
        </p:pic>
        <p:pic>
          <p:nvPicPr>
            <p:cNvPr id="487" name="Image" descr="Image"/>
            <p:cNvPicPr>
              <a:picLocks noChangeAspect="0"/>
            </p:cNvPicPr>
            <p:nvPr/>
          </p:nvPicPr>
          <p:blipFill>
            <a:blip r:embed="rId32">
              <a:extLst/>
            </a:blip>
            <a:stretch>
              <a:fillRect/>
            </a:stretch>
          </p:blipFill>
          <p:spPr>
            <a:xfrm>
              <a:off x="0" y="0"/>
              <a:ext cx="965608" cy="1150643"/>
            </a:xfrm>
            <a:prstGeom prst="rect">
              <a:avLst/>
            </a:prstGeom>
            <a:effectLst/>
          </p:spPr>
        </p:pic>
      </p:grpSp>
      <p:grpSp>
        <p:nvGrpSpPr>
          <p:cNvPr id="492" name="Image"/>
          <p:cNvGrpSpPr/>
          <p:nvPr/>
        </p:nvGrpSpPr>
        <p:grpSpPr>
          <a:xfrm>
            <a:off x="1933647" y="7495773"/>
            <a:ext cx="1427358" cy="1170476"/>
            <a:chOff x="0" y="0"/>
            <a:chExt cx="1427357" cy="1170475"/>
          </a:xfrm>
        </p:grpSpPr>
        <p:pic>
          <p:nvPicPr>
            <p:cNvPr id="491" name="Image" descr="Image"/>
            <p:cNvPicPr>
              <a:picLocks noChangeAspect="1"/>
            </p:cNvPicPr>
            <p:nvPr/>
          </p:nvPicPr>
          <p:blipFill>
            <a:blip r:embed="rId33">
              <a:extLst/>
            </a:blip>
            <a:stretch>
              <a:fillRect/>
            </a:stretch>
          </p:blipFill>
          <p:spPr>
            <a:xfrm>
              <a:off x="127000" y="88900"/>
              <a:ext cx="1173358" cy="840276"/>
            </a:xfrm>
            <a:prstGeom prst="rect">
              <a:avLst/>
            </a:prstGeom>
            <a:ln>
              <a:noFill/>
            </a:ln>
            <a:effectLst/>
          </p:spPr>
        </p:pic>
        <p:pic>
          <p:nvPicPr>
            <p:cNvPr id="490" name="Image" descr="Image"/>
            <p:cNvPicPr>
              <a:picLocks noChangeAspect="0"/>
            </p:cNvPicPr>
            <p:nvPr/>
          </p:nvPicPr>
          <p:blipFill>
            <a:blip r:embed="rId34">
              <a:extLst/>
            </a:blip>
            <a:stretch>
              <a:fillRect/>
            </a:stretch>
          </p:blipFill>
          <p:spPr>
            <a:xfrm>
              <a:off x="0" y="0"/>
              <a:ext cx="1427358" cy="1170476"/>
            </a:xfrm>
            <a:prstGeom prst="rect">
              <a:avLst/>
            </a:prstGeom>
            <a:effectLst/>
          </p:spPr>
        </p:pic>
      </p:grpSp>
      <p:sp>
        <p:nvSpPr>
          <p:cNvPr id="493" name="สำหรับเรียกใช้งาน Moodle บน Desktop เช่น Chrome, Firefox, Safari,  Edge, Internet Explorer สำหรับเรียกใช้งาน Moodle บน Mobile  เช่น MobileSafari, Google Chrome"/>
          <p:cNvSpPr txBox="1"/>
          <p:nvPr/>
        </p:nvSpPr>
        <p:spPr>
          <a:xfrm>
            <a:off x="1388659" y="4016932"/>
            <a:ext cx="6847143" cy="146291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r">
              <a:defRPr sz="2700"/>
            </a:pPr>
            <a:r>
              <a:t>สำหรับเรียกใช้งาน Moodle บน Desktop เช่น Chrome, Firefox, Safari, </a:t>
            </a:r>
            <a:br/>
            <a:r>
              <a:t>Edge, Internet Explorer สำหรับเรียกใช้งาน Moodle บน Mobile </a:t>
            </a:r>
            <a:br/>
            <a:r>
              <a:t>เช่น MobileSafari, Google Chrome</a:t>
            </a:r>
          </a:p>
        </p:txBody>
      </p:sp>
      <p:grpSp>
        <p:nvGrpSpPr>
          <p:cNvPr id="496" name="Image"/>
          <p:cNvGrpSpPr/>
          <p:nvPr/>
        </p:nvGrpSpPr>
        <p:grpSpPr>
          <a:xfrm>
            <a:off x="1308518" y="3098997"/>
            <a:ext cx="859321" cy="938391"/>
            <a:chOff x="0" y="0"/>
            <a:chExt cx="859320" cy="938389"/>
          </a:xfrm>
        </p:grpSpPr>
        <p:pic>
          <p:nvPicPr>
            <p:cNvPr id="495" name="Image" descr="Image"/>
            <p:cNvPicPr>
              <a:picLocks noChangeAspect="1"/>
            </p:cNvPicPr>
            <p:nvPr/>
          </p:nvPicPr>
          <p:blipFill>
            <a:blip r:embed="rId35">
              <a:extLst/>
            </a:blip>
            <a:stretch>
              <a:fillRect/>
            </a:stretch>
          </p:blipFill>
          <p:spPr>
            <a:xfrm>
              <a:off x="127000" y="88900"/>
              <a:ext cx="605321" cy="608190"/>
            </a:xfrm>
            <a:prstGeom prst="rect">
              <a:avLst/>
            </a:prstGeom>
            <a:ln>
              <a:noFill/>
            </a:ln>
            <a:effectLst/>
          </p:spPr>
        </p:pic>
        <p:pic>
          <p:nvPicPr>
            <p:cNvPr id="494" name="Image" descr="Image"/>
            <p:cNvPicPr>
              <a:picLocks noChangeAspect="0"/>
            </p:cNvPicPr>
            <p:nvPr/>
          </p:nvPicPr>
          <p:blipFill>
            <a:blip r:embed="rId36">
              <a:extLst/>
            </a:blip>
            <a:stretch>
              <a:fillRect/>
            </a:stretch>
          </p:blipFill>
          <p:spPr>
            <a:xfrm>
              <a:off x="0" y="0"/>
              <a:ext cx="859321" cy="938390"/>
            </a:xfrm>
            <a:prstGeom prst="rect">
              <a:avLst/>
            </a:prstGeom>
            <a:effectLst/>
          </p:spPr>
        </p:pic>
      </p:grpSp>
      <p:grpSp>
        <p:nvGrpSpPr>
          <p:cNvPr id="499" name="Image"/>
          <p:cNvGrpSpPr/>
          <p:nvPr/>
        </p:nvGrpSpPr>
        <p:grpSpPr>
          <a:xfrm>
            <a:off x="3208163" y="3185661"/>
            <a:ext cx="859322" cy="890572"/>
            <a:chOff x="0" y="0"/>
            <a:chExt cx="859320" cy="890571"/>
          </a:xfrm>
        </p:grpSpPr>
        <p:pic>
          <p:nvPicPr>
            <p:cNvPr id="498" name="Image" descr="Image"/>
            <p:cNvPicPr>
              <a:picLocks noChangeAspect="1"/>
            </p:cNvPicPr>
            <p:nvPr/>
          </p:nvPicPr>
          <p:blipFill>
            <a:blip r:embed="rId37">
              <a:extLst/>
            </a:blip>
            <a:stretch>
              <a:fillRect/>
            </a:stretch>
          </p:blipFill>
          <p:spPr>
            <a:xfrm>
              <a:off x="127000" y="88900"/>
              <a:ext cx="605321" cy="560372"/>
            </a:xfrm>
            <a:prstGeom prst="rect">
              <a:avLst/>
            </a:prstGeom>
            <a:ln>
              <a:noFill/>
            </a:ln>
            <a:effectLst/>
          </p:spPr>
        </p:pic>
        <p:pic>
          <p:nvPicPr>
            <p:cNvPr id="497" name="Image" descr="Image"/>
            <p:cNvPicPr>
              <a:picLocks noChangeAspect="0"/>
            </p:cNvPicPr>
            <p:nvPr/>
          </p:nvPicPr>
          <p:blipFill>
            <a:blip r:embed="rId38">
              <a:extLst/>
            </a:blip>
            <a:stretch>
              <a:fillRect/>
            </a:stretch>
          </p:blipFill>
          <p:spPr>
            <a:xfrm>
              <a:off x="0" y="0"/>
              <a:ext cx="859321" cy="890572"/>
            </a:xfrm>
            <a:prstGeom prst="rect">
              <a:avLst/>
            </a:prstGeom>
            <a:effectLst/>
          </p:spPr>
        </p:pic>
      </p:grpSp>
      <p:grpSp>
        <p:nvGrpSpPr>
          <p:cNvPr id="502" name="Image"/>
          <p:cNvGrpSpPr/>
          <p:nvPr/>
        </p:nvGrpSpPr>
        <p:grpSpPr>
          <a:xfrm>
            <a:off x="2281975" y="3144950"/>
            <a:ext cx="859322" cy="899460"/>
            <a:chOff x="0" y="0"/>
            <a:chExt cx="859320" cy="899459"/>
          </a:xfrm>
        </p:grpSpPr>
        <p:pic>
          <p:nvPicPr>
            <p:cNvPr id="501" name="Image" descr="Image"/>
            <p:cNvPicPr>
              <a:picLocks noChangeAspect="1"/>
            </p:cNvPicPr>
            <p:nvPr/>
          </p:nvPicPr>
          <p:blipFill>
            <a:blip r:embed="rId39">
              <a:extLst/>
            </a:blip>
            <a:stretch>
              <a:fillRect/>
            </a:stretch>
          </p:blipFill>
          <p:spPr>
            <a:xfrm>
              <a:off x="127000" y="88900"/>
              <a:ext cx="605321" cy="569260"/>
            </a:xfrm>
            <a:prstGeom prst="rect">
              <a:avLst/>
            </a:prstGeom>
            <a:ln>
              <a:noFill/>
            </a:ln>
            <a:effectLst/>
          </p:spPr>
        </p:pic>
        <p:pic>
          <p:nvPicPr>
            <p:cNvPr id="500" name="Image" descr="Image"/>
            <p:cNvPicPr>
              <a:picLocks noChangeAspect="0"/>
            </p:cNvPicPr>
            <p:nvPr/>
          </p:nvPicPr>
          <p:blipFill>
            <a:blip r:embed="rId40">
              <a:extLst/>
            </a:blip>
            <a:stretch>
              <a:fillRect/>
            </a:stretch>
          </p:blipFill>
          <p:spPr>
            <a:xfrm>
              <a:off x="0" y="0"/>
              <a:ext cx="859321" cy="899460"/>
            </a:xfrm>
            <a:prstGeom prst="rect">
              <a:avLst/>
            </a:prstGeom>
            <a:effectLst/>
          </p:spPr>
        </p:pic>
      </p:grpSp>
      <p:grpSp>
        <p:nvGrpSpPr>
          <p:cNvPr id="505" name="Image"/>
          <p:cNvGrpSpPr/>
          <p:nvPr/>
        </p:nvGrpSpPr>
        <p:grpSpPr>
          <a:xfrm>
            <a:off x="2748885" y="5009026"/>
            <a:ext cx="794812" cy="841706"/>
            <a:chOff x="0" y="0"/>
            <a:chExt cx="794810" cy="841705"/>
          </a:xfrm>
        </p:grpSpPr>
        <p:pic>
          <p:nvPicPr>
            <p:cNvPr id="504" name="Image" descr="Image"/>
            <p:cNvPicPr>
              <a:picLocks noChangeAspect="1"/>
            </p:cNvPicPr>
            <p:nvPr/>
          </p:nvPicPr>
          <p:blipFill>
            <a:blip r:embed="rId41">
              <a:extLst/>
            </a:blip>
            <a:stretch>
              <a:fillRect/>
            </a:stretch>
          </p:blipFill>
          <p:spPr>
            <a:xfrm>
              <a:off x="127000" y="88900"/>
              <a:ext cx="540811" cy="511506"/>
            </a:xfrm>
            <a:prstGeom prst="rect">
              <a:avLst/>
            </a:prstGeom>
            <a:ln>
              <a:noFill/>
            </a:ln>
            <a:effectLst/>
          </p:spPr>
        </p:pic>
        <p:pic>
          <p:nvPicPr>
            <p:cNvPr id="503" name="Image" descr="Image"/>
            <p:cNvPicPr>
              <a:picLocks noChangeAspect="0"/>
            </p:cNvPicPr>
            <p:nvPr/>
          </p:nvPicPr>
          <p:blipFill>
            <a:blip r:embed="rId42">
              <a:extLst/>
            </a:blip>
            <a:stretch>
              <a:fillRect/>
            </a:stretch>
          </p:blipFill>
          <p:spPr>
            <a:xfrm>
              <a:off x="0" y="-1"/>
              <a:ext cx="794811" cy="841707"/>
            </a:xfrm>
            <a:prstGeom prst="rect">
              <a:avLst/>
            </a:prstGeom>
            <a:effectLst/>
          </p:spPr>
        </p:pic>
      </p:grpSp>
      <p:grpSp>
        <p:nvGrpSpPr>
          <p:cNvPr id="508" name="Image"/>
          <p:cNvGrpSpPr/>
          <p:nvPr/>
        </p:nvGrpSpPr>
        <p:grpSpPr>
          <a:xfrm>
            <a:off x="3600906" y="5012868"/>
            <a:ext cx="731911" cy="834021"/>
            <a:chOff x="0" y="0"/>
            <a:chExt cx="731909" cy="834020"/>
          </a:xfrm>
        </p:grpSpPr>
        <p:pic>
          <p:nvPicPr>
            <p:cNvPr id="507" name="Image" descr="Image"/>
            <p:cNvPicPr>
              <a:picLocks noChangeAspect="1"/>
            </p:cNvPicPr>
            <p:nvPr/>
          </p:nvPicPr>
          <p:blipFill>
            <a:blip r:embed="rId43">
              <a:extLst/>
            </a:blip>
            <a:stretch>
              <a:fillRect/>
            </a:stretch>
          </p:blipFill>
          <p:spPr>
            <a:xfrm>
              <a:off x="127000" y="88900"/>
              <a:ext cx="477910" cy="503821"/>
            </a:xfrm>
            <a:prstGeom prst="rect">
              <a:avLst/>
            </a:prstGeom>
            <a:ln>
              <a:noFill/>
            </a:ln>
            <a:effectLst/>
          </p:spPr>
        </p:pic>
        <p:pic>
          <p:nvPicPr>
            <p:cNvPr id="506" name="Image" descr="Image"/>
            <p:cNvPicPr>
              <a:picLocks noChangeAspect="0"/>
            </p:cNvPicPr>
            <p:nvPr/>
          </p:nvPicPr>
          <p:blipFill>
            <a:blip r:embed="rId44">
              <a:extLst/>
            </a:blip>
            <a:stretch>
              <a:fillRect/>
            </a:stretch>
          </p:blipFill>
          <p:spPr>
            <a:xfrm>
              <a:off x="0" y="0"/>
              <a:ext cx="731910" cy="834021"/>
            </a:xfrm>
            <a:prstGeom prst="rect">
              <a:avLst/>
            </a:prstGeom>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ความต้องการด้านฮาร์ดแวร์ก่อนการติดตั้ง Moodle"/>
          <p:cNvSpPr txBox="1"/>
          <p:nvPr>
            <p:ph type="title"/>
          </p:nvPr>
        </p:nvSpPr>
        <p:spPr>
          <a:xfrm>
            <a:off x="3240616" y="808334"/>
            <a:ext cx="21348701" cy="2169452"/>
          </a:xfrm>
          <a:prstGeom prst="rect">
            <a:avLst/>
          </a:prstGeom>
        </p:spPr>
        <p:txBody>
          <a:bodyPr/>
          <a:lstStyle>
            <a:lvl1pPr>
              <a:defRPr sz="7500"/>
            </a:lvl1pPr>
          </a:lstStyle>
          <a:p>
            <a:pPr/>
            <a:r>
              <a:t>ความต้องการด้านฮาร์ดแวร์ก่อนการติดตั้ง Moodle</a:t>
            </a:r>
          </a:p>
        </p:txBody>
      </p:sp>
      <p:sp>
        <p:nvSpPr>
          <p:cNvPr id="511"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514" name="Image"/>
          <p:cNvGrpSpPr/>
          <p:nvPr/>
        </p:nvGrpSpPr>
        <p:grpSpPr>
          <a:xfrm>
            <a:off x="7079653" y="4273414"/>
            <a:ext cx="1921968" cy="1765428"/>
            <a:chOff x="0" y="0"/>
            <a:chExt cx="1921966" cy="1765427"/>
          </a:xfrm>
        </p:grpSpPr>
        <p:pic>
          <p:nvPicPr>
            <p:cNvPr id="513" name="Image" descr="Image"/>
            <p:cNvPicPr>
              <a:picLocks noChangeAspect="1"/>
            </p:cNvPicPr>
            <p:nvPr/>
          </p:nvPicPr>
          <p:blipFill>
            <a:blip r:embed="rId2">
              <a:extLst/>
            </a:blip>
            <a:stretch>
              <a:fillRect/>
            </a:stretch>
          </p:blipFill>
          <p:spPr>
            <a:xfrm>
              <a:off x="127000" y="88900"/>
              <a:ext cx="1667967" cy="1435228"/>
            </a:xfrm>
            <a:prstGeom prst="rect">
              <a:avLst/>
            </a:prstGeom>
            <a:ln>
              <a:noFill/>
            </a:ln>
            <a:effectLst/>
          </p:spPr>
        </p:pic>
        <p:pic>
          <p:nvPicPr>
            <p:cNvPr id="512" name="Image" descr="Image"/>
            <p:cNvPicPr>
              <a:picLocks noChangeAspect="0"/>
            </p:cNvPicPr>
            <p:nvPr/>
          </p:nvPicPr>
          <p:blipFill>
            <a:blip r:embed="rId3">
              <a:extLst/>
            </a:blip>
            <a:stretch>
              <a:fillRect/>
            </a:stretch>
          </p:blipFill>
          <p:spPr>
            <a:xfrm>
              <a:off x="0" y="-1"/>
              <a:ext cx="1921967" cy="1765429"/>
            </a:xfrm>
            <a:prstGeom prst="rect">
              <a:avLst/>
            </a:prstGeom>
            <a:effectLst/>
          </p:spPr>
        </p:pic>
      </p:grpSp>
      <p:grpSp>
        <p:nvGrpSpPr>
          <p:cNvPr id="517" name="Image"/>
          <p:cNvGrpSpPr/>
          <p:nvPr/>
        </p:nvGrpSpPr>
        <p:grpSpPr>
          <a:xfrm>
            <a:off x="13967983" y="4159282"/>
            <a:ext cx="2223257" cy="1621158"/>
            <a:chOff x="0" y="0"/>
            <a:chExt cx="2223256" cy="1621157"/>
          </a:xfrm>
        </p:grpSpPr>
        <p:pic>
          <p:nvPicPr>
            <p:cNvPr id="516" name="Image" descr="Image"/>
            <p:cNvPicPr>
              <a:picLocks noChangeAspect="1"/>
            </p:cNvPicPr>
            <p:nvPr/>
          </p:nvPicPr>
          <p:blipFill>
            <a:blip r:embed="rId4">
              <a:extLst/>
            </a:blip>
            <a:stretch>
              <a:fillRect/>
            </a:stretch>
          </p:blipFill>
          <p:spPr>
            <a:xfrm>
              <a:off x="127000" y="88900"/>
              <a:ext cx="1969257" cy="1290958"/>
            </a:xfrm>
            <a:prstGeom prst="rect">
              <a:avLst/>
            </a:prstGeom>
            <a:ln>
              <a:noFill/>
            </a:ln>
            <a:effectLst/>
          </p:spPr>
        </p:pic>
        <p:pic>
          <p:nvPicPr>
            <p:cNvPr id="515" name="Image" descr="Image"/>
            <p:cNvPicPr>
              <a:picLocks noChangeAspect="0"/>
            </p:cNvPicPr>
            <p:nvPr/>
          </p:nvPicPr>
          <p:blipFill>
            <a:blip r:embed="rId5">
              <a:extLst/>
            </a:blip>
            <a:stretch>
              <a:fillRect/>
            </a:stretch>
          </p:blipFill>
          <p:spPr>
            <a:xfrm>
              <a:off x="0" y="0"/>
              <a:ext cx="2223257" cy="1621158"/>
            </a:xfrm>
            <a:prstGeom prst="rect">
              <a:avLst/>
            </a:prstGeom>
            <a:effectLst/>
          </p:spPr>
        </p:pic>
      </p:grpSp>
      <p:grpSp>
        <p:nvGrpSpPr>
          <p:cNvPr id="520" name="Image"/>
          <p:cNvGrpSpPr/>
          <p:nvPr/>
        </p:nvGrpSpPr>
        <p:grpSpPr>
          <a:xfrm>
            <a:off x="13967983" y="9362000"/>
            <a:ext cx="2223257" cy="1418475"/>
            <a:chOff x="0" y="0"/>
            <a:chExt cx="2223256" cy="1418473"/>
          </a:xfrm>
        </p:grpSpPr>
        <p:pic>
          <p:nvPicPr>
            <p:cNvPr id="519" name="Image" descr="Image"/>
            <p:cNvPicPr>
              <a:picLocks noChangeAspect="1"/>
            </p:cNvPicPr>
            <p:nvPr/>
          </p:nvPicPr>
          <p:blipFill>
            <a:blip r:embed="rId6">
              <a:extLst/>
            </a:blip>
            <a:stretch>
              <a:fillRect/>
            </a:stretch>
          </p:blipFill>
          <p:spPr>
            <a:xfrm>
              <a:off x="127000" y="88900"/>
              <a:ext cx="1969257" cy="1088274"/>
            </a:xfrm>
            <a:prstGeom prst="rect">
              <a:avLst/>
            </a:prstGeom>
            <a:ln>
              <a:noFill/>
            </a:ln>
            <a:effectLst/>
          </p:spPr>
        </p:pic>
        <p:pic>
          <p:nvPicPr>
            <p:cNvPr id="518" name="Image" descr="Image"/>
            <p:cNvPicPr>
              <a:picLocks noChangeAspect="0"/>
            </p:cNvPicPr>
            <p:nvPr/>
          </p:nvPicPr>
          <p:blipFill>
            <a:blip r:embed="rId7">
              <a:extLst/>
            </a:blip>
            <a:stretch>
              <a:fillRect/>
            </a:stretch>
          </p:blipFill>
          <p:spPr>
            <a:xfrm>
              <a:off x="0" y="0"/>
              <a:ext cx="2223257" cy="1418474"/>
            </a:xfrm>
            <a:prstGeom prst="rect">
              <a:avLst/>
            </a:prstGeom>
            <a:effectLst/>
          </p:spPr>
        </p:pic>
      </p:grpSp>
      <p:sp>
        <p:nvSpPr>
          <p:cNvPr id="521" name="หน่วยความจำ: ขั้นต่ำ 512 MB, 1 GB หรือมากกว่า 8 GB  หากมีแนวโน้มจะใช้งานรองรับสมาชิกที่มีจำนวนมาก ที่เซิร์ฟเวอร์ขนาดใหญ่"/>
          <p:cNvSpPr txBox="1"/>
          <p:nvPr/>
        </p:nvSpPr>
        <p:spPr>
          <a:xfrm>
            <a:off x="16066210" y="9383302"/>
            <a:ext cx="7247702" cy="17654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7916" indent="-370416">
              <a:buSzPct val="171000"/>
              <a:buChar char="•"/>
            </a:pPr>
            <a:r>
              <a:t>หน่วยความจำ: ขั้นต่ำ 512 MB, 1 GB หรือมากกว่า 8 GB </a:t>
            </a:r>
            <a:br/>
            <a:r>
              <a:t>หากมีแนวโน้มจะใช้งานรองรับสมาชิกที่มีจำนวนมาก</a:t>
            </a:r>
            <a:br/>
            <a:r>
              <a:t>ที่เซิร์ฟเวอร์ขนาดใหญ่</a:t>
            </a:r>
          </a:p>
        </p:txBody>
      </p:sp>
      <p:sp>
        <p:nvSpPr>
          <p:cNvPr id="522" name="พื้นที่ดิสก์: 200 MB สำหรับเก็บรหัส Moodle  และจัดเก็บเนื้อหาเพิ่มขั้นต่ำอีก 5 GB"/>
          <p:cNvSpPr txBox="1"/>
          <p:nvPr/>
        </p:nvSpPr>
        <p:spPr>
          <a:xfrm>
            <a:off x="1271309" y="4565323"/>
            <a:ext cx="6343517" cy="11816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7916" indent="-370416">
              <a:buSzPct val="171000"/>
              <a:buChar char="•"/>
              <a:defRPr sz="3200"/>
            </a:pPr>
            <a:r>
              <a:t>พื้นที่ดิสก์: 200 MB สำหรับเก็บรหัส Moodle </a:t>
            </a:r>
            <a:br/>
            <a:r>
              <a:t>และจัดเก็บเนื้อหาเพิ่มขั้นต่ำอีก 5 GB </a:t>
            </a:r>
          </a:p>
        </p:txBody>
      </p:sp>
      <p:sp>
        <p:nvSpPr>
          <p:cNvPr id="523" name="หน่วยประมวลผล: 1 GHz (นาที), 2GHz แนะนำให้ใช้  dual core หรือมากกว่า"/>
          <p:cNvSpPr txBox="1"/>
          <p:nvPr/>
        </p:nvSpPr>
        <p:spPr>
          <a:xfrm>
            <a:off x="16523179" y="4220435"/>
            <a:ext cx="6875630" cy="12066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87916" indent="-370416">
              <a:buSzPct val="171000"/>
              <a:buChar char="•"/>
            </a:pPr>
            <a:r>
              <a:t>หน่วยประมวลผล: 1 GHz (นาที), 2GHz แนะนำให้ใช้ </a:t>
            </a:r>
            <a:br/>
            <a:r>
              <a:t>dual core หรือมากกว่า</a:t>
            </a:r>
          </a:p>
        </p:txBody>
      </p:sp>
      <p:sp>
        <p:nvSpPr>
          <p:cNvPr id="524" name="ควรพิจารณาแยกเซิร์ฟเวอร์เว็บ &quot;ส่วนหน้าสุด&quot;  และฐานข้อมูล ออกจากกัน เพื่อให้ง่ายต่อการปรับแต่งเข้าหากัน"/>
          <p:cNvSpPr txBox="1"/>
          <p:nvPr/>
        </p:nvSpPr>
        <p:spPr>
          <a:xfrm>
            <a:off x="314009" y="9033984"/>
            <a:ext cx="6275887" cy="1765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a:r>
              <a:t>ควรพิจารณาแยกเซิร์ฟเวอร์เว็บ "ส่วนหน้าสุด" </a:t>
            </a:r>
            <a:br/>
            <a:r>
              <a:t>และฐานข้อมูล ออกจากกัน</a:t>
            </a:r>
            <a:br/>
            <a:r>
              <a:t>เพื่อให้ง่ายต่อการปรับแต่งเข้าหากัน</a:t>
            </a:r>
          </a:p>
        </p:txBody>
      </p:sp>
      <p:pic>
        <p:nvPicPr>
          <p:cNvPr id="525" name="CPU1.png" descr="CPU1.png"/>
          <p:cNvPicPr>
            <a:picLocks noChangeAspect="1"/>
          </p:cNvPicPr>
          <p:nvPr/>
        </p:nvPicPr>
        <p:blipFill>
          <a:blip r:embed="rId8">
            <a:extLst/>
          </a:blip>
          <a:stretch>
            <a:fillRect/>
          </a:stretch>
        </p:blipFill>
        <p:spPr>
          <a:xfrm>
            <a:off x="10012712" y="5414703"/>
            <a:ext cx="2944179" cy="3732798"/>
          </a:xfrm>
          <a:prstGeom prst="rect">
            <a:avLst/>
          </a:prstGeom>
          <a:ln w="12700">
            <a:miter lim="400000"/>
          </a:ln>
        </p:spPr>
      </p:pic>
      <p:sp>
        <p:nvSpPr>
          <p:cNvPr id="526" name="Hardware"/>
          <p:cNvSpPr txBox="1"/>
          <p:nvPr/>
        </p:nvSpPr>
        <p:spPr>
          <a:xfrm>
            <a:off x="10548573" y="4398553"/>
            <a:ext cx="2154318" cy="85039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defRPr b="1" sz="4300">
                <a:solidFill>
                  <a:schemeClr val="accent5">
                    <a:hueOff val="-82419"/>
                    <a:satOff val="-9513"/>
                    <a:lumOff val="-16343"/>
                  </a:schemeClr>
                </a:solidFill>
              </a:defRPr>
            </a:lvl1pPr>
          </a:lstStyle>
          <a:p>
            <a:pPr/>
            <a:r>
              <a:t>Hardware</a:t>
            </a:r>
          </a:p>
        </p:txBody>
      </p:sp>
      <p:pic>
        <p:nvPicPr>
          <p:cNvPr id="527" name="moodle-stack-220x234.png" descr="moodle-stack-220x234.png"/>
          <p:cNvPicPr>
            <a:picLocks noChangeAspect="1"/>
          </p:cNvPicPr>
          <p:nvPr/>
        </p:nvPicPr>
        <p:blipFill>
          <a:blip r:embed="rId9">
            <a:extLst/>
          </a:blip>
          <a:stretch>
            <a:fillRect/>
          </a:stretch>
        </p:blipFill>
        <p:spPr>
          <a:xfrm>
            <a:off x="11323761" y="7072393"/>
            <a:ext cx="909557" cy="967437"/>
          </a:xfrm>
          <a:prstGeom prst="rect">
            <a:avLst/>
          </a:prstGeom>
          <a:ln w="12700">
            <a:miter lim="400000"/>
          </a:ln>
        </p:spPr>
      </p:pic>
      <p:pic>
        <p:nvPicPr>
          <p:cNvPr id="528" name="host.png" descr="host.png"/>
          <p:cNvPicPr>
            <a:picLocks noChangeAspect="1"/>
          </p:cNvPicPr>
          <p:nvPr/>
        </p:nvPicPr>
        <p:blipFill>
          <a:blip r:embed="rId10">
            <a:extLst/>
          </a:blip>
          <a:stretch>
            <a:fillRect/>
          </a:stretch>
        </p:blipFill>
        <p:spPr>
          <a:xfrm>
            <a:off x="6861704" y="8420496"/>
            <a:ext cx="2685259" cy="2352798"/>
          </a:xfrm>
          <a:prstGeom prst="rect">
            <a:avLst/>
          </a:prstGeom>
          <a:ln w="12700">
            <a:miter lim="400000"/>
          </a:ln>
        </p:spPr>
      </p:pic>
      <p:pic>
        <p:nvPicPr>
          <p:cNvPr id="529" name="Line" descr="Line"/>
          <p:cNvPicPr>
            <a:picLocks noChangeAspect="0"/>
          </p:cNvPicPr>
          <p:nvPr/>
        </p:nvPicPr>
        <p:blipFill>
          <a:blip r:embed="rId11">
            <a:extLst/>
          </a:blip>
          <a:stretch>
            <a:fillRect/>
          </a:stretch>
        </p:blipFill>
        <p:spPr>
          <a:xfrm rot="19801956">
            <a:off x="12414125" y="5829536"/>
            <a:ext cx="1627782" cy="352235"/>
          </a:xfrm>
          <a:prstGeom prst="rect">
            <a:avLst/>
          </a:prstGeom>
        </p:spPr>
      </p:pic>
      <p:pic>
        <p:nvPicPr>
          <p:cNvPr id="531" name="Line" descr="Line"/>
          <p:cNvPicPr>
            <a:picLocks noChangeAspect="0"/>
          </p:cNvPicPr>
          <p:nvPr/>
        </p:nvPicPr>
        <p:blipFill>
          <a:blip r:embed="rId12">
            <a:extLst/>
          </a:blip>
          <a:stretch>
            <a:fillRect/>
          </a:stretch>
        </p:blipFill>
        <p:spPr>
          <a:xfrm rot="1816930">
            <a:off x="12412115" y="9064038"/>
            <a:ext cx="1629589" cy="352235"/>
          </a:xfrm>
          <a:prstGeom prst="rect">
            <a:avLst/>
          </a:prstGeom>
        </p:spPr>
      </p:pic>
      <p:pic>
        <p:nvPicPr>
          <p:cNvPr id="533" name="Line" descr="Line"/>
          <p:cNvPicPr>
            <a:picLocks noChangeAspect="0"/>
          </p:cNvPicPr>
          <p:nvPr/>
        </p:nvPicPr>
        <p:blipFill>
          <a:blip r:embed="rId13">
            <a:extLst/>
          </a:blip>
          <a:stretch>
            <a:fillRect/>
          </a:stretch>
        </p:blipFill>
        <p:spPr>
          <a:xfrm rot="12509232">
            <a:off x="8816368" y="6201777"/>
            <a:ext cx="1669328" cy="352234"/>
          </a:xfrm>
          <a:prstGeom prst="rect">
            <a:avLst/>
          </a:prstGeom>
        </p:spPr>
      </p:pic>
      <p:pic>
        <p:nvPicPr>
          <p:cNvPr id="535" name="Line" descr="Line"/>
          <p:cNvPicPr>
            <a:picLocks noChangeAspect="0"/>
          </p:cNvPicPr>
          <p:nvPr/>
        </p:nvPicPr>
        <p:blipFill>
          <a:blip r:embed="rId14">
            <a:extLst/>
          </a:blip>
          <a:stretch>
            <a:fillRect/>
          </a:stretch>
        </p:blipFill>
        <p:spPr>
          <a:xfrm rot="8535126">
            <a:off x="9205739" y="8870179"/>
            <a:ext cx="1578006" cy="352234"/>
          </a:xfrm>
          <a:prstGeom prst="rect">
            <a:avLst/>
          </a:prstGeom>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ผู้ใช้งานในระบบ Moodle"/>
          <p:cNvSpPr txBox="1"/>
          <p:nvPr>
            <p:ph type="title"/>
          </p:nvPr>
        </p:nvSpPr>
        <p:spPr>
          <a:xfrm>
            <a:off x="3122083" y="808334"/>
            <a:ext cx="21348701" cy="2169452"/>
          </a:xfrm>
          <a:prstGeom prst="rect">
            <a:avLst/>
          </a:prstGeom>
          <a:ln>
            <a:noFill/>
          </a:ln>
        </p:spPr>
        <p:txBody>
          <a:bodyPr/>
          <a:lstStyle>
            <a:lvl1pPr>
              <a:defRPr sz="8200"/>
            </a:lvl1pPr>
          </a:lstStyle>
          <a:p>
            <a:pPr/>
            <a:r>
              <a:t>ผู้ใช้งานในระบบ Moodle</a:t>
            </a:r>
          </a:p>
        </p:txBody>
      </p:sp>
      <p:sp>
        <p:nvSpPr>
          <p:cNvPr id="539"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540" name="group23.png" descr="group23.png"/>
          <p:cNvPicPr>
            <a:picLocks noChangeAspect="1"/>
          </p:cNvPicPr>
          <p:nvPr/>
        </p:nvPicPr>
        <p:blipFill>
          <a:blip r:embed="rId2">
            <a:extLst/>
          </a:blip>
          <a:stretch>
            <a:fillRect/>
          </a:stretch>
        </p:blipFill>
        <p:spPr>
          <a:xfrm>
            <a:off x="6611342" y="3409312"/>
            <a:ext cx="9942116" cy="7408144"/>
          </a:xfrm>
          <a:prstGeom prst="rect">
            <a:avLst/>
          </a:prstGeom>
          <a:ln w="12700">
            <a:miter lim="400000"/>
          </a:ln>
        </p:spPr>
      </p:pic>
      <p:sp>
        <p:nvSpPr>
          <p:cNvPr id="541" name="กลุ่มผู้บริหารระบบ (Administrator)"/>
          <p:cNvSpPr txBox="1"/>
          <p:nvPr/>
        </p:nvSpPr>
        <p:spPr>
          <a:xfrm>
            <a:off x="5178168" y="3390643"/>
            <a:ext cx="4229101" cy="6355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200">
                <a:solidFill>
                  <a:schemeClr val="accent5">
                    <a:hueOff val="-82419"/>
                    <a:satOff val="-9513"/>
                    <a:lumOff val="-16343"/>
                  </a:schemeClr>
                </a:solidFill>
              </a:defRPr>
            </a:lvl1pPr>
          </a:lstStyle>
          <a:p>
            <a:pPr>
              <a:defRPr b="0"/>
            </a:pPr>
            <a:r>
              <a:rPr b="1"/>
              <a:t>กลุ่มผู้บริหารระบบ (Administrator)</a:t>
            </a:r>
          </a:p>
        </p:txBody>
      </p:sp>
      <p:sp>
        <p:nvSpPr>
          <p:cNvPr id="542" name="ทำหน้าที่ในการติดตั้งระบบ LMS กำหนดค่าเริ่มต้นของระบบ สำรองฐานข้อมูล จัดการสมาชิกในระบบ และจัดการด้านความปลอดภัยของระบบ"/>
          <p:cNvSpPr txBox="1"/>
          <p:nvPr/>
        </p:nvSpPr>
        <p:spPr>
          <a:xfrm>
            <a:off x="806590" y="4113282"/>
            <a:ext cx="7225206" cy="1056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2800"/>
            </a:lvl1pPr>
          </a:lstStyle>
          <a:p>
            <a:pPr/>
            <a:r>
              <a:t>ทำหน้าที่ในการติดตั้งระบบ LMS กำหนดค่าเริ่มต้นของระบบ สำรองฐานข้อมูล จัดการสมาชิกในระบบ และจัดการด้านความปลอดภัยของระบบ</a:t>
            </a:r>
          </a:p>
        </p:txBody>
      </p:sp>
      <p:sp>
        <p:nvSpPr>
          <p:cNvPr id="543" name="กลุ่มผู้จัดการศูนย์ e-Learning (Manager)"/>
          <p:cNvSpPr txBox="1"/>
          <p:nvPr/>
        </p:nvSpPr>
        <p:spPr>
          <a:xfrm>
            <a:off x="11748302" y="3068909"/>
            <a:ext cx="4850893" cy="6355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200">
                <a:solidFill>
                  <a:schemeClr val="accent5">
                    <a:hueOff val="-82419"/>
                    <a:satOff val="-9513"/>
                    <a:lumOff val="-16343"/>
                  </a:schemeClr>
                </a:solidFill>
              </a:defRPr>
            </a:lvl1pPr>
          </a:lstStyle>
          <a:p>
            <a:pPr>
              <a:defRPr b="0"/>
            </a:pPr>
            <a:r>
              <a:rPr b="1"/>
              <a:t>กลุ่มผู้จัดการศูนย์ e-Learning (Manager)</a:t>
            </a:r>
          </a:p>
        </p:txBody>
      </p:sp>
      <p:sp>
        <p:nvSpPr>
          <p:cNvPr id="544" name="กลุ่มผู้สร้างรายวิชา (Course Creator)"/>
          <p:cNvSpPr txBox="1"/>
          <p:nvPr/>
        </p:nvSpPr>
        <p:spPr>
          <a:xfrm>
            <a:off x="16438835" y="5628537"/>
            <a:ext cx="4542842" cy="6355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200">
                <a:solidFill>
                  <a:schemeClr val="accent5">
                    <a:hueOff val="-82419"/>
                    <a:satOff val="-9513"/>
                    <a:lumOff val="-16343"/>
                  </a:schemeClr>
                </a:solidFill>
              </a:defRPr>
            </a:lvl1pPr>
          </a:lstStyle>
          <a:p>
            <a:pPr>
              <a:defRPr b="0"/>
            </a:pPr>
            <a:r>
              <a:rPr b="1"/>
              <a:t>กลุ่มผู้สร้างรายวิชา (Course Creator) </a:t>
            </a:r>
          </a:p>
        </p:txBody>
      </p:sp>
      <p:sp>
        <p:nvSpPr>
          <p:cNvPr id="545" name="กลุ่มผู้สอนหรือผู้สร้างเนื้อหารายวิชา (Teacher)"/>
          <p:cNvSpPr txBox="1"/>
          <p:nvPr/>
        </p:nvSpPr>
        <p:spPr>
          <a:xfrm>
            <a:off x="15270435" y="8758509"/>
            <a:ext cx="5423510" cy="6355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200">
                <a:solidFill>
                  <a:schemeClr val="accent5">
                    <a:hueOff val="-82419"/>
                    <a:satOff val="-9513"/>
                    <a:lumOff val="-16343"/>
                  </a:schemeClr>
                </a:solidFill>
              </a:defRPr>
            </a:lvl1pPr>
          </a:lstStyle>
          <a:p>
            <a:pPr>
              <a:defRPr b="0"/>
            </a:pPr>
            <a:r>
              <a:rPr b="1"/>
              <a:t>กลุ่มผู้สอนหรือผู้สร้างเนื้อหารายวิชา (Teacher)</a:t>
            </a:r>
          </a:p>
        </p:txBody>
      </p:sp>
      <p:sp>
        <p:nvSpPr>
          <p:cNvPr id="546" name="กลุ่มผู้ช่วยสอน (Non-editing teacher)"/>
          <p:cNvSpPr txBox="1"/>
          <p:nvPr/>
        </p:nvSpPr>
        <p:spPr>
          <a:xfrm>
            <a:off x="10874790" y="10417976"/>
            <a:ext cx="4712311" cy="63551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200">
                <a:solidFill>
                  <a:schemeClr val="accent5">
                    <a:hueOff val="-82419"/>
                    <a:satOff val="-9513"/>
                    <a:lumOff val="-16343"/>
                  </a:schemeClr>
                </a:solidFill>
              </a:defRPr>
            </a:lvl1pPr>
          </a:lstStyle>
          <a:p>
            <a:pPr>
              <a:defRPr b="0"/>
            </a:pPr>
            <a:r>
              <a:rPr b="1"/>
              <a:t>กลุ่มผู้ช่วยสอน (Non-editing teacher) </a:t>
            </a:r>
          </a:p>
        </p:txBody>
      </p:sp>
      <p:sp>
        <p:nvSpPr>
          <p:cNvPr id="547" name="กลุ่มผู้ใช้งานทั่วไป (Guest)"/>
          <p:cNvSpPr txBox="1"/>
          <p:nvPr/>
        </p:nvSpPr>
        <p:spPr>
          <a:xfrm>
            <a:off x="5724370" y="9592860"/>
            <a:ext cx="3136698" cy="6355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200">
                <a:solidFill>
                  <a:schemeClr val="accent5">
                    <a:hueOff val="-82419"/>
                    <a:satOff val="-9513"/>
                    <a:lumOff val="-16343"/>
                  </a:schemeClr>
                </a:solidFill>
              </a:defRPr>
            </a:lvl1pPr>
          </a:lstStyle>
          <a:p>
            <a:pPr>
              <a:defRPr b="0"/>
            </a:pPr>
            <a:r>
              <a:rPr b="1"/>
              <a:t>กลุ่มผู้ใช้งานทั่วไป (Guest)</a:t>
            </a:r>
          </a:p>
        </p:txBody>
      </p:sp>
      <p:sp>
        <p:nvSpPr>
          <p:cNvPr id="548" name="กลุ่มผู้เรียน (Student)"/>
          <p:cNvSpPr txBox="1"/>
          <p:nvPr/>
        </p:nvSpPr>
        <p:spPr>
          <a:xfrm>
            <a:off x="5330568" y="6558794"/>
            <a:ext cx="2741677" cy="63550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200">
                <a:solidFill>
                  <a:schemeClr val="accent5">
                    <a:hueOff val="-82419"/>
                    <a:satOff val="-9513"/>
                    <a:lumOff val="-16343"/>
                  </a:schemeClr>
                </a:solidFill>
              </a:defRPr>
            </a:lvl1pPr>
          </a:lstStyle>
          <a:p>
            <a:pPr>
              <a:defRPr b="0"/>
            </a:pPr>
            <a:r>
              <a:rPr b="1"/>
              <a:t>กลุ่มผู้เรียน (Student) </a:t>
            </a:r>
          </a:p>
        </p:txBody>
      </p:sp>
      <p:sp>
        <p:nvSpPr>
          <p:cNvPr id="549" name="ทำหน้าที่บริหารหลักสูตรการเรียนการสอน กำหนดบทบาทผู้ใช้งาน หน้าที่นี้ะเป็นหน้าที่ของสำนักวิชาการ/ฝ่ายวิชาการ หรือฝ่ายทรัพยากรบุคคลที่ดูแลเกี่ยวกับหลักสูตรฝึกอบรมพนักงาน"/>
          <p:cNvSpPr txBox="1"/>
          <p:nvPr/>
        </p:nvSpPr>
        <p:spPr>
          <a:xfrm>
            <a:off x="15889687" y="3651385"/>
            <a:ext cx="6630068" cy="15387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a:r>
              <a:t>ทำหน้าที่บริหารหลักสูตรการเรียนการสอน กำหนดบทบาทผู้ใช้งาน หน้าที่นี้ะเป็นหน้าที่ของสำนักวิชาการ/ฝ่ายวิชาการ หรือฝ่ายทรัพยากรบุคคลที่ดูแลเกี่ยวกับหลักสูตรฝึกอบรมพนักงาน </a:t>
            </a:r>
          </a:p>
        </p:txBody>
      </p:sp>
      <p:sp>
        <p:nvSpPr>
          <p:cNvPr id="550" name="ทำหน้าที่สร้างรายวิชาที่เปิดสอนตามความหมายรายวิชาที่กลุ่มผู้จัดการศูนย์ e-Learning กำหนดให้ นาทีนี้จะเป็นหน้าที่ของหัวหน้า ภาควิชา หัวหน้ากลุ่มสาระวิชา/หัวหน้าฝ่าย/แผนกที่ต้องการเปิด หลักสูตรส่วนงานตนเอง"/>
          <p:cNvSpPr txBox="1"/>
          <p:nvPr/>
        </p:nvSpPr>
        <p:spPr>
          <a:xfrm>
            <a:off x="16569935" y="6298758"/>
            <a:ext cx="6410258" cy="20213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pPr>
            <a:r>
              <a:t>ทำหน้าที่สร้างรายวิชาที่เปิดสอนตามความหมายรายวิชาที่กลุ่มผู้จัดการศูนย์ e-Learning กำหนดให้ นาทีนี้จะเป็นหน้าที่ของหัวหน้า</a:t>
            </a:r>
            <a:br/>
            <a:r>
              <a:t>ภาควิชา หัวหน้ากลุ่มสาระวิชา/หัวหน้าฝ่าย/แผนกที่ต้องการเปิด</a:t>
            </a:r>
            <a:br/>
            <a:r>
              <a:t>หลักสูตรส่วนงานตนเอง </a:t>
            </a:r>
          </a:p>
        </p:txBody>
      </p:sp>
      <p:sp>
        <p:nvSpPr>
          <p:cNvPr id="551" name="ทำหน้าที่เป็นครูผู้สอนรายวิชา เพิ่มเนื้อหาบทเรียนต่างๆ เข้าระบบ เช่น ข้อมูลรายวิชา ใบเนื้อหา เอกสารประกอบการสอน กิจกรรมการเรียนการสอน เช่น กระดานข่าวรายวิชา คำศัพท์รายวิชา แบบสอบถาม แบบทดสอบรูปแบบต่างๆ รวมทั้งการติดตามและประเมินผลผู้เรียน"/>
          <p:cNvSpPr txBox="1"/>
          <p:nvPr/>
        </p:nvSpPr>
        <p:spPr>
          <a:xfrm>
            <a:off x="16272778" y="9318432"/>
            <a:ext cx="7492282" cy="20213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800"/>
            </a:lvl1pPr>
          </a:lstStyle>
          <a:p>
            <a:pPr/>
            <a:r>
              <a:t>ทำหน้าที่เป็นครูผู้สอนรายวิชา เพิ่มเนื้อหาบทเรียนต่างๆ เข้าระบบ เช่น ข้อมูลรายวิชา ใบเนื้อหา เอกสารประกอบการสอน กิจกรรมการเรียนการสอน เช่น กระดานข่าวรายวิชา คำศัพท์รายวิชา แบบสอบถาม แบบทดสอบรูปแบบต่างๆ รวมทั้งการติดตามและประเมินผลผู้เรียน </a:t>
            </a:r>
          </a:p>
        </p:txBody>
      </p:sp>
      <p:sp>
        <p:nvSpPr>
          <p:cNvPr id="552" name="ทำหน้าที่เป็นครูผู้ช่วยสอนรายวิชาเป็นครูผู้ช่วยสอนรายวิชา  หรือฝึกสอนรายวิชา เป็นเสมือน TA ประจำหลักสูตร"/>
          <p:cNvSpPr txBox="1"/>
          <p:nvPr/>
        </p:nvSpPr>
        <p:spPr>
          <a:xfrm>
            <a:off x="9254253" y="10961115"/>
            <a:ext cx="6751609" cy="10561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2800"/>
            </a:pPr>
            <a:r>
              <a:t>ทำหน้าที่เป็นครูผู้ช่วยสอนรายวิชาเป็นครูผู้ช่วยสอนรายวิชา </a:t>
            </a:r>
            <a:br/>
            <a:r>
              <a:t>หรือฝึกสอนรายวิชา เป็นเสมือน TA ประจำหลักสูตร</a:t>
            </a:r>
          </a:p>
        </p:txBody>
      </p:sp>
      <p:sp>
        <p:nvSpPr>
          <p:cNvPr id="553" name="เป็นกลุ่มนักเรียน นักศึกษา หรือ พนักงานในหน่วยงาน สามารถเข้าเรียนหลักสูตรต่างๆ ตามที่ผู้สอนกำหนดให้"/>
          <p:cNvSpPr txBox="1"/>
          <p:nvPr/>
        </p:nvSpPr>
        <p:spPr>
          <a:xfrm>
            <a:off x="2141425" y="7133081"/>
            <a:ext cx="5390070" cy="1056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2800"/>
            </a:lvl1pPr>
          </a:lstStyle>
          <a:p>
            <a:pPr/>
            <a:r>
              <a:t>เป็นกลุ่มนักเรียน นักศึกษา หรือ พนักงานในหน่วยงาน สามารถเข้าเรียนหลักสูตรต่างๆ ตามที่ผู้สอนกำหนดให้</a:t>
            </a:r>
          </a:p>
        </p:txBody>
      </p:sp>
      <p:sp>
        <p:nvSpPr>
          <p:cNvPr id="554" name="มีสิทธิ์ใช้งานได้ตามแต่ผู้ดูแลระบบหรือครูกำหนด"/>
          <p:cNvSpPr txBox="1"/>
          <p:nvPr/>
        </p:nvSpPr>
        <p:spPr>
          <a:xfrm>
            <a:off x="4328271" y="10152881"/>
            <a:ext cx="4582059" cy="5735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2800"/>
            </a:lvl1pPr>
          </a:lstStyle>
          <a:p>
            <a:pPr/>
            <a:r>
              <a:t>มีสิทธิ์ใช้งานได้ตามแต่ผู้ดูแลระบบหรือครูกำหนด</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56" name="desk.jpg" descr="desk.jpg"/>
          <p:cNvPicPr>
            <a:picLocks noChangeAspect="1"/>
          </p:cNvPicPr>
          <p:nvPr/>
        </p:nvPicPr>
        <p:blipFill>
          <a:blip r:embed="rId2">
            <a:extLst/>
          </a:blip>
          <a:srcRect l="13573" t="0" r="0" b="0"/>
          <a:stretch>
            <a:fillRect/>
          </a:stretch>
        </p:blipFill>
        <p:spPr>
          <a:xfrm>
            <a:off x="596899" y="2806476"/>
            <a:ext cx="23164815" cy="13475540"/>
          </a:xfrm>
          <a:prstGeom prst="rect">
            <a:avLst/>
          </a:prstGeom>
          <a:ln w="12700">
            <a:miter lim="400000"/>
          </a:ln>
        </p:spPr>
      </p:pic>
      <p:sp>
        <p:nvSpPr>
          <p:cNvPr id="557" name="การเตรียมข้อมูลก่อนการพัฒนาบทเรียนด้วย Moodle"/>
          <p:cNvSpPr txBox="1"/>
          <p:nvPr>
            <p:ph type="title"/>
          </p:nvPr>
        </p:nvSpPr>
        <p:spPr>
          <a:xfrm>
            <a:off x="3122083" y="808334"/>
            <a:ext cx="21348701" cy="2169452"/>
          </a:xfrm>
          <a:prstGeom prst="rect">
            <a:avLst/>
          </a:prstGeom>
          <a:ln>
            <a:noFill/>
          </a:ln>
        </p:spPr>
        <p:txBody>
          <a:bodyPr/>
          <a:lstStyle>
            <a:lvl1pPr>
              <a:defRPr sz="8500"/>
            </a:lvl1pPr>
          </a:lstStyle>
          <a:p>
            <a:pPr/>
            <a:r>
              <a:t>การเตรียมข้อมูลก่อนการพัฒนาบทเรียนด้วย Moodle</a:t>
            </a:r>
          </a:p>
        </p:txBody>
      </p:sp>
      <p:sp>
        <p:nvSpPr>
          <p:cNvPr id="558"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9" name="อาณัฐ รัตนถิรกุล (2558) กล่าวว่า ก่อนการสร้างและพัฒนาบทเรียนด้วย ต้องเตรียมข้อมูล 5 ส่วนด้วยกัน ดังนี้"/>
          <p:cNvSpPr txBox="1"/>
          <p:nvPr/>
        </p:nvSpPr>
        <p:spPr>
          <a:xfrm>
            <a:off x="13533994" y="4197267"/>
            <a:ext cx="18743494" cy="5774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lvl1pPr>
              <a:defRPr sz="2600"/>
            </a:lvl1pPr>
          </a:lstStyle>
          <a:p>
            <a:pPr/>
            <a:r>
              <a:t>       อาณัฐ รัตนถิรกุล (2558) กล่าวว่า ก่อนการสร้างและพัฒนาบทเรียนด้วย ต้องเตรียมข้อมูล 5 ส่วนด้วยกัน ดังนี้</a:t>
            </a:r>
          </a:p>
        </p:txBody>
      </p:sp>
      <p:sp>
        <p:nvSpPr>
          <p:cNvPr id="560" name="1. ผู้ดูแลระบบ (IT Admin)…"/>
          <p:cNvSpPr txBox="1"/>
          <p:nvPr/>
        </p:nvSpPr>
        <p:spPr>
          <a:xfrm>
            <a:off x="15698880" y="5994218"/>
            <a:ext cx="6081992" cy="221386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defRPr b="1" sz="3100"/>
            </a:pPr>
            <a:r>
              <a:t>1. ผู้ดูแลระบบ (IT Admin)</a:t>
            </a:r>
          </a:p>
          <a:p>
            <a:pPr>
              <a:defRPr sz="3100"/>
            </a:pPr>
            <a:r>
              <a:t>    จะมีหน้าที่ในการติดตั้งระบบ Moodle พร้อมทั้งปรับแต่งค่าพื้นฐานก่อนใช้งาน โดยผู้ดูแลระบบ e-Learning มีภาระหน้าที่คร่าวๆ ดังนี้</a:t>
            </a:r>
          </a:p>
        </p:txBody>
      </p:sp>
      <p:sp>
        <p:nvSpPr>
          <p:cNvPr id="561" name="นำ Account ผู้เรียนในองค์กรเพื่อนระบบ…"/>
          <p:cNvSpPr txBox="1"/>
          <p:nvPr/>
        </p:nvSpPr>
        <p:spPr>
          <a:xfrm>
            <a:off x="14235371" y="8610032"/>
            <a:ext cx="7789811" cy="379019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436562" indent="-436562">
              <a:buSzPct val="50000"/>
              <a:buBlip>
                <a:blip r:embed="rId3"/>
              </a:buBlip>
              <a:defRPr sz="2700"/>
            </a:pPr>
            <a:r>
              <a:t>นำ Account ผู้เรียนในองค์กรเพื่อนระบบ</a:t>
            </a:r>
          </a:p>
          <a:p>
            <a:pPr marL="847632" indent="-349250">
              <a:buSzPct val="171000"/>
              <a:buChar char="•"/>
              <a:defRPr sz="2700"/>
            </a:pPr>
            <a:r>
              <a:t>เปิดให้สมาชิกสมัครหน้าเว็บ</a:t>
            </a:r>
          </a:p>
          <a:p>
            <a:pPr marL="847632" indent="-349250">
              <a:buSzPct val="171000"/>
              <a:buChar char="•"/>
              <a:defRPr sz="2700"/>
            </a:pPr>
            <a:r>
              <a:t>บัญชีผู้ใช้ทั้งองค์กรแบบ Manual (ใช้ไฟล์ Text หรือไฟล์ CSV)</a:t>
            </a:r>
          </a:p>
          <a:p>
            <a:pPr marL="847632" indent="-349250">
              <a:buSzPct val="171000"/>
              <a:buChar char="•"/>
              <a:defRPr sz="2700"/>
            </a:pPr>
            <a:r>
              <a:t>เพิ่มบัญชีผู้ใช้งานเข้ากับฐานข้อมูลกลางขององค์กรผ่านทาง LDAP Server </a:t>
            </a:r>
            <a:br/>
            <a:r>
              <a:t>หรือ RADIUS Server บัญชีผู้ใช้งานที่พัฒนาขึ้นเอง</a:t>
            </a:r>
          </a:p>
          <a:p>
            <a:pPr marL="436562" indent="-436562">
              <a:buSzPct val="50000"/>
              <a:buBlip>
                <a:blip r:embed="rId3"/>
              </a:buBlip>
              <a:defRPr sz="2700"/>
            </a:pPr>
            <a:r>
              <a:t>สำรองแบบกู้คืนข้อมูล (Backup and Restore)</a:t>
            </a:r>
          </a:p>
          <a:p>
            <a:pPr marL="436562" indent="-436562">
              <a:buSzPct val="50000"/>
              <a:buBlip>
                <a:blip r:embed="rId3"/>
              </a:buBlip>
              <a:defRPr sz="2700"/>
            </a:pPr>
            <a:r>
              <a:t>ให้คำปรึกษาผู้ใช้งานด้านเทคนิค</a:t>
            </a:r>
          </a:p>
          <a:p>
            <a:pPr marL="436562" indent="-436562">
              <a:buSzPct val="50000"/>
              <a:buBlip>
                <a:blip r:embed="rId3"/>
              </a:buBlip>
              <a:defRPr sz="2700"/>
            </a:pPr>
            <a:r>
              <a:t>สรุปรายงานการใช้งานระบบ (IT e-Learning Report)</a:t>
            </a:r>
          </a:p>
        </p:txBody>
      </p:sp>
      <p:sp>
        <p:nvSpPr>
          <p:cNvPr id="562" name="ประชุมการออกแบบหลักสูตรการเรียนการสอนออนไลน์ร่วมกับฝ่ายวิชาการ  ฝ่ายทรัพยากรบุคคล และกลุ่มผู้ใช้งานกลุ่ม Manager, course Creator…"/>
          <p:cNvSpPr txBox="1"/>
          <p:nvPr/>
        </p:nvSpPr>
        <p:spPr>
          <a:xfrm>
            <a:off x="1724646" y="8576165"/>
            <a:ext cx="9196071" cy="4475609"/>
          </a:xfrm>
          <a:prstGeom prst="rect">
            <a:avLst/>
          </a:prstGeom>
          <a:solidFill>
            <a:srgbClr val="5E5E5E">
              <a:alpha val="63965"/>
            </a:srgbClr>
          </a:solidFill>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436562" indent="-436562">
              <a:buSzPct val="50000"/>
              <a:buBlip>
                <a:blip r:embed="rId3"/>
              </a:buBlip>
              <a:defRPr sz="2800">
                <a:solidFill>
                  <a:srgbClr val="FFFFFF"/>
                </a:solidFill>
              </a:defRPr>
            </a:pPr>
            <a:r>
              <a:t>ประชุมการออกแบบหลักสูตรการเรียนการสอนออนไลน์ร่วมกับฝ่ายวิชาการ </a:t>
            </a:r>
            <a:br/>
            <a:r>
              <a:t>ฝ่ายทรัพยากรบุคคล และกลุ่มผู้ใช้งานกลุ่ม Manager, course Creator</a:t>
            </a:r>
          </a:p>
          <a:p>
            <a:pPr marL="436562" indent="-436562">
              <a:buSzPct val="50000"/>
              <a:buBlip>
                <a:blip r:embed="rId3"/>
              </a:buBlip>
              <a:defRPr sz="2800">
                <a:solidFill>
                  <a:srgbClr val="FFFFFF"/>
                </a:solidFill>
              </a:defRPr>
            </a:pPr>
            <a:r>
              <a:t>ติดตั้ง Moodle ร้องกำหนดสภาพแวดล้อมพื้นฐานของระบบ </a:t>
            </a:r>
          </a:p>
          <a:p>
            <a:pPr lvl="6" marL="695232" indent="-349249">
              <a:buSzPct val="171000"/>
              <a:buChar char="•"/>
              <a:defRPr sz="2800">
                <a:solidFill>
                  <a:srgbClr val="FFFFFF"/>
                </a:solidFill>
              </a:defRPr>
            </a:pPr>
            <a:r>
              <a:t>กำหนดพื้นที่ใช้งานสำหรับสมาชิก (User Disk Quota)</a:t>
            </a:r>
          </a:p>
          <a:p>
            <a:pPr lvl="6" marL="695232" indent="-349249">
              <a:buSzPct val="171000"/>
              <a:buChar char="•"/>
              <a:defRPr sz="2800">
                <a:solidFill>
                  <a:srgbClr val="FFFFFF"/>
                </a:solidFill>
              </a:defRPr>
            </a:pPr>
            <a:r>
              <a:t>กำหนดการด้านความปลอดภัยระบบ (Security)</a:t>
            </a:r>
          </a:p>
          <a:p>
            <a:pPr lvl="6" marL="695232" indent="-349249">
              <a:buSzPct val="171000"/>
              <a:buChar char="•"/>
              <a:defRPr sz="2800">
                <a:solidFill>
                  <a:srgbClr val="FFFFFF"/>
                </a:solidFill>
              </a:defRPr>
            </a:pPr>
            <a:r>
              <a:t>กำหนดค่าการในการเข้าใช้งานระบบ</a:t>
            </a:r>
          </a:p>
          <a:p>
            <a:pPr lvl="6" marL="695232" indent="-349249">
              <a:buSzPct val="171000"/>
              <a:buChar char="•"/>
              <a:defRPr sz="2800">
                <a:solidFill>
                  <a:srgbClr val="FFFFFF"/>
                </a:solidFill>
              </a:defRPr>
            </a:pPr>
            <a:r>
              <a:t>กำหนดนโยบายการใช้งานเว็บ e-Learning (e-Learning Pollicy) ทำร่วมกับ Manager</a:t>
            </a:r>
          </a:p>
          <a:p>
            <a:pPr marL="436562" indent="-436562">
              <a:buSzPct val="50000"/>
              <a:buBlip>
                <a:blip r:embed="rId3"/>
              </a:buBlip>
              <a:defRPr sz="2800">
                <a:solidFill>
                  <a:srgbClr val="FFFFFF"/>
                </a:solidFill>
              </a:defRPr>
            </a:pPr>
            <a:r>
              <a:t>ติดตั้งโปรแกรมเสริม (Plugins) เพิ่มเติม</a:t>
            </a:r>
          </a:p>
          <a:p>
            <a:pPr marL="436562" indent="-436562">
              <a:buSzPct val="50000"/>
              <a:buBlip>
                <a:blip r:embed="rId3"/>
              </a:buBlip>
              <a:defRPr sz="2800">
                <a:solidFill>
                  <a:srgbClr val="FFFFFF"/>
                </a:solidFill>
              </a:defRPr>
            </a:pPr>
            <a:r>
              <a:t>ติดตั้งและปรับแต่งฉากหลังเว็บไซต์ (Theme)</a:t>
            </a:r>
          </a:p>
        </p:txBody>
      </p:sp>
      <p:pic>
        <p:nvPicPr>
          <p:cNvPr id="563" name="admin.png" descr="admin.png"/>
          <p:cNvPicPr>
            <a:picLocks noChangeAspect="1"/>
          </p:cNvPicPr>
          <p:nvPr/>
        </p:nvPicPr>
        <p:blipFill>
          <a:blip r:embed="rId4">
            <a:extLst/>
          </a:blip>
          <a:stretch>
            <a:fillRect/>
          </a:stretch>
        </p:blipFill>
        <p:spPr>
          <a:xfrm>
            <a:off x="19015802" y="5206508"/>
            <a:ext cx="2479032" cy="117480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การเตรียมข้อมูลก่อนการพัฒนาบทเรียนด้วย Moodle (ต่อ)"/>
          <p:cNvSpPr txBox="1"/>
          <p:nvPr>
            <p:ph type="title"/>
          </p:nvPr>
        </p:nvSpPr>
        <p:spPr>
          <a:xfrm>
            <a:off x="3122083" y="808334"/>
            <a:ext cx="21348701" cy="2169452"/>
          </a:xfrm>
          <a:prstGeom prst="rect">
            <a:avLst/>
          </a:prstGeom>
        </p:spPr>
        <p:txBody>
          <a:bodyPr/>
          <a:lstStyle>
            <a:lvl1pPr>
              <a:defRPr sz="8500"/>
            </a:lvl1pPr>
          </a:lstStyle>
          <a:p>
            <a:pPr/>
            <a:r>
              <a:t>การเตรียมข้อมูลก่อนการพัฒนาบทเรียนด้วย Moodle (ต่อ)</a:t>
            </a:r>
          </a:p>
        </p:txBody>
      </p:sp>
      <p:sp>
        <p:nvSpPr>
          <p:cNvPr id="566" name="Slide Number"/>
          <p:cNvSpPr txBox="1"/>
          <p:nvPr>
            <p:ph type="sldNum" sz="quarter" idx="2"/>
          </p:nvPr>
        </p:nvSpPr>
        <p:spPr>
          <a:xfrm>
            <a:off x="12190639" y="12840715"/>
            <a:ext cx="287123" cy="684786"/>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7" name="2. กลุ่มผู้จัดการศูนย์ e-Learning (e-Learning Manager) ทำหน้าที่ในการจัดโครงสร้างหลักสูตรการเรียนการสอนในหน่วยงาน กำหนดผู้สอนในรายวิชา โดยผู้จัดการศูนย์ e-Learning      มีภาระหน้าที่คร่าวๆ ดังนี้"/>
          <p:cNvSpPr txBox="1"/>
          <p:nvPr/>
        </p:nvSpPr>
        <p:spPr>
          <a:xfrm>
            <a:off x="1960112" y="3047357"/>
            <a:ext cx="20748176" cy="124790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a:defRPr b="1"/>
            </a:pPr>
            <a:r>
              <a:t>2. กลุ่มผู้จัดการศูนย์ e-Learning (e-Learning Manager) </a:t>
            </a:r>
            <a:r>
              <a:rPr b="0"/>
              <a:t>ทำหน้าที่ในการจัดโครงสร้างหลักสูตรการเรียนการสอนในหน่วยงาน กำหนดผู้สอนในรายวิชา โดยผู้จัดการศูนย์ e-Learning </a:t>
            </a:r>
            <a:br>
              <a:rPr b="0"/>
            </a:br>
            <a:r>
              <a:rPr b="0"/>
              <a:t>    มีภาระหน้าที่คร่าวๆ ดังนี้</a:t>
            </a:r>
          </a:p>
        </p:txBody>
      </p:sp>
      <p:sp>
        <p:nvSpPr>
          <p:cNvPr id="568" name="ประชุมการออกแบบหลักสูตรการเรียนการสอนออนไลน์ร่วมกับฝ่ายวิชาการฝ่ายทรัพยากรบุคคล และกลุ่มผู้ใช้งานกลุ่ม IT Admin, course Creator…"/>
          <p:cNvSpPr txBox="1"/>
          <p:nvPr/>
        </p:nvSpPr>
        <p:spPr>
          <a:xfrm>
            <a:off x="3062379" y="4625103"/>
            <a:ext cx="20165498" cy="739470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436562" indent="-436562">
              <a:buSzPct val="50000"/>
              <a:buBlip>
                <a:blip r:embed="rId2"/>
              </a:buBlip>
            </a:pPr>
            <a:r>
              <a:t>ประชุมการออกแบบหลักสูตรการเรียนการสอนออนไลน์ร่วมกับฝ่ายวิชาการฝ่ายทรัพยากรบุคคล และกลุ่มผู้ใช้งานกลุ่ม IT Admin, course Creator</a:t>
            </a:r>
          </a:p>
          <a:p>
            <a:pPr marL="436562" indent="-436562">
              <a:buSzPct val="50000"/>
              <a:buBlip>
                <a:blip r:embed="rId2"/>
              </a:buBlip>
            </a:pPr>
            <a:r>
              <a:t>ออกแบบโครงสร้างหลักสูตรขององค์กร/สถาบัน </a:t>
            </a:r>
          </a:p>
          <a:p>
            <a:pPr marL="436562" indent="-436562">
              <a:buSzPct val="50000"/>
              <a:buBlip>
                <a:blip r:embed="rId2"/>
              </a:buBlip>
            </a:pPr>
            <a:r>
              <a:t>สร้างโครงสร้างหลักสูตรการเรียนการสอนขององค์กร/สถาบัน </a:t>
            </a:r>
          </a:p>
          <a:p>
            <a:pPr marL="436562" indent="-436562">
              <a:buSzPct val="50000"/>
              <a:buBlip>
                <a:blip r:embed="rId2"/>
              </a:buBlip>
            </a:pPr>
            <a:r>
              <a:t>สร้างหลักสูตรต้นแบบ (Course Template) ขององค์กร/สถาบัน </a:t>
            </a:r>
          </a:p>
          <a:p>
            <a:pPr marL="436562" indent="-436562">
              <a:buSzPct val="50000"/>
              <a:buBlip>
                <a:blip r:embed="rId2"/>
              </a:buBlip>
            </a:pPr>
            <a:r>
              <a:t>กำหนดฝ่าย/แผนก ระดับตำแหน่งงานผ่าน Cohort</a:t>
            </a:r>
          </a:p>
          <a:p>
            <a:pPr marL="436562" indent="-436562">
              <a:buSzPct val="50000"/>
              <a:buBlip>
                <a:blip r:embed="rId2"/>
              </a:buBlip>
            </a:pPr>
            <a:r>
              <a:t>เพิ่มเติมสมาชิก (แบบ Manual)</a:t>
            </a:r>
          </a:p>
          <a:p>
            <a:pPr marL="436562" indent="-436562">
              <a:buSzPct val="50000"/>
              <a:buBlip>
                <a:blip r:embed="rId2"/>
              </a:buBlip>
            </a:pPr>
            <a:r>
              <a:t>กำหนดผู้สอนในรายวิชาต่างๆ</a:t>
            </a:r>
          </a:p>
          <a:p>
            <a:pPr marL="436562" indent="-436562">
              <a:buSzPct val="50000"/>
              <a:buBlip>
                <a:blip r:embed="rId2"/>
              </a:buBlip>
            </a:pPr>
            <a:r>
              <a:t>ประกาศข่าวสารเกี่ยวกับการเรียนรู้ในองค์กรหน้าแรกของเว็บไซต์ (Front Page)</a:t>
            </a:r>
          </a:p>
          <a:p>
            <a:pPr marL="436562" indent="-436562">
              <a:buSzPct val="50000"/>
              <a:buBlip>
                <a:blip r:embed="rId2"/>
              </a:buBlip>
            </a:pPr>
            <a:r>
              <a:t>ฝึกอบรมการใช้งานหลักสูตรต้นแบบ และการใช้งานระบบในฐานะผู้สอน ทำร่วมกับ IT Admin</a:t>
            </a:r>
          </a:p>
          <a:p>
            <a:pPr marL="436562" indent="-436562">
              <a:buSzPct val="50000"/>
              <a:buBlip>
                <a:blip r:embed="rId2"/>
              </a:buBlip>
            </a:pPr>
            <a:r>
              <a:t>จัดทำโครงการเกี่ยวกับระบบ e-Learning เพิ่มเติม เช่น</a:t>
            </a:r>
          </a:p>
          <a:p>
            <a:pPr marL="847632" indent="-349250">
              <a:buSzPct val="171000"/>
              <a:buChar char="•"/>
            </a:pPr>
            <a:r>
              <a:t>โครงการพัฒนาสื่อการสอนประกอบบทเรียน e-Learning</a:t>
            </a:r>
          </a:p>
          <a:p>
            <a:pPr marL="847632" indent="-349250">
              <a:buSzPct val="171000"/>
              <a:buChar char="•"/>
            </a:pPr>
            <a:r>
              <a:t>โครงการประกวด e-Learning ยอดเยี่ยมประจำปี</a:t>
            </a:r>
          </a:p>
          <a:p>
            <a:pPr marL="436562" indent="-436562">
              <a:buSzPct val="50000"/>
              <a:buBlip>
                <a:blip r:embed="rId2"/>
              </a:buBlip>
            </a:pPr>
            <a:r>
              <a:t>สรุปรายงานการใช้งาน (Manager e-Learning)</a:t>
            </a:r>
          </a:p>
        </p:txBody>
      </p:sp>
      <p:pic>
        <p:nvPicPr>
          <p:cNvPr id="569" name="jim11.png" descr="jim11.png"/>
          <p:cNvPicPr>
            <a:picLocks noChangeAspect="1"/>
          </p:cNvPicPr>
          <p:nvPr/>
        </p:nvPicPr>
        <p:blipFill>
          <a:blip r:embed="rId3">
            <a:extLst/>
          </a:blip>
          <a:stretch>
            <a:fillRect/>
          </a:stretch>
        </p:blipFill>
        <p:spPr>
          <a:xfrm>
            <a:off x="14733257" y="5502123"/>
            <a:ext cx="8056741" cy="6729565"/>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22272B"/>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H Sarabun New"/>
        <a:ea typeface="TH Sarabun New"/>
        <a:cs typeface="TH Sarabun New"/>
      </a:majorFont>
      <a:minorFont>
        <a:latin typeface="TH Sarabun New"/>
        <a:ea typeface="TH Sarabun New"/>
        <a:cs typeface="TH Sarabun Ne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1C2C3"/>
        </a:solidFill>
        <a:ln w="254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TH Sarabun New"/>
        <a:ea typeface="TH Sarabun New"/>
        <a:cs typeface="TH Sarabun New"/>
      </a:majorFont>
      <a:minorFont>
        <a:latin typeface="TH Sarabun New"/>
        <a:ea typeface="TH Sarabun New"/>
        <a:cs typeface="TH Sarabun Ne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1C2C3"/>
        </a:solidFill>
        <a:ln w="254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1531" rtl="0" fontAlgn="auto" latinLnBrk="0" hangingPunct="0">
          <a:lnSpc>
            <a:spcPct val="100000"/>
          </a:lnSpc>
          <a:spcBef>
            <a:spcPts val="0"/>
          </a:spcBef>
          <a:spcAft>
            <a:spcPts val="0"/>
          </a:spcAft>
          <a:buClrTx/>
          <a:buSzTx/>
          <a:buFontTx/>
          <a:buNone/>
          <a:tabLst/>
          <a:defRPr b="0" baseline="0" cap="none" i="0" spc="0" strike="noStrike" sz="3300" u="none" kumimoji="0" normalizeH="0">
            <a:ln>
              <a:noFill/>
            </a:ln>
            <a:solidFill>
              <a:srgbClr val="22272B"/>
            </a:solidFill>
            <a:effectLst/>
            <a:uFillTx/>
            <a:latin typeface="+mn-lt"/>
            <a:ea typeface="+mn-ea"/>
            <a:cs typeface="+mn-cs"/>
            <a:sym typeface="TH Sarabun New"/>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