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1pPr>
    <a:lvl2pPr marL="0" marR="0" indent="228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2pPr>
    <a:lvl3pPr marL="0" marR="0" indent="457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3pPr>
    <a:lvl4pPr marL="0" marR="0" indent="685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4pPr>
    <a:lvl5pPr marL="0" marR="0" indent="9144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5pPr>
    <a:lvl6pPr marL="0" marR="0" indent="11430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6pPr>
    <a:lvl7pPr marL="0" marR="0" indent="1371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7pPr>
    <a:lvl8pPr marL="0" marR="0" indent="1600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8pPr>
    <a:lvl9pPr marL="0" marR="0" indent="1828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300" u="none" kumimoji="0" normalizeH="0">
        <a:ln>
          <a:noFill/>
        </a:ln>
        <a:solidFill>
          <a:srgbClr val="22272B"/>
        </a:solidFill>
        <a:effectLst/>
        <a:uFillTx/>
        <a:latin typeface="+mn-lt"/>
        <a:ea typeface="+mn-ea"/>
        <a:cs typeface="+mn-cs"/>
        <a:sym typeface="TH Sarabun New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solidFill>
            <a:srgbClr val="ECF8F5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684024"/>
          <c:y val="0.0506587"/>
          <c:w val="0.913139"/>
          <c:h val="0.8649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EEF8F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5164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17.000000</c:v>
                </c:pt>
                <c:pt idx="1">
                  <c:v>26.000000</c:v>
                </c:pt>
                <c:pt idx="2">
                  <c:v>53.000000</c:v>
                </c:pt>
                <c:pt idx="3">
                  <c:v>96.000000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A1C2C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5164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strCache>
            </c:strRef>
          </c:cat>
          <c:val>
            <c:numRef>
              <c:f>Sheet1!$B$3:$E$3</c:f>
              <c:numCache>
                <c:ptCount val="4"/>
                <c:pt idx="0">
                  <c:v>55.000000</c:v>
                </c:pt>
                <c:pt idx="1">
                  <c:v>43.000000</c:v>
                </c:pt>
                <c:pt idx="2">
                  <c:v>70.000000</c:v>
                </c:pt>
                <c:pt idx="3">
                  <c:v>58.000000</c:v>
                </c:pt>
              </c:numCache>
            </c:numRef>
          </c:val>
        </c:ser>
        <c:gapWidth val="40"/>
        <c:overlap val="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799293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200" u="none">
                <a:solidFill>
                  <a:srgbClr val="799293"/>
                </a:solidFill>
                <a:latin typeface="Gill Sans Light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2200" u="none">
                <a:solidFill>
                  <a:srgbClr val="799293"/>
                </a:solidFill>
                <a:latin typeface="Gill Sans Light"/>
              </a:defRPr>
            </a:pPr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2703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F2703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EEF8F6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A1C2C3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96B4B6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A4A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799293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2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7896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Sheet1!$B$1:$G$1</c:f>
              <c:strCach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91.000000</c:v>
                </c:pt>
                <c:pt idx="1">
                  <c:v>76.000000</c:v>
                </c:pt>
                <c:pt idx="2">
                  <c:v>28.000000</c:v>
                </c:pt>
                <c:pt idx="3">
                  <c:v>26.000000</c:v>
                </c:pt>
                <c:pt idx="4">
                  <c:v>21.000000</c:v>
                </c:pt>
                <c:pt idx="5">
                  <c:v>18.000000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2703D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F2703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EEF8F6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A1C2C3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96B4B6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A4A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799293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numFmt formatCode="0%" sourceLinked="0"/>
              <c:txPr>
                <a:bodyPr/>
                <a:lstStyle/>
                <a:p>
                  <a:pPr>
                    <a:defRPr b="0" i="0" strike="noStrike" sz="32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67896" dir="2388334">
                          <a:srgbClr val="000000">
                            <a:alpha val="79310"/>
                          </a:srgbClr>
                        </a:outerShdw>
                      </a:effectLst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2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67896" dir="2388334">
                        <a:srgbClr val="000000">
                          <a:alpha val="79310"/>
                        </a:srgbClr>
                      </a:outerShdw>
                    </a:effectLst>
                    <a:latin typeface="Gill San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Sheet1!$B$1:$G$1</c:f>
              <c:strCach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91.000000</c:v>
                </c:pt>
                <c:pt idx="1">
                  <c:v>76.000000</c:v>
                </c:pt>
                <c:pt idx="2">
                  <c:v>28.000000</c:v>
                </c:pt>
                <c:pt idx="3">
                  <c:v>26.000000</c:v>
                </c:pt>
                <c:pt idx="4">
                  <c:v>21.000000</c:v>
                </c:pt>
                <c:pt idx="5">
                  <c:v>18.000000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hape 33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00100" latinLnBrk="0">
      <a:defRPr sz="2200">
        <a:latin typeface="Lucida Grande"/>
        <a:ea typeface="Lucida Grande"/>
        <a:cs typeface="Lucida Grande"/>
        <a:sym typeface="Lucida Grande"/>
      </a:defRPr>
    </a:lvl1pPr>
    <a:lvl2pPr defTabSz="800100" latinLnBrk="0">
      <a:defRPr sz="2200">
        <a:latin typeface="Lucida Grande"/>
        <a:ea typeface="Lucida Grande"/>
        <a:cs typeface="Lucida Grande"/>
        <a:sym typeface="Lucida Grande"/>
      </a:defRPr>
    </a:lvl2pPr>
    <a:lvl3pPr defTabSz="800100" latinLnBrk="0">
      <a:defRPr sz="2200">
        <a:latin typeface="Lucida Grande"/>
        <a:ea typeface="Lucida Grande"/>
        <a:cs typeface="Lucida Grande"/>
        <a:sym typeface="Lucida Grande"/>
      </a:defRPr>
    </a:lvl3pPr>
    <a:lvl4pPr defTabSz="800100" latinLnBrk="0">
      <a:defRPr sz="2200">
        <a:latin typeface="Lucida Grande"/>
        <a:ea typeface="Lucida Grande"/>
        <a:cs typeface="Lucida Grande"/>
        <a:sym typeface="Lucida Grande"/>
      </a:defRPr>
    </a:lvl4pPr>
    <a:lvl5pPr defTabSz="800100" latinLnBrk="0">
      <a:defRPr sz="2200">
        <a:latin typeface="Lucida Grande"/>
        <a:ea typeface="Lucida Grande"/>
        <a:cs typeface="Lucida Grande"/>
        <a:sym typeface="Lucida Grande"/>
      </a:defRPr>
    </a:lvl5pPr>
    <a:lvl6pPr defTabSz="800100" latinLnBrk="0">
      <a:defRPr sz="2200">
        <a:latin typeface="Lucida Grande"/>
        <a:ea typeface="Lucida Grande"/>
        <a:cs typeface="Lucida Grande"/>
        <a:sym typeface="Lucida Grande"/>
      </a:defRPr>
    </a:lvl6pPr>
    <a:lvl7pPr defTabSz="800100" latinLnBrk="0">
      <a:defRPr sz="2200">
        <a:latin typeface="Lucida Grande"/>
        <a:ea typeface="Lucida Grande"/>
        <a:cs typeface="Lucida Grande"/>
        <a:sym typeface="Lucida Grande"/>
      </a:defRPr>
    </a:lvl7pPr>
    <a:lvl8pPr defTabSz="800100" latinLnBrk="0">
      <a:defRPr sz="2200">
        <a:latin typeface="Lucida Grande"/>
        <a:ea typeface="Lucida Grande"/>
        <a:cs typeface="Lucida Grande"/>
        <a:sym typeface="Lucida Grande"/>
      </a:defRPr>
    </a:lvl8pPr>
    <a:lvl9pPr defTabSz="8001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4" Type="http://schemas.openxmlformats.org/officeDocument/2006/relationships/chart" Target="../charts/chart3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Photo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3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Image"/>
          <p:cNvSpPr/>
          <p:nvPr>
            <p:ph type="pic" idx="15"/>
          </p:nvPr>
        </p:nvSpPr>
        <p:spPr>
          <a:xfrm>
            <a:off x="460587" y="463551"/>
            <a:ext cx="23431501" cy="1757362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5" name="Circle"/>
          <p:cNvSpPr/>
          <p:nvPr>
            <p:ph type="body" sz="quarter" idx="16"/>
          </p:nvPr>
        </p:nvSpPr>
        <p:spPr>
          <a:xfrm>
            <a:off x="18364200" y="4216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" name="Circle"/>
          <p:cNvSpPr/>
          <p:nvPr>
            <p:ph type="body" sz="quarter" idx="17"/>
          </p:nvPr>
        </p:nvSpPr>
        <p:spPr>
          <a:xfrm>
            <a:off x="18808700" y="4660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iriure"/>
          <p:cNvSpPr/>
          <p:nvPr>
            <p:ph type="body" sz="quarter" idx="18"/>
          </p:nvPr>
        </p:nvSpPr>
        <p:spPr>
          <a:xfrm>
            <a:off x="18745200" y="5435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8" name="Shape"/>
          <p:cNvSpPr/>
          <p:nvPr>
            <p:ph type="body" sz="quarter" idx="19"/>
          </p:nvPr>
        </p:nvSpPr>
        <p:spPr>
          <a:xfrm>
            <a:off x="18719800" y="5461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" name="Your City"/>
          <p:cNvSpPr/>
          <p:nvPr>
            <p:ph type="body" sz="quarter" idx="20"/>
          </p:nvPr>
        </p:nvSpPr>
        <p:spPr>
          <a:xfrm>
            <a:off x="18986500" y="6197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0" name="Circle"/>
          <p:cNvSpPr/>
          <p:nvPr>
            <p:ph type="body" sz="quarter" idx="21"/>
          </p:nvPr>
        </p:nvSpPr>
        <p:spPr>
          <a:xfrm>
            <a:off x="18745200" y="4597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" name="Amet"/>
          <p:cNvSpPr/>
          <p:nvPr>
            <p:ph type="body" sz="quarter" idx="22"/>
          </p:nvPr>
        </p:nvSpPr>
        <p:spPr>
          <a:xfrm>
            <a:off x="20193000" y="5041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2" name="Esse"/>
          <p:cNvSpPr/>
          <p:nvPr>
            <p:ph type="body" sz="quarter" idx="23"/>
          </p:nvPr>
        </p:nvSpPr>
        <p:spPr>
          <a:xfrm>
            <a:off x="18783300" y="5041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3" name="Shape"/>
          <p:cNvSpPr/>
          <p:nvPr>
            <p:ph type="body" sz="quarter" idx="24"/>
          </p:nvPr>
        </p:nvSpPr>
        <p:spPr>
          <a:xfrm flipH="1">
            <a:off x="20574000" y="54568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="/>
          <p:cNvSpPr/>
          <p:nvPr>
            <p:ph type="body" sz="quarter" idx="25"/>
          </p:nvPr>
        </p:nvSpPr>
        <p:spPr>
          <a:xfrm rot="10800000">
            <a:off x="19583400" y="4876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5" name="Title Text"/>
          <p:cNvSpPr txBox="1"/>
          <p:nvPr>
            <p:ph type="title"/>
          </p:nvPr>
        </p:nvSpPr>
        <p:spPr>
          <a:xfrm>
            <a:off x="1511300" y="863600"/>
            <a:ext cx="21399500" cy="2489200"/>
          </a:xfrm>
          <a:prstGeom prst="rect">
            <a:avLst/>
          </a:prstGeom>
          <a:ln>
            <a:solidFill>
              <a:srgbClr val="F0F9F6"/>
            </a:solidFill>
          </a:ln>
        </p:spPr>
        <p:txBody>
          <a:bodyPr/>
          <a:lstStyle>
            <a:lvl1pPr algn="l">
              <a:defRPr sz="16200"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/>
          <p:cNvSpPr/>
          <p:nvPr/>
        </p:nvSpPr>
        <p:spPr>
          <a:xfrm flipH="1" rot="10800000">
            <a:off x="596900" y="80391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4" name="Image"/>
          <p:cNvSpPr/>
          <p:nvPr>
            <p:ph type="pic" idx="13"/>
          </p:nvPr>
        </p:nvSpPr>
        <p:spPr>
          <a:xfrm>
            <a:off x="470535" y="-3984387"/>
            <a:ext cx="23435732" cy="175768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5" name="San Francisco"/>
          <p:cNvSpPr/>
          <p:nvPr>
            <p:ph type="body" sz="quarter" idx="14"/>
          </p:nvPr>
        </p:nvSpPr>
        <p:spPr>
          <a:xfrm>
            <a:off x="1485900" y="10960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26" name="Shape"/>
          <p:cNvSpPr/>
          <p:nvPr>
            <p:ph type="body" sz="quarter" idx="15"/>
          </p:nvPr>
        </p:nvSpPr>
        <p:spPr>
          <a:xfrm>
            <a:off x="596900" y="10944821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7" name="Circle"/>
          <p:cNvSpPr/>
          <p:nvPr>
            <p:ph type="body" sz="quarter" idx="16"/>
          </p:nvPr>
        </p:nvSpPr>
        <p:spPr>
          <a:xfrm>
            <a:off x="18351500" y="46228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8" name="Circle"/>
          <p:cNvSpPr/>
          <p:nvPr>
            <p:ph type="body" sz="quarter" idx="17"/>
          </p:nvPr>
        </p:nvSpPr>
        <p:spPr>
          <a:xfrm>
            <a:off x="18796000" y="50673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9" name="iriure"/>
          <p:cNvSpPr/>
          <p:nvPr>
            <p:ph type="body" sz="quarter" idx="18"/>
          </p:nvPr>
        </p:nvSpPr>
        <p:spPr>
          <a:xfrm>
            <a:off x="18732500" y="58420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30" name="Shape"/>
          <p:cNvSpPr/>
          <p:nvPr>
            <p:ph type="body" sz="quarter" idx="19"/>
          </p:nvPr>
        </p:nvSpPr>
        <p:spPr>
          <a:xfrm>
            <a:off x="18707100" y="58683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1" name="Your City"/>
          <p:cNvSpPr/>
          <p:nvPr>
            <p:ph type="body" sz="quarter" idx="20"/>
          </p:nvPr>
        </p:nvSpPr>
        <p:spPr>
          <a:xfrm>
            <a:off x="18973800" y="66040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32" name="Circle"/>
          <p:cNvSpPr/>
          <p:nvPr>
            <p:ph type="body" sz="quarter" idx="21"/>
          </p:nvPr>
        </p:nvSpPr>
        <p:spPr>
          <a:xfrm>
            <a:off x="18732500" y="50038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3" name="Amet"/>
          <p:cNvSpPr/>
          <p:nvPr>
            <p:ph type="body" sz="quarter" idx="22"/>
          </p:nvPr>
        </p:nvSpPr>
        <p:spPr>
          <a:xfrm>
            <a:off x="20180300" y="54483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34" name="Esse"/>
          <p:cNvSpPr/>
          <p:nvPr>
            <p:ph type="body" sz="quarter" idx="23"/>
          </p:nvPr>
        </p:nvSpPr>
        <p:spPr>
          <a:xfrm>
            <a:off x="18770600" y="54483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35" name="Shape"/>
          <p:cNvSpPr/>
          <p:nvPr>
            <p:ph type="body" sz="quarter" idx="24"/>
          </p:nvPr>
        </p:nvSpPr>
        <p:spPr>
          <a:xfrm flipH="1">
            <a:off x="20561300" y="58632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" name="="/>
          <p:cNvSpPr/>
          <p:nvPr>
            <p:ph type="body" sz="quarter" idx="25"/>
          </p:nvPr>
        </p:nvSpPr>
        <p:spPr>
          <a:xfrm rot="10800000">
            <a:off x="19570700" y="52832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37" name="Title Text"/>
          <p:cNvSpPr txBox="1"/>
          <p:nvPr>
            <p:ph type="title"/>
          </p:nvPr>
        </p:nvSpPr>
        <p:spPr>
          <a:xfrm>
            <a:off x="927100" y="7924800"/>
            <a:ext cx="22479000" cy="2819400"/>
          </a:xfrm>
          <a:prstGeom prst="rect">
            <a:avLst/>
          </a:prstGeom>
          <a:ln>
            <a:solidFill>
              <a:srgbClr val="F8FCFB"/>
            </a:solidFill>
          </a:ln>
        </p:spPr>
        <p:txBody>
          <a:bodyPr/>
          <a:lstStyle>
            <a:lvl1pPr algn="l">
              <a:defRPr sz="194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"/>
          <p:cNvSpPr/>
          <p:nvPr/>
        </p:nvSpPr>
        <p:spPr>
          <a:xfrm>
            <a:off x="596900" y="5842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6" name="Image"/>
          <p:cNvSpPr/>
          <p:nvPr>
            <p:ph type="pic" idx="13"/>
          </p:nvPr>
        </p:nvSpPr>
        <p:spPr>
          <a:xfrm>
            <a:off x="493394" y="2729981"/>
            <a:ext cx="23418802" cy="175641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47" name="Image"/>
          <p:cNvSpPr/>
          <p:nvPr>
            <p:ph type="pic" sz="half" idx="14"/>
          </p:nvPr>
        </p:nvSpPr>
        <p:spPr>
          <a:xfrm>
            <a:off x="12928600" y="3531337"/>
            <a:ext cx="10989734" cy="82423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48" name="San Francisco"/>
          <p:cNvSpPr/>
          <p:nvPr>
            <p:ph type="body" sz="quarter" idx="15"/>
          </p:nvPr>
        </p:nvSpPr>
        <p:spPr>
          <a:xfrm>
            <a:off x="1485900" y="40259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49" name="Shape"/>
          <p:cNvSpPr/>
          <p:nvPr>
            <p:ph type="body" sz="quarter" idx="16"/>
          </p:nvPr>
        </p:nvSpPr>
        <p:spPr>
          <a:xfrm>
            <a:off x="596900" y="4015383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Image"/>
          <p:cNvSpPr/>
          <p:nvPr>
            <p:ph type="pic" sz="half" idx="17"/>
          </p:nvPr>
        </p:nvSpPr>
        <p:spPr>
          <a:xfrm>
            <a:off x="409909" y="2959883"/>
            <a:ext cx="12479867" cy="93599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51" name="Circle"/>
          <p:cNvSpPr/>
          <p:nvPr>
            <p:ph type="body" sz="quarter" idx="18"/>
          </p:nvPr>
        </p:nvSpPr>
        <p:spPr>
          <a:xfrm>
            <a:off x="18376900" y="41656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2" name="Circle"/>
          <p:cNvSpPr/>
          <p:nvPr>
            <p:ph type="body" sz="quarter" idx="19"/>
          </p:nvPr>
        </p:nvSpPr>
        <p:spPr>
          <a:xfrm>
            <a:off x="18821400" y="46101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iriure"/>
          <p:cNvSpPr/>
          <p:nvPr>
            <p:ph type="body" sz="quarter" idx="20"/>
          </p:nvPr>
        </p:nvSpPr>
        <p:spPr>
          <a:xfrm>
            <a:off x="18757900" y="53848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54" name="Shape"/>
          <p:cNvSpPr/>
          <p:nvPr>
            <p:ph type="body" sz="quarter" idx="21"/>
          </p:nvPr>
        </p:nvSpPr>
        <p:spPr>
          <a:xfrm>
            <a:off x="18732500" y="54111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5" name="Your City"/>
          <p:cNvSpPr/>
          <p:nvPr>
            <p:ph type="body" sz="quarter" idx="22"/>
          </p:nvPr>
        </p:nvSpPr>
        <p:spPr>
          <a:xfrm>
            <a:off x="18999200" y="61468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56" name="Circle"/>
          <p:cNvSpPr/>
          <p:nvPr>
            <p:ph type="body" sz="quarter" idx="23"/>
          </p:nvPr>
        </p:nvSpPr>
        <p:spPr>
          <a:xfrm>
            <a:off x="18757900" y="45466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7" name="Amet"/>
          <p:cNvSpPr/>
          <p:nvPr>
            <p:ph type="body" sz="quarter" idx="24"/>
          </p:nvPr>
        </p:nvSpPr>
        <p:spPr>
          <a:xfrm>
            <a:off x="20205700" y="49911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58" name="Esse"/>
          <p:cNvSpPr/>
          <p:nvPr>
            <p:ph type="body" sz="quarter" idx="25"/>
          </p:nvPr>
        </p:nvSpPr>
        <p:spPr>
          <a:xfrm>
            <a:off x="18796000" y="49911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59" name="Shape"/>
          <p:cNvSpPr/>
          <p:nvPr>
            <p:ph type="body" sz="quarter" idx="26"/>
          </p:nvPr>
        </p:nvSpPr>
        <p:spPr>
          <a:xfrm flipH="1">
            <a:off x="20586700" y="54060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" name="="/>
          <p:cNvSpPr/>
          <p:nvPr>
            <p:ph type="body" sz="quarter" idx="27"/>
          </p:nvPr>
        </p:nvSpPr>
        <p:spPr>
          <a:xfrm rot="10800000">
            <a:off x="19596100" y="48260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61" name="Title Text"/>
          <p:cNvSpPr txBox="1"/>
          <p:nvPr>
            <p:ph type="title"/>
          </p:nvPr>
        </p:nvSpPr>
        <p:spPr>
          <a:xfrm>
            <a:off x="927100" y="838200"/>
            <a:ext cx="22479000" cy="2895600"/>
          </a:xfrm>
          <a:prstGeom prst="rect">
            <a:avLst/>
          </a:prstGeom>
          <a:ln>
            <a:solidFill>
              <a:srgbClr val="F4FAF9"/>
            </a:solidFill>
          </a:ln>
        </p:spPr>
        <p:txBody>
          <a:bodyPr/>
          <a:lstStyle>
            <a:lvl1pPr algn="l">
              <a:defRPr sz="194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596900" y="5334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0" name="San Francisco"/>
          <p:cNvSpPr/>
          <p:nvPr>
            <p:ph type="body" sz="quarter" idx="13"/>
          </p:nvPr>
        </p:nvSpPr>
        <p:spPr>
          <a:xfrm>
            <a:off x="1485900" y="35814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71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2" name="Image"/>
          <p:cNvSpPr/>
          <p:nvPr>
            <p:ph type="pic" idx="15"/>
          </p:nvPr>
        </p:nvSpPr>
        <p:spPr>
          <a:xfrm>
            <a:off x="9442994" y="419100"/>
            <a:ext cx="17195801" cy="1289685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73" name="Circle"/>
          <p:cNvSpPr/>
          <p:nvPr>
            <p:ph type="body" sz="quarter" idx="16"/>
          </p:nvPr>
        </p:nvSpPr>
        <p:spPr>
          <a:xfrm>
            <a:off x="10807700" y="84328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4" name="Circle"/>
          <p:cNvSpPr/>
          <p:nvPr>
            <p:ph type="body" sz="quarter" idx="17"/>
          </p:nvPr>
        </p:nvSpPr>
        <p:spPr>
          <a:xfrm>
            <a:off x="11252200" y="88773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5" name="iriure"/>
          <p:cNvSpPr/>
          <p:nvPr>
            <p:ph type="body" sz="quarter" idx="18"/>
          </p:nvPr>
        </p:nvSpPr>
        <p:spPr>
          <a:xfrm>
            <a:off x="11188700" y="96520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76" name="Shape"/>
          <p:cNvSpPr/>
          <p:nvPr>
            <p:ph type="body" sz="quarter" idx="19"/>
          </p:nvPr>
        </p:nvSpPr>
        <p:spPr>
          <a:xfrm>
            <a:off x="11163300" y="96783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7" name="Your City"/>
          <p:cNvSpPr/>
          <p:nvPr>
            <p:ph type="body" sz="quarter" idx="20"/>
          </p:nvPr>
        </p:nvSpPr>
        <p:spPr>
          <a:xfrm>
            <a:off x="11430000" y="104140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78" name="Circle"/>
          <p:cNvSpPr/>
          <p:nvPr>
            <p:ph type="body" sz="quarter" idx="21"/>
          </p:nvPr>
        </p:nvSpPr>
        <p:spPr>
          <a:xfrm>
            <a:off x="11188700" y="88138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9" name="Amet"/>
          <p:cNvSpPr/>
          <p:nvPr>
            <p:ph type="body" sz="quarter" idx="22"/>
          </p:nvPr>
        </p:nvSpPr>
        <p:spPr>
          <a:xfrm>
            <a:off x="12636500" y="92583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80" name="Esse"/>
          <p:cNvSpPr/>
          <p:nvPr>
            <p:ph type="body" sz="quarter" idx="23"/>
          </p:nvPr>
        </p:nvSpPr>
        <p:spPr>
          <a:xfrm>
            <a:off x="11226800" y="92583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81" name="Shape"/>
          <p:cNvSpPr/>
          <p:nvPr>
            <p:ph type="body" sz="quarter" idx="24"/>
          </p:nvPr>
        </p:nvSpPr>
        <p:spPr>
          <a:xfrm flipH="1">
            <a:off x="13017500" y="9673234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2" name="="/>
          <p:cNvSpPr/>
          <p:nvPr>
            <p:ph type="body" sz="quarter" idx="25"/>
          </p:nvPr>
        </p:nvSpPr>
        <p:spPr>
          <a:xfrm rot="10800000">
            <a:off x="12026900" y="90932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83" name="Title Text"/>
          <p:cNvSpPr txBox="1"/>
          <p:nvPr>
            <p:ph type="title"/>
          </p:nvPr>
        </p:nvSpPr>
        <p:spPr>
          <a:xfrm>
            <a:off x="1397000" y="990600"/>
            <a:ext cx="10680700" cy="2895600"/>
          </a:xfrm>
          <a:prstGeom prst="rect">
            <a:avLst/>
          </a:prstGeom>
          <a:ln>
            <a:solidFill>
              <a:srgbClr val="F3FAF8"/>
            </a:solidFill>
          </a:ln>
        </p:spPr>
        <p:txBody>
          <a:bodyPr/>
          <a:lstStyle>
            <a:lvl1pPr algn="l">
              <a:defRPr sz="130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1397000" y="5118100"/>
            <a:ext cx="10680700" cy="39116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/>
            </a:lvl1pPr>
            <a:lvl2pPr marL="0" indent="0">
              <a:spcBef>
                <a:spcPts val="0"/>
              </a:spcBef>
              <a:buSzTx/>
              <a:buNone/>
              <a:defRPr sz="4200"/>
            </a:lvl2pPr>
            <a:lvl3pPr marL="0" indent="0">
              <a:spcBef>
                <a:spcPts val="0"/>
              </a:spcBef>
              <a:buSzTx/>
              <a:buNone/>
              <a:defRPr sz="4200"/>
            </a:lvl3pPr>
            <a:lvl4pPr marL="0" indent="0">
              <a:spcBef>
                <a:spcPts val="0"/>
              </a:spcBef>
              <a:buSzTx/>
              <a:buNone/>
              <a:defRPr sz="4200"/>
            </a:lvl4pPr>
            <a:lvl5pPr marL="0" indent="0">
              <a:spcBef>
                <a:spcPts val="0"/>
              </a:spcBef>
              <a:buSzTx/>
              <a:buNone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4 U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3" name="San Francisco"/>
          <p:cNvSpPr/>
          <p:nvPr>
            <p:ph type="body" sz="quarter" idx="13"/>
          </p:nvPr>
        </p:nvSpPr>
        <p:spPr>
          <a:xfrm>
            <a:off x="1485900" y="31115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94" name="Shape"/>
          <p:cNvSpPr/>
          <p:nvPr>
            <p:ph type="body" sz="quarter" idx="14"/>
          </p:nvPr>
        </p:nvSpPr>
        <p:spPr>
          <a:xfrm>
            <a:off x="596900" y="3104555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5" name="Image"/>
          <p:cNvSpPr/>
          <p:nvPr>
            <p:ph type="pic" idx="15"/>
          </p:nvPr>
        </p:nvSpPr>
        <p:spPr>
          <a:xfrm>
            <a:off x="440096" y="-2116137"/>
            <a:ext cx="23469601" cy="176022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6" name="Image"/>
          <p:cNvSpPr/>
          <p:nvPr>
            <p:ph type="pic" idx="16"/>
          </p:nvPr>
        </p:nvSpPr>
        <p:spPr>
          <a:xfrm>
            <a:off x="487298" y="-177800"/>
            <a:ext cx="23418796" cy="175641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7" name="Image"/>
          <p:cNvSpPr/>
          <p:nvPr>
            <p:ph type="pic" idx="17"/>
          </p:nvPr>
        </p:nvSpPr>
        <p:spPr>
          <a:xfrm>
            <a:off x="483486" y="1703597"/>
            <a:ext cx="23406101" cy="1755457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8" name="Image"/>
          <p:cNvSpPr/>
          <p:nvPr>
            <p:ph type="pic" idx="18"/>
          </p:nvPr>
        </p:nvSpPr>
        <p:spPr>
          <a:xfrm>
            <a:off x="502706" y="3605418"/>
            <a:ext cx="23418801" cy="1756410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9" name="Circle"/>
          <p:cNvSpPr/>
          <p:nvPr>
            <p:ph type="body" sz="quarter" idx="19"/>
          </p:nvPr>
        </p:nvSpPr>
        <p:spPr>
          <a:xfrm>
            <a:off x="17894300" y="42799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0" name="Circle"/>
          <p:cNvSpPr/>
          <p:nvPr>
            <p:ph type="body" sz="quarter" idx="20"/>
          </p:nvPr>
        </p:nvSpPr>
        <p:spPr>
          <a:xfrm>
            <a:off x="18338800" y="47244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1" name="iriure"/>
          <p:cNvSpPr/>
          <p:nvPr>
            <p:ph type="body" sz="quarter" idx="21"/>
          </p:nvPr>
        </p:nvSpPr>
        <p:spPr>
          <a:xfrm>
            <a:off x="18275300" y="54991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02" name="Shape"/>
          <p:cNvSpPr/>
          <p:nvPr>
            <p:ph type="body" sz="quarter" idx="22"/>
          </p:nvPr>
        </p:nvSpPr>
        <p:spPr>
          <a:xfrm>
            <a:off x="18249900" y="55254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" name="Your City"/>
          <p:cNvSpPr/>
          <p:nvPr>
            <p:ph type="body" sz="quarter" idx="23"/>
          </p:nvPr>
        </p:nvSpPr>
        <p:spPr>
          <a:xfrm>
            <a:off x="18516600" y="62611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04" name="Circle"/>
          <p:cNvSpPr/>
          <p:nvPr>
            <p:ph type="body" sz="quarter" idx="24"/>
          </p:nvPr>
        </p:nvSpPr>
        <p:spPr>
          <a:xfrm>
            <a:off x="18275300" y="46609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" name="Amet"/>
          <p:cNvSpPr/>
          <p:nvPr>
            <p:ph type="body" sz="quarter" idx="25"/>
          </p:nvPr>
        </p:nvSpPr>
        <p:spPr>
          <a:xfrm>
            <a:off x="19723100" y="51054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06" name="Esse"/>
          <p:cNvSpPr/>
          <p:nvPr>
            <p:ph type="body" sz="quarter" idx="26"/>
          </p:nvPr>
        </p:nvSpPr>
        <p:spPr>
          <a:xfrm>
            <a:off x="18313400" y="51054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07" name="Shape"/>
          <p:cNvSpPr/>
          <p:nvPr>
            <p:ph type="body" sz="quarter" idx="27"/>
          </p:nvPr>
        </p:nvSpPr>
        <p:spPr>
          <a:xfrm flipH="1">
            <a:off x="20104100" y="55203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8" name="="/>
          <p:cNvSpPr/>
          <p:nvPr>
            <p:ph type="body" sz="quarter" idx="28"/>
          </p:nvPr>
        </p:nvSpPr>
        <p:spPr>
          <a:xfrm rot="10800000">
            <a:off x="19113500" y="49403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09" name="Title Text"/>
          <p:cNvSpPr txBox="1"/>
          <p:nvPr>
            <p:ph type="title"/>
          </p:nvPr>
        </p:nvSpPr>
        <p:spPr>
          <a:xfrm>
            <a:off x="1485900" y="762000"/>
            <a:ext cx="21412200" cy="2209800"/>
          </a:xfrm>
          <a:prstGeom prst="rect">
            <a:avLst/>
          </a:prstGeom>
          <a:ln>
            <a:solidFill>
              <a:srgbClr val="EFF8F6"/>
            </a:solidFill>
          </a:ln>
        </p:spPr>
        <p:txBody>
          <a:bodyPr/>
          <a:lstStyle>
            <a:lvl1pPr algn="l">
              <a:defRPr sz="130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s - 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596900" y="584200"/>
            <a:ext cx="23164800" cy="49530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8" name="San Francisco"/>
          <p:cNvSpPr/>
          <p:nvPr>
            <p:ph type="body" sz="quarter" idx="13"/>
          </p:nvPr>
        </p:nvSpPr>
        <p:spPr>
          <a:xfrm>
            <a:off x="1485900" y="37465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19" name="Shape"/>
          <p:cNvSpPr/>
          <p:nvPr>
            <p:ph type="body" sz="quarter" idx="14"/>
          </p:nvPr>
        </p:nvSpPr>
        <p:spPr>
          <a:xfrm>
            <a:off x="596900" y="3747492"/>
            <a:ext cx="546100" cy="584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0" name="Image"/>
          <p:cNvSpPr/>
          <p:nvPr>
            <p:ph type="pic" idx="15"/>
          </p:nvPr>
        </p:nvSpPr>
        <p:spPr>
          <a:xfrm>
            <a:off x="12725400" y="489131"/>
            <a:ext cx="17170400" cy="128778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21" name="Image"/>
          <p:cNvSpPr/>
          <p:nvPr>
            <p:ph type="pic" idx="16"/>
          </p:nvPr>
        </p:nvSpPr>
        <p:spPr>
          <a:xfrm>
            <a:off x="7485019" y="476794"/>
            <a:ext cx="17173304" cy="12879979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22" name="Circle"/>
          <p:cNvSpPr/>
          <p:nvPr>
            <p:ph type="body" sz="quarter" idx="17"/>
          </p:nvPr>
        </p:nvSpPr>
        <p:spPr>
          <a:xfrm>
            <a:off x="12230100" y="43307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3" name="Circle"/>
          <p:cNvSpPr/>
          <p:nvPr>
            <p:ph type="body" sz="quarter" idx="18"/>
          </p:nvPr>
        </p:nvSpPr>
        <p:spPr>
          <a:xfrm>
            <a:off x="12674600" y="47752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4" name="iriure"/>
          <p:cNvSpPr/>
          <p:nvPr>
            <p:ph type="body" sz="quarter" idx="19"/>
          </p:nvPr>
        </p:nvSpPr>
        <p:spPr>
          <a:xfrm>
            <a:off x="12611100" y="55499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25" name="Shape"/>
          <p:cNvSpPr/>
          <p:nvPr>
            <p:ph type="body" sz="quarter" idx="20"/>
          </p:nvPr>
        </p:nvSpPr>
        <p:spPr>
          <a:xfrm>
            <a:off x="12585700" y="55762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6" name="Your City"/>
          <p:cNvSpPr/>
          <p:nvPr>
            <p:ph type="body" sz="quarter" idx="21"/>
          </p:nvPr>
        </p:nvSpPr>
        <p:spPr>
          <a:xfrm>
            <a:off x="12852400" y="63119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27" name="Circle"/>
          <p:cNvSpPr/>
          <p:nvPr>
            <p:ph type="body" sz="quarter" idx="22"/>
          </p:nvPr>
        </p:nvSpPr>
        <p:spPr>
          <a:xfrm>
            <a:off x="12611100" y="47117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8" name="Amet"/>
          <p:cNvSpPr/>
          <p:nvPr>
            <p:ph type="body" sz="quarter" idx="23"/>
          </p:nvPr>
        </p:nvSpPr>
        <p:spPr>
          <a:xfrm>
            <a:off x="14058900" y="51562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29" name="Esse"/>
          <p:cNvSpPr/>
          <p:nvPr>
            <p:ph type="body" sz="quarter" idx="24"/>
          </p:nvPr>
        </p:nvSpPr>
        <p:spPr>
          <a:xfrm>
            <a:off x="12649200" y="51562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30" name="Shape"/>
          <p:cNvSpPr/>
          <p:nvPr>
            <p:ph type="body" sz="quarter" idx="25"/>
          </p:nvPr>
        </p:nvSpPr>
        <p:spPr>
          <a:xfrm flipH="1">
            <a:off x="14439900" y="55711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1" name="="/>
          <p:cNvSpPr/>
          <p:nvPr>
            <p:ph type="body" sz="quarter" idx="26"/>
          </p:nvPr>
        </p:nvSpPr>
        <p:spPr>
          <a:xfrm rot="10800000">
            <a:off x="13449300" y="49911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32" name="Title Text"/>
          <p:cNvSpPr txBox="1"/>
          <p:nvPr>
            <p:ph type="title"/>
          </p:nvPr>
        </p:nvSpPr>
        <p:spPr>
          <a:xfrm>
            <a:off x="1485900" y="863600"/>
            <a:ext cx="13982700" cy="2552700"/>
          </a:xfrm>
          <a:prstGeom prst="rect">
            <a:avLst/>
          </a:prstGeom>
          <a:ln>
            <a:solidFill>
              <a:srgbClr val="EFF9F6"/>
            </a:solidFill>
          </a:ln>
        </p:spPr>
        <p:txBody>
          <a:bodyPr/>
          <a:lstStyle>
            <a:lvl1pPr algn="l">
              <a:defRPr sz="162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s - 6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Image"/>
          <p:cNvSpPr/>
          <p:nvPr>
            <p:ph type="pic" sz="quarter" idx="13"/>
          </p:nvPr>
        </p:nvSpPr>
        <p:spPr>
          <a:xfrm>
            <a:off x="8212727" y="1529170"/>
            <a:ext cx="7670801" cy="57531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1" name="Image"/>
          <p:cNvSpPr/>
          <p:nvPr>
            <p:ph type="pic" sz="quarter" idx="14"/>
          </p:nvPr>
        </p:nvSpPr>
        <p:spPr>
          <a:xfrm>
            <a:off x="3085555" y="1669596"/>
            <a:ext cx="7445830" cy="558437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2" name="Image"/>
          <p:cNvSpPr/>
          <p:nvPr>
            <p:ph type="pic" sz="quarter" idx="15"/>
          </p:nvPr>
        </p:nvSpPr>
        <p:spPr>
          <a:xfrm>
            <a:off x="13646875" y="1607547"/>
            <a:ext cx="7569201" cy="56769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3" name="San Francisco"/>
          <p:cNvSpPr/>
          <p:nvPr>
            <p:ph type="body" sz="quarter" idx="16"/>
          </p:nvPr>
        </p:nvSpPr>
        <p:spPr>
          <a:xfrm>
            <a:off x="5219700" y="6731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44" name="Shape"/>
          <p:cNvSpPr/>
          <p:nvPr>
            <p:ph type="body" sz="quarter" idx="17"/>
          </p:nvPr>
        </p:nvSpPr>
        <p:spPr>
          <a:xfrm>
            <a:off x="4368800" y="596702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5" name="Image"/>
          <p:cNvSpPr/>
          <p:nvPr>
            <p:ph type="pic" sz="quarter" idx="18"/>
          </p:nvPr>
        </p:nvSpPr>
        <p:spPr>
          <a:xfrm>
            <a:off x="13568498" y="7366000"/>
            <a:ext cx="7721601" cy="57912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6" name="Image"/>
          <p:cNvSpPr/>
          <p:nvPr>
            <p:ph type="pic" sz="quarter" idx="19"/>
          </p:nvPr>
        </p:nvSpPr>
        <p:spPr>
          <a:xfrm>
            <a:off x="8188778" y="7366000"/>
            <a:ext cx="7721601" cy="57912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7" name="Image"/>
          <p:cNvSpPr/>
          <p:nvPr>
            <p:ph type="pic" sz="quarter" idx="20"/>
          </p:nvPr>
        </p:nvSpPr>
        <p:spPr>
          <a:xfrm>
            <a:off x="2941864" y="7366000"/>
            <a:ext cx="7738534" cy="58039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48" name="Circle"/>
          <p:cNvSpPr/>
          <p:nvPr>
            <p:ph type="body" sz="quarter" idx="21"/>
          </p:nvPr>
        </p:nvSpPr>
        <p:spPr>
          <a:xfrm>
            <a:off x="13157200" y="5740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9" name="Circle"/>
          <p:cNvSpPr/>
          <p:nvPr>
            <p:ph type="body" sz="quarter" idx="22"/>
          </p:nvPr>
        </p:nvSpPr>
        <p:spPr>
          <a:xfrm>
            <a:off x="13601700" y="6184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0" name="iriure"/>
          <p:cNvSpPr/>
          <p:nvPr>
            <p:ph type="body" sz="quarter" idx="23"/>
          </p:nvPr>
        </p:nvSpPr>
        <p:spPr>
          <a:xfrm>
            <a:off x="13538200" y="6959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51" name="Shape"/>
          <p:cNvSpPr/>
          <p:nvPr>
            <p:ph type="body" sz="quarter" idx="24"/>
          </p:nvPr>
        </p:nvSpPr>
        <p:spPr>
          <a:xfrm>
            <a:off x="13512800" y="6985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2" name="Your City"/>
          <p:cNvSpPr/>
          <p:nvPr>
            <p:ph type="body" sz="quarter" idx="25"/>
          </p:nvPr>
        </p:nvSpPr>
        <p:spPr>
          <a:xfrm>
            <a:off x="13779500" y="7721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53" name="Circle"/>
          <p:cNvSpPr/>
          <p:nvPr>
            <p:ph type="body" sz="quarter" idx="26"/>
          </p:nvPr>
        </p:nvSpPr>
        <p:spPr>
          <a:xfrm>
            <a:off x="13538200" y="6121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4" name="Amet"/>
          <p:cNvSpPr/>
          <p:nvPr>
            <p:ph type="body" sz="quarter" idx="27"/>
          </p:nvPr>
        </p:nvSpPr>
        <p:spPr>
          <a:xfrm>
            <a:off x="14986000" y="6565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55" name="Esse"/>
          <p:cNvSpPr/>
          <p:nvPr>
            <p:ph type="body" sz="quarter" idx="28"/>
          </p:nvPr>
        </p:nvSpPr>
        <p:spPr>
          <a:xfrm>
            <a:off x="13576300" y="6565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56" name="Shape"/>
          <p:cNvSpPr/>
          <p:nvPr>
            <p:ph type="body" sz="quarter" idx="29"/>
          </p:nvPr>
        </p:nvSpPr>
        <p:spPr>
          <a:xfrm flipH="1">
            <a:off x="15367000" y="6980834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7" name="="/>
          <p:cNvSpPr/>
          <p:nvPr>
            <p:ph type="body" sz="quarter" idx="30"/>
          </p:nvPr>
        </p:nvSpPr>
        <p:spPr>
          <a:xfrm rot="10800000">
            <a:off x="14376400" y="6400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Text &amp; Photo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"/>
          <p:cNvSpPr/>
          <p:nvPr/>
        </p:nvSpPr>
        <p:spPr>
          <a:xfrm flipH="1" rot="10800000">
            <a:off x="596900" y="8039100"/>
            <a:ext cx="232410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66" name="Image"/>
          <p:cNvSpPr/>
          <p:nvPr>
            <p:ph type="pic" sz="quarter" idx="13"/>
          </p:nvPr>
        </p:nvSpPr>
        <p:spPr>
          <a:xfrm>
            <a:off x="7823200" y="643212"/>
            <a:ext cx="8795659" cy="6596745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7" name="Image"/>
          <p:cNvSpPr/>
          <p:nvPr>
            <p:ph type="pic" sz="quarter" idx="14"/>
          </p:nvPr>
        </p:nvSpPr>
        <p:spPr>
          <a:xfrm>
            <a:off x="50800" y="519652"/>
            <a:ext cx="9080500" cy="681037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8" name="Image"/>
          <p:cNvSpPr/>
          <p:nvPr>
            <p:ph type="pic" sz="quarter" idx="15"/>
          </p:nvPr>
        </p:nvSpPr>
        <p:spPr>
          <a:xfrm>
            <a:off x="15037455" y="654996"/>
            <a:ext cx="8795662" cy="659674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9" name="San Francisco"/>
          <p:cNvSpPr/>
          <p:nvPr>
            <p:ph type="body" sz="quarter" idx="16"/>
          </p:nvPr>
        </p:nvSpPr>
        <p:spPr>
          <a:xfrm>
            <a:off x="1485900" y="114173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70" name="Shape"/>
          <p:cNvSpPr/>
          <p:nvPr>
            <p:ph type="body" sz="quarter" idx="17"/>
          </p:nvPr>
        </p:nvSpPr>
        <p:spPr>
          <a:xfrm>
            <a:off x="622300" y="1135558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1" name="Circle"/>
          <p:cNvSpPr/>
          <p:nvPr>
            <p:ph type="body" sz="quarter" idx="18"/>
          </p:nvPr>
        </p:nvSpPr>
        <p:spPr>
          <a:xfrm>
            <a:off x="14325600" y="19812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72" name="Circle"/>
          <p:cNvSpPr/>
          <p:nvPr>
            <p:ph type="body" sz="quarter" idx="19"/>
          </p:nvPr>
        </p:nvSpPr>
        <p:spPr>
          <a:xfrm>
            <a:off x="14770100" y="24257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3" name="iriure"/>
          <p:cNvSpPr/>
          <p:nvPr>
            <p:ph type="body" sz="quarter" idx="20"/>
          </p:nvPr>
        </p:nvSpPr>
        <p:spPr>
          <a:xfrm>
            <a:off x="14706600" y="32004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274" name="Shape"/>
          <p:cNvSpPr/>
          <p:nvPr>
            <p:ph type="body" sz="quarter" idx="21"/>
          </p:nvPr>
        </p:nvSpPr>
        <p:spPr>
          <a:xfrm>
            <a:off x="14681200" y="32267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5" name="Your City"/>
          <p:cNvSpPr/>
          <p:nvPr>
            <p:ph type="body" sz="quarter" idx="22"/>
          </p:nvPr>
        </p:nvSpPr>
        <p:spPr>
          <a:xfrm>
            <a:off x="14947900" y="39624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276" name="Circle"/>
          <p:cNvSpPr/>
          <p:nvPr>
            <p:ph type="body" sz="quarter" idx="23"/>
          </p:nvPr>
        </p:nvSpPr>
        <p:spPr>
          <a:xfrm>
            <a:off x="14706600" y="23622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7" name="Amet"/>
          <p:cNvSpPr/>
          <p:nvPr>
            <p:ph type="body" sz="quarter" idx="24"/>
          </p:nvPr>
        </p:nvSpPr>
        <p:spPr>
          <a:xfrm>
            <a:off x="16154400" y="28067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278" name="Esse"/>
          <p:cNvSpPr/>
          <p:nvPr>
            <p:ph type="body" sz="quarter" idx="25"/>
          </p:nvPr>
        </p:nvSpPr>
        <p:spPr>
          <a:xfrm>
            <a:off x="14744700" y="28067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279" name="Shape"/>
          <p:cNvSpPr/>
          <p:nvPr>
            <p:ph type="body" sz="quarter" idx="26"/>
          </p:nvPr>
        </p:nvSpPr>
        <p:spPr>
          <a:xfrm flipH="1">
            <a:off x="16535400" y="32216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0" name="="/>
          <p:cNvSpPr/>
          <p:nvPr>
            <p:ph type="body" sz="quarter" idx="27"/>
          </p:nvPr>
        </p:nvSpPr>
        <p:spPr>
          <a:xfrm rot="10800000">
            <a:off x="15544800" y="26416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281" name="Title Text"/>
          <p:cNvSpPr txBox="1"/>
          <p:nvPr>
            <p:ph type="title"/>
          </p:nvPr>
        </p:nvSpPr>
        <p:spPr>
          <a:xfrm>
            <a:off x="1143000" y="8521700"/>
            <a:ext cx="22186900" cy="2413000"/>
          </a:xfrm>
          <a:prstGeom prst="rect">
            <a:avLst/>
          </a:prstGeom>
          <a:ln>
            <a:solidFill>
              <a:srgbClr val="F9FDFC"/>
            </a:solidFill>
          </a:ln>
        </p:spPr>
        <p:txBody>
          <a:bodyPr/>
          <a:lstStyle>
            <a:lvl1pPr algn="l">
              <a:defRPr sz="162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90" name="San Francisco"/>
          <p:cNvSpPr/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291" name="Shape"/>
          <p:cNvSpPr/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2" name="Title Text"/>
          <p:cNvSpPr txBox="1"/>
          <p:nvPr>
            <p:ph type="title"/>
          </p:nvPr>
        </p:nvSpPr>
        <p:spPr>
          <a:xfrm>
            <a:off x="1485900" y="749300"/>
            <a:ext cx="21399500" cy="2781300"/>
          </a:xfrm>
          <a:prstGeom prst="rect">
            <a:avLst/>
          </a:prstGeom>
          <a:ln>
            <a:solidFill>
              <a:srgbClr val="F2F9F8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3" name="Body Level One…"/>
          <p:cNvSpPr txBox="1"/>
          <p:nvPr>
            <p:ph type="body" sz="half" idx="1"/>
          </p:nvPr>
        </p:nvSpPr>
        <p:spPr>
          <a:xfrm>
            <a:off x="1485900" y="5016500"/>
            <a:ext cx="12204700" cy="69850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02" name="San Francisco"/>
          <p:cNvSpPr/>
          <p:nvPr>
            <p:ph type="body" sz="quarter" idx="13"/>
          </p:nvPr>
        </p:nvSpPr>
        <p:spPr>
          <a:xfrm>
            <a:off x="112903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r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03" name="Shape"/>
          <p:cNvSpPr/>
          <p:nvPr>
            <p:ph type="body" sz="quarter" idx="14"/>
          </p:nvPr>
        </p:nvSpPr>
        <p:spPr>
          <a:xfrm flipH="1">
            <a:off x="232283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4" name="Title Text"/>
          <p:cNvSpPr txBox="1"/>
          <p:nvPr>
            <p:ph type="title"/>
          </p:nvPr>
        </p:nvSpPr>
        <p:spPr>
          <a:xfrm>
            <a:off x="2374900" y="723900"/>
            <a:ext cx="205867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r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5" name="Body Level One…"/>
          <p:cNvSpPr txBox="1"/>
          <p:nvPr>
            <p:ph type="body" sz="half" idx="1"/>
          </p:nvPr>
        </p:nvSpPr>
        <p:spPr>
          <a:xfrm>
            <a:off x="11290300" y="4775200"/>
            <a:ext cx="11595100" cy="68707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aphicFrame>
        <p:nvGraphicFramePr>
          <p:cNvPr id="314" name="Table"/>
          <p:cNvGraphicFramePr/>
          <p:nvPr/>
        </p:nvGraphicFramePr>
        <p:xfrm>
          <a:off x="1511300" y="5600700"/>
          <a:ext cx="21501100" cy="6273800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{8F44A2F1-9E1F-4B54-A3A2-5F16C0AD49E2}</a:tableStyleId>
              </a:tblPr>
              <a:tblGrid>
                <a:gridCol w="5375275"/>
                <a:gridCol w="5375275"/>
                <a:gridCol w="5375275"/>
                <a:gridCol w="5375275"/>
              </a:tblGrid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15" name="San Francisco"/>
          <p:cNvSpPr/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16" name="Shape"/>
          <p:cNvSpPr/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7" name="Title Text"/>
          <p:cNvSpPr txBox="1"/>
          <p:nvPr>
            <p:ph type="title"/>
          </p:nvPr>
        </p:nvSpPr>
        <p:spPr>
          <a:xfrm>
            <a:off x="1485900" y="749300"/>
            <a:ext cx="215011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4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" name="Title Text"/>
          <p:cNvSpPr txBox="1"/>
          <p:nvPr>
            <p:ph type="title"/>
          </p:nvPr>
        </p:nvSpPr>
        <p:spPr>
          <a:xfrm>
            <a:off x="1511300" y="863600"/>
            <a:ext cx="21399500" cy="2489200"/>
          </a:xfrm>
          <a:prstGeom prst="rect">
            <a:avLst/>
          </a:prstGeom>
          <a:ln>
            <a:solidFill>
              <a:srgbClr val="F0F9F6"/>
            </a:solidFill>
          </a:ln>
        </p:spPr>
        <p:txBody>
          <a:bodyPr/>
          <a:lstStyle>
            <a:lvl1pPr algn="l">
              <a:defRPr sz="16200"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sz="half" idx="1"/>
          </p:nvPr>
        </p:nvSpPr>
        <p:spPr>
          <a:xfrm>
            <a:off x="1485900" y="5575300"/>
            <a:ext cx="21412200" cy="43053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600"/>
            </a:lvl1pPr>
            <a:lvl2pPr marL="0" indent="0">
              <a:spcBef>
                <a:spcPts val="0"/>
              </a:spcBef>
              <a:buSzTx/>
              <a:buNone/>
              <a:defRPr sz="4600"/>
            </a:lvl2pPr>
            <a:lvl3pPr marL="0" indent="0">
              <a:spcBef>
                <a:spcPts val="0"/>
              </a:spcBef>
              <a:buSzTx/>
              <a:buNone/>
              <a:defRPr sz="4600"/>
            </a:lvl3pPr>
            <a:lvl4pPr marL="0" indent="0">
              <a:spcBef>
                <a:spcPts val="0"/>
              </a:spcBef>
              <a:buSzTx/>
              <a:buNone/>
              <a:defRPr sz="4600"/>
            </a:lvl4pPr>
            <a:lvl5pPr marL="0" indent="0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aphicFrame>
        <p:nvGraphicFramePr>
          <p:cNvPr id="326" name="2D Bar Chart"/>
          <p:cNvGraphicFramePr/>
          <p:nvPr/>
        </p:nvGraphicFramePr>
        <p:xfrm>
          <a:off x="1835168" y="5575300"/>
          <a:ext cx="11696682" cy="6267432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327" name="2D Pie Chart"/>
          <p:cNvGraphicFramePr/>
          <p:nvPr/>
        </p:nvGraphicFramePr>
        <p:xfrm>
          <a:off x="14402097" y="5676900"/>
          <a:ext cx="2565401" cy="25654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328" name="2D Pie Chart"/>
          <p:cNvGraphicFramePr/>
          <p:nvPr/>
        </p:nvGraphicFramePr>
        <p:xfrm>
          <a:off x="14402097" y="8801100"/>
          <a:ext cx="2565401" cy="25654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329" name="San Francisco"/>
          <p:cNvSpPr/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330" name="Shape"/>
          <p:cNvSpPr/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1" name="Title Text"/>
          <p:cNvSpPr txBox="1"/>
          <p:nvPr>
            <p:ph type="title"/>
          </p:nvPr>
        </p:nvSpPr>
        <p:spPr>
          <a:xfrm>
            <a:off x="1485900" y="749300"/>
            <a:ext cx="215011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45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" name="Title Text"/>
          <p:cNvSpPr txBox="1"/>
          <p:nvPr>
            <p:ph type="title"/>
          </p:nvPr>
        </p:nvSpPr>
        <p:spPr>
          <a:xfrm>
            <a:off x="1511300" y="901700"/>
            <a:ext cx="21209000" cy="2438400"/>
          </a:xfrm>
          <a:prstGeom prst="rect">
            <a:avLst/>
          </a:prstGeom>
          <a:ln>
            <a:solidFill>
              <a:srgbClr val="F5FAF9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idx="1"/>
          </p:nvPr>
        </p:nvSpPr>
        <p:spPr>
          <a:xfrm>
            <a:off x="2374900" y="4991100"/>
            <a:ext cx="19621500" cy="72644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56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1511300" y="876300"/>
            <a:ext cx="21336000" cy="2400300"/>
          </a:xfrm>
          <a:prstGeom prst="rect">
            <a:avLst/>
          </a:prstGeom>
          <a:ln>
            <a:solidFill>
              <a:srgbClr val="EFF9F6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2374900" y="5321300"/>
            <a:ext cx="19621500" cy="72263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numCol="2" spcCol="979805" anchor="t"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an Francisco"/>
          <p:cNvSpPr/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82" name="Shape"/>
          <p:cNvSpPr/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xfrm>
            <a:off x="4203700" y="791633"/>
            <a:ext cx="21348700" cy="2552701"/>
          </a:xfrm>
          <a:prstGeom prst="rect">
            <a:avLst/>
          </a:prstGeom>
          <a:ln>
            <a:solidFill>
              <a:srgbClr val="F0F9F7"/>
            </a:solidFill>
          </a:ln>
        </p:spPr>
        <p:txBody>
          <a:bodyPr/>
          <a:lstStyle>
            <a:lvl1pPr algn="l">
              <a:defRPr sz="16200"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2190639" y="12840715"/>
            <a:ext cx="459944" cy="684786"/>
          </a:xfrm>
          <a:prstGeom prst="rect">
            <a:avLst/>
          </a:prstGeom>
        </p:spPr>
        <p:txBody>
          <a:bodyPr/>
          <a:lstStyle>
            <a:lvl1pPr>
              <a:defRPr b="1" sz="3600">
                <a:solidFill>
                  <a:srgbClr val="A1C2C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5" name="Logonew.png" descr="Logon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425" y="856819"/>
            <a:ext cx="1228130" cy="1474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an Francisco"/>
          <p:cNvSpPr/>
          <p:nvPr>
            <p:ph type="body" sz="quarter" idx="13"/>
          </p:nvPr>
        </p:nvSpPr>
        <p:spPr>
          <a:xfrm>
            <a:off x="1511300" y="80137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93" name="Shape"/>
          <p:cNvSpPr/>
          <p:nvPr>
            <p:ph type="body" sz="quarter" idx="14"/>
          </p:nvPr>
        </p:nvSpPr>
        <p:spPr>
          <a:xfrm>
            <a:off x="596900" y="790872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4" name="Title Text"/>
          <p:cNvSpPr txBox="1"/>
          <p:nvPr>
            <p:ph type="title"/>
          </p:nvPr>
        </p:nvSpPr>
        <p:spPr>
          <a:xfrm>
            <a:off x="1600200" y="5118100"/>
            <a:ext cx="21145500" cy="25527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464648" y="457634"/>
            <a:ext cx="23452667" cy="175895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3" name="San Francisco"/>
          <p:cNvSpPr/>
          <p:nvPr>
            <p:ph type="body" sz="quarter" idx="14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San Francisco</a:t>
            </a:r>
          </a:p>
        </p:txBody>
      </p:sp>
      <p:sp>
        <p:nvSpPr>
          <p:cNvPr id="104" name="Shape"/>
          <p:cNvSpPr/>
          <p:nvPr>
            <p:ph type="body" sz="quarter" idx="15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5" name="Circle"/>
          <p:cNvSpPr/>
          <p:nvPr>
            <p:ph type="body" sz="quarter" idx="16"/>
          </p:nvPr>
        </p:nvSpPr>
        <p:spPr>
          <a:xfrm>
            <a:off x="18364200" y="4216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06" name="Circle"/>
          <p:cNvSpPr/>
          <p:nvPr>
            <p:ph type="body" sz="quarter" idx="17"/>
          </p:nvPr>
        </p:nvSpPr>
        <p:spPr>
          <a:xfrm>
            <a:off x="18808700" y="4660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7" name="iriure"/>
          <p:cNvSpPr/>
          <p:nvPr>
            <p:ph type="body" sz="quarter" idx="18"/>
          </p:nvPr>
        </p:nvSpPr>
        <p:spPr>
          <a:xfrm>
            <a:off x="18745200" y="5435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cap="all" sz="4200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pPr/>
            <a:r>
              <a:t>iriure</a:t>
            </a:r>
          </a:p>
        </p:txBody>
      </p:sp>
      <p:sp>
        <p:nvSpPr>
          <p:cNvPr id="108" name="Shape"/>
          <p:cNvSpPr/>
          <p:nvPr>
            <p:ph type="body" sz="quarter" idx="19"/>
          </p:nvPr>
        </p:nvSpPr>
        <p:spPr>
          <a:xfrm>
            <a:off x="18719800" y="5461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9" name="Your City"/>
          <p:cNvSpPr/>
          <p:nvPr>
            <p:ph type="body" sz="quarter" idx="20"/>
          </p:nvPr>
        </p:nvSpPr>
        <p:spPr>
          <a:xfrm>
            <a:off x="18986500" y="6197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pPr/>
            <a:r>
              <a:t>Your City</a:t>
            </a:r>
          </a:p>
        </p:txBody>
      </p:sp>
      <p:sp>
        <p:nvSpPr>
          <p:cNvPr id="110" name="Circle"/>
          <p:cNvSpPr/>
          <p:nvPr>
            <p:ph type="body" sz="quarter" idx="21"/>
          </p:nvPr>
        </p:nvSpPr>
        <p:spPr>
          <a:xfrm>
            <a:off x="18745200" y="4597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1" name="Amet"/>
          <p:cNvSpPr/>
          <p:nvPr>
            <p:ph type="body" sz="quarter" idx="22"/>
          </p:nvPr>
        </p:nvSpPr>
        <p:spPr>
          <a:xfrm>
            <a:off x="20193000" y="5041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Amet</a:t>
            </a:r>
          </a:p>
        </p:txBody>
      </p:sp>
      <p:sp>
        <p:nvSpPr>
          <p:cNvPr id="112" name="Esse"/>
          <p:cNvSpPr/>
          <p:nvPr>
            <p:ph type="body" sz="quarter" idx="23"/>
          </p:nvPr>
        </p:nvSpPr>
        <p:spPr>
          <a:xfrm>
            <a:off x="18783300" y="5041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i="1" sz="1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Esse</a:t>
            </a:r>
          </a:p>
        </p:txBody>
      </p:sp>
      <p:sp>
        <p:nvSpPr>
          <p:cNvPr id="113" name="Shape"/>
          <p:cNvSpPr/>
          <p:nvPr>
            <p:ph type="body" sz="quarter" idx="24"/>
          </p:nvPr>
        </p:nvSpPr>
        <p:spPr>
          <a:xfrm flipH="1">
            <a:off x="20574000" y="54568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4" name="="/>
          <p:cNvSpPr/>
          <p:nvPr>
            <p:ph type="body" sz="quarter" idx="25"/>
          </p:nvPr>
        </p:nvSpPr>
        <p:spPr>
          <a:xfrm rot="10800000">
            <a:off x="19583400" y="4876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15" name="Title Text"/>
          <p:cNvSpPr txBox="1"/>
          <p:nvPr>
            <p:ph type="title"/>
          </p:nvPr>
        </p:nvSpPr>
        <p:spPr>
          <a:xfrm>
            <a:off x="1447800" y="838200"/>
            <a:ext cx="21437600" cy="2540000"/>
          </a:xfrm>
          <a:prstGeom prst="rect">
            <a:avLst/>
          </a:prstGeom>
          <a:ln>
            <a:solidFill>
              <a:srgbClr val="F3FAF8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596900" y="4699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2362200" y="1778000"/>
            <a:ext cx="19621500" cy="10147300"/>
          </a:xfrm>
          <a:prstGeom prst="rect">
            <a:avLst/>
          </a:prstGeom>
          <a:ln w="12700">
            <a:solidFill>
              <a:srgbClr val="F3FAF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190639" y="13106400"/>
            <a:ext cx="393701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2374900" y="368300"/>
            <a:ext cx="196215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200" u="none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13335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778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22225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667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30226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33782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37338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40894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400" u="none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server2go.en.softonic.com" TargetMode="External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mamp.info/en/" TargetMode="External"/><Relationship Id="rId3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uniformserver.com" TargetMode="External"/><Relationship Id="rId3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34.png"/><Relationship Id="rId4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hyperlink" Target="https://www.easyphp.org" TargetMode="External"/><Relationship Id="rId4" Type="http://schemas.openxmlformats.org/officeDocument/2006/relationships/hyperlink" Target="http://winlamp.sourceforge.net" TargetMode="External"/><Relationship Id="rId5" Type="http://schemas.openxmlformats.org/officeDocument/2006/relationships/hyperlink" Target="http://www.wampserver.com/en/" TargetMode="External"/><Relationship Id="rId6" Type="http://schemas.openxmlformats.org/officeDocument/2006/relationships/hyperlink" Target="https://sourceforge.net/projects/phptriad/" TargetMode="External"/><Relationship Id="rId7" Type="http://schemas.openxmlformats.org/officeDocument/2006/relationships/hyperlink" Target="http://apache2triad.net" TargetMode="External"/><Relationship Id="rId8" Type="http://schemas.openxmlformats.org/officeDocument/2006/relationships/hyperlink" Target="https://server2go.en.softonic.com" TargetMode="External"/><Relationship Id="rId9" Type="http://schemas.openxmlformats.org/officeDocument/2006/relationships/hyperlink" Target="https://www.mamp.info/en/" TargetMode="External"/><Relationship Id="rId10" Type="http://schemas.openxmlformats.org/officeDocument/2006/relationships/hyperlink" Target="https://www.uniformserver.com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easyphp.org" TargetMode="External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inlamp.sourceforge.net" TargetMode="Externa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wampserver.com/en/" TargetMode="External"/><Relationship Id="rId3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sourceforge.net/projects/phptriad/" TargetMode="External"/><Relationship Id="rId3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apache2triad.net" TargetMode="External"/><Relationship Id="rId3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รู้จักโปรแกรม XAMPP"/>
          <p:cNvSpPr/>
          <p:nvPr>
            <p:ph type="body" idx="13"/>
          </p:nvPr>
        </p:nvSpPr>
        <p:spPr>
          <a:xfrm>
            <a:off x="1528233" y="3088358"/>
            <a:ext cx="5186992" cy="925118"/>
          </a:xfrm>
          <a:prstGeom prst="rect">
            <a:avLst/>
          </a:prstGeom>
        </p:spPr>
        <p:txBody>
          <a:bodyPr/>
          <a:lstStyle>
            <a:lvl1pPr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pPr/>
            <a:r>
              <a:t>รู้จักโปรแกรม XAMPP</a:t>
            </a:r>
          </a:p>
        </p:txBody>
      </p:sp>
      <p:sp>
        <p:nvSpPr>
          <p:cNvPr id="342" name="Shape"/>
          <p:cNvSpPr/>
          <p:nvPr>
            <p:ph type="body" idx="14"/>
          </p:nvPr>
        </p:nvSpPr>
        <p:spPr>
          <a:xfrm>
            <a:off x="588433" y="3258816"/>
            <a:ext cx="546101" cy="584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</p:spPr>
        <p:txBody>
          <a:bodyPr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3" name="การติดตั้งเว็บเซิร์ฟเวอร์สำเร็จรูปด้วย XAMPP"/>
          <p:cNvSpPr txBox="1"/>
          <p:nvPr>
            <p:ph type="title"/>
          </p:nvPr>
        </p:nvSpPr>
        <p:spPr>
          <a:xfrm>
            <a:off x="4155016" y="644698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การติดตั้งเว็บเซิร์ฟเวอร์สำเร็จรูปด้วย XAMPP</a:t>
            </a:r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5" name="XAMPP เป็นโปรแกรมที่ใช้จำลอง เครื่องพีซี/ โน๊ตบุ๊ค ให้เป็นเว็บเซิร์ฟเวอร์ สำหรับทดสอบ เขียนสคริป ภาษา PHP ร่วมกับฐานข้อมูล MySQL ภายหลังการติดตั้งโปรแกรม XAMPP ผู้ใช้สามารถลงมือเขียนโปรแกรมได้ทันที ข้อดีของโปรแกรม อยู่ที่มีเมนูควบคุมใช้งานที่ค่อนข้างเป็นมิตรกับผู้ใช้ ผู้ใช้งานสามารถควบคุม รายละเอียดต่างๆ ได้ที่จุดๆ เยวลักษณะ One Stop Service สามารถอ่านรายละเอียดเพิ่มเติมได้ที่เว็บไซต์  http://www.apachefriends.org"/>
          <p:cNvSpPr txBox="1"/>
          <p:nvPr/>
        </p:nvSpPr>
        <p:spPr>
          <a:xfrm>
            <a:off x="1003247" y="4770274"/>
            <a:ext cx="7186651" cy="5159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/>
            <a:r>
              <a:t>    XAMPP เป็นโปรแกรมที่ใช้จำลอง เครื่องพีซี/ โน๊ตบุ๊ค ให้เป็นเว็บเซิร์ฟเวอร์ สำหรับทดสอบ เขียนสคริป ภาษา PHP ร่วมกับฐานข้อมูล MySQL ภายหลังการติดตั้งโปรแกรม XAMPP ผู้ใช้สามารถลงมือเขียนโปรแกรมได้ทันที ข้อดีของโปรแกรม อยู่ที่มีเมนูควบคุมใช้งานที่ค่อนข้างเป็นมิตรกับผู้ใช้ ผู้ใช้งานสามารถควบคุม รายละเอียดต่างๆ ได้ที่จุดๆ เยวลักษณะ One Stop Service สามารถอ่านรายละเอียดเพิ่มเติมได้ที่เว็บไซต์ </a:t>
            </a:r>
            <a:br/>
            <a:r>
              <a:t>http://www.apachefriends.org</a:t>
            </a:r>
            <a:endParaRPr b="1"/>
          </a:p>
        </p:txBody>
      </p:sp>
      <p:sp>
        <p:nvSpPr>
          <p:cNvPr id="346" name="เว็บไซต์ http://www.apachefriends.org"/>
          <p:cNvSpPr txBox="1"/>
          <p:nvPr/>
        </p:nvSpPr>
        <p:spPr>
          <a:xfrm>
            <a:off x="13023784" y="11615123"/>
            <a:ext cx="6105365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228600" indent="-228600">
              <a:buSzPct val="80000"/>
              <a:buBlip>
                <a:blip r:embed="rId2"/>
              </a:buBlip>
            </a:lvl1pPr>
          </a:lstStyle>
          <a:p>
            <a:pPr/>
            <a:r>
              <a:t>  เว็บไซต์ http://www.apachefriends.org</a:t>
            </a:r>
          </a:p>
        </p:txBody>
      </p:sp>
      <p:pic>
        <p:nvPicPr>
          <p:cNvPr id="3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1772" y="3280260"/>
            <a:ext cx="14147537" cy="787787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erver2Go (https://server2go.en.softonic.com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/>
          <a:p>
            <a:pPr>
              <a:defRPr sz="9300"/>
            </a:pPr>
            <a:r>
              <a:t>Server2Go (</a:t>
            </a:r>
            <a:r>
              <a:rPr u="sng">
                <a:hlinkClick r:id="rId2" invalidUrl="" action="" tgtFrame="" tooltip="" history="1" highlightClick="0" endSnd="0"/>
              </a:rPr>
              <a:t>https://server2go.en.softonic.com</a:t>
            </a:r>
            <a:r>
              <a:t>)</a:t>
            </a:r>
          </a:p>
        </p:txBody>
      </p:sp>
      <p:sp>
        <p:nvSpPr>
          <p:cNvPr id="3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4300" y="2857500"/>
            <a:ext cx="12359595" cy="952174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MAMP (https://www.mamp.info/en/)"/>
          <p:cNvSpPr txBox="1"/>
          <p:nvPr>
            <p:ph type="title"/>
          </p:nvPr>
        </p:nvSpPr>
        <p:spPr>
          <a:xfrm>
            <a:off x="5272616" y="808334"/>
            <a:ext cx="21348701" cy="2169452"/>
          </a:xfrm>
          <a:prstGeom prst="rect">
            <a:avLst/>
          </a:prstGeom>
        </p:spPr>
        <p:txBody>
          <a:bodyPr/>
          <a:lstStyle/>
          <a:p>
            <a:pPr>
              <a:defRPr sz="9300"/>
            </a:pPr>
            <a:r>
              <a:t>MAMP (</a:t>
            </a:r>
            <a:r>
              <a:rPr u="sng">
                <a:hlinkClick r:id="rId2" invalidUrl="" action="" tgtFrame="" tooltip="" history="1" highlightClick="0" endSnd="0"/>
              </a:rPr>
              <a:t>https://www.mamp.info/en/</a:t>
            </a:r>
            <a:r>
              <a:t>)</a:t>
            </a:r>
          </a:p>
        </p:txBody>
      </p:sp>
      <p:sp>
        <p:nvSpPr>
          <p:cNvPr id="3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7300" y="3105150"/>
            <a:ext cx="14346884" cy="860020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Uniform Server (https://www.uniformserver.com)"/>
          <p:cNvSpPr txBox="1"/>
          <p:nvPr>
            <p:ph type="title"/>
          </p:nvPr>
        </p:nvSpPr>
        <p:spPr>
          <a:xfrm>
            <a:off x="3469216" y="757534"/>
            <a:ext cx="21348701" cy="2169452"/>
          </a:xfrm>
          <a:prstGeom prst="rect">
            <a:avLst/>
          </a:prstGeom>
        </p:spPr>
        <p:txBody>
          <a:bodyPr/>
          <a:lstStyle/>
          <a:p>
            <a:pPr>
              <a:defRPr sz="9300"/>
            </a:pPr>
            <a:r>
              <a:t>Uniform Server (</a:t>
            </a:r>
            <a:r>
              <a:rPr u="sng">
                <a:hlinkClick r:id="rId2" invalidUrl="" action="" tgtFrame="" tooltip="" history="1" highlightClick="0" endSnd="0"/>
              </a:rPr>
              <a:t>https://www.uniformserver.com</a:t>
            </a:r>
            <a:r>
              <a:t>)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2148" y="3327400"/>
            <a:ext cx="12914304" cy="911925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โปรแกรม XAMPP เหมาะสำหรับใคร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โปรแกรม XAMPP เหมาะสำหรับใคร</a:t>
            </a:r>
          </a:p>
        </p:txBody>
      </p:sp>
      <p:sp>
        <p:nvSpPr>
          <p:cNvPr id="3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025" t="0" r="2268" b="5273"/>
          <a:stretch>
            <a:fillRect/>
          </a:stretch>
        </p:blipFill>
        <p:spPr>
          <a:xfrm>
            <a:off x="8741204" y="3522887"/>
            <a:ext cx="14621674" cy="823055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397" name="Web programmer / Web Developer     ที่พัฒนาด้วยด้วยภาษา PHP, PERL,     PYTHON…"/>
          <p:cNvSpPr txBox="1"/>
          <p:nvPr/>
        </p:nvSpPr>
        <p:spPr>
          <a:xfrm>
            <a:off x="1240314" y="3593387"/>
            <a:ext cx="6619417" cy="8089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228600" indent="-228600">
              <a:buSzPct val="43000"/>
              <a:buBlip>
                <a:blip r:embed="rId3"/>
              </a:buBlip>
              <a:defRPr sz="4300"/>
            </a:pPr>
            <a:r>
              <a:t>  Web programmer / Web Developer </a:t>
            </a:r>
            <a:br/>
            <a:r>
              <a:t>   ที่พัฒนาด้วยด้วยภาษา PHP, PERL, </a:t>
            </a:r>
            <a:br/>
            <a:r>
              <a:t>   PYTHON</a:t>
            </a:r>
          </a:p>
          <a:p>
            <a:pPr marL="228600" indent="-228600">
              <a:buSzPct val="43000"/>
              <a:buBlip>
                <a:blip r:embed="rId3"/>
              </a:buBlip>
              <a:defRPr sz="4300"/>
            </a:pPr>
            <a:r>
              <a:t>  ครู อาจารย์ วิทยากร ที่สอนหลักสูตร</a:t>
            </a:r>
            <a:br/>
            <a:r>
              <a:t>   เกี่ยวกับ Web programming</a:t>
            </a:r>
          </a:p>
          <a:p>
            <a:pPr marL="228600" indent="-228600">
              <a:buSzPct val="43000"/>
              <a:buBlip>
                <a:blip r:embed="rId3"/>
              </a:buBlip>
              <a:defRPr sz="4300"/>
            </a:pPr>
            <a:r>
              <a:t>  นักเรียน นักศึกษาที่เรียนวิชา Web </a:t>
            </a:r>
            <a:br/>
            <a:r>
              <a:t>   programming</a:t>
            </a:r>
          </a:p>
          <a:p>
            <a:pPr marL="228600" indent="-228600">
              <a:buSzPct val="43000"/>
              <a:buBlip>
                <a:blip r:embed="rId3"/>
              </a:buBlip>
              <a:defRPr sz="4300"/>
            </a:pPr>
            <a:r>
              <a:t>  ผู้สนใจทั่วไปที่ต้องการทดสอบระบบ     </a:t>
            </a:r>
            <a:br/>
            <a:r>
              <a:t>   CMS, LMS, Blog, ERP, CRM เป็นต้น</a:t>
            </a:r>
          </a:p>
          <a:p>
            <a:pPr marL="228600" indent="-228600">
              <a:buSzPct val="43000"/>
              <a:buBlip>
                <a:blip r:embed="rId3"/>
              </a:buBlip>
              <a:defRPr sz="4300"/>
            </a:pPr>
            <a:r>
              <a:t>  ผู้ที่ต้องการทำระบบอินทราเน็ตขนาดเล็ก</a:t>
            </a:r>
            <a:br/>
            <a:r>
              <a:t>   ใช้งานในองค์กร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27932" y="8253762"/>
            <a:ext cx="5152690" cy="435996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00" name="การติดตั้งเว็บเซิร์ฟเวอร์สำเร็จรูปด้วย XAMPP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การติดตั้งเว็บเซิร์ฟเวอร์สำเร็จรูปด้วย XAMPP</a:t>
            </a:r>
          </a:p>
        </p:txBody>
      </p:sp>
      <p:sp>
        <p:nvSpPr>
          <p:cNvPr id="4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2" name="1. ดับเบิ้ลคลิกที่ไอคอนตรวจติดตั้ง XAMPP for Windows…"/>
          <p:cNvSpPr txBox="1"/>
          <p:nvPr/>
        </p:nvSpPr>
        <p:spPr>
          <a:xfrm>
            <a:off x="13019727" y="3139015"/>
            <a:ext cx="9185577" cy="1599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400"/>
            </a:pPr>
            <a:r>
              <a:rPr b="1"/>
              <a:t>1. </a:t>
            </a:r>
            <a:r>
              <a:t>ดับเบิ้ลคลิกที่ไอคอนตรวจติดตั้ง </a:t>
            </a:r>
            <a:r>
              <a:rPr b="1"/>
              <a:t>XAMPP for Windows </a:t>
            </a:r>
            <a:r>
              <a:t>             </a:t>
            </a:r>
          </a:p>
          <a:p>
            <a:pPr>
              <a:defRPr sz="4400"/>
            </a:pPr>
            <a:r>
              <a:rPr b="1"/>
              <a:t>2.</a:t>
            </a:r>
            <a:r>
              <a:t> แสดงข้อความต้อนรับ ให้คลิกที่ปุ่ม </a:t>
            </a:r>
            <a:r>
              <a:rPr b="1"/>
              <a:t>Next</a:t>
            </a:r>
          </a:p>
        </p:txBody>
      </p:sp>
      <p:sp>
        <p:nvSpPr>
          <p:cNvPr id="403" name="ก่อนอื่นให้ดาวน์โหลดตัวติดตั้งเวอร์ชั่นล่าสุดได้ที่เว็บไซต์        http://www.apachefriends.org ในที่นี้ทดสอบติดตั้ง XAMPP สำหรับใช้งานบนระบบ Windows"/>
          <p:cNvSpPr txBox="1"/>
          <p:nvPr/>
        </p:nvSpPr>
        <p:spPr>
          <a:xfrm>
            <a:off x="1315158" y="3136556"/>
            <a:ext cx="9570356" cy="233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4400"/>
            </a:lvl1pPr>
          </a:lstStyle>
          <a:p>
            <a:pPr/>
            <a:r>
              <a:t>          ก่อนอื่นให้ดาวน์โหลดตัวติดตั้งเวอร์ชั่นล่าสุดได้ที่เว็บไซต์        http://www.apachefriends.org ในที่นี้ทดสอบติดตั้ง XAMPP สำหรับใช้งานบนระบบ Windows</a:t>
            </a:r>
          </a:p>
        </p:txBody>
      </p:sp>
      <p:pic>
        <p:nvPicPr>
          <p:cNvPr id="40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025" t="0" r="2268" b="5273"/>
          <a:stretch>
            <a:fillRect/>
          </a:stretch>
        </p:blipFill>
        <p:spPr>
          <a:xfrm>
            <a:off x="1254697" y="6111749"/>
            <a:ext cx="9403520" cy="529325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05" name="เว็บไซต์ http://www.apachefriends.org"/>
          <p:cNvSpPr txBox="1"/>
          <p:nvPr/>
        </p:nvSpPr>
        <p:spPr>
          <a:xfrm>
            <a:off x="2903793" y="12044153"/>
            <a:ext cx="6105365" cy="68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228600" indent="-228600">
              <a:buSzPct val="80000"/>
              <a:buBlip>
                <a:blip r:embed="rId4"/>
              </a:buBlip>
            </a:lvl1pPr>
          </a:lstStyle>
          <a:p>
            <a:pPr/>
            <a:r>
              <a:t>  เว็บไซต์ http://www.apachefriends.org</a:t>
            </a:r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31800" y="4820779"/>
            <a:ext cx="9544956" cy="317605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07" name="Rectangle"/>
          <p:cNvSpPr/>
          <p:nvPr/>
        </p:nvSpPr>
        <p:spPr>
          <a:xfrm>
            <a:off x="16399933" y="7456177"/>
            <a:ext cx="4311254" cy="421525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08" name="Line"/>
          <p:cNvSpPr/>
          <p:nvPr/>
        </p:nvSpPr>
        <p:spPr>
          <a:xfrm flipH="1" flipV="1">
            <a:off x="20540734" y="7925875"/>
            <a:ext cx="1063394" cy="1063393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9" name="Group"/>
          <p:cNvSpPr/>
          <p:nvPr/>
        </p:nvSpPr>
        <p:spPr>
          <a:xfrm>
            <a:off x="21351233" y="8560966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10" name="Line"/>
          <p:cNvSpPr/>
          <p:nvPr/>
        </p:nvSpPr>
        <p:spPr>
          <a:xfrm flipH="1">
            <a:off x="19153986" y="11396126"/>
            <a:ext cx="676066" cy="6760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1" name="Group"/>
          <p:cNvSpPr/>
          <p:nvPr/>
        </p:nvSpPr>
        <p:spPr>
          <a:xfrm>
            <a:off x="19657063" y="10935052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การติดตั้งเว็บเซิร์ฟเวอร์สำเร็จรูปด้วย XAMPP (ต่อ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การติดตั้งเว็บเซิร์ฟเวอร์สำเร็จรูปด้วย XAMPP (ต่อ)</a:t>
            </a:r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5" name="3. เลือกโปรแกรมย่อยภายในที่ต้องการ เสร็จแล้วคลิกที่ปุ่ม Next"/>
          <p:cNvSpPr txBox="1"/>
          <p:nvPr/>
        </p:nvSpPr>
        <p:spPr>
          <a:xfrm>
            <a:off x="1765247" y="3414741"/>
            <a:ext cx="8951950" cy="80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3. </a:t>
            </a:r>
            <a:r>
              <a:t>เลือกโปรแกรมย่อยภายในที่ต้องการ เสร็จแล้วคลิกที่ปุ่ม </a:t>
            </a:r>
            <a:r>
              <a:rPr b="1"/>
              <a:t>Next</a:t>
            </a:r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8861" y="4684183"/>
            <a:ext cx="8557564" cy="726554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17" name="4. เลือกโฟลเดอร์เก็บตัวติดตั้ง XAMPP เสร็จแล้วคลิกที่ปุ่ม Next"/>
          <p:cNvSpPr txBox="1"/>
          <p:nvPr/>
        </p:nvSpPr>
        <p:spPr>
          <a:xfrm>
            <a:off x="11823647" y="3414741"/>
            <a:ext cx="8951950" cy="80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4. </a:t>
            </a:r>
            <a:r>
              <a:t>เลือกโฟลเดอร์เก็บตัวติดตั้ง XAMPP เสร็จแล้วคลิกที่ปุ่ม </a:t>
            </a:r>
            <a:r>
              <a:rPr b="1"/>
              <a:t>Next</a:t>
            </a:r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19684" y="4684183"/>
            <a:ext cx="8559875" cy="726554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19" name="Line"/>
          <p:cNvSpPr/>
          <p:nvPr/>
        </p:nvSpPr>
        <p:spPr>
          <a:xfrm flipH="1">
            <a:off x="8244994" y="10327001"/>
            <a:ext cx="676067" cy="6760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20" name="Group"/>
          <p:cNvSpPr/>
          <p:nvPr/>
        </p:nvSpPr>
        <p:spPr>
          <a:xfrm>
            <a:off x="8668166" y="989869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421" name="Line"/>
          <p:cNvSpPr/>
          <p:nvPr/>
        </p:nvSpPr>
        <p:spPr>
          <a:xfrm flipH="1">
            <a:off x="18210262" y="10572534"/>
            <a:ext cx="676067" cy="6760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22" name="Group"/>
          <p:cNvSpPr/>
          <p:nvPr/>
        </p:nvSpPr>
        <p:spPr>
          <a:xfrm>
            <a:off x="18633433" y="10144233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5" name="การติดตั้งเว็บเซิร์ฟเวอร์สำเร็จรูปด้วย XAMPP (ต่อ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การติดตั้งเว็บเซิร์ฟเวอร์สำเร็จรูปด้วย XAMPP (ต่อ)</a:t>
            </a:r>
          </a:p>
        </p:txBody>
      </p:sp>
      <p:sp>
        <p:nvSpPr>
          <p:cNvPr id="426" name="การติดตั้งเว็บเซิร์ฟเวอร์สำเร็จรูปด้วย XAMPP (ต่อ)"/>
          <p:cNvSpPr txBox="1"/>
          <p:nvPr/>
        </p:nvSpPr>
        <p:spPr>
          <a:xfrm>
            <a:off x="4155016" y="782934"/>
            <a:ext cx="21348701" cy="2169452"/>
          </a:xfrm>
          <a:prstGeom prst="rect">
            <a:avLst/>
          </a:prstGeom>
          <a:ln w="12700">
            <a:solidFill>
              <a:srgbClr val="F0F9F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b="1" sz="9300">
                <a:solidFill>
                  <a:srgbClr val="000000"/>
                </a:solidFill>
              </a:defRPr>
            </a:lvl1pPr>
          </a:lstStyle>
          <a:p>
            <a:pPr/>
            <a:r>
              <a:t>การติดตั้งเว็บเซิร์ฟเวอร์สำเร็จรูปด้วย XAMPP (ต่อ)</a:t>
            </a:r>
          </a:p>
        </p:txBody>
      </p:sp>
      <p:sp>
        <p:nvSpPr>
          <p:cNvPr id="427" name="5. ระบบแนะนำว่าหากต้องการติดตั้งระบบ CMS/LMS สำเร็จรูป เช่น Drupal, Joomla, WordPress และโอเพนซอร์สอื่นให้ไปดาวน์โหลดตัวติดตั้งในรูปแบบ Stack เพิ่มเติมได้ที่เว็บ http://bitnami.com/xampp"/>
          <p:cNvSpPr txBox="1"/>
          <p:nvPr/>
        </p:nvSpPr>
        <p:spPr>
          <a:xfrm>
            <a:off x="1114063" y="2959658"/>
            <a:ext cx="9419270" cy="2820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5. </a:t>
            </a:r>
            <a:r>
              <a:t>ระบบแนะนำว่าหากต้องการติดตั้งระบบ CMS/LMS สำเร็จรูป เช่น Drupal, Joomla, WordPress และโอเพนซอร์สอื่นให้ไปดาวน์โหลดตัวติดตั้งในรูปแบบ Stack เพิ่มเติมได้ที่เว็บ http://bitnami.com/xampp</a:t>
            </a:r>
          </a:p>
        </p:txBody>
      </p:sp>
      <p:sp>
        <p:nvSpPr>
          <p:cNvPr id="428" name="6. คลิกที่ปุ่ม Next เพื่อเริ่มติดตั้ง XAMPP ลงเครื่องคอมพิวเตอร์"/>
          <p:cNvSpPr txBox="1"/>
          <p:nvPr/>
        </p:nvSpPr>
        <p:spPr>
          <a:xfrm>
            <a:off x="12456284" y="2991408"/>
            <a:ext cx="8951950" cy="80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6. </a:t>
            </a:r>
            <a:r>
              <a:t>คลิกที่ปุ่ม </a:t>
            </a:r>
            <a:r>
              <a:rPr b="1"/>
              <a:t>Next </a:t>
            </a:r>
            <a:r>
              <a:t>เพื่อเริ่มติดตั้ง XAMPP ลงเครื่องคอมพิวเตอร์</a:t>
            </a:r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7650" y="5810250"/>
            <a:ext cx="7562230" cy="640756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70105" y="4718013"/>
            <a:ext cx="8766709" cy="743842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31" name="Line"/>
          <p:cNvSpPr/>
          <p:nvPr/>
        </p:nvSpPr>
        <p:spPr>
          <a:xfrm flipH="1">
            <a:off x="8414327" y="10835001"/>
            <a:ext cx="676067" cy="6760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32" name="Group"/>
          <p:cNvSpPr/>
          <p:nvPr/>
        </p:nvSpPr>
        <p:spPr>
          <a:xfrm>
            <a:off x="8837499" y="1040669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433" name="Line"/>
          <p:cNvSpPr/>
          <p:nvPr/>
        </p:nvSpPr>
        <p:spPr>
          <a:xfrm flipH="1">
            <a:off x="19624194" y="10851934"/>
            <a:ext cx="676067" cy="6760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34" name="Group"/>
          <p:cNvSpPr/>
          <p:nvPr/>
        </p:nvSpPr>
        <p:spPr>
          <a:xfrm>
            <a:off x="20047365" y="10423632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766" y="4417922"/>
            <a:ext cx="8926550" cy="751157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33250" y="4470400"/>
            <a:ext cx="8926549" cy="754887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38" name="การติดตั้งเว็บเซิร์ฟเวอร์สำเร็จรูปด้วย XAMPP (ต่อ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การติดตั้งเว็บเซิร์ฟเวอร์สำเร็จรูปด้วย XAMPP (ต่อ)</a:t>
            </a:r>
          </a:p>
        </p:txBody>
      </p:sp>
      <p:sp>
        <p:nvSpPr>
          <p:cNvPr id="4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0" name="7. ขณะทำการติดตั้ง bitnami for XAMPP"/>
          <p:cNvSpPr txBox="1"/>
          <p:nvPr/>
        </p:nvSpPr>
        <p:spPr>
          <a:xfrm>
            <a:off x="1849914" y="3177674"/>
            <a:ext cx="8951950" cy="80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7. </a:t>
            </a:r>
            <a:r>
              <a:t>ขณะทำการติดตั้ง bitnami for XAMPP</a:t>
            </a:r>
          </a:p>
        </p:txBody>
      </p:sp>
      <p:sp>
        <p:nvSpPr>
          <p:cNvPr id="441" name="8. เสร็จสิ้นการติดตั้งโปรแกรม XAMPP ให้คลิกที่่ปุ่ม Finish"/>
          <p:cNvSpPr txBox="1"/>
          <p:nvPr/>
        </p:nvSpPr>
        <p:spPr>
          <a:xfrm>
            <a:off x="12213114" y="3177674"/>
            <a:ext cx="8951950" cy="80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8. </a:t>
            </a:r>
            <a:r>
              <a:t>เสร็จสิ้นการติดตั้งโปรแกรม XAMPP ให้คลิกที่่ปุ่ม </a:t>
            </a:r>
            <a:r>
              <a:rPr b="1"/>
              <a:t>Finish</a:t>
            </a:r>
          </a:p>
        </p:txBody>
      </p:sp>
      <p:sp>
        <p:nvSpPr>
          <p:cNvPr id="442" name="Line"/>
          <p:cNvSpPr/>
          <p:nvPr/>
        </p:nvSpPr>
        <p:spPr>
          <a:xfrm flipH="1" flipV="1">
            <a:off x="6389063" y="9123210"/>
            <a:ext cx="1228131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3" name="Group"/>
          <p:cNvSpPr/>
          <p:nvPr/>
        </p:nvSpPr>
        <p:spPr>
          <a:xfrm>
            <a:off x="7347366" y="8836328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444" name="Line"/>
          <p:cNvSpPr/>
          <p:nvPr/>
        </p:nvSpPr>
        <p:spPr>
          <a:xfrm flipH="1">
            <a:off x="18870662" y="10792667"/>
            <a:ext cx="676067" cy="67606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5" name="Group"/>
          <p:cNvSpPr/>
          <p:nvPr/>
        </p:nvSpPr>
        <p:spPr>
          <a:xfrm>
            <a:off x="19293833" y="10364366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8" name="การติดตั้งเว็บเซิร์ฟเวอร์สำเร็จรูปด้วย XAMPP (ต่อ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การติดตั้งเว็บเซิร์ฟเวอร์สำเร็จรูปด้วย XAMPP (ต่อ)</a:t>
            </a:r>
          </a:p>
        </p:txBody>
      </p:sp>
      <p:sp>
        <p:nvSpPr>
          <p:cNvPr id="449" name="การติดตั้งเว็บเซิร์ฟเวอร์สำเร็จรูปด้วย XAMPP (ต่อ)"/>
          <p:cNvSpPr txBox="1"/>
          <p:nvPr/>
        </p:nvSpPr>
        <p:spPr>
          <a:xfrm>
            <a:off x="4155016" y="782934"/>
            <a:ext cx="21348701" cy="2169452"/>
          </a:xfrm>
          <a:prstGeom prst="rect">
            <a:avLst/>
          </a:prstGeom>
          <a:ln w="12700">
            <a:solidFill>
              <a:srgbClr val="F0F9F7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00100">
              <a:defRPr b="1" sz="9300">
                <a:solidFill>
                  <a:srgbClr val="000000"/>
                </a:solidFill>
              </a:defRPr>
            </a:lvl1pPr>
          </a:lstStyle>
          <a:p>
            <a:pPr/>
            <a:r>
              <a:t>การติดตั้งเว็บเซิร์ฟเวอร์สำเร็จรูปด้วย XAMPP (ต่อ)</a:t>
            </a:r>
          </a:p>
        </p:txBody>
      </p:sp>
      <p:sp>
        <p:nvSpPr>
          <p:cNvPr id="450" name="9. ระบบจะให้เลือกภาษา คลิกเลือกภาษาอังกฤษ แล้วคลิกที่ปุ่ม Save"/>
          <p:cNvSpPr txBox="1"/>
          <p:nvPr/>
        </p:nvSpPr>
        <p:spPr>
          <a:xfrm>
            <a:off x="2003571" y="3867750"/>
            <a:ext cx="6721975" cy="147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9. </a:t>
            </a:r>
            <a:r>
              <a:t>ระบบจะให้เลือกภาษา คลิกเลือกภาษาอังกฤษ แล้วคลิกที่ปุ่ม </a:t>
            </a:r>
            <a:r>
              <a:rPr b="1"/>
              <a:t>Save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513" t="0" r="0" b="2232"/>
          <a:stretch>
            <a:fillRect/>
          </a:stretch>
        </p:blipFill>
        <p:spPr>
          <a:xfrm>
            <a:off x="2363984" y="6263301"/>
            <a:ext cx="6001083" cy="451930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52" name="10. แสดงหน้าต่าง XAMPP Control Panel"/>
          <p:cNvSpPr txBox="1"/>
          <p:nvPr/>
        </p:nvSpPr>
        <p:spPr>
          <a:xfrm>
            <a:off x="12365514" y="3160741"/>
            <a:ext cx="8951950" cy="80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10. </a:t>
            </a:r>
            <a:r>
              <a:t>แสดงหน้าต่าง XAMPP Control Panel</a:t>
            </a: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2550" y="4566774"/>
            <a:ext cx="12625560" cy="791227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54" name="Line"/>
          <p:cNvSpPr/>
          <p:nvPr/>
        </p:nvSpPr>
        <p:spPr>
          <a:xfrm flipV="1">
            <a:off x="6660461" y="10648057"/>
            <a:ext cx="431674" cy="1250764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55" name="Group"/>
          <p:cNvSpPr/>
          <p:nvPr/>
        </p:nvSpPr>
        <p:spPr>
          <a:xfrm>
            <a:off x="6407566" y="11470518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456" name="Line"/>
          <p:cNvSpPr/>
          <p:nvPr/>
        </p:nvSpPr>
        <p:spPr>
          <a:xfrm flipH="1">
            <a:off x="19432735" y="3703086"/>
            <a:ext cx="1214660" cy="121466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57" name="Group"/>
          <p:cNvSpPr/>
          <p:nvPr/>
        </p:nvSpPr>
        <p:spPr>
          <a:xfrm>
            <a:off x="20394499" y="3274785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การ Start และ Stop โปรแกรม XAMPP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100"/>
            </a:lvl1pPr>
          </a:lstStyle>
          <a:p>
            <a:pPr/>
            <a:r>
              <a:t>การ Start และ Stop โปรแกรม XAMPP</a:t>
            </a:r>
          </a:p>
        </p:txBody>
      </p:sp>
      <p:sp>
        <p:nvSpPr>
          <p:cNvPr id="4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497" r="0" b="0"/>
          <a:stretch>
            <a:fillRect/>
          </a:stretch>
        </p:blipFill>
        <p:spPr>
          <a:xfrm>
            <a:off x="1733563" y="5544615"/>
            <a:ext cx="10052167" cy="686977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62" name="1. คลิกที่ไอคอน XAMPP Control Panel บนเดสก์ทอป หรือทำการดับเบิ้ลคลิกที่ไฟล์ xampp-control.exe ในโฟลเดอร์ C:\xampp"/>
          <p:cNvSpPr txBox="1"/>
          <p:nvPr/>
        </p:nvSpPr>
        <p:spPr>
          <a:xfrm>
            <a:off x="1392714" y="2883137"/>
            <a:ext cx="10056416" cy="129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400"/>
            </a:pPr>
            <a:r>
              <a:rPr b="1"/>
              <a:t>1. </a:t>
            </a:r>
            <a:r>
              <a:t>คลิกที่ไอคอน </a:t>
            </a:r>
            <a:r>
              <a:rPr b="1"/>
              <a:t>XAMPP</a:t>
            </a:r>
            <a:r>
              <a:t> </a:t>
            </a:r>
            <a:r>
              <a:rPr b="1"/>
              <a:t>Control Panel</a:t>
            </a:r>
            <a:r>
              <a:t> บนเดสก์ทอป หรือทำการดับเบิ้ลคลิกที่ไฟล์ xampp-control.exe ในโฟลเดอร์ C:\xampp</a:t>
            </a: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28532"/>
          <a:stretch>
            <a:fillRect/>
          </a:stretch>
        </p:blipFill>
        <p:spPr>
          <a:xfrm>
            <a:off x="12024783" y="3739507"/>
            <a:ext cx="10056321" cy="1011667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2. หลังจากการสตาร์ทจะมีไอคอนแสดงการทำงานของ XAMPP ที่มุมขวาของทาสก์บาร์ด้านล่าง"/>
          <p:cNvSpPr txBox="1"/>
          <p:nvPr/>
        </p:nvSpPr>
        <p:spPr>
          <a:xfrm>
            <a:off x="12400274" y="2883137"/>
            <a:ext cx="11047714" cy="71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400"/>
            </a:pPr>
            <a:r>
              <a:rPr b="1"/>
              <a:t>2. </a:t>
            </a:r>
            <a:r>
              <a:t>หลังจากการสตาร์ทจะมีไอคอนแสดงการทำงานของ </a:t>
            </a:r>
            <a:r>
              <a:rPr b="1"/>
              <a:t>XAMPP</a:t>
            </a:r>
            <a:r>
              <a:t> ที่มุมขวาของทาสก์บาร์ด้านล่าง</a:t>
            </a:r>
          </a:p>
        </p:txBody>
      </p:sp>
      <p:pic>
        <p:nvPicPr>
          <p:cNvPr id="46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2396" r="0" b="0"/>
          <a:stretch>
            <a:fillRect/>
          </a:stretch>
        </p:blipFill>
        <p:spPr>
          <a:xfrm>
            <a:off x="13763888" y="7166041"/>
            <a:ext cx="8320388" cy="530485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66" name="3. ดับเบิ้ลคลิกที่ไอคอน XAMPP ระบบจะแสดงหน้าต่างงานสำหรับควบคุมโปรแกรม ให้ทำการคลิกปุ่ม Start ที่ Apache และ MySQL"/>
          <p:cNvSpPr txBox="1"/>
          <p:nvPr/>
        </p:nvSpPr>
        <p:spPr>
          <a:xfrm>
            <a:off x="12569607" y="5531915"/>
            <a:ext cx="11047714" cy="129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3400"/>
            </a:pPr>
            <a:r>
              <a:rPr b="1"/>
              <a:t>3. </a:t>
            </a:r>
            <a:r>
              <a:t>ดับเบิ้ลคลิกที่ไอคอน </a:t>
            </a:r>
            <a:r>
              <a:rPr b="1"/>
              <a:t>XAMPP</a:t>
            </a:r>
            <a:r>
              <a:t> ระบบจะแสดงหน้าต่างงานสำหรับควบคุมโปรแกรม ให้ทำการคลิกปุ่ม </a:t>
            </a:r>
            <a:r>
              <a:rPr b="1"/>
              <a:t>Start</a:t>
            </a:r>
            <a:r>
              <a:t> ที่ Apache และ MySQL</a:t>
            </a:r>
          </a:p>
        </p:txBody>
      </p:sp>
      <p:sp>
        <p:nvSpPr>
          <p:cNvPr id="467" name="Line"/>
          <p:cNvSpPr/>
          <p:nvPr/>
        </p:nvSpPr>
        <p:spPr>
          <a:xfrm flipH="1">
            <a:off x="6895976" y="10990539"/>
            <a:ext cx="678886" cy="55797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68" name="Group"/>
          <p:cNvSpPr/>
          <p:nvPr/>
        </p:nvSpPr>
        <p:spPr>
          <a:xfrm>
            <a:off x="7313730" y="10521650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69" name="Line"/>
          <p:cNvSpPr/>
          <p:nvPr/>
        </p:nvSpPr>
        <p:spPr>
          <a:xfrm flipH="1" flipV="1">
            <a:off x="19757190" y="4688866"/>
            <a:ext cx="720873" cy="720873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0" name="Group"/>
          <p:cNvSpPr/>
          <p:nvPr/>
        </p:nvSpPr>
        <p:spPr>
          <a:xfrm>
            <a:off x="20225167" y="4981437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471" name="Line"/>
          <p:cNvSpPr/>
          <p:nvPr/>
        </p:nvSpPr>
        <p:spPr>
          <a:xfrm flipV="1">
            <a:off x="16735796" y="8764892"/>
            <a:ext cx="1044911" cy="945914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2" name="Group"/>
          <p:cNvSpPr/>
          <p:nvPr/>
        </p:nvSpPr>
        <p:spPr>
          <a:xfrm>
            <a:off x="16482900" y="9282504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47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26400" y="3884031"/>
            <a:ext cx="1100881" cy="1298322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Line"/>
          <p:cNvSpPr/>
          <p:nvPr/>
        </p:nvSpPr>
        <p:spPr>
          <a:xfrm flipH="1">
            <a:off x="9165043" y="4444237"/>
            <a:ext cx="682609" cy="17853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75" name="Group"/>
          <p:cNvSpPr/>
          <p:nvPr/>
        </p:nvSpPr>
        <p:spPr>
          <a:xfrm>
            <a:off x="9792186" y="4118077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โปรแกรมย่อยที่ได้หลังการติดตั้ง XAMPP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โปรแกรมย่อยที่ได้หลังการติดตั้ง XAMPP</a:t>
            </a: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1" name="Apache  โปรแกรมเว็บเซิร์ฟเวอร์…"/>
          <p:cNvSpPr txBox="1"/>
          <p:nvPr/>
        </p:nvSpPr>
        <p:spPr>
          <a:xfrm>
            <a:off x="2832047" y="3524715"/>
            <a:ext cx="19824473" cy="850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Apache  โปรแกรมเว็บเซิร์ฟเวอร์</a:t>
            </a:r>
          </a:p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MySQL โปรแกรมฐานข้อมูล MySQL</a:t>
            </a:r>
          </a:p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FileZilla FTP Server  โปรแกรมใช้ทำ FTP Server</a:t>
            </a:r>
          </a:p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Mercury Mail Server โปรแกรม Web-based email</a:t>
            </a:r>
          </a:p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Tomcat เป็น HTTP Server ที่มีความสามารถนำภาษาจาวามาใช้งานได้ </a:t>
            </a:r>
          </a:p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PHP  โปรแกรมแปลภาษา PHP</a:t>
            </a:r>
          </a:p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PERL  โปรแกรมแปลภาษา PERL</a:t>
            </a:r>
          </a:p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phpMyAdmin โปรแกรมจัดการฐานข้อมูล MySQ</a:t>
            </a:r>
          </a:p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Webalizer  โปรแกรมแสดงผู้ใช้งานเว็บไซต์ในรูปแบบกราฟ</a:t>
            </a:r>
          </a:p>
          <a:p>
            <a:pPr marL="228600" indent="-228600">
              <a:buSzPct val="43000"/>
              <a:buBlip>
                <a:blip r:embed="rId2"/>
              </a:buBlip>
              <a:defRPr sz="5000"/>
            </a:pPr>
            <a:r>
              <a:t>  Fake Sendmail  โปรแกรมส่งเมลปลอม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การทดสอบการใช้งาน XAMPP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100"/>
            </a:lvl1pPr>
          </a:lstStyle>
          <a:p>
            <a:pPr/>
            <a:r>
              <a:t>การทดสอบการใช้งาน XAMPP</a:t>
            </a:r>
          </a:p>
        </p:txBody>
      </p:sp>
      <p:sp>
        <p:nvSpPr>
          <p:cNvPr id="4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9" name="1. ทำการเปิดโปรแกรมเว็บบราวเซอร์แล้วพิมพ์ URL เป็น http://localhost/ หรือ http://127.0.0.1/ คลิกที่ปุ่ม Admin บน XAMPP Control Panel"/>
          <p:cNvSpPr txBox="1"/>
          <p:nvPr/>
        </p:nvSpPr>
        <p:spPr>
          <a:xfrm>
            <a:off x="1629493" y="2953350"/>
            <a:ext cx="7874986" cy="214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1. </a:t>
            </a:r>
            <a:r>
              <a:t>ทำการเปิดโปรแกรมเว็บบราวเซอร์แล้วพิมพ์ URL เป็น http://localhost/ หรือ http://127.0.0.1/ คลิกที่ปุ่ม </a:t>
            </a:r>
            <a:r>
              <a:rPr b="1"/>
              <a:t>Admin</a:t>
            </a:r>
            <a:r>
              <a:t> บน XAMPP Control Panel</a:t>
            </a:r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466" y="6083410"/>
            <a:ext cx="7295243" cy="177384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4335" y="8933460"/>
            <a:ext cx="8485302" cy="278173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8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1122" r="0" b="0"/>
          <a:stretch>
            <a:fillRect/>
          </a:stretch>
        </p:blipFill>
        <p:spPr>
          <a:xfrm>
            <a:off x="11115581" y="3980591"/>
            <a:ext cx="11651255" cy="858263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83" name="2. ระบบจะนำเข้าสู่หน้าเพจแสดงรายละเอียดโปรแกรม XAMPP"/>
          <p:cNvSpPr txBox="1"/>
          <p:nvPr/>
        </p:nvSpPr>
        <p:spPr>
          <a:xfrm>
            <a:off x="12181528" y="2902550"/>
            <a:ext cx="8771725" cy="80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rPr b="1"/>
              <a:t>2. </a:t>
            </a:r>
            <a:r>
              <a:t>ระบบจะนำเข้าสู่หน้าเพจแสดงรายละเอียดโปรแกรม XAMPP</a:t>
            </a:r>
          </a:p>
        </p:txBody>
      </p:sp>
      <p:sp>
        <p:nvSpPr>
          <p:cNvPr id="484" name="Line"/>
          <p:cNvSpPr/>
          <p:nvPr/>
        </p:nvSpPr>
        <p:spPr>
          <a:xfrm flipH="1">
            <a:off x="7624110" y="9971527"/>
            <a:ext cx="678885" cy="55797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5" name="Group"/>
          <p:cNvSpPr/>
          <p:nvPr/>
        </p:nvSpPr>
        <p:spPr>
          <a:xfrm>
            <a:off x="8041864" y="9502638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86" name="Line"/>
          <p:cNvSpPr/>
          <p:nvPr/>
        </p:nvSpPr>
        <p:spPr>
          <a:xfrm flipH="1">
            <a:off x="7488482" y="5841292"/>
            <a:ext cx="907647" cy="90764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7" name="Group"/>
          <p:cNvSpPr/>
          <p:nvPr/>
        </p:nvSpPr>
        <p:spPr>
          <a:xfrm>
            <a:off x="8134997" y="5372403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88" name="Line"/>
          <p:cNvSpPr/>
          <p:nvPr/>
        </p:nvSpPr>
        <p:spPr>
          <a:xfrm flipV="1">
            <a:off x="12180727" y="6235403"/>
            <a:ext cx="1540574" cy="75585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9" name="Group"/>
          <p:cNvSpPr/>
          <p:nvPr/>
        </p:nvSpPr>
        <p:spPr>
          <a:xfrm>
            <a:off x="11919597" y="6522371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การทดสอบการใช้งาน XAMPP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100"/>
            </a:lvl1pPr>
          </a:lstStyle>
          <a:p>
            <a:pPr/>
            <a:r>
              <a:t>การทดสอบการใช้งาน XAMPP</a:t>
            </a:r>
          </a:p>
        </p:txBody>
      </p:sp>
      <p:sp>
        <p:nvSpPr>
          <p:cNvPr id="4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3" name="คลิก phpMyAdmin ที่เมนูบนด้านขวาจะแสดงโปรแกรม phpMyAdmin"/>
          <p:cNvSpPr txBox="1"/>
          <p:nvPr/>
        </p:nvSpPr>
        <p:spPr>
          <a:xfrm>
            <a:off x="1883493" y="2776282"/>
            <a:ext cx="10282297" cy="80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t>คลิก </a:t>
            </a:r>
            <a:r>
              <a:rPr b="1"/>
              <a:t>phpMyAdmin </a:t>
            </a:r>
            <a:r>
              <a:t>ที่เมนูบนด้านขวาจะแสดงโปรแกรม phpMyAdmin</a:t>
            </a:r>
          </a:p>
        </p:txBody>
      </p:sp>
      <p:sp>
        <p:nvSpPr>
          <p:cNvPr id="494" name="คลิก PHPinfo แสดงโปรแกรมภาษา PHP"/>
          <p:cNvSpPr txBox="1"/>
          <p:nvPr/>
        </p:nvSpPr>
        <p:spPr>
          <a:xfrm>
            <a:off x="14481892" y="2928682"/>
            <a:ext cx="7874986" cy="80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sz="4000"/>
            </a:pPr>
            <a:r>
              <a:t>คลิก </a:t>
            </a:r>
            <a:r>
              <a:rPr b="1"/>
              <a:t>PHPinfo</a:t>
            </a:r>
            <a:r>
              <a:t> แสดงโปรแกรมภาษา PHP</a:t>
            </a:r>
          </a:p>
        </p:txBody>
      </p:sp>
      <p:pic>
        <p:nvPicPr>
          <p:cNvPr id="4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4034440"/>
            <a:ext cx="11150600" cy="83058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4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93466" y="4216548"/>
            <a:ext cx="9688734" cy="794158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รู้จักห้องเก็บข้อมูลต่างๆ ของโปรแกรม XAMPP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pPr/>
            <a:r>
              <a:t>รู้จักห้องเก็บข้อมูลต่างๆ ของโปรแกรม XAMPP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396" r="0" b="0"/>
          <a:stretch>
            <a:fillRect/>
          </a:stretch>
        </p:blipFill>
        <p:spPr>
          <a:xfrm>
            <a:off x="1417394" y="5346075"/>
            <a:ext cx="9033682" cy="575962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01" name="สามารถเข้าไปตรวจสอบได้โดยการคลิกที่ปุ่ม Explorer บน XAMPP Control Panel (C:\XAMPP)"/>
          <p:cNvSpPr txBox="1"/>
          <p:nvPr/>
        </p:nvSpPr>
        <p:spPr>
          <a:xfrm>
            <a:off x="3932427" y="2810149"/>
            <a:ext cx="15275116" cy="80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sz="4000"/>
            </a:lvl1pPr>
          </a:lstStyle>
          <a:p>
            <a:pPr/>
            <a:r>
              <a:t>สามารถเข้าไปตรวจสอบได้โดยการคลิกที่ปุ่ม Explorer บน XAMPP Control Panel (C:\XAMPP)</a:t>
            </a:r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86683" y="4123420"/>
            <a:ext cx="11014624" cy="720145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503" name="ห้องเก็บข้อมูล XAMPP"/>
          <p:cNvSpPr txBox="1"/>
          <p:nvPr/>
        </p:nvSpPr>
        <p:spPr>
          <a:xfrm>
            <a:off x="15834718" y="11615123"/>
            <a:ext cx="6105365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228600" indent="-228600">
              <a:buSzPct val="80000"/>
              <a:buBlip>
                <a:blip r:embed="rId4"/>
              </a:buBlip>
            </a:lvl1pPr>
          </a:lstStyle>
          <a:p>
            <a:pPr/>
            <a:r>
              <a:t>  ห้องเก็บข้อมูล XAMPP</a:t>
            </a:r>
          </a:p>
        </p:txBody>
      </p:sp>
      <p:sp>
        <p:nvSpPr>
          <p:cNvPr id="504" name="Line"/>
          <p:cNvSpPr/>
          <p:nvPr/>
        </p:nvSpPr>
        <p:spPr>
          <a:xfrm flipH="1">
            <a:off x="10502615" y="6230759"/>
            <a:ext cx="907647" cy="90764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5" name="Rectangle"/>
          <p:cNvSpPr/>
          <p:nvPr/>
        </p:nvSpPr>
        <p:spPr>
          <a:xfrm>
            <a:off x="9135533" y="6948177"/>
            <a:ext cx="1329995" cy="421525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รู้จักห้องเก็บข้อมูลต่างๆ ของโปรแกรม XAMPP (ต่อ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pPr/>
            <a:r>
              <a:t>รู้จักห้องเก็บข้อมูลต่างๆ ของโปรแกรม XAMPP (ต่อ)</a:t>
            </a:r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509" name="Table"/>
          <p:cNvGraphicFramePr/>
          <p:nvPr/>
        </p:nvGraphicFramePr>
        <p:xfrm>
          <a:off x="2286000" y="3080075"/>
          <a:ext cx="20770454" cy="927484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7527549"/>
                <a:gridCol w="13230205"/>
              </a:tblGrid>
              <a:tr h="712472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Folder / File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C:\xampp\anonymous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ห้องเก็บข้อมูลสำหรับผู้ใช้ภายนอก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C:\xampp\apache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ห้องเก็บโปรแกรม Apache HTTP Server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C:\xampp\apps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ห้องเก็บแอปพลิเคชันต่างๆ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C:\xampp\cgi-bin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ห้องเก็บไฟล์ CGI กรณีพัฒนาโปรแกรมด้วยภาษา PERL และ Python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C:\xampp\contrib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ห้องเก็บไฟล์สคริปต์ตัวอย่าง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C:\xampp\FileZillaFTP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ห้องเก็บข้อมูลโปรแกรม FileZilla Server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C:\xampp\htdocs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ห้องเก็บเว็บไซต์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C:\xampp\img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ห้องเก็บไฟล์ไอคอนของ Bitnami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C:\xampp\install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ห้องเก็บไฟล์ติดตั้งของ Bitnami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C:\xampp\licenses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ห้องเก็บไฟล์ข้อมูลลิขสิทธิ์โปรแกรมต่างๆ ที่อยู่ภายใน XAMPP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C:\xampp\locale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ห้องเก็บภาษาท้องถิ่นที่ใช้งาน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C:\xampp\mailoutput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 mail output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รู้จักห้องเก็บข้อมูลต่างๆ ของโปรแกรม XAMPP (ต่อ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pPr/>
            <a:r>
              <a:t>รู้จักห้องเก็บข้อมูลต่างๆ ของโปรแกรม XAMPP (ต่อ)</a:t>
            </a:r>
          </a:p>
        </p:txBody>
      </p:sp>
      <p:sp>
        <p:nvSpPr>
          <p:cNvPr id="5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513" name="Table"/>
          <p:cNvGraphicFramePr/>
          <p:nvPr/>
        </p:nvGraphicFramePr>
        <p:xfrm>
          <a:off x="2286000" y="3080075"/>
          <a:ext cx="20770454" cy="927484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{8F44A2F1-9E1F-4B54-A3A2-5F16C0AD49E2}</a:tableStyleId>
              </a:tblPr>
              <a:tblGrid>
                <a:gridCol w="7527549"/>
                <a:gridCol w="13230205"/>
              </a:tblGrid>
              <a:tr h="712472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Folder / File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5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25400" dist="25400" dir="5400000">
                              <a:srgbClr val="000000">
                                <a:alpha val="6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คำอธิบาย</a:t>
                      </a:r>
                    </a:p>
                  </a:txBody>
                  <a:tcPr marL="50800" marR="50800" marT="50800" marB="50800" anchor="ctr" anchorCtr="0" horzOverflow="overflow">
                    <a:blipFill rotWithShape="1">
                      <a:blip r:embed="rId2"/>
                      <a:srcRect l="0" t="0" r="0" b="0"/>
                      <a:tile tx="0" ty="0" sx="100000" sy="100000" flip="none" algn="tl"/>
                    </a:blipFill>
                  </a:tcPr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C:\xampp\mailtodisk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 mail to disk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C:\xampp\MercuryMail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ห้องเก็บโปรแกรม Mercury Web-based Mail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C:\xampp\mysql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ห้องเก็บโปรแกรมฐานข้อมูล MySQL Server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C:\xampp\perl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ห้องเก็บภาษา PERL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C:\xampp\php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ห้องเก็บภาษา PHP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C:\xampp\phpMyAdmin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ห้องเก็บโปรแกรมการจัดการฐานข้อมูล phpMyAdmin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C:\xampp\sendmail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ห้องเก็บโปรแกรม SMTP Sendmail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C:\xampp\src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ห้องเก็บไฟล์ซอสโค้ดโปรแกรม XAMPP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C:\xampp\tmp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ห้องเก็บไฟล์ชั่วคราว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C:\xampp\tomcat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ห้องเก็บโปรแกรม Apache Tomcat (สำหรับผู้พัฒนาด้วย JSP, Serviet)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C:\xampp\webalizer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1800"/>
                      </a:pPr>
                      <a:r>
                        <a:rPr sz="4200">
                          <a:latin typeface="+mn-lt"/>
                          <a:ea typeface="+mn-ea"/>
                          <a:cs typeface="+mn-cs"/>
                          <a:sym typeface="TH Sarabun New"/>
                        </a:rPr>
                        <a:t>  ห้องเก็บโปรแกรมรายงานสถิติการเข้าใช้งานของผู้ใช้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12472"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C:\xampp\webdav</a:t>
                      </a:r>
                      <a:endParaRPr sz="1200"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257300" algn="l"/>
                        </a:tabLst>
                        <a:defRPr sz="4200">
                          <a:latin typeface="+mn-lt"/>
                          <a:ea typeface="+mn-ea"/>
                          <a:cs typeface="+mn-cs"/>
                          <a:sym typeface="TH Sarabun New"/>
                        </a:defRPr>
                      </a:pPr>
                      <a:r>
                        <a:t>  ห้องเก็บ webdav</a:t>
                      </a:r>
                      <a:r>
                        <a:rPr sz="1200">
                          <a:latin typeface="Times"/>
                          <a:ea typeface="Times"/>
                          <a:cs typeface="Times"/>
                          <a:sym typeface="Times"/>
                        </a:rPr>
                        <a:t>  </a:t>
                      </a:r>
                      <a:r>
                        <a:t>สำหรับพัฒนาต่อยอด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4" name="AppServ (https://www.appserv.org/en/)…"/>
          <p:cNvSpPr txBox="1"/>
          <p:nvPr/>
        </p:nvSpPr>
        <p:spPr>
          <a:xfrm>
            <a:off x="3289247" y="3643248"/>
            <a:ext cx="15100800" cy="7211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228600" indent="-228600">
              <a:buSzPct val="43000"/>
              <a:buBlip>
                <a:blip r:embed="rId2"/>
              </a:buBlip>
              <a:defRPr sz="4700"/>
            </a:pPr>
            <a:r>
              <a:t>  AppServ (https://www.appserv.org/en/)</a:t>
            </a:r>
          </a:p>
          <a:p>
            <a:pPr marL="228600" indent="-228600">
              <a:buSzPct val="43000"/>
              <a:buBlip>
                <a:blip r:embed="rId2"/>
              </a:buBlip>
              <a:defRPr sz="4700"/>
            </a:pPr>
            <a:r>
              <a:t>  easyPHP (</a:t>
            </a:r>
            <a:r>
              <a:rPr u="sng">
                <a:hlinkClick r:id="rId3" invalidUrl="" action="" tgtFrame="" tooltip="" history="1" highlightClick="0" endSnd="0"/>
              </a:rPr>
              <a:t>https://www.easyphp.org</a:t>
            </a:r>
            <a:r>
              <a:t>)</a:t>
            </a:r>
          </a:p>
          <a:p>
            <a:pPr marL="228600" indent="-228600">
              <a:buSzPct val="43000"/>
              <a:buBlip>
                <a:blip r:embed="rId2"/>
              </a:buBlip>
              <a:defRPr sz="4700"/>
            </a:pPr>
            <a:r>
              <a:t>  WinLamp (</a:t>
            </a:r>
            <a:r>
              <a:rPr u="sng">
                <a:hlinkClick r:id="rId4" invalidUrl="" action="" tgtFrame="" tooltip="" history="1" highlightClick="0" endSnd="0"/>
              </a:rPr>
              <a:t>http://winlamp.sourceforge.net</a:t>
            </a:r>
            <a:r>
              <a:t>)</a:t>
            </a:r>
          </a:p>
          <a:p>
            <a:pPr marL="228600" indent="-228600">
              <a:buSzPct val="43000"/>
              <a:buBlip>
                <a:blip r:embed="rId2"/>
              </a:buBlip>
              <a:defRPr sz="4700"/>
            </a:pPr>
            <a:r>
              <a:t>  WampServer (</a:t>
            </a:r>
            <a:r>
              <a:rPr u="sng">
                <a:hlinkClick r:id="rId5" invalidUrl="" action="" tgtFrame="" tooltip="" history="1" highlightClick="0" endSnd="0"/>
              </a:rPr>
              <a:t>http://www.wampserver.com/en/</a:t>
            </a:r>
            <a:r>
              <a:t>)</a:t>
            </a:r>
          </a:p>
          <a:p>
            <a:pPr marL="228600" indent="-228600">
              <a:buSzPct val="43000"/>
              <a:buBlip>
                <a:blip r:embed="rId2"/>
              </a:buBlip>
              <a:defRPr sz="4700"/>
            </a:pPr>
            <a:r>
              <a:t>  PHP Triad (</a:t>
            </a:r>
            <a:r>
              <a:rPr u="sng">
                <a:hlinkClick r:id="rId6" invalidUrl="" action="" tgtFrame="" tooltip="" history="1" highlightClick="0" endSnd="0"/>
              </a:rPr>
              <a:t>https://sourceforge.net/projects/phptriad/</a:t>
            </a:r>
            <a:r>
              <a:t>)</a:t>
            </a:r>
          </a:p>
          <a:p>
            <a:pPr marL="228600" indent="-228600">
              <a:buSzPct val="43000"/>
              <a:buBlip>
                <a:blip r:embed="rId2"/>
              </a:buBlip>
              <a:defRPr sz="4700"/>
            </a:pPr>
            <a:r>
              <a:t>  Apache2Triad (</a:t>
            </a:r>
            <a:r>
              <a:rPr u="sng">
                <a:hlinkClick r:id="rId7" invalidUrl="" action="" tgtFrame="" tooltip="" history="1" highlightClick="0" endSnd="0"/>
              </a:rPr>
              <a:t>http://apache2triad.net</a:t>
            </a:r>
            <a:r>
              <a:t>)</a:t>
            </a:r>
          </a:p>
          <a:p>
            <a:pPr marL="228600" indent="-228600">
              <a:buSzPct val="43000"/>
              <a:buBlip>
                <a:blip r:embed="rId2"/>
              </a:buBlip>
              <a:defRPr sz="4700"/>
            </a:pPr>
            <a:r>
              <a:t>  Server2Go (</a:t>
            </a:r>
            <a:r>
              <a:rPr u="sng">
                <a:hlinkClick r:id="rId8" invalidUrl="" action="" tgtFrame="" tooltip="" history="1" highlightClick="0" endSnd="0"/>
              </a:rPr>
              <a:t>https://server2go.en.softonic.com</a:t>
            </a:r>
            <a:r>
              <a:t>)</a:t>
            </a:r>
          </a:p>
          <a:p>
            <a:pPr marL="228600" indent="-228600">
              <a:buSzPct val="43000"/>
              <a:buBlip>
                <a:blip r:embed="rId2"/>
              </a:buBlip>
              <a:defRPr sz="4700"/>
            </a:pPr>
            <a:r>
              <a:t>  MAMP (</a:t>
            </a:r>
            <a:r>
              <a:rPr u="sng">
                <a:hlinkClick r:id="rId9" invalidUrl="" action="" tgtFrame="" tooltip="" history="1" highlightClick="0" endSnd="0"/>
              </a:rPr>
              <a:t>https://www.mamp.info/en/</a:t>
            </a:r>
            <a:r>
              <a:t>)</a:t>
            </a:r>
          </a:p>
          <a:p>
            <a:pPr marL="228600" indent="-228600">
              <a:buSzPct val="43000"/>
              <a:buBlip>
                <a:blip r:embed="rId2"/>
              </a:buBlip>
              <a:defRPr sz="4700"/>
            </a:pPr>
            <a:r>
              <a:t>  Uniform Server (</a:t>
            </a:r>
            <a:r>
              <a:rPr u="sng">
                <a:hlinkClick r:id="rId10" invalidUrl="" action="" tgtFrame="" tooltip="" history="1" highlightClick="0" endSnd="0"/>
              </a:rPr>
              <a:t>https://www.uniformserver.com</a:t>
            </a:r>
            <a:r>
              <a:t>)</a:t>
            </a:r>
          </a:p>
        </p:txBody>
      </p:sp>
      <p:sp>
        <p:nvSpPr>
          <p:cNvPr id="355" name="โปรแกรมที่ทำงานแนวเดียวกับ XAMPP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โปรแกรมที่ทำงานแนวเดียวกับ XAMPP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AppServ (https://www.appserv.org/en/)"/>
          <p:cNvSpPr txBox="1"/>
          <p:nvPr>
            <p:ph type="title"/>
          </p:nvPr>
        </p:nvSpPr>
        <p:spPr>
          <a:xfrm>
            <a:off x="4459816" y="791148"/>
            <a:ext cx="21348701" cy="2169452"/>
          </a:xfrm>
          <a:prstGeom prst="rect">
            <a:avLst/>
          </a:prstGeom>
        </p:spPr>
        <p:txBody>
          <a:bodyPr/>
          <a:lstStyle>
            <a:lvl1pPr>
              <a:defRPr sz="9300"/>
            </a:lvl1pPr>
          </a:lstStyle>
          <a:p>
            <a:pPr/>
            <a:r>
              <a:t>AppServ (https://www.appserv.org/en/)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3600" y="3105150"/>
            <a:ext cx="11877305" cy="887929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easyPHP (https://www.easyphp.org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/>
          <a:p>
            <a:pPr>
              <a:defRPr sz="9300"/>
            </a:pPr>
            <a:r>
              <a:t>easyPHP (</a:t>
            </a:r>
            <a:r>
              <a:rPr u="sng">
                <a:hlinkClick r:id="rId2" invalidUrl="" action="" tgtFrame="" tooltip="" history="1" highlightClick="0" endSnd="0"/>
              </a:rPr>
              <a:t>https://www.easyphp.org</a:t>
            </a:r>
            <a:r>
              <a:t>)</a:t>
            </a:r>
          </a:p>
        </p:txBody>
      </p:sp>
      <p:sp>
        <p:nvSpPr>
          <p:cNvPr id="362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6820" y="2889250"/>
            <a:ext cx="13184960" cy="9223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WinLamp (http://winlamp.sourceforge.net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/>
          <a:p>
            <a:pPr>
              <a:defRPr sz="9300"/>
            </a:pPr>
            <a:r>
              <a:t>WinLamp (</a:t>
            </a:r>
            <a:r>
              <a:rPr u="sng">
                <a:hlinkClick r:id="rId2" invalidUrl="" action="" tgtFrame="" tooltip="" history="1" highlightClick="0" endSnd="0"/>
              </a:rPr>
              <a:t>http://winlamp.sourceforge.net</a:t>
            </a:r>
            <a:r>
              <a:t>)</a:t>
            </a:r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5100" y="3644973"/>
            <a:ext cx="11709697" cy="6426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82700" y="7429426"/>
            <a:ext cx="8915400" cy="461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WampServer (http://www.wampserver.com/en/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/>
          <a:p>
            <a:pPr>
              <a:defRPr sz="9300"/>
            </a:pPr>
            <a:r>
              <a:t>WampServer (</a:t>
            </a:r>
            <a:r>
              <a:rPr u="sng">
                <a:hlinkClick r:id="rId2" invalidUrl="" action="" tgtFrame="" tooltip="" history="1" highlightClick="0" endSnd="0"/>
              </a:rPr>
              <a:t>http://www.wampserver.com/en/</a:t>
            </a:r>
            <a:r>
              <a:t>)</a:t>
            </a:r>
          </a:p>
        </p:txBody>
      </p:sp>
      <p:sp>
        <p:nvSpPr>
          <p:cNvPr id="371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8600" y="3124525"/>
            <a:ext cx="10871201" cy="95504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HP Triad (https://sourceforge.net/projects/phptriad/)"/>
          <p:cNvSpPr txBox="1"/>
          <p:nvPr>
            <p:ph type="title"/>
          </p:nvPr>
        </p:nvSpPr>
        <p:spPr>
          <a:xfrm>
            <a:off x="2656416" y="782934"/>
            <a:ext cx="21348701" cy="2169452"/>
          </a:xfrm>
          <a:prstGeom prst="rect">
            <a:avLst/>
          </a:prstGeom>
        </p:spPr>
        <p:txBody>
          <a:bodyPr/>
          <a:lstStyle/>
          <a:p>
            <a:pPr>
              <a:defRPr sz="9300"/>
            </a:pPr>
            <a:r>
              <a:t> PHP Triad (</a:t>
            </a:r>
            <a:r>
              <a:rPr u="sng">
                <a:hlinkClick r:id="rId2" invalidUrl="" action="" tgtFrame="" tooltip="" history="1" highlightClick="0" endSnd="0"/>
              </a:rPr>
              <a:t>https://sourceforge.net/projects/phptriad/</a:t>
            </a:r>
            <a:r>
              <a:t>)</a:t>
            </a:r>
          </a:p>
        </p:txBody>
      </p:sp>
      <p:sp>
        <p:nvSpPr>
          <p:cNvPr id="375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0200" y="3067050"/>
            <a:ext cx="13538200" cy="90043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Apache2Triad (http://apache2triad.net)"/>
          <p:cNvSpPr txBox="1"/>
          <p:nvPr>
            <p:ph type="title"/>
          </p:nvPr>
        </p:nvSpPr>
        <p:spPr>
          <a:xfrm>
            <a:off x="4155016" y="782934"/>
            <a:ext cx="21348701" cy="2169452"/>
          </a:xfrm>
          <a:prstGeom prst="rect">
            <a:avLst/>
          </a:prstGeom>
        </p:spPr>
        <p:txBody>
          <a:bodyPr/>
          <a:lstStyle/>
          <a:p>
            <a:pPr>
              <a:defRPr sz="9300"/>
            </a:pPr>
            <a:r>
              <a:t>Apache2Triad (</a:t>
            </a:r>
            <a:r>
              <a:rPr u="sng">
                <a:hlinkClick r:id="rId2" invalidUrl="" action="" tgtFrame="" tooltip="" history="1" highlightClick="0" endSnd="0"/>
              </a:rPr>
              <a:t>http://apache2triad.net</a:t>
            </a:r>
            <a:r>
              <a:t>)</a:t>
            </a:r>
          </a:p>
        </p:txBody>
      </p:sp>
      <p:sp>
        <p:nvSpPr>
          <p:cNvPr id="379" name="Slide Number"/>
          <p:cNvSpPr txBox="1"/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7250" y="2908300"/>
            <a:ext cx="17564100" cy="94742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22272B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H Sarabun New"/>
        <a:ea typeface="TH Sarabun New"/>
        <a:cs typeface="TH Sarabun New"/>
      </a:majorFont>
      <a:minorFont>
        <a:latin typeface="TH Sarabun New"/>
        <a:ea typeface="TH Sarabun New"/>
        <a:cs typeface="TH Sarabun Ne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1C2C3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300" u="none" kumimoji="0" normalizeH="0">
            <a:ln>
              <a:noFill/>
            </a:ln>
            <a:solidFill>
              <a:srgbClr val="22272B"/>
            </a:solidFill>
            <a:effectLst/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H Sarabun New"/>
        <a:ea typeface="TH Sarabun New"/>
        <a:cs typeface="TH Sarabun New"/>
      </a:majorFont>
      <a:minorFont>
        <a:latin typeface="TH Sarabun New"/>
        <a:ea typeface="TH Sarabun New"/>
        <a:cs typeface="TH Sarabun Ne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1C2C3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300" u="none" kumimoji="0" normalizeH="0">
            <a:ln>
              <a:noFill/>
            </a:ln>
            <a:solidFill>
              <a:srgbClr val="22272B"/>
            </a:solidFill>
            <a:effectLst/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