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1pPr>
    <a:lvl2pPr marL="0" marR="0" indent="228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2pPr>
    <a:lvl3pPr marL="0" marR="0" indent="457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3pPr>
    <a:lvl4pPr marL="0" marR="0" indent="685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4pPr>
    <a:lvl5pPr marL="0" marR="0" indent="9144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5pPr>
    <a:lvl6pPr marL="0" marR="0" indent="11430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6pPr>
    <a:lvl7pPr marL="0" marR="0" indent="1371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7pPr>
    <a:lvl8pPr marL="0" marR="0" indent="1600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8pPr>
    <a:lvl9pPr marL="0" marR="0" indent="1828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799293"/>
              </a:solidFill>
              <a:prstDash val="solid"/>
              <a:miter lim="400000"/>
            </a:ln>
          </a:left>
          <a:right>
            <a:ln w="12700" cap="flat">
              <a:solidFill>
                <a:srgbClr val="799293"/>
              </a:solidFill>
              <a:prstDash val="solid"/>
              <a:miter lim="400000"/>
            </a:ln>
          </a:right>
          <a:top>
            <a:ln w="12700" cap="flat">
              <a:solidFill>
                <a:srgbClr val="799293"/>
              </a:solidFill>
              <a:prstDash val="solid"/>
              <a:miter lim="400000"/>
            </a:ln>
          </a:top>
          <a:bottom>
            <a:ln w="12700" cap="flat">
              <a:solidFill>
                <a:srgbClr val="799293"/>
              </a:solidFill>
              <a:prstDash val="solid"/>
              <a:miter lim="400000"/>
            </a:ln>
          </a:bottom>
          <a:insideH>
            <a:ln w="12700" cap="flat">
              <a:solidFill>
                <a:srgbClr val="799293"/>
              </a:solidFill>
              <a:prstDash val="solid"/>
              <a:miter lim="400000"/>
            </a:ln>
          </a:insideH>
          <a:insideV>
            <a:ln w="12700" cap="flat">
              <a:solidFill>
                <a:srgbClr val="79929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799293"/>
              </a:solidFill>
              <a:prstDash val="solid"/>
              <a:miter lim="400000"/>
            </a:ln>
          </a:left>
          <a:right>
            <a:ln w="12700" cap="flat">
              <a:solidFill>
                <a:srgbClr val="799293"/>
              </a:solidFill>
              <a:prstDash val="solid"/>
              <a:miter lim="400000"/>
            </a:ln>
          </a:right>
          <a:top>
            <a:ln w="12700" cap="flat">
              <a:solidFill>
                <a:srgbClr val="799293"/>
              </a:solidFill>
              <a:prstDash val="solid"/>
              <a:miter lim="400000"/>
            </a:ln>
          </a:top>
          <a:bottom>
            <a:ln w="12700" cap="flat">
              <a:solidFill>
                <a:srgbClr val="799293"/>
              </a:solidFill>
              <a:prstDash val="solid"/>
              <a:miter lim="400000"/>
            </a:ln>
          </a:bottom>
          <a:insideH>
            <a:ln w="12700" cap="flat">
              <a:solidFill>
                <a:srgbClr val="799293"/>
              </a:solidFill>
              <a:prstDash val="solid"/>
              <a:miter lim="400000"/>
            </a:ln>
          </a:insideH>
          <a:insideV>
            <a:ln w="12700" cap="flat">
              <a:solidFill>
                <a:srgbClr val="799293"/>
              </a:solidFill>
              <a:prstDash val="solid"/>
              <a:miter lim="400000"/>
            </a:ln>
          </a:insideV>
        </a:tcBdr>
        <a:fill>
          <a:solidFill>
            <a:srgbClr val="ECF8F5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799293"/>
              </a:solidFill>
              <a:prstDash val="solid"/>
              <a:miter lim="400000"/>
            </a:ln>
          </a:left>
          <a:right>
            <a:ln w="12700" cap="flat">
              <a:solidFill>
                <a:srgbClr val="799293"/>
              </a:solidFill>
              <a:prstDash val="solid"/>
              <a:miter lim="400000"/>
            </a:ln>
          </a:right>
          <a:top>
            <a:ln w="12700" cap="flat">
              <a:solidFill>
                <a:srgbClr val="799293"/>
              </a:solidFill>
              <a:prstDash val="solid"/>
              <a:miter lim="400000"/>
            </a:ln>
          </a:top>
          <a:bottom>
            <a:ln w="12700" cap="flat">
              <a:solidFill>
                <a:srgbClr val="799293"/>
              </a:solidFill>
              <a:prstDash val="solid"/>
              <a:miter lim="400000"/>
            </a:ln>
          </a:bottom>
          <a:insideH>
            <a:ln w="12700" cap="flat">
              <a:solidFill>
                <a:srgbClr val="799293"/>
              </a:solidFill>
              <a:prstDash val="solid"/>
              <a:miter lim="400000"/>
            </a:ln>
          </a:insideH>
          <a:insideV>
            <a:ln w="12700" cap="flat">
              <a:solidFill>
                <a:srgbClr val="799293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684024"/>
          <c:y val="0.0506587"/>
          <c:w val="0.913139"/>
          <c:h val="0.8649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EEF8F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General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5164" dir="2388334">
                        <a:srgbClr val="000000">
                          <a:alpha val="79310"/>
                        </a:srgbClr>
                      </a:outerShdw>
                    </a:effectLst>
                    <a:latin typeface="Gill Sans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17.000000</c:v>
                </c:pt>
                <c:pt idx="1">
                  <c:v>26.000000</c:v>
                </c:pt>
                <c:pt idx="2">
                  <c:v>53.000000</c:v>
                </c:pt>
                <c:pt idx="3">
                  <c:v>96.000000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A1C2C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General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5164" dir="2388334">
                        <a:srgbClr val="000000">
                          <a:alpha val="79310"/>
                        </a:srgbClr>
                      </a:outerShdw>
                    </a:effectLst>
                    <a:latin typeface="Gill Sans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strCache>
            </c:strRef>
          </c:cat>
          <c:val>
            <c:numRef>
              <c:f>Sheet1!$B$3:$E$3</c:f>
              <c:numCache>
                <c:ptCount val="4"/>
                <c:pt idx="0">
                  <c:v>55.000000</c:v>
                </c:pt>
                <c:pt idx="1">
                  <c:v>43.000000</c:v>
                </c:pt>
                <c:pt idx="2">
                  <c:v>70.000000</c:v>
                </c:pt>
                <c:pt idx="3">
                  <c:v>58.000000</c:v>
                </c:pt>
              </c:numCache>
            </c:numRef>
          </c:val>
        </c:ser>
        <c:gapWidth val="40"/>
        <c:overlap val="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799293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200" u="none">
                <a:solidFill>
                  <a:srgbClr val="799293"/>
                </a:solidFill>
                <a:latin typeface="Gill Sans Light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2200" u="none">
                <a:solidFill>
                  <a:srgbClr val="799293"/>
                </a:solidFill>
                <a:latin typeface="Gill Sans Light"/>
              </a:defRPr>
            </a:pPr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2703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F2703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EEF8F6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A1C2C3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96B4B6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89A4A6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799293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0" i="0" strike="noStrike" sz="32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7896" dir="2388334">
                        <a:srgbClr val="000000">
                          <a:alpha val="79310"/>
                        </a:srgbClr>
                      </a:outerShdw>
                    </a:effectLst>
                    <a:latin typeface="Gill San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Sheet1!$B$1:$G$1</c:f>
              <c:strCach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strCache>
            </c:strRef>
          </c:cat>
          <c:val>
            <c:numRef>
              <c:f>Sheet1!$B$2:$G$2</c:f>
              <c:numCache>
                <c:ptCount val="6"/>
                <c:pt idx="0">
                  <c:v>91.000000</c:v>
                </c:pt>
                <c:pt idx="1">
                  <c:v>76.000000</c:v>
                </c:pt>
                <c:pt idx="2">
                  <c:v>28.000000</c:v>
                </c:pt>
                <c:pt idx="3">
                  <c:v>26.000000</c:v>
                </c:pt>
                <c:pt idx="4">
                  <c:v>21.000000</c:v>
                </c:pt>
                <c:pt idx="5">
                  <c:v>18.000000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2703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F2703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EEF8F6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A1C2C3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96B4B6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89A4A6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799293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0" i="0" strike="noStrike" sz="32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7896" dir="2388334">
                        <a:srgbClr val="000000">
                          <a:alpha val="79310"/>
                        </a:srgbClr>
                      </a:outerShdw>
                    </a:effectLst>
                    <a:latin typeface="Gill San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Sheet1!$B$1:$G$1</c:f>
              <c:strCach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strCache>
            </c:strRef>
          </c:cat>
          <c:val>
            <c:numRef>
              <c:f>Sheet1!$B$2:$G$2</c:f>
              <c:numCache>
                <c:ptCount val="6"/>
                <c:pt idx="0">
                  <c:v>91.000000</c:v>
                </c:pt>
                <c:pt idx="1">
                  <c:v>76.000000</c:v>
                </c:pt>
                <c:pt idx="2">
                  <c:v>28.000000</c:v>
                </c:pt>
                <c:pt idx="3">
                  <c:v>26.000000</c:v>
                </c:pt>
                <c:pt idx="4">
                  <c:v>21.000000</c:v>
                </c:pt>
                <c:pt idx="5">
                  <c:v>18.000000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hape 33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00100" latinLnBrk="0">
      <a:defRPr sz="2200">
        <a:latin typeface="Lucida Grande"/>
        <a:ea typeface="Lucida Grande"/>
        <a:cs typeface="Lucida Grande"/>
        <a:sym typeface="Lucida Grande"/>
      </a:defRPr>
    </a:lvl1pPr>
    <a:lvl2pPr defTabSz="800100" latinLnBrk="0">
      <a:defRPr sz="2200">
        <a:latin typeface="Lucida Grande"/>
        <a:ea typeface="Lucida Grande"/>
        <a:cs typeface="Lucida Grande"/>
        <a:sym typeface="Lucida Grande"/>
      </a:defRPr>
    </a:lvl2pPr>
    <a:lvl3pPr defTabSz="800100" latinLnBrk="0">
      <a:defRPr sz="2200">
        <a:latin typeface="Lucida Grande"/>
        <a:ea typeface="Lucida Grande"/>
        <a:cs typeface="Lucida Grande"/>
        <a:sym typeface="Lucida Grande"/>
      </a:defRPr>
    </a:lvl3pPr>
    <a:lvl4pPr defTabSz="800100" latinLnBrk="0">
      <a:defRPr sz="2200">
        <a:latin typeface="Lucida Grande"/>
        <a:ea typeface="Lucida Grande"/>
        <a:cs typeface="Lucida Grande"/>
        <a:sym typeface="Lucida Grande"/>
      </a:defRPr>
    </a:lvl4pPr>
    <a:lvl5pPr defTabSz="800100" latinLnBrk="0">
      <a:defRPr sz="2200">
        <a:latin typeface="Lucida Grande"/>
        <a:ea typeface="Lucida Grande"/>
        <a:cs typeface="Lucida Grande"/>
        <a:sym typeface="Lucida Grande"/>
      </a:defRPr>
    </a:lvl5pPr>
    <a:lvl6pPr defTabSz="800100" latinLnBrk="0">
      <a:defRPr sz="2200">
        <a:latin typeface="Lucida Grande"/>
        <a:ea typeface="Lucida Grande"/>
        <a:cs typeface="Lucida Grande"/>
        <a:sym typeface="Lucida Grande"/>
      </a:defRPr>
    </a:lvl6pPr>
    <a:lvl7pPr defTabSz="800100" latinLnBrk="0">
      <a:defRPr sz="2200">
        <a:latin typeface="Lucida Grande"/>
        <a:ea typeface="Lucida Grande"/>
        <a:cs typeface="Lucida Grande"/>
        <a:sym typeface="Lucida Grande"/>
      </a:defRPr>
    </a:lvl7pPr>
    <a:lvl8pPr defTabSz="800100" latinLnBrk="0">
      <a:defRPr sz="2200">
        <a:latin typeface="Lucida Grande"/>
        <a:ea typeface="Lucida Grande"/>
        <a:cs typeface="Lucida Grande"/>
        <a:sym typeface="Lucida Grande"/>
      </a:defRPr>
    </a:lvl8pPr>
    <a:lvl9pPr defTabSz="8001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Relationship Id="rId4" Type="http://schemas.openxmlformats.org/officeDocument/2006/relationships/chart" Target="../charts/chart3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Photo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3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Image"/>
          <p:cNvSpPr/>
          <p:nvPr>
            <p:ph type="pic" idx="15"/>
          </p:nvPr>
        </p:nvSpPr>
        <p:spPr>
          <a:xfrm>
            <a:off x="460587" y="463551"/>
            <a:ext cx="23431501" cy="17573624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5" name="Circle"/>
          <p:cNvSpPr/>
          <p:nvPr>
            <p:ph type="body" sz="quarter" idx="16"/>
          </p:nvPr>
        </p:nvSpPr>
        <p:spPr>
          <a:xfrm>
            <a:off x="18364200" y="42164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" name="Circle"/>
          <p:cNvSpPr/>
          <p:nvPr>
            <p:ph type="body" sz="quarter" idx="17"/>
          </p:nvPr>
        </p:nvSpPr>
        <p:spPr>
          <a:xfrm>
            <a:off x="18808700" y="46609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" name="iriure"/>
          <p:cNvSpPr/>
          <p:nvPr>
            <p:ph type="body" sz="quarter" idx="18"/>
          </p:nvPr>
        </p:nvSpPr>
        <p:spPr>
          <a:xfrm>
            <a:off x="18745200" y="54356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8" name="Shape"/>
          <p:cNvSpPr/>
          <p:nvPr>
            <p:ph type="body" sz="quarter" idx="19"/>
          </p:nvPr>
        </p:nvSpPr>
        <p:spPr>
          <a:xfrm>
            <a:off x="18719800" y="54619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" name="Your City"/>
          <p:cNvSpPr/>
          <p:nvPr>
            <p:ph type="body" sz="quarter" idx="20"/>
          </p:nvPr>
        </p:nvSpPr>
        <p:spPr>
          <a:xfrm>
            <a:off x="18986500" y="61976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0" name="Circle"/>
          <p:cNvSpPr/>
          <p:nvPr>
            <p:ph type="body" sz="quarter" idx="21"/>
          </p:nvPr>
        </p:nvSpPr>
        <p:spPr>
          <a:xfrm>
            <a:off x="18745200" y="45974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" name="Amet"/>
          <p:cNvSpPr/>
          <p:nvPr>
            <p:ph type="body" sz="quarter" idx="22"/>
          </p:nvPr>
        </p:nvSpPr>
        <p:spPr>
          <a:xfrm>
            <a:off x="20193000" y="50419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2" name="Esse"/>
          <p:cNvSpPr/>
          <p:nvPr>
            <p:ph type="body" sz="quarter" idx="23"/>
          </p:nvPr>
        </p:nvSpPr>
        <p:spPr>
          <a:xfrm>
            <a:off x="18783300" y="50419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3" name="Shape"/>
          <p:cNvSpPr/>
          <p:nvPr>
            <p:ph type="body" sz="quarter" idx="24"/>
          </p:nvPr>
        </p:nvSpPr>
        <p:spPr>
          <a:xfrm flipH="1">
            <a:off x="20574000" y="54568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="/>
          <p:cNvSpPr/>
          <p:nvPr>
            <p:ph type="body" sz="quarter" idx="25"/>
          </p:nvPr>
        </p:nvSpPr>
        <p:spPr>
          <a:xfrm rot="10800000">
            <a:off x="19583400" y="48768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5" name="Title Text"/>
          <p:cNvSpPr txBox="1"/>
          <p:nvPr>
            <p:ph type="title"/>
          </p:nvPr>
        </p:nvSpPr>
        <p:spPr>
          <a:xfrm>
            <a:off x="1511300" y="863600"/>
            <a:ext cx="21399500" cy="2489200"/>
          </a:xfrm>
          <a:prstGeom prst="rect">
            <a:avLst/>
          </a:prstGeom>
          <a:ln>
            <a:solidFill>
              <a:srgbClr val="F0F9F6"/>
            </a:solidFill>
          </a:ln>
        </p:spPr>
        <p:txBody>
          <a:bodyPr/>
          <a:lstStyle>
            <a:lvl1pPr algn="l">
              <a:defRPr sz="16200"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"/>
          <p:cNvSpPr/>
          <p:nvPr/>
        </p:nvSpPr>
        <p:spPr>
          <a:xfrm flipH="1" rot="10800000">
            <a:off x="596900" y="80391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4" name="Image"/>
          <p:cNvSpPr/>
          <p:nvPr>
            <p:ph type="pic" idx="13"/>
          </p:nvPr>
        </p:nvSpPr>
        <p:spPr>
          <a:xfrm>
            <a:off x="470535" y="-3984387"/>
            <a:ext cx="23435732" cy="175768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5" name="San Francisco"/>
          <p:cNvSpPr/>
          <p:nvPr>
            <p:ph type="body" sz="quarter" idx="14"/>
          </p:nvPr>
        </p:nvSpPr>
        <p:spPr>
          <a:xfrm>
            <a:off x="1485900" y="10960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A1C2C3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26" name="Shape"/>
          <p:cNvSpPr/>
          <p:nvPr>
            <p:ph type="body" sz="quarter" idx="15"/>
          </p:nvPr>
        </p:nvSpPr>
        <p:spPr>
          <a:xfrm>
            <a:off x="596900" y="10944821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A1C2C3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7" name="Circle"/>
          <p:cNvSpPr/>
          <p:nvPr>
            <p:ph type="body" sz="quarter" idx="16"/>
          </p:nvPr>
        </p:nvSpPr>
        <p:spPr>
          <a:xfrm>
            <a:off x="18351500" y="46228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8" name="Circle"/>
          <p:cNvSpPr/>
          <p:nvPr>
            <p:ph type="body" sz="quarter" idx="17"/>
          </p:nvPr>
        </p:nvSpPr>
        <p:spPr>
          <a:xfrm>
            <a:off x="18796000" y="50673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9" name="iriure"/>
          <p:cNvSpPr/>
          <p:nvPr>
            <p:ph type="body" sz="quarter" idx="18"/>
          </p:nvPr>
        </p:nvSpPr>
        <p:spPr>
          <a:xfrm>
            <a:off x="18732500" y="58420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30" name="Shape"/>
          <p:cNvSpPr/>
          <p:nvPr>
            <p:ph type="body" sz="quarter" idx="19"/>
          </p:nvPr>
        </p:nvSpPr>
        <p:spPr>
          <a:xfrm>
            <a:off x="18707100" y="58683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1" name="Your City"/>
          <p:cNvSpPr/>
          <p:nvPr>
            <p:ph type="body" sz="quarter" idx="20"/>
          </p:nvPr>
        </p:nvSpPr>
        <p:spPr>
          <a:xfrm>
            <a:off x="18973800" y="66040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132" name="Circle"/>
          <p:cNvSpPr/>
          <p:nvPr>
            <p:ph type="body" sz="quarter" idx="21"/>
          </p:nvPr>
        </p:nvSpPr>
        <p:spPr>
          <a:xfrm>
            <a:off x="18732500" y="50038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3" name="Amet"/>
          <p:cNvSpPr/>
          <p:nvPr>
            <p:ph type="body" sz="quarter" idx="22"/>
          </p:nvPr>
        </p:nvSpPr>
        <p:spPr>
          <a:xfrm>
            <a:off x="20180300" y="54483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134" name="Esse"/>
          <p:cNvSpPr/>
          <p:nvPr>
            <p:ph type="body" sz="quarter" idx="23"/>
          </p:nvPr>
        </p:nvSpPr>
        <p:spPr>
          <a:xfrm>
            <a:off x="18770600" y="54483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135" name="Shape"/>
          <p:cNvSpPr/>
          <p:nvPr>
            <p:ph type="body" sz="quarter" idx="24"/>
          </p:nvPr>
        </p:nvSpPr>
        <p:spPr>
          <a:xfrm flipH="1">
            <a:off x="20561300" y="58632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6" name="="/>
          <p:cNvSpPr/>
          <p:nvPr>
            <p:ph type="body" sz="quarter" idx="25"/>
          </p:nvPr>
        </p:nvSpPr>
        <p:spPr>
          <a:xfrm rot="10800000">
            <a:off x="19570700" y="52832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37" name="Title Text"/>
          <p:cNvSpPr txBox="1"/>
          <p:nvPr>
            <p:ph type="title"/>
          </p:nvPr>
        </p:nvSpPr>
        <p:spPr>
          <a:xfrm>
            <a:off x="927100" y="7924800"/>
            <a:ext cx="22479000" cy="2819400"/>
          </a:xfrm>
          <a:prstGeom prst="rect">
            <a:avLst/>
          </a:prstGeom>
          <a:ln>
            <a:solidFill>
              <a:srgbClr val="F8FCFB"/>
            </a:solidFill>
          </a:ln>
        </p:spPr>
        <p:txBody>
          <a:bodyPr/>
          <a:lstStyle>
            <a:lvl1pPr algn="l">
              <a:defRPr sz="19400">
                <a:solidFill>
                  <a:srgbClr val="EF581D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"/>
          <p:cNvSpPr/>
          <p:nvPr/>
        </p:nvSpPr>
        <p:spPr>
          <a:xfrm>
            <a:off x="596900" y="5842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6" name="Image"/>
          <p:cNvSpPr/>
          <p:nvPr>
            <p:ph type="pic" idx="13"/>
          </p:nvPr>
        </p:nvSpPr>
        <p:spPr>
          <a:xfrm>
            <a:off x="493394" y="2729981"/>
            <a:ext cx="23418802" cy="175641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47" name="Image"/>
          <p:cNvSpPr/>
          <p:nvPr>
            <p:ph type="pic" sz="half" idx="14"/>
          </p:nvPr>
        </p:nvSpPr>
        <p:spPr>
          <a:xfrm>
            <a:off x="12928600" y="3531337"/>
            <a:ext cx="10989734" cy="82423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48" name="San Francisco"/>
          <p:cNvSpPr/>
          <p:nvPr>
            <p:ph type="body" sz="quarter" idx="15"/>
          </p:nvPr>
        </p:nvSpPr>
        <p:spPr>
          <a:xfrm>
            <a:off x="1485900" y="40259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49" name="Shape"/>
          <p:cNvSpPr/>
          <p:nvPr>
            <p:ph type="body" sz="quarter" idx="16"/>
          </p:nvPr>
        </p:nvSpPr>
        <p:spPr>
          <a:xfrm>
            <a:off x="596900" y="4015383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0" name="Image"/>
          <p:cNvSpPr/>
          <p:nvPr>
            <p:ph type="pic" sz="half" idx="17"/>
          </p:nvPr>
        </p:nvSpPr>
        <p:spPr>
          <a:xfrm>
            <a:off x="409909" y="2959883"/>
            <a:ext cx="12479867" cy="93599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51" name="Circle"/>
          <p:cNvSpPr/>
          <p:nvPr>
            <p:ph type="body" sz="quarter" idx="18"/>
          </p:nvPr>
        </p:nvSpPr>
        <p:spPr>
          <a:xfrm>
            <a:off x="18376900" y="41656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52" name="Circle"/>
          <p:cNvSpPr/>
          <p:nvPr>
            <p:ph type="body" sz="quarter" idx="19"/>
          </p:nvPr>
        </p:nvSpPr>
        <p:spPr>
          <a:xfrm>
            <a:off x="18821400" y="46101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3" name="iriure"/>
          <p:cNvSpPr/>
          <p:nvPr>
            <p:ph type="body" sz="quarter" idx="20"/>
          </p:nvPr>
        </p:nvSpPr>
        <p:spPr>
          <a:xfrm>
            <a:off x="18757900" y="53848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54" name="Shape"/>
          <p:cNvSpPr/>
          <p:nvPr>
            <p:ph type="body" sz="quarter" idx="21"/>
          </p:nvPr>
        </p:nvSpPr>
        <p:spPr>
          <a:xfrm>
            <a:off x="18732500" y="54111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5" name="Your City"/>
          <p:cNvSpPr/>
          <p:nvPr>
            <p:ph type="body" sz="quarter" idx="22"/>
          </p:nvPr>
        </p:nvSpPr>
        <p:spPr>
          <a:xfrm>
            <a:off x="18999200" y="61468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156" name="Circle"/>
          <p:cNvSpPr/>
          <p:nvPr>
            <p:ph type="body" sz="quarter" idx="23"/>
          </p:nvPr>
        </p:nvSpPr>
        <p:spPr>
          <a:xfrm>
            <a:off x="18757900" y="45466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7" name="Amet"/>
          <p:cNvSpPr/>
          <p:nvPr>
            <p:ph type="body" sz="quarter" idx="24"/>
          </p:nvPr>
        </p:nvSpPr>
        <p:spPr>
          <a:xfrm>
            <a:off x="20205700" y="49911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158" name="Esse"/>
          <p:cNvSpPr/>
          <p:nvPr>
            <p:ph type="body" sz="quarter" idx="25"/>
          </p:nvPr>
        </p:nvSpPr>
        <p:spPr>
          <a:xfrm>
            <a:off x="18796000" y="49911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159" name="Shape"/>
          <p:cNvSpPr/>
          <p:nvPr>
            <p:ph type="body" sz="quarter" idx="26"/>
          </p:nvPr>
        </p:nvSpPr>
        <p:spPr>
          <a:xfrm flipH="1">
            <a:off x="20586700" y="54060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0" name="="/>
          <p:cNvSpPr/>
          <p:nvPr>
            <p:ph type="body" sz="quarter" idx="27"/>
          </p:nvPr>
        </p:nvSpPr>
        <p:spPr>
          <a:xfrm rot="10800000">
            <a:off x="19596100" y="48260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61" name="Title Text"/>
          <p:cNvSpPr txBox="1"/>
          <p:nvPr>
            <p:ph type="title"/>
          </p:nvPr>
        </p:nvSpPr>
        <p:spPr>
          <a:xfrm>
            <a:off x="927100" y="838200"/>
            <a:ext cx="22479000" cy="2895600"/>
          </a:xfrm>
          <a:prstGeom prst="rect">
            <a:avLst/>
          </a:prstGeom>
          <a:ln>
            <a:solidFill>
              <a:srgbClr val="F4FAF9"/>
            </a:solidFill>
          </a:ln>
        </p:spPr>
        <p:txBody>
          <a:bodyPr/>
          <a:lstStyle>
            <a:lvl1pPr algn="l">
              <a:defRPr sz="194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"/>
          <p:cNvSpPr/>
          <p:nvPr/>
        </p:nvSpPr>
        <p:spPr>
          <a:xfrm>
            <a:off x="596900" y="5334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0" name="San Francisco"/>
          <p:cNvSpPr/>
          <p:nvPr>
            <p:ph type="body" sz="quarter" idx="13"/>
          </p:nvPr>
        </p:nvSpPr>
        <p:spPr>
          <a:xfrm>
            <a:off x="1485900" y="35814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71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2" name="Image"/>
          <p:cNvSpPr/>
          <p:nvPr>
            <p:ph type="pic" idx="15"/>
          </p:nvPr>
        </p:nvSpPr>
        <p:spPr>
          <a:xfrm>
            <a:off x="9442994" y="419100"/>
            <a:ext cx="17195801" cy="1289685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73" name="Circle"/>
          <p:cNvSpPr/>
          <p:nvPr>
            <p:ph type="body" sz="quarter" idx="16"/>
          </p:nvPr>
        </p:nvSpPr>
        <p:spPr>
          <a:xfrm>
            <a:off x="10807700" y="84328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4" name="Circle"/>
          <p:cNvSpPr/>
          <p:nvPr>
            <p:ph type="body" sz="quarter" idx="17"/>
          </p:nvPr>
        </p:nvSpPr>
        <p:spPr>
          <a:xfrm>
            <a:off x="11252200" y="88773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5" name="iriure"/>
          <p:cNvSpPr/>
          <p:nvPr>
            <p:ph type="body" sz="quarter" idx="18"/>
          </p:nvPr>
        </p:nvSpPr>
        <p:spPr>
          <a:xfrm>
            <a:off x="11188700" y="96520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76" name="Shape"/>
          <p:cNvSpPr/>
          <p:nvPr>
            <p:ph type="body" sz="quarter" idx="19"/>
          </p:nvPr>
        </p:nvSpPr>
        <p:spPr>
          <a:xfrm>
            <a:off x="11163300" y="96783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7" name="Your City"/>
          <p:cNvSpPr/>
          <p:nvPr>
            <p:ph type="body" sz="quarter" idx="20"/>
          </p:nvPr>
        </p:nvSpPr>
        <p:spPr>
          <a:xfrm>
            <a:off x="11430000" y="104140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178" name="Circle"/>
          <p:cNvSpPr/>
          <p:nvPr>
            <p:ph type="body" sz="quarter" idx="21"/>
          </p:nvPr>
        </p:nvSpPr>
        <p:spPr>
          <a:xfrm>
            <a:off x="11188700" y="88138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9" name="Amet"/>
          <p:cNvSpPr/>
          <p:nvPr>
            <p:ph type="body" sz="quarter" idx="22"/>
          </p:nvPr>
        </p:nvSpPr>
        <p:spPr>
          <a:xfrm>
            <a:off x="12636500" y="92583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180" name="Esse"/>
          <p:cNvSpPr/>
          <p:nvPr>
            <p:ph type="body" sz="quarter" idx="23"/>
          </p:nvPr>
        </p:nvSpPr>
        <p:spPr>
          <a:xfrm>
            <a:off x="11226800" y="92583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181" name="Shape"/>
          <p:cNvSpPr/>
          <p:nvPr>
            <p:ph type="body" sz="quarter" idx="24"/>
          </p:nvPr>
        </p:nvSpPr>
        <p:spPr>
          <a:xfrm flipH="1">
            <a:off x="13017500" y="9673234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2" name="="/>
          <p:cNvSpPr/>
          <p:nvPr>
            <p:ph type="body" sz="quarter" idx="25"/>
          </p:nvPr>
        </p:nvSpPr>
        <p:spPr>
          <a:xfrm rot="10800000">
            <a:off x="12026900" y="90932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83" name="Title Text"/>
          <p:cNvSpPr txBox="1"/>
          <p:nvPr>
            <p:ph type="title"/>
          </p:nvPr>
        </p:nvSpPr>
        <p:spPr>
          <a:xfrm>
            <a:off x="1397000" y="990600"/>
            <a:ext cx="10680700" cy="2895600"/>
          </a:xfrm>
          <a:prstGeom prst="rect">
            <a:avLst/>
          </a:prstGeom>
          <a:ln>
            <a:solidFill>
              <a:srgbClr val="F3FAF8"/>
            </a:solidFill>
          </a:ln>
        </p:spPr>
        <p:txBody>
          <a:bodyPr/>
          <a:lstStyle>
            <a:lvl1pPr algn="l">
              <a:defRPr sz="130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1397000" y="5118100"/>
            <a:ext cx="10680700" cy="39116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/>
            </a:lvl1pPr>
            <a:lvl2pPr marL="0" indent="0">
              <a:spcBef>
                <a:spcPts val="0"/>
              </a:spcBef>
              <a:buSzTx/>
              <a:buNone/>
              <a:defRPr sz="4200"/>
            </a:lvl2pPr>
            <a:lvl3pPr marL="0" indent="0">
              <a:spcBef>
                <a:spcPts val="0"/>
              </a:spcBef>
              <a:buSzTx/>
              <a:buNone/>
              <a:defRPr sz="4200"/>
            </a:lvl3pPr>
            <a:lvl4pPr marL="0" indent="0">
              <a:spcBef>
                <a:spcPts val="0"/>
              </a:spcBef>
              <a:buSzTx/>
              <a:buNone/>
              <a:defRPr sz="4200"/>
            </a:lvl4pPr>
            <a:lvl5pPr marL="0" indent="0">
              <a:spcBef>
                <a:spcPts val="0"/>
              </a:spcBef>
              <a:buSzTx/>
              <a:buNone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4 U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3" name="San Francisco"/>
          <p:cNvSpPr/>
          <p:nvPr>
            <p:ph type="body" sz="quarter" idx="13"/>
          </p:nvPr>
        </p:nvSpPr>
        <p:spPr>
          <a:xfrm>
            <a:off x="1485900" y="31115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94" name="Shape"/>
          <p:cNvSpPr/>
          <p:nvPr>
            <p:ph type="body" sz="quarter" idx="14"/>
          </p:nvPr>
        </p:nvSpPr>
        <p:spPr>
          <a:xfrm>
            <a:off x="596900" y="3104555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5" name="Image"/>
          <p:cNvSpPr/>
          <p:nvPr>
            <p:ph type="pic" idx="15"/>
          </p:nvPr>
        </p:nvSpPr>
        <p:spPr>
          <a:xfrm>
            <a:off x="440096" y="-2116137"/>
            <a:ext cx="23469601" cy="176022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6" name="Image"/>
          <p:cNvSpPr/>
          <p:nvPr>
            <p:ph type="pic" idx="16"/>
          </p:nvPr>
        </p:nvSpPr>
        <p:spPr>
          <a:xfrm>
            <a:off x="487298" y="-177800"/>
            <a:ext cx="23418796" cy="175641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7" name="Image"/>
          <p:cNvSpPr/>
          <p:nvPr>
            <p:ph type="pic" idx="17"/>
          </p:nvPr>
        </p:nvSpPr>
        <p:spPr>
          <a:xfrm>
            <a:off x="483486" y="1703597"/>
            <a:ext cx="23406101" cy="17554573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8" name="Image"/>
          <p:cNvSpPr/>
          <p:nvPr>
            <p:ph type="pic" idx="18"/>
          </p:nvPr>
        </p:nvSpPr>
        <p:spPr>
          <a:xfrm>
            <a:off x="502706" y="3605418"/>
            <a:ext cx="23418801" cy="17564103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9" name="Circle"/>
          <p:cNvSpPr/>
          <p:nvPr>
            <p:ph type="body" sz="quarter" idx="19"/>
          </p:nvPr>
        </p:nvSpPr>
        <p:spPr>
          <a:xfrm>
            <a:off x="17894300" y="42799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0" name="Circle"/>
          <p:cNvSpPr/>
          <p:nvPr>
            <p:ph type="body" sz="quarter" idx="20"/>
          </p:nvPr>
        </p:nvSpPr>
        <p:spPr>
          <a:xfrm>
            <a:off x="18338800" y="47244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1" name="iriure"/>
          <p:cNvSpPr/>
          <p:nvPr>
            <p:ph type="body" sz="quarter" idx="21"/>
          </p:nvPr>
        </p:nvSpPr>
        <p:spPr>
          <a:xfrm>
            <a:off x="18275300" y="54991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202" name="Shape"/>
          <p:cNvSpPr/>
          <p:nvPr>
            <p:ph type="body" sz="quarter" idx="22"/>
          </p:nvPr>
        </p:nvSpPr>
        <p:spPr>
          <a:xfrm>
            <a:off x="18249900" y="55254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3" name="Your City"/>
          <p:cNvSpPr/>
          <p:nvPr>
            <p:ph type="body" sz="quarter" idx="23"/>
          </p:nvPr>
        </p:nvSpPr>
        <p:spPr>
          <a:xfrm>
            <a:off x="18516600" y="62611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04" name="Circle"/>
          <p:cNvSpPr/>
          <p:nvPr>
            <p:ph type="body" sz="quarter" idx="24"/>
          </p:nvPr>
        </p:nvSpPr>
        <p:spPr>
          <a:xfrm>
            <a:off x="18275300" y="46609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5" name="Amet"/>
          <p:cNvSpPr/>
          <p:nvPr>
            <p:ph type="body" sz="quarter" idx="25"/>
          </p:nvPr>
        </p:nvSpPr>
        <p:spPr>
          <a:xfrm>
            <a:off x="19723100" y="51054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06" name="Esse"/>
          <p:cNvSpPr/>
          <p:nvPr>
            <p:ph type="body" sz="quarter" idx="26"/>
          </p:nvPr>
        </p:nvSpPr>
        <p:spPr>
          <a:xfrm>
            <a:off x="18313400" y="51054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07" name="Shape"/>
          <p:cNvSpPr/>
          <p:nvPr>
            <p:ph type="body" sz="quarter" idx="27"/>
          </p:nvPr>
        </p:nvSpPr>
        <p:spPr>
          <a:xfrm flipH="1">
            <a:off x="20104100" y="55203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8" name="="/>
          <p:cNvSpPr/>
          <p:nvPr>
            <p:ph type="body" sz="quarter" idx="28"/>
          </p:nvPr>
        </p:nvSpPr>
        <p:spPr>
          <a:xfrm rot="10800000">
            <a:off x="19113500" y="49403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09" name="Title Text"/>
          <p:cNvSpPr txBox="1"/>
          <p:nvPr>
            <p:ph type="title"/>
          </p:nvPr>
        </p:nvSpPr>
        <p:spPr>
          <a:xfrm>
            <a:off x="1485900" y="762000"/>
            <a:ext cx="21412200" cy="2209800"/>
          </a:xfrm>
          <a:prstGeom prst="rect">
            <a:avLst/>
          </a:prstGeom>
          <a:ln>
            <a:solidFill>
              <a:srgbClr val="EFF8F6"/>
            </a:solidFill>
          </a:ln>
        </p:spPr>
        <p:txBody>
          <a:bodyPr/>
          <a:lstStyle>
            <a:lvl1pPr algn="l">
              <a:defRPr sz="130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s - 2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"/>
          <p:cNvSpPr/>
          <p:nvPr/>
        </p:nvSpPr>
        <p:spPr>
          <a:xfrm>
            <a:off x="596900" y="584200"/>
            <a:ext cx="23164800" cy="49530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8" name="San Francisco"/>
          <p:cNvSpPr/>
          <p:nvPr>
            <p:ph type="body" sz="quarter" idx="13"/>
          </p:nvPr>
        </p:nvSpPr>
        <p:spPr>
          <a:xfrm>
            <a:off x="1485900" y="3746500"/>
            <a:ext cx="86614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A1C2C3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219" name="Shape"/>
          <p:cNvSpPr/>
          <p:nvPr>
            <p:ph type="body" sz="quarter" idx="14"/>
          </p:nvPr>
        </p:nvSpPr>
        <p:spPr>
          <a:xfrm>
            <a:off x="596900" y="3747492"/>
            <a:ext cx="546100" cy="584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A1C2C3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0" name="Image"/>
          <p:cNvSpPr/>
          <p:nvPr>
            <p:ph type="pic" idx="15"/>
          </p:nvPr>
        </p:nvSpPr>
        <p:spPr>
          <a:xfrm>
            <a:off x="12725400" y="489131"/>
            <a:ext cx="17170400" cy="128778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21" name="Image"/>
          <p:cNvSpPr/>
          <p:nvPr>
            <p:ph type="pic" idx="16"/>
          </p:nvPr>
        </p:nvSpPr>
        <p:spPr>
          <a:xfrm>
            <a:off x="7485019" y="476794"/>
            <a:ext cx="17173304" cy="12879979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22" name="Circle"/>
          <p:cNvSpPr/>
          <p:nvPr>
            <p:ph type="body" sz="quarter" idx="17"/>
          </p:nvPr>
        </p:nvSpPr>
        <p:spPr>
          <a:xfrm>
            <a:off x="12230100" y="43307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3" name="Circle"/>
          <p:cNvSpPr/>
          <p:nvPr>
            <p:ph type="body" sz="quarter" idx="18"/>
          </p:nvPr>
        </p:nvSpPr>
        <p:spPr>
          <a:xfrm>
            <a:off x="12674600" y="47752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4" name="iriure"/>
          <p:cNvSpPr/>
          <p:nvPr>
            <p:ph type="body" sz="quarter" idx="19"/>
          </p:nvPr>
        </p:nvSpPr>
        <p:spPr>
          <a:xfrm>
            <a:off x="12611100" y="55499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225" name="Shape"/>
          <p:cNvSpPr/>
          <p:nvPr>
            <p:ph type="body" sz="quarter" idx="20"/>
          </p:nvPr>
        </p:nvSpPr>
        <p:spPr>
          <a:xfrm>
            <a:off x="12585700" y="55762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6" name="Your City"/>
          <p:cNvSpPr/>
          <p:nvPr>
            <p:ph type="body" sz="quarter" idx="21"/>
          </p:nvPr>
        </p:nvSpPr>
        <p:spPr>
          <a:xfrm>
            <a:off x="12852400" y="63119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27" name="Circle"/>
          <p:cNvSpPr/>
          <p:nvPr>
            <p:ph type="body" sz="quarter" idx="22"/>
          </p:nvPr>
        </p:nvSpPr>
        <p:spPr>
          <a:xfrm>
            <a:off x="12611100" y="47117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8" name="Amet"/>
          <p:cNvSpPr/>
          <p:nvPr>
            <p:ph type="body" sz="quarter" idx="23"/>
          </p:nvPr>
        </p:nvSpPr>
        <p:spPr>
          <a:xfrm>
            <a:off x="14058900" y="51562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29" name="Esse"/>
          <p:cNvSpPr/>
          <p:nvPr>
            <p:ph type="body" sz="quarter" idx="24"/>
          </p:nvPr>
        </p:nvSpPr>
        <p:spPr>
          <a:xfrm>
            <a:off x="12649200" y="51562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30" name="Shape"/>
          <p:cNvSpPr/>
          <p:nvPr>
            <p:ph type="body" sz="quarter" idx="25"/>
          </p:nvPr>
        </p:nvSpPr>
        <p:spPr>
          <a:xfrm flipH="1">
            <a:off x="14439900" y="55711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1" name="="/>
          <p:cNvSpPr/>
          <p:nvPr>
            <p:ph type="body" sz="quarter" idx="26"/>
          </p:nvPr>
        </p:nvSpPr>
        <p:spPr>
          <a:xfrm rot="10800000">
            <a:off x="13449300" y="49911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32" name="Title Text"/>
          <p:cNvSpPr txBox="1"/>
          <p:nvPr>
            <p:ph type="title"/>
          </p:nvPr>
        </p:nvSpPr>
        <p:spPr>
          <a:xfrm>
            <a:off x="1485900" y="863600"/>
            <a:ext cx="13982700" cy="2552700"/>
          </a:xfrm>
          <a:prstGeom prst="rect">
            <a:avLst/>
          </a:prstGeom>
          <a:ln>
            <a:solidFill>
              <a:srgbClr val="EFF9F6"/>
            </a:solidFill>
          </a:ln>
        </p:spPr>
        <p:txBody>
          <a:bodyPr/>
          <a:lstStyle>
            <a:lvl1pPr algn="l">
              <a:defRPr sz="16200">
                <a:solidFill>
                  <a:srgbClr val="EF581D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s - 6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Image"/>
          <p:cNvSpPr/>
          <p:nvPr>
            <p:ph type="pic" sz="quarter" idx="13"/>
          </p:nvPr>
        </p:nvSpPr>
        <p:spPr>
          <a:xfrm>
            <a:off x="8212727" y="1529170"/>
            <a:ext cx="7670801" cy="57531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1" name="Image"/>
          <p:cNvSpPr/>
          <p:nvPr>
            <p:ph type="pic" sz="quarter" idx="14"/>
          </p:nvPr>
        </p:nvSpPr>
        <p:spPr>
          <a:xfrm>
            <a:off x="3085555" y="1669596"/>
            <a:ext cx="7445830" cy="5584373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2" name="Image"/>
          <p:cNvSpPr/>
          <p:nvPr>
            <p:ph type="pic" sz="quarter" idx="15"/>
          </p:nvPr>
        </p:nvSpPr>
        <p:spPr>
          <a:xfrm>
            <a:off x="13646875" y="1607547"/>
            <a:ext cx="7569201" cy="56769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3" name="San Francisco"/>
          <p:cNvSpPr/>
          <p:nvPr>
            <p:ph type="body" sz="quarter" idx="16"/>
          </p:nvPr>
        </p:nvSpPr>
        <p:spPr>
          <a:xfrm>
            <a:off x="5219700" y="673100"/>
            <a:ext cx="86614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244" name="Shape"/>
          <p:cNvSpPr/>
          <p:nvPr>
            <p:ph type="body" sz="quarter" idx="17"/>
          </p:nvPr>
        </p:nvSpPr>
        <p:spPr>
          <a:xfrm>
            <a:off x="4368800" y="596702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5" name="Image"/>
          <p:cNvSpPr/>
          <p:nvPr>
            <p:ph type="pic" sz="quarter" idx="18"/>
          </p:nvPr>
        </p:nvSpPr>
        <p:spPr>
          <a:xfrm>
            <a:off x="13568498" y="7366000"/>
            <a:ext cx="7721601" cy="57912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6" name="Image"/>
          <p:cNvSpPr/>
          <p:nvPr>
            <p:ph type="pic" sz="quarter" idx="19"/>
          </p:nvPr>
        </p:nvSpPr>
        <p:spPr>
          <a:xfrm>
            <a:off x="8188778" y="7366000"/>
            <a:ext cx="7721601" cy="57912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7" name="Image"/>
          <p:cNvSpPr/>
          <p:nvPr>
            <p:ph type="pic" sz="quarter" idx="20"/>
          </p:nvPr>
        </p:nvSpPr>
        <p:spPr>
          <a:xfrm>
            <a:off x="2941864" y="7366000"/>
            <a:ext cx="7738534" cy="58039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8" name="Circle"/>
          <p:cNvSpPr/>
          <p:nvPr>
            <p:ph type="body" sz="quarter" idx="21"/>
          </p:nvPr>
        </p:nvSpPr>
        <p:spPr>
          <a:xfrm>
            <a:off x="13157200" y="57404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49" name="Circle"/>
          <p:cNvSpPr/>
          <p:nvPr>
            <p:ph type="body" sz="quarter" idx="22"/>
          </p:nvPr>
        </p:nvSpPr>
        <p:spPr>
          <a:xfrm>
            <a:off x="13601700" y="61849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0" name="iriure"/>
          <p:cNvSpPr/>
          <p:nvPr>
            <p:ph type="body" sz="quarter" idx="23"/>
          </p:nvPr>
        </p:nvSpPr>
        <p:spPr>
          <a:xfrm>
            <a:off x="13538200" y="69596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251" name="Shape"/>
          <p:cNvSpPr/>
          <p:nvPr>
            <p:ph type="body" sz="quarter" idx="24"/>
          </p:nvPr>
        </p:nvSpPr>
        <p:spPr>
          <a:xfrm>
            <a:off x="13512800" y="69859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2" name="Your City"/>
          <p:cNvSpPr/>
          <p:nvPr>
            <p:ph type="body" sz="quarter" idx="25"/>
          </p:nvPr>
        </p:nvSpPr>
        <p:spPr>
          <a:xfrm>
            <a:off x="13779500" y="77216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53" name="Circle"/>
          <p:cNvSpPr/>
          <p:nvPr>
            <p:ph type="body" sz="quarter" idx="26"/>
          </p:nvPr>
        </p:nvSpPr>
        <p:spPr>
          <a:xfrm>
            <a:off x="13538200" y="61214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4" name="Amet"/>
          <p:cNvSpPr/>
          <p:nvPr>
            <p:ph type="body" sz="quarter" idx="27"/>
          </p:nvPr>
        </p:nvSpPr>
        <p:spPr>
          <a:xfrm>
            <a:off x="14986000" y="65659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55" name="Esse"/>
          <p:cNvSpPr/>
          <p:nvPr>
            <p:ph type="body" sz="quarter" idx="28"/>
          </p:nvPr>
        </p:nvSpPr>
        <p:spPr>
          <a:xfrm>
            <a:off x="13576300" y="65659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56" name="Shape"/>
          <p:cNvSpPr/>
          <p:nvPr>
            <p:ph type="body" sz="quarter" idx="29"/>
          </p:nvPr>
        </p:nvSpPr>
        <p:spPr>
          <a:xfrm flipH="1">
            <a:off x="15367000" y="6980834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7" name="="/>
          <p:cNvSpPr/>
          <p:nvPr>
            <p:ph type="body" sz="quarter" idx="30"/>
          </p:nvPr>
        </p:nvSpPr>
        <p:spPr>
          <a:xfrm rot="10800000">
            <a:off x="14376400" y="64008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Text &amp; Photo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ctangle"/>
          <p:cNvSpPr/>
          <p:nvPr/>
        </p:nvSpPr>
        <p:spPr>
          <a:xfrm flipH="1" rot="10800000">
            <a:off x="596900" y="8039100"/>
            <a:ext cx="232410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66" name="Image"/>
          <p:cNvSpPr/>
          <p:nvPr>
            <p:ph type="pic" sz="quarter" idx="13"/>
          </p:nvPr>
        </p:nvSpPr>
        <p:spPr>
          <a:xfrm>
            <a:off x="7823200" y="643212"/>
            <a:ext cx="8795659" cy="6596745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7" name="Image"/>
          <p:cNvSpPr/>
          <p:nvPr>
            <p:ph type="pic" sz="quarter" idx="14"/>
          </p:nvPr>
        </p:nvSpPr>
        <p:spPr>
          <a:xfrm>
            <a:off x="50800" y="519652"/>
            <a:ext cx="9080500" cy="6810374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8" name="Image"/>
          <p:cNvSpPr/>
          <p:nvPr>
            <p:ph type="pic" sz="quarter" idx="15"/>
          </p:nvPr>
        </p:nvSpPr>
        <p:spPr>
          <a:xfrm>
            <a:off x="15037455" y="654996"/>
            <a:ext cx="8795662" cy="6596744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9" name="San Francisco"/>
          <p:cNvSpPr/>
          <p:nvPr>
            <p:ph type="body" sz="quarter" idx="16"/>
          </p:nvPr>
        </p:nvSpPr>
        <p:spPr>
          <a:xfrm>
            <a:off x="1485900" y="11417300"/>
            <a:ext cx="86614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A1C2C3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270" name="Shape"/>
          <p:cNvSpPr/>
          <p:nvPr>
            <p:ph type="body" sz="quarter" idx="17"/>
          </p:nvPr>
        </p:nvSpPr>
        <p:spPr>
          <a:xfrm>
            <a:off x="622300" y="1135558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A1C2C3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1" name="Circle"/>
          <p:cNvSpPr/>
          <p:nvPr>
            <p:ph type="body" sz="quarter" idx="18"/>
          </p:nvPr>
        </p:nvSpPr>
        <p:spPr>
          <a:xfrm>
            <a:off x="14325600" y="19812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72" name="Circle"/>
          <p:cNvSpPr/>
          <p:nvPr>
            <p:ph type="body" sz="quarter" idx="19"/>
          </p:nvPr>
        </p:nvSpPr>
        <p:spPr>
          <a:xfrm>
            <a:off x="14770100" y="24257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3" name="iriure"/>
          <p:cNvSpPr/>
          <p:nvPr>
            <p:ph type="body" sz="quarter" idx="20"/>
          </p:nvPr>
        </p:nvSpPr>
        <p:spPr>
          <a:xfrm>
            <a:off x="14706600" y="32004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274" name="Shape"/>
          <p:cNvSpPr/>
          <p:nvPr>
            <p:ph type="body" sz="quarter" idx="21"/>
          </p:nvPr>
        </p:nvSpPr>
        <p:spPr>
          <a:xfrm>
            <a:off x="14681200" y="32267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5" name="Your City"/>
          <p:cNvSpPr/>
          <p:nvPr>
            <p:ph type="body" sz="quarter" idx="22"/>
          </p:nvPr>
        </p:nvSpPr>
        <p:spPr>
          <a:xfrm>
            <a:off x="14947900" y="39624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76" name="Circle"/>
          <p:cNvSpPr/>
          <p:nvPr>
            <p:ph type="body" sz="quarter" idx="23"/>
          </p:nvPr>
        </p:nvSpPr>
        <p:spPr>
          <a:xfrm>
            <a:off x="14706600" y="23622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7" name="Amet"/>
          <p:cNvSpPr/>
          <p:nvPr>
            <p:ph type="body" sz="quarter" idx="24"/>
          </p:nvPr>
        </p:nvSpPr>
        <p:spPr>
          <a:xfrm>
            <a:off x="16154400" y="28067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78" name="Esse"/>
          <p:cNvSpPr/>
          <p:nvPr>
            <p:ph type="body" sz="quarter" idx="25"/>
          </p:nvPr>
        </p:nvSpPr>
        <p:spPr>
          <a:xfrm>
            <a:off x="14744700" y="28067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79" name="Shape"/>
          <p:cNvSpPr/>
          <p:nvPr>
            <p:ph type="body" sz="quarter" idx="26"/>
          </p:nvPr>
        </p:nvSpPr>
        <p:spPr>
          <a:xfrm flipH="1">
            <a:off x="16535400" y="32216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0" name="="/>
          <p:cNvSpPr/>
          <p:nvPr>
            <p:ph type="body" sz="quarter" idx="27"/>
          </p:nvPr>
        </p:nvSpPr>
        <p:spPr>
          <a:xfrm rot="10800000">
            <a:off x="15544800" y="26416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81" name="Title Text"/>
          <p:cNvSpPr txBox="1"/>
          <p:nvPr>
            <p:ph type="title"/>
          </p:nvPr>
        </p:nvSpPr>
        <p:spPr>
          <a:xfrm>
            <a:off x="1143000" y="8521700"/>
            <a:ext cx="22186900" cy="2413000"/>
          </a:xfrm>
          <a:prstGeom prst="rect">
            <a:avLst/>
          </a:prstGeom>
          <a:ln>
            <a:solidFill>
              <a:srgbClr val="F9FDFC"/>
            </a:solidFill>
          </a:ln>
        </p:spPr>
        <p:txBody>
          <a:bodyPr/>
          <a:lstStyle>
            <a:lvl1pPr algn="l">
              <a:defRPr sz="16200">
                <a:solidFill>
                  <a:srgbClr val="EF581D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90" name="San Francisco"/>
          <p:cNvSpPr/>
          <p:nvPr>
            <p:ph type="body" sz="quarter" idx="13"/>
          </p:nvPr>
        </p:nvSpPr>
        <p:spPr>
          <a:xfrm>
            <a:off x="14859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291" name="Shape"/>
          <p:cNvSpPr/>
          <p:nvPr>
            <p:ph type="body" sz="quarter" idx="14"/>
          </p:nvPr>
        </p:nvSpPr>
        <p:spPr>
          <a:xfrm>
            <a:off x="5969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2" name="Title Text"/>
          <p:cNvSpPr txBox="1"/>
          <p:nvPr>
            <p:ph type="title"/>
          </p:nvPr>
        </p:nvSpPr>
        <p:spPr>
          <a:xfrm>
            <a:off x="1485900" y="749300"/>
            <a:ext cx="21399500" cy="2781300"/>
          </a:xfrm>
          <a:prstGeom prst="rect">
            <a:avLst/>
          </a:prstGeom>
          <a:ln>
            <a:solidFill>
              <a:srgbClr val="F2F9F8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3" name="Body Level One…"/>
          <p:cNvSpPr txBox="1"/>
          <p:nvPr>
            <p:ph type="body" sz="half" idx="1"/>
          </p:nvPr>
        </p:nvSpPr>
        <p:spPr>
          <a:xfrm>
            <a:off x="1485900" y="5016500"/>
            <a:ext cx="12204700" cy="69850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marL="812120" indent="-494620">
              <a:spcBef>
                <a:spcPts val="5300"/>
              </a:spcBef>
              <a:defRPr sz="4200"/>
            </a:lvl1pPr>
            <a:lvl2pPr marL="1256620" indent="-494620">
              <a:spcBef>
                <a:spcPts val="5300"/>
              </a:spcBef>
              <a:defRPr sz="4200"/>
            </a:lvl2pPr>
            <a:lvl3pPr marL="1701120" indent="-494620">
              <a:spcBef>
                <a:spcPts val="5300"/>
              </a:spcBef>
              <a:defRPr sz="4200"/>
            </a:lvl3pPr>
            <a:lvl4pPr marL="2145620" indent="-494620">
              <a:spcBef>
                <a:spcPts val="5300"/>
              </a:spcBef>
              <a:defRPr sz="4200"/>
            </a:lvl4pPr>
            <a:lvl5pPr marL="2590120" indent="-494620">
              <a:spcBef>
                <a:spcPts val="5300"/>
              </a:spcBef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02" name="San Francisco"/>
          <p:cNvSpPr/>
          <p:nvPr>
            <p:ph type="body" sz="quarter" idx="13"/>
          </p:nvPr>
        </p:nvSpPr>
        <p:spPr>
          <a:xfrm>
            <a:off x="112903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r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303" name="Shape"/>
          <p:cNvSpPr/>
          <p:nvPr>
            <p:ph type="body" sz="quarter" idx="14"/>
          </p:nvPr>
        </p:nvSpPr>
        <p:spPr>
          <a:xfrm flipH="1">
            <a:off x="232283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4" name="Title Text"/>
          <p:cNvSpPr txBox="1"/>
          <p:nvPr>
            <p:ph type="title"/>
          </p:nvPr>
        </p:nvSpPr>
        <p:spPr>
          <a:xfrm>
            <a:off x="2374900" y="723900"/>
            <a:ext cx="20586700" cy="2654300"/>
          </a:xfrm>
          <a:prstGeom prst="rect">
            <a:avLst/>
          </a:prstGeom>
          <a:ln>
            <a:solidFill>
              <a:srgbClr val="F1FAF7"/>
            </a:solidFill>
          </a:ln>
        </p:spPr>
        <p:txBody>
          <a:bodyPr/>
          <a:lstStyle>
            <a:lvl1pPr algn="r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5" name="Body Level One…"/>
          <p:cNvSpPr txBox="1"/>
          <p:nvPr>
            <p:ph type="body" sz="half" idx="1"/>
          </p:nvPr>
        </p:nvSpPr>
        <p:spPr>
          <a:xfrm>
            <a:off x="11290300" y="4775200"/>
            <a:ext cx="11595100" cy="68707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marL="812120" indent="-494620">
              <a:spcBef>
                <a:spcPts val="5300"/>
              </a:spcBef>
              <a:defRPr sz="4200"/>
            </a:lvl1pPr>
            <a:lvl2pPr marL="1256620" indent="-494620">
              <a:spcBef>
                <a:spcPts val="5300"/>
              </a:spcBef>
              <a:defRPr sz="4200"/>
            </a:lvl2pPr>
            <a:lvl3pPr marL="1701120" indent="-494620">
              <a:spcBef>
                <a:spcPts val="5300"/>
              </a:spcBef>
              <a:defRPr sz="4200"/>
            </a:lvl3pPr>
            <a:lvl4pPr marL="2145620" indent="-494620">
              <a:spcBef>
                <a:spcPts val="5300"/>
              </a:spcBef>
              <a:defRPr sz="4200"/>
            </a:lvl4pPr>
            <a:lvl5pPr marL="2590120" indent="-494620">
              <a:spcBef>
                <a:spcPts val="5300"/>
              </a:spcBef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aphicFrame>
        <p:nvGraphicFramePr>
          <p:cNvPr id="314" name="Table"/>
          <p:cNvGraphicFramePr/>
          <p:nvPr/>
        </p:nvGraphicFramePr>
        <p:xfrm>
          <a:off x="1511300" y="5600700"/>
          <a:ext cx="21501100" cy="6273800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0" rtl="0">
                <a:tableStyleId>{8F44A2F1-9E1F-4B54-A3A2-5F16C0AD49E2}</a:tableStyleId>
              </a:tblPr>
              <a:tblGrid>
                <a:gridCol w="5375275"/>
                <a:gridCol w="5375275"/>
                <a:gridCol w="5375275"/>
                <a:gridCol w="5375275"/>
              </a:tblGrid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315" name="San Francisco"/>
          <p:cNvSpPr/>
          <p:nvPr>
            <p:ph type="body" sz="quarter" idx="13"/>
          </p:nvPr>
        </p:nvSpPr>
        <p:spPr>
          <a:xfrm>
            <a:off x="14859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316" name="Shape"/>
          <p:cNvSpPr/>
          <p:nvPr>
            <p:ph type="body" sz="quarter" idx="14"/>
          </p:nvPr>
        </p:nvSpPr>
        <p:spPr>
          <a:xfrm>
            <a:off x="5969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7" name="Title Text"/>
          <p:cNvSpPr txBox="1"/>
          <p:nvPr>
            <p:ph type="title"/>
          </p:nvPr>
        </p:nvSpPr>
        <p:spPr>
          <a:xfrm>
            <a:off x="1485900" y="749300"/>
            <a:ext cx="21501100" cy="2654300"/>
          </a:xfrm>
          <a:prstGeom prst="rect">
            <a:avLst/>
          </a:prstGeom>
          <a:ln>
            <a:solidFill>
              <a:srgbClr val="F1FAF7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34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" name="Title Text"/>
          <p:cNvSpPr txBox="1"/>
          <p:nvPr>
            <p:ph type="title"/>
          </p:nvPr>
        </p:nvSpPr>
        <p:spPr>
          <a:xfrm>
            <a:off x="1511300" y="863600"/>
            <a:ext cx="21399500" cy="2489200"/>
          </a:xfrm>
          <a:prstGeom prst="rect">
            <a:avLst/>
          </a:prstGeom>
          <a:ln>
            <a:solidFill>
              <a:srgbClr val="F0F9F6"/>
            </a:solidFill>
          </a:ln>
        </p:spPr>
        <p:txBody>
          <a:bodyPr/>
          <a:lstStyle>
            <a:lvl1pPr algn="l">
              <a:defRPr sz="16200"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" name="Body Level One…"/>
          <p:cNvSpPr txBox="1"/>
          <p:nvPr>
            <p:ph type="body" sz="half" idx="1"/>
          </p:nvPr>
        </p:nvSpPr>
        <p:spPr>
          <a:xfrm>
            <a:off x="1485900" y="5575300"/>
            <a:ext cx="21412200" cy="43053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600"/>
            </a:lvl1pPr>
            <a:lvl2pPr marL="0" indent="0">
              <a:spcBef>
                <a:spcPts val="0"/>
              </a:spcBef>
              <a:buSzTx/>
              <a:buNone/>
              <a:defRPr sz="4600"/>
            </a:lvl2pPr>
            <a:lvl3pPr marL="0" indent="0">
              <a:spcBef>
                <a:spcPts val="0"/>
              </a:spcBef>
              <a:buSzTx/>
              <a:buNone/>
              <a:defRPr sz="4600"/>
            </a:lvl3pPr>
            <a:lvl4pPr marL="0" indent="0">
              <a:spcBef>
                <a:spcPts val="0"/>
              </a:spcBef>
              <a:buSzTx/>
              <a:buNone/>
              <a:defRPr sz="4600"/>
            </a:lvl4pPr>
            <a:lvl5pPr marL="0" indent="0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aphicFrame>
        <p:nvGraphicFramePr>
          <p:cNvPr id="326" name="2D Bar Chart"/>
          <p:cNvGraphicFramePr/>
          <p:nvPr/>
        </p:nvGraphicFramePr>
        <p:xfrm>
          <a:off x="1835168" y="5575300"/>
          <a:ext cx="11696682" cy="6267432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327" name="2D Pie Chart"/>
          <p:cNvGraphicFramePr/>
          <p:nvPr/>
        </p:nvGraphicFramePr>
        <p:xfrm>
          <a:off x="14402097" y="5676900"/>
          <a:ext cx="2565401" cy="256540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328" name="2D Pie Chart"/>
          <p:cNvGraphicFramePr/>
          <p:nvPr/>
        </p:nvGraphicFramePr>
        <p:xfrm>
          <a:off x="14402097" y="8801100"/>
          <a:ext cx="2565401" cy="256540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329" name="San Francisco"/>
          <p:cNvSpPr/>
          <p:nvPr>
            <p:ph type="body" sz="quarter" idx="13"/>
          </p:nvPr>
        </p:nvSpPr>
        <p:spPr>
          <a:xfrm>
            <a:off x="14859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330" name="Shape"/>
          <p:cNvSpPr/>
          <p:nvPr>
            <p:ph type="body" sz="quarter" idx="14"/>
          </p:nvPr>
        </p:nvSpPr>
        <p:spPr>
          <a:xfrm>
            <a:off x="5969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1" name="Title Text"/>
          <p:cNvSpPr txBox="1"/>
          <p:nvPr>
            <p:ph type="title"/>
          </p:nvPr>
        </p:nvSpPr>
        <p:spPr>
          <a:xfrm>
            <a:off x="1485900" y="749300"/>
            <a:ext cx="21501100" cy="2654300"/>
          </a:xfrm>
          <a:prstGeom prst="rect">
            <a:avLst/>
          </a:prstGeom>
          <a:ln>
            <a:solidFill>
              <a:srgbClr val="F1FAF7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45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6" name="Title Text"/>
          <p:cNvSpPr txBox="1"/>
          <p:nvPr>
            <p:ph type="title"/>
          </p:nvPr>
        </p:nvSpPr>
        <p:spPr>
          <a:xfrm>
            <a:off x="1511300" y="901700"/>
            <a:ext cx="21209000" cy="2438400"/>
          </a:xfrm>
          <a:prstGeom prst="rect">
            <a:avLst/>
          </a:prstGeom>
          <a:ln>
            <a:solidFill>
              <a:srgbClr val="F5FAF9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idx="1"/>
          </p:nvPr>
        </p:nvSpPr>
        <p:spPr>
          <a:xfrm>
            <a:off x="2374900" y="4991100"/>
            <a:ext cx="19621500" cy="72644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spcBef>
                <a:spcPts val="3400"/>
              </a:spcBef>
            </a:lvl1pPr>
            <a:lvl2pPr>
              <a:spcBef>
                <a:spcPts val="3400"/>
              </a:spcBef>
            </a:lvl2pPr>
            <a:lvl3pPr>
              <a:spcBef>
                <a:spcPts val="3400"/>
              </a:spcBef>
            </a:lvl3pPr>
            <a:lvl4pPr>
              <a:spcBef>
                <a:spcPts val="3400"/>
              </a:spcBef>
            </a:lvl4pPr>
            <a:lvl5pPr>
              <a:spcBef>
                <a:spcPts val="3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56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7" name="Title Text"/>
          <p:cNvSpPr txBox="1"/>
          <p:nvPr>
            <p:ph type="title"/>
          </p:nvPr>
        </p:nvSpPr>
        <p:spPr>
          <a:xfrm>
            <a:off x="1511300" y="876300"/>
            <a:ext cx="21336000" cy="2400300"/>
          </a:xfrm>
          <a:prstGeom prst="rect">
            <a:avLst/>
          </a:prstGeom>
          <a:ln>
            <a:solidFill>
              <a:srgbClr val="EFF9F6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xfrm>
            <a:off x="2374900" y="5321300"/>
            <a:ext cx="19621500" cy="72263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numCol="2" spcCol="979805" anchor="t"/>
          <a:lstStyle>
            <a:lvl1pPr marL="812120" indent="-494620">
              <a:spcBef>
                <a:spcPts val="5300"/>
              </a:spcBef>
              <a:defRPr sz="4200"/>
            </a:lvl1pPr>
            <a:lvl2pPr marL="1256620" indent="-494620">
              <a:spcBef>
                <a:spcPts val="5300"/>
              </a:spcBef>
              <a:defRPr sz="4200"/>
            </a:lvl2pPr>
            <a:lvl3pPr marL="1701120" indent="-494620">
              <a:spcBef>
                <a:spcPts val="5300"/>
              </a:spcBef>
              <a:defRPr sz="4200"/>
            </a:lvl3pPr>
            <a:lvl4pPr marL="2145620" indent="-494620">
              <a:spcBef>
                <a:spcPts val="5300"/>
              </a:spcBef>
              <a:defRPr sz="4200"/>
            </a:lvl4pPr>
            <a:lvl5pPr marL="2590120" indent="-494620">
              <a:spcBef>
                <a:spcPts val="5300"/>
              </a:spcBef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82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3" name="Title Text"/>
          <p:cNvSpPr txBox="1"/>
          <p:nvPr>
            <p:ph type="title"/>
          </p:nvPr>
        </p:nvSpPr>
        <p:spPr>
          <a:xfrm>
            <a:off x="4203700" y="791633"/>
            <a:ext cx="21348700" cy="2552701"/>
          </a:xfrm>
          <a:prstGeom prst="rect">
            <a:avLst/>
          </a:prstGeom>
          <a:ln>
            <a:solidFill>
              <a:srgbClr val="F0F9F7"/>
            </a:solidFill>
          </a:ln>
        </p:spPr>
        <p:txBody>
          <a:bodyPr/>
          <a:lstStyle>
            <a:lvl1pPr algn="l">
              <a:defRPr sz="16200"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12190639" y="12840715"/>
            <a:ext cx="459944" cy="684786"/>
          </a:xfrm>
          <a:prstGeom prst="rect">
            <a:avLst/>
          </a:prstGeom>
        </p:spPr>
        <p:txBody>
          <a:bodyPr/>
          <a:lstStyle>
            <a:lvl1pPr>
              <a:defRPr b="1" sz="3600">
                <a:solidFill>
                  <a:srgbClr val="A1C2C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85" name="Logonew.png" descr="Logon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425" y="856819"/>
            <a:ext cx="1228130" cy="1474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an Francisco"/>
          <p:cNvSpPr/>
          <p:nvPr>
            <p:ph type="body" sz="quarter" idx="13"/>
          </p:nvPr>
        </p:nvSpPr>
        <p:spPr>
          <a:xfrm>
            <a:off x="1511300" y="80137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93" name="Shape"/>
          <p:cNvSpPr/>
          <p:nvPr>
            <p:ph type="body" sz="quarter" idx="14"/>
          </p:nvPr>
        </p:nvSpPr>
        <p:spPr>
          <a:xfrm>
            <a:off x="596900" y="790872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4" name="Title Text"/>
          <p:cNvSpPr txBox="1"/>
          <p:nvPr>
            <p:ph type="title"/>
          </p:nvPr>
        </p:nvSpPr>
        <p:spPr>
          <a:xfrm>
            <a:off x="1600200" y="5118100"/>
            <a:ext cx="21145500" cy="25527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464648" y="457634"/>
            <a:ext cx="23452667" cy="175895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3" name="San Francisco"/>
          <p:cNvSpPr/>
          <p:nvPr>
            <p:ph type="body" sz="quarter" idx="14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04" name="Shape"/>
          <p:cNvSpPr/>
          <p:nvPr>
            <p:ph type="body" sz="quarter" idx="15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5" name="Circle"/>
          <p:cNvSpPr/>
          <p:nvPr>
            <p:ph type="body" sz="quarter" idx="16"/>
          </p:nvPr>
        </p:nvSpPr>
        <p:spPr>
          <a:xfrm>
            <a:off x="18364200" y="42164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06" name="Circle"/>
          <p:cNvSpPr/>
          <p:nvPr>
            <p:ph type="body" sz="quarter" idx="17"/>
          </p:nvPr>
        </p:nvSpPr>
        <p:spPr>
          <a:xfrm>
            <a:off x="18808700" y="46609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7" name="iriure"/>
          <p:cNvSpPr/>
          <p:nvPr>
            <p:ph type="body" sz="quarter" idx="18"/>
          </p:nvPr>
        </p:nvSpPr>
        <p:spPr>
          <a:xfrm>
            <a:off x="18745200" y="54356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08" name="Shape"/>
          <p:cNvSpPr/>
          <p:nvPr>
            <p:ph type="body" sz="quarter" idx="19"/>
          </p:nvPr>
        </p:nvSpPr>
        <p:spPr>
          <a:xfrm>
            <a:off x="18719800" y="54619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9" name="Your City"/>
          <p:cNvSpPr/>
          <p:nvPr>
            <p:ph type="body" sz="quarter" idx="20"/>
          </p:nvPr>
        </p:nvSpPr>
        <p:spPr>
          <a:xfrm>
            <a:off x="18986500" y="61976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110" name="Circle"/>
          <p:cNvSpPr/>
          <p:nvPr>
            <p:ph type="body" sz="quarter" idx="21"/>
          </p:nvPr>
        </p:nvSpPr>
        <p:spPr>
          <a:xfrm>
            <a:off x="18745200" y="45974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1" name="Amet"/>
          <p:cNvSpPr/>
          <p:nvPr>
            <p:ph type="body" sz="quarter" idx="22"/>
          </p:nvPr>
        </p:nvSpPr>
        <p:spPr>
          <a:xfrm>
            <a:off x="20193000" y="50419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112" name="Esse"/>
          <p:cNvSpPr/>
          <p:nvPr>
            <p:ph type="body" sz="quarter" idx="23"/>
          </p:nvPr>
        </p:nvSpPr>
        <p:spPr>
          <a:xfrm>
            <a:off x="18783300" y="50419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113" name="Shape"/>
          <p:cNvSpPr/>
          <p:nvPr>
            <p:ph type="body" sz="quarter" idx="24"/>
          </p:nvPr>
        </p:nvSpPr>
        <p:spPr>
          <a:xfrm flipH="1">
            <a:off x="20574000" y="54568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4" name="="/>
          <p:cNvSpPr/>
          <p:nvPr>
            <p:ph type="body" sz="quarter" idx="25"/>
          </p:nvPr>
        </p:nvSpPr>
        <p:spPr>
          <a:xfrm rot="10800000">
            <a:off x="19583400" y="48768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15" name="Title Text"/>
          <p:cNvSpPr txBox="1"/>
          <p:nvPr>
            <p:ph type="title"/>
          </p:nvPr>
        </p:nvSpPr>
        <p:spPr>
          <a:xfrm>
            <a:off x="1447800" y="838200"/>
            <a:ext cx="21437600" cy="2540000"/>
          </a:xfrm>
          <a:prstGeom prst="rect">
            <a:avLst/>
          </a:prstGeom>
          <a:ln>
            <a:solidFill>
              <a:srgbClr val="F3FAF8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596900" y="4699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2362200" y="1778000"/>
            <a:ext cx="19621500" cy="10147300"/>
          </a:xfrm>
          <a:prstGeom prst="rect">
            <a:avLst/>
          </a:prstGeom>
          <a:ln w="12700">
            <a:solidFill>
              <a:srgbClr val="F3FAF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190639" y="13106400"/>
            <a:ext cx="393701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Title Text"/>
          <p:cNvSpPr txBox="1"/>
          <p:nvPr>
            <p:ph type="title"/>
          </p:nvPr>
        </p:nvSpPr>
        <p:spPr>
          <a:xfrm>
            <a:off x="2374900" y="368300"/>
            <a:ext cx="19621500" cy="344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13335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17780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22225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26670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30226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33782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37338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40894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แนวทางในการติดตั้ง Moodle"/>
          <p:cNvSpPr/>
          <p:nvPr>
            <p:ph type="body" idx="13"/>
          </p:nvPr>
        </p:nvSpPr>
        <p:spPr>
          <a:xfrm>
            <a:off x="1528233" y="2778620"/>
            <a:ext cx="12564964" cy="925118"/>
          </a:xfrm>
          <a:prstGeom prst="rect">
            <a:avLst/>
          </a:prstGeom>
        </p:spPr>
        <p:txBody>
          <a:bodyPr/>
          <a:lstStyle>
            <a:lvl1pPr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แนวทางในการติดตั้ง Moodle</a:t>
            </a:r>
          </a:p>
        </p:txBody>
      </p:sp>
      <p:sp>
        <p:nvSpPr>
          <p:cNvPr id="342" name="Shape"/>
          <p:cNvSpPr/>
          <p:nvPr>
            <p:ph type="body" idx="14"/>
          </p:nvPr>
        </p:nvSpPr>
        <p:spPr>
          <a:xfrm>
            <a:off x="588433" y="2949079"/>
            <a:ext cx="546101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</p:spPr>
        <p:txBody>
          <a:bodyPr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3" name="การติดตั้ง Moodle"/>
          <p:cNvSpPr txBox="1"/>
          <p:nvPr>
            <p:ph type="title"/>
          </p:nvPr>
        </p:nvSpPr>
        <p:spPr>
          <a:xfrm>
            <a:off x="3122083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300"/>
            </a:lvl1pPr>
          </a:lstStyle>
          <a:p>
            <a:pPr/>
            <a:r>
              <a:t>การติดตั้ง Moodle</a:t>
            </a:r>
          </a:p>
        </p:txBody>
      </p:sp>
      <p:sp>
        <p:nvSpPr>
          <p:cNvPr id="344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5" name="ในการติดตั้งระบบ Moodle มีแนวทางในการติดตั้งหลายวิธีด้วยกัน ทั้งนี้ขึ้นอยู่ๆ ผู้ใช้ต้องการนำระบบ Moodle ไปใช้ในการทำระบบ e-Learning หรือ ระบบ Knowledge Management สำหรับใช้งานในหน่วยงาน การติดตั้ง 4 แนวทาง (อาณัติ รัตนถิรกุล, 2558) ดังนี้"/>
          <p:cNvSpPr txBox="1"/>
          <p:nvPr/>
        </p:nvSpPr>
        <p:spPr>
          <a:xfrm>
            <a:off x="1257247" y="4150798"/>
            <a:ext cx="21494788" cy="132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sz="3600"/>
            </a:lvl1pPr>
          </a:lstStyle>
          <a:p>
            <a:pPr/>
            <a:r>
              <a:t>        ในการติดตั้งระบบ Moodle มีแนวทางในการติดตั้งหลายวิธีด้วยกัน ทั้งนี้ขึ้นอยู่ๆ ผู้ใช้ต้องการนำระบบ Moodle ไปใช้ในการทำระบบ e-Learning หรือ ระบบ Knowledge Management สำหรับใช้งานในหน่วยงาน การติดตั้ง 4 แนวทาง (อาณัติ รัตนถิรกุล, 2558) ดังนี้</a:t>
            </a:r>
          </a:p>
        </p:txBody>
      </p:sp>
      <p:sp>
        <p:nvSpPr>
          <p:cNvPr id="346" name="1. การติดตั้ง Moodle บนเว็บเซิร์ฟเวอร์จำลอง วิธีนี้เหมาะสำหรับหน่วยงานขนาดเล็ก ที่มีเครื่องคอมพิวเตอร์ไม่เกิน 50 เครื่อง เช่น โรงเรียนประถมศึกษา โรงเรียนมัธยมศึกษา สถาบันการศึกษาสายอาชีพ บริษัทที่ประกอบธุรกิจขนาดเล็ก (SME) สำหรับวิธีนี้สามารถใช้ระบบ package เว็บเซิร์ฟเวอร์ เช่น XAMPP, AppServ, EasyPHP, WAMP, Server2Go, Uniform Server หรือเว็บเซิร์ฟเวอร์ตัวอื่นติดตั้งใช้งานได้ โดยต้องหาเครื่องคอมพิวเตอร์ 1 เครื่องสำหรับใช้ติดตั้ง Moodle…"/>
          <p:cNvSpPr txBox="1"/>
          <p:nvPr/>
        </p:nvSpPr>
        <p:spPr>
          <a:xfrm>
            <a:off x="1444606" y="6457377"/>
            <a:ext cx="21494788" cy="550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600"/>
            </a:pPr>
            <a:r>
              <a:t>      </a:t>
            </a:r>
            <a:r>
              <a:rPr b="1"/>
              <a:t>1. การติดตั้ง Moodle บนเว็บเซิร์ฟเวอร์จำลอง</a:t>
            </a:r>
            <a:r>
              <a:t> วิธีนี้เหมาะสำหรับหน่วยงานขนาดเล็ก ที่มีเครื่องคอมพิวเตอร์ไม่เกิน 50 เครื่อง เช่น โรงเรียนประถมศึกษา โรงเรียนมัธยมศึกษา สถาบันการศึกษาสายอาชีพ บริษัทที่ประกอบธุรกิจขนาดเล็ก (SME) สำหรับวิธีนี้สามารถใช้ระบบ package เว็บเซิร์ฟเวอร์ เช่น XAMPP, AppServ, EasyPHP, WAMP, Server2Go, Uniform Server หรือเว็บเซิร์ฟเวอร์ตัวอื่นติดตั้งใช้งานได้ โดยต้องหาเครื่องคอมพิวเตอร์ 1 เครื่องสำหรับใช้ติดตั้ง Moodle</a:t>
            </a:r>
          </a:p>
          <a:p>
            <a:pPr>
              <a:defRPr sz="3600"/>
            </a:pPr>
            <a:r>
              <a:t>      </a:t>
            </a:r>
            <a:r>
              <a:rPr b="1"/>
              <a:t>2. การติดตั้ง Moodle ภายใต้สภาพแวดล้อมเสมือน (Virtualization)</a:t>
            </a:r>
            <a:r>
              <a:t> วิธีนี้เหมาะสำหรับทดลองแล็ปหรือติดตั้งสำหรับใช้งานบนหน่วยงานขนาดเล็ก (สามารถติดตั้งบนองค์กรขนาดกลางและขนาดใหญ่ได้เช่นกัน กรณีมีการกำหนดสภาพแวดล้อม และทรัพยากรมากเพียงพอ) การใช้งาน ผู้ใช้งานต้องทำการติดตั้งโปรแกรม เครื่องจักรกลเสมือน เช่น Oracle VirtualBox, VMWare, KVM, Xen, Hyper-V หรือ ระบบจัดการวิชวลไลเซชั่นสำเร็จรูปอย่าง OpenVZ, OpenNode, Proxmox VE เป็นต้น หลังจากนั้นจึงทำการติดตั้งโปรแกรมเว็บเซิร์ฟเวอร์ โปรแกรมฐานข้อมูล และโปรแกรม Moodle ภายใต้สภาพแวดล้อมเสมือน จะใช้ชุดซอฟท์แวร์ในรูปแบบ LAMP Stack ที่ถูกสร้างเป็นชุดติดตั้ง Moodle ไว้เสร็จเรียบร้อยแล้ว เช่น Bitnami LAMP Stack (https://bitnami.com/stack/moodle</a:t>
            </a:r>
            <a:r>
              <a:rPr sz="1200">
                <a:latin typeface="Times"/>
                <a:ea typeface="Times"/>
                <a:cs typeface="Times"/>
                <a:sym typeface="Times"/>
              </a:rPr>
              <a:t> </a:t>
            </a:r>
            <a:r>
              <a:t>) หรือ Turnkey Linux (https://www.turnkeylinux.org/moodle)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ขั้นตอนการติดตั้ง Moodle บนเว็บเซิร์ฟเวอร์จำลอง (ต่อ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7100"/>
            </a:lvl1pPr>
          </a:lstStyle>
          <a:p>
            <a:pPr/>
            <a:r>
              <a:t>ขั้นตอนการติดตั้ง Moodle บนเว็บเซิร์ฟเวอร์จำลอง (ต่อ)</a:t>
            </a:r>
          </a:p>
        </p:txBody>
      </p:sp>
      <p:sp>
        <p:nvSpPr>
          <p:cNvPr id="4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2321" t="22308" r="31295" b="23704"/>
          <a:stretch>
            <a:fillRect/>
          </a:stretch>
        </p:blipFill>
        <p:spPr>
          <a:xfrm>
            <a:off x="8605837" y="5591968"/>
            <a:ext cx="7146786" cy="59456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6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2404" t="22473" r="31156" b="23774"/>
          <a:stretch>
            <a:fillRect/>
          </a:stretch>
        </p:blipFill>
        <p:spPr>
          <a:xfrm>
            <a:off x="910960" y="5654873"/>
            <a:ext cx="7036808" cy="581966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62" name="7. เลือกที่เก็บโปรแกรม ในที่นี้เก็บไว้ที่ C:\xampp…"/>
          <p:cNvSpPr txBox="1"/>
          <p:nvPr/>
        </p:nvSpPr>
        <p:spPr>
          <a:xfrm>
            <a:off x="1486178" y="2902444"/>
            <a:ext cx="15897131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rPr b="1"/>
              <a:t>7.</a:t>
            </a:r>
            <a:r>
              <a:t> เลือกที่เก็บโปรแกรม ในที่นี้เก็บไว้ที่ C:\xampp</a:t>
            </a:r>
          </a:p>
          <a:p>
            <a:pPr>
              <a:defRPr sz="4000"/>
            </a:pPr>
            <a:r>
              <a:rPr b="1"/>
              <a:t>8.</a:t>
            </a:r>
            <a:r>
              <a:t> ตั้งค่าชื่อ Admin และระบุ Email และ Password ในการ Login เข้าใช้ระบบ แล้วคลิกที่ปุ่ม </a:t>
            </a:r>
            <a:r>
              <a:rPr b="1"/>
              <a:t>Next</a:t>
            </a:r>
          </a:p>
          <a:p>
            <a:pPr>
              <a:defRPr sz="4000"/>
            </a:pPr>
            <a:r>
              <a:rPr b="1"/>
              <a:t>9.</a:t>
            </a:r>
            <a:r>
              <a:t> ตั้งชื่อไซต์ แล้วคลิกที่ปุ่ม </a:t>
            </a:r>
            <a:r>
              <a:rPr b="1"/>
              <a:t>Next</a:t>
            </a:r>
            <a:endParaRPr b="1"/>
          </a:p>
          <a:p>
            <a:pPr>
              <a:defRPr sz="4000"/>
            </a:pPr>
            <a:endParaRPr sz="180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6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2400" t="22173" r="31110" b="23922"/>
          <a:stretch>
            <a:fillRect/>
          </a:stretch>
        </p:blipFill>
        <p:spPr>
          <a:xfrm>
            <a:off x="16410648" y="5737105"/>
            <a:ext cx="7231032" cy="598885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64" name="Line"/>
          <p:cNvSpPr/>
          <p:nvPr/>
        </p:nvSpPr>
        <p:spPr>
          <a:xfrm flipH="1">
            <a:off x="5348527" y="7415893"/>
            <a:ext cx="1225290" cy="3905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5" name="Group"/>
          <p:cNvSpPr/>
          <p:nvPr/>
        </p:nvSpPr>
        <p:spPr>
          <a:xfrm>
            <a:off x="6534567" y="7162721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466" name="Line"/>
          <p:cNvSpPr/>
          <p:nvPr/>
        </p:nvSpPr>
        <p:spPr>
          <a:xfrm flipH="1">
            <a:off x="14256943" y="10311313"/>
            <a:ext cx="732741" cy="73274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7" name="Group"/>
          <p:cNvSpPr/>
          <p:nvPr/>
        </p:nvSpPr>
        <p:spPr>
          <a:xfrm>
            <a:off x="14493233" y="10024432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468" name="Line"/>
          <p:cNvSpPr/>
          <p:nvPr/>
        </p:nvSpPr>
        <p:spPr>
          <a:xfrm flipH="1" flipV="1">
            <a:off x="17628914" y="7692190"/>
            <a:ext cx="815170" cy="81517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9" name="Group"/>
          <p:cNvSpPr/>
          <p:nvPr/>
        </p:nvSpPr>
        <p:spPr>
          <a:xfrm>
            <a:off x="17947633" y="8220477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ขั้นตอนการติดตั้ง Moodle บนเว็บเซิร์ฟเวอร์จำลอง (ต่อ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7100"/>
            </a:lvl1pPr>
          </a:lstStyle>
          <a:p>
            <a:pPr/>
            <a:r>
              <a:t>ขั้นตอนการติดตั้ง Moodle บนเว็บเซิร์ฟเวอร์จำลอง (ต่อ)</a:t>
            </a:r>
          </a:p>
        </p:txBody>
      </p:sp>
      <p:sp>
        <p:nvSpPr>
          <p:cNvPr id="4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2135" t="21192" r="31057" b="23335"/>
          <a:stretch>
            <a:fillRect/>
          </a:stretch>
        </p:blipFill>
        <p:spPr>
          <a:xfrm>
            <a:off x="1316632" y="5431846"/>
            <a:ext cx="7136608" cy="603008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7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2214" t="21728" r="31024" b="23169"/>
          <a:stretch>
            <a:fillRect/>
          </a:stretch>
        </p:blipFill>
        <p:spPr>
          <a:xfrm>
            <a:off x="8808453" y="5443910"/>
            <a:ext cx="7274079" cy="611303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75" name="10. เลือกผู้ให้บริการอีเมลที่จะรับข่าวสารหรือข้อมูลการแจ้งเตือนต่างๆ จากโปรแกรมนี้ แล้วคลิกที่ปุ่ม Next…"/>
          <p:cNvSpPr txBox="1"/>
          <p:nvPr/>
        </p:nvSpPr>
        <p:spPr>
          <a:xfrm>
            <a:off x="1503111" y="2783911"/>
            <a:ext cx="21603334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rPr b="1"/>
              <a:t>10.</a:t>
            </a:r>
            <a:r>
              <a:t> เลือกผู้ให้บริการอีเมลที่จะรับข่าวสารหรือข้อมูลการแจ้งเตือนต่างๆ จากโปรแกรมนี้ แล้วคลิกที่ปุ่ม </a:t>
            </a:r>
            <a:r>
              <a:rPr b="1"/>
              <a:t>Next</a:t>
            </a:r>
            <a:endParaRPr b="1"/>
          </a:p>
          <a:p>
            <a:pPr>
              <a:defRPr sz="4000"/>
            </a:pPr>
            <a:r>
              <a:rPr b="1"/>
              <a:t>11.</a:t>
            </a:r>
            <a:r>
              <a:t> ระบุอีเมล แล้วคลิกที่ปุ่ม </a:t>
            </a:r>
            <a:r>
              <a:rPr b="1"/>
              <a:t>Next</a:t>
            </a:r>
          </a:p>
          <a:p>
            <a:pPr>
              <a:defRPr sz="4000"/>
            </a:pPr>
            <a:r>
              <a:rPr b="1"/>
              <a:t>12.</a:t>
            </a:r>
            <a:r>
              <a:t> เลือกเริ่มใช้ Moodle ในคลาวด์ แล้วคลิกที่ปุ่ม </a:t>
            </a:r>
            <a:r>
              <a:rPr b="1"/>
              <a:t>Next</a:t>
            </a:r>
            <a:endParaRPr b="1"/>
          </a:p>
          <a:p>
            <a:pPr>
              <a:defRPr sz="4000"/>
            </a:pPr>
            <a:endParaRPr sz="180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7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2236" t="21638" r="31193" b="23886"/>
          <a:stretch>
            <a:fillRect/>
          </a:stretch>
        </p:blipFill>
        <p:spPr>
          <a:xfrm>
            <a:off x="16338386" y="5464988"/>
            <a:ext cx="7319615" cy="611296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77" name="Line"/>
          <p:cNvSpPr/>
          <p:nvPr/>
        </p:nvSpPr>
        <p:spPr>
          <a:xfrm flipH="1">
            <a:off x="6636943" y="10243580"/>
            <a:ext cx="732741" cy="73274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8" name="Group"/>
          <p:cNvSpPr/>
          <p:nvPr/>
        </p:nvSpPr>
        <p:spPr>
          <a:xfrm>
            <a:off x="6873233" y="9956699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479" name="Line"/>
          <p:cNvSpPr/>
          <p:nvPr/>
        </p:nvSpPr>
        <p:spPr>
          <a:xfrm flipH="1">
            <a:off x="14256943" y="10311313"/>
            <a:ext cx="732741" cy="73274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0" name="Group"/>
          <p:cNvSpPr/>
          <p:nvPr/>
        </p:nvSpPr>
        <p:spPr>
          <a:xfrm>
            <a:off x="14493233" y="10024432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11</a:t>
            </a:r>
          </a:p>
        </p:txBody>
      </p:sp>
      <p:sp>
        <p:nvSpPr>
          <p:cNvPr id="481" name="Line"/>
          <p:cNvSpPr/>
          <p:nvPr/>
        </p:nvSpPr>
        <p:spPr>
          <a:xfrm flipH="1">
            <a:off x="21697328" y="10448018"/>
            <a:ext cx="732741" cy="73274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2" name="Group"/>
          <p:cNvSpPr/>
          <p:nvPr/>
        </p:nvSpPr>
        <p:spPr>
          <a:xfrm>
            <a:off x="21933617" y="10161137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ขั้นตอนการติดตั้ง Moodle บนเว็บเซิร์ฟเวอร์จำลอง (ต่อ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7100"/>
            </a:lvl1pPr>
          </a:lstStyle>
          <a:p>
            <a:pPr/>
            <a:r>
              <a:t>ขั้นตอนการติดตั้ง Moodle บนเว็บเซิร์ฟเวอร์จำลอง (ต่อ)</a:t>
            </a:r>
          </a:p>
        </p:txBody>
      </p:sp>
      <p:sp>
        <p:nvSpPr>
          <p:cNvPr id="4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2206" t="21884" r="31281" b="22823"/>
          <a:stretch>
            <a:fillRect/>
          </a:stretch>
        </p:blipFill>
        <p:spPr>
          <a:xfrm>
            <a:off x="960999" y="6171818"/>
            <a:ext cx="6798303" cy="577196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8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2377" t="21529" r="31167" b="22851"/>
          <a:stretch>
            <a:fillRect/>
          </a:stretch>
        </p:blipFill>
        <p:spPr>
          <a:xfrm>
            <a:off x="8707824" y="6150189"/>
            <a:ext cx="6798349" cy="581528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88" name="13. คลิกที่ปุ่ม Next เพื่อติดตั้ง…"/>
          <p:cNvSpPr txBox="1"/>
          <p:nvPr/>
        </p:nvSpPr>
        <p:spPr>
          <a:xfrm>
            <a:off x="1652811" y="3037911"/>
            <a:ext cx="8049523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rPr b="1"/>
              <a:t>13.</a:t>
            </a:r>
            <a:r>
              <a:t> คลิกที่ปุ่ม </a:t>
            </a:r>
            <a:r>
              <a:rPr b="1"/>
              <a:t>Next </a:t>
            </a:r>
            <a:r>
              <a:t>เพื่อติดตั้ง</a:t>
            </a:r>
            <a:endParaRPr b="1"/>
          </a:p>
          <a:p>
            <a:pPr>
              <a:defRPr sz="4000"/>
            </a:pPr>
            <a:r>
              <a:rPr b="1"/>
              <a:t>14.</a:t>
            </a:r>
            <a:r>
              <a:t> จะปรากฏหน้าต่างกำลังติดตั้งระบบ </a:t>
            </a:r>
            <a:r>
              <a:rPr b="1"/>
              <a:t>Moodle</a:t>
            </a:r>
            <a:endParaRPr b="1"/>
          </a:p>
          <a:p>
            <a:pPr>
              <a:defRPr sz="4000"/>
            </a:pPr>
            <a:r>
              <a:rPr b="1"/>
              <a:t>15. </a:t>
            </a:r>
            <a:r>
              <a:t>เสร็จแล้วคลิกที่ปุ่ม</a:t>
            </a:r>
            <a:r>
              <a:rPr b="1"/>
              <a:t> Finish</a:t>
            </a:r>
            <a:endParaRPr b="1"/>
          </a:p>
          <a:p>
            <a:pPr>
              <a:defRPr sz="4000"/>
            </a:pPr>
            <a:endParaRPr sz="18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89" name="Line"/>
          <p:cNvSpPr/>
          <p:nvPr/>
        </p:nvSpPr>
        <p:spPr>
          <a:xfrm flipH="1">
            <a:off x="5959610" y="10785447"/>
            <a:ext cx="732741" cy="73274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90" name="Group"/>
          <p:cNvSpPr/>
          <p:nvPr/>
        </p:nvSpPr>
        <p:spPr>
          <a:xfrm>
            <a:off x="6416033" y="10430832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13</a:t>
            </a:r>
          </a:p>
        </p:txBody>
      </p:sp>
      <p:sp>
        <p:nvSpPr>
          <p:cNvPr id="491" name="Line"/>
          <p:cNvSpPr/>
          <p:nvPr/>
        </p:nvSpPr>
        <p:spPr>
          <a:xfrm flipH="1">
            <a:off x="13656491" y="10253825"/>
            <a:ext cx="1214660" cy="121466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92" name="Group"/>
          <p:cNvSpPr/>
          <p:nvPr/>
        </p:nvSpPr>
        <p:spPr>
          <a:xfrm>
            <a:off x="14374699" y="9966944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14</a:t>
            </a:r>
          </a:p>
        </p:txBody>
      </p:sp>
      <p:pic>
        <p:nvPicPr>
          <p:cNvPr id="49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2431" t="22628" r="31849" b="23647"/>
          <a:stretch>
            <a:fillRect/>
          </a:stretch>
        </p:blipFill>
        <p:spPr>
          <a:xfrm>
            <a:off x="16454650" y="6191464"/>
            <a:ext cx="6798587" cy="573303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94" name="Line"/>
          <p:cNvSpPr/>
          <p:nvPr/>
        </p:nvSpPr>
        <p:spPr>
          <a:xfrm flipH="1">
            <a:off x="21835290" y="10956018"/>
            <a:ext cx="732741" cy="73274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95" name="Group"/>
          <p:cNvSpPr/>
          <p:nvPr/>
        </p:nvSpPr>
        <p:spPr>
          <a:xfrm>
            <a:off x="22291713" y="10601404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เข้าสู่ระบบ Moodle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7100"/>
            </a:lvl1pPr>
          </a:lstStyle>
          <a:p>
            <a:pPr/>
            <a:r>
              <a:t>เข้าสู่ระบบ Moodle</a:t>
            </a:r>
          </a:p>
        </p:txBody>
      </p:sp>
      <p:sp>
        <p:nvSpPr>
          <p:cNvPr id="4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370" t="13096" r="12221" b="8330"/>
          <a:stretch>
            <a:fillRect/>
          </a:stretch>
        </p:blipFill>
        <p:spPr>
          <a:xfrm>
            <a:off x="1482460" y="5843085"/>
            <a:ext cx="11882228" cy="659181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50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7359" t="23094" r="31538" b="38751"/>
          <a:stretch>
            <a:fillRect/>
          </a:stretch>
        </p:blipFill>
        <p:spPr>
          <a:xfrm>
            <a:off x="14349611" y="6214335"/>
            <a:ext cx="8596847" cy="447406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01" name="1. เปิดบราวซอร์ พิมพ์ http://localhost/moodle หรือ http://127.0.0.1/moodle จะปรากฏหน้าต่างไซต์ที่ท่านตั้งไว้…"/>
          <p:cNvSpPr txBox="1"/>
          <p:nvPr/>
        </p:nvSpPr>
        <p:spPr>
          <a:xfrm>
            <a:off x="1411500" y="2970178"/>
            <a:ext cx="21535600" cy="2466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700"/>
            </a:pPr>
            <a:r>
              <a:rPr b="1"/>
              <a:t>1.</a:t>
            </a:r>
            <a:r>
              <a:t> เปิดบราวซอร์ พิมพ์ http://localhost/moodle หรือ http://127.0.0.1/moodle จะปรากฏหน้าต่างไซต์ที่ท่านตั้งไว้</a:t>
            </a:r>
            <a:endParaRPr b="1"/>
          </a:p>
          <a:p>
            <a:pPr>
              <a:defRPr sz="3700"/>
            </a:pPr>
            <a:r>
              <a:rPr b="1"/>
              <a:t>2.</a:t>
            </a:r>
            <a:r>
              <a:t> เข้าสู่ระบบโดยคลิกที่ </a:t>
            </a:r>
            <a:r>
              <a:rPr b="1"/>
              <a:t>Log in </a:t>
            </a:r>
            <a:r>
              <a:t>ที่มุมบนด้านขวา หรือด้านล่าง</a:t>
            </a:r>
            <a:endParaRPr b="1"/>
          </a:p>
          <a:p>
            <a:pPr>
              <a:defRPr sz="3700"/>
            </a:pPr>
            <a:r>
              <a:rPr b="1"/>
              <a:t>3. </a:t>
            </a:r>
            <a:r>
              <a:t>เสร็จแล้วใส่ Username และ Password แล้วคลิกที่ปุ่ม </a:t>
            </a:r>
            <a:r>
              <a:rPr b="1"/>
              <a:t>Log in</a:t>
            </a:r>
            <a:r>
              <a:t> เข้าสู่ระบบ</a:t>
            </a:r>
            <a:endParaRPr b="1"/>
          </a:p>
          <a:p>
            <a:pPr>
              <a:defRPr sz="3700"/>
            </a:pPr>
            <a:endParaRPr sz="15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02" name="Line"/>
          <p:cNvSpPr/>
          <p:nvPr/>
        </p:nvSpPr>
        <p:spPr>
          <a:xfrm flipH="1">
            <a:off x="5366943" y="5514522"/>
            <a:ext cx="925027" cy="6696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3" name="Group"/>
          <p:cNvSpPr/>
          <p:nvPr/>
        </p:nvSpPr>
        <p:spPr>
          <a:xfrm>
            <a:off x="6111233" y="5062966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504" name="Line"/>
          <p:cNvSpPr/>
          <p:nvPr/>
        </p:nvSpPr>
        <p:spPr>
          <a:xfrm flipH="1">
            <a:off x="13257876" y="5853188"/>
            <a:ext cx="925027" cy="6696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5" name="Group"/>
          <p:cNvSpPr/>
          <p:nvPr/>
        </p:nvSpPr>
        <p:spPr>
          <a:xfrm>
            <a:off x="14002167" y="5401632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506" name="Line"/>
          <p:cNvSpPr/>
          <p:nvPr/>
        </p:nvSpPr>
        <p:spPr>
          <a:xfrm flipV="1">
            <a:off x="15702074" y="9566247"/>
            <a:ext cx="856416" cy="163215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7" name="Group"/>
          <p:cNvSpPr/>
          <p:nvPr/>
        </p:nvSpPr>
        <p:spPr>
          <a:xfrm>
            <a:off x="15424567" y="10850357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508" name="Line"/>
          <p:cNvSpPr/>
          <p:nvPr/>
        </p:nvSpPr>
        <p:spPr>
          <a:xfrm flipH="1">
            <a:off x="4359410" y="10890855"/>
            <a:ext cx="925026" cy="6696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9" name="Group"/>
          <p:cNvSpPr/>
          <p:nvPr/>
        </p:nvSpPr>
        <p:spPr>
          <a:xfrm>
            <a:off x="5103700" y="10439299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510" name="Line"/>
          <p:cNvSpPr/>
          <p:nvPr/>
        </p:nvSpPr>
        <p:spPr>
          <a:xfrm>
            <a:off x="14140568" y="7995254"/>
            <a:ext cx="1494250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1" name="Group"/>
          <p:cNvSpPr/>
          <p:nvPr/>
        </p:nvSpPr>
        <p:spPr>
          <a:xfrm>
            <a:off x="13934433" y="7708373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864" t="14132" r="13480" b="9154"/>
          <a:stretch>
            <a:fillRect/>
          </a:stretch>
        </p:blipFill>
        <p:spPr>
          <a:xfrm>
            <a:off x="1022940" y="5484840"/>
            <a:ext cx="10909922" cy="604261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51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8276" t="9169" r="12251" b="9169"/>
          <a:stretch>
            <a:fillRect/>
          </a:stretch>
        </p:blipFill>
        <p:spPr>
          <a:xfrm>
            <a:off x="12369884" y="5484840"/>
            <a:ext cx="10488741" cy="604253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51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81597" t="13909" r="7955" b="58830"/>
          <a:stretch>
            <a:fillRect/>
          </a:stretch>
        </p:blipFill>
        <p:spPr>
          <a:xfrm>
            <a:off x="22099790" y="6679301"/>
            <a:ext cx="1826047" cy="267135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17" name="4. จะปรากฏป็อปอัพมีข้อความชวนชมคุณสมบัติใหม่มากมายที่จะช่วยให้เข้าถึงข้อมูลที่สำคัญที่สุดอย่างง่ายดาย คลิกที่ปุ่ม Next เพื่อเข้าชมต่อ และคลิกที่ปุ่ม End tour เพื่อปิดการเข้าชม…"/>
          <p:cNvSpPr txBox="1"/>
          <p:nvPr/>
        </p:nvSpPr>
        <p:spPr>
          <a:xfrm>
            <a:off x="1411500" y="2970178"/>
            <a:ext cx="21535600" cy="225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400"/>
            </a:pPr>
            <a:r>
              <a:rPr b="1"/>
              <a:t>4.</a:t>
            </a:r>
            <a:r>
              <a:t> จะปรากฏป็อปอัพมีข้อความชวนชมคุณสมบัติใหม่มากมายที่จะช่วยให้เข้าถึงข้อมูลที่สำคัญที่สุดอย่างง่ายดาย คลิกที่ปุ่ม </a:t>
            </a:r>
            <a:r>
              <a:rPr b="1"/>
              <a:t>Next</a:t>
            </a:r>
            <a:r>
              <a:t> เพื่อเข้าชมต่อ และคลิกที่ปุ่ม </a:t>
            </a:r>
            <a:r>
              <a:rPr b="1"/>
              <a:t>End tour</a:t>
            </a:r>
            <a:r>
              <a:t> เพื่อปิดการเข้าชม</a:t>
            </a:r>
          </a:p>
          <a:p>
            <a:pPr>
              <a:defRPr sz="3400"/>
            </a:pPr>
            <a:r>
              <a:rPr b="1"/>
              <a:t>5.</a:t>
            </a:r>
            <a:r>
              <a:t> จะปรากฏหน้าต่าง Dashboard ของผู้ใช้ที่ประกอบด้วยเครื่องมือที่จำเป็นไว้ใช้งาน</a:t>
            </a:r>
            <a:endParaRPr b="1"/>
          </a:p>
          <a:p>
            <a:pPr>
              <a:defRPr sz="3400"/>
            </a:pPr>
            <a:r>
              <a:rPr b="1"/>
              <a:t>6. </a:t>
            </a:r>
            <a:r>
              <a:t>หากต้องการออกจากระบบ ให้เครื่องหมายลูกศรลง ที่มุมบนด้านขวา แล้วคลิกเลือกที่ </a:t>
            </a:r>
            <a:r>
              <a:rPr b="1"/>
              <a:t>Log out</a:t>
            </a:r>
            <a:endParaRPr b="1"/>
          </a:p>
          <a:p>
            <a:pPr>
              <a:defRPr sz="3400"/>
            </a:pP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18" name="เข้าสู่ระบบ Moodle (ต่อ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7100"/>
            </a:lvl1pPr>
          </a:lstStyle>
          <a:p>
            <a:pPr/>
            <a:r>
              <a:t>เข้าสู่ระบบ Moodle (ต่อ)</a:t>
            </a:r>
          </a:p>
        </p:txBody>
      </p:sp>
      <p:pic>
        <p:nvPicPr>
          <p:cNvPr id="519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10985" r="2540" b="10985"/>
          <a:stretch>
            <a:fillRect/>
          </a:stretch>
        </p:blipFill>
        <p:spPr>
          <a:xfrm>
            <a:off x="16026361" y="4315398"/>
            <a:ext cx="4753392" cy="77617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20" name="Line"/>
          <p:cNvSpPr/>
          <p:nvPr/>
        </p:nvSpPr>
        <p:spPr>
          <a:xfrm flipV="1">
            <a:off x="7037036" y="9405489"/>
            <a:ext cx="823871" cy="1138233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21" name="Group"/>
          <p:cNvSpPr/>
          <p:nvPr/>
        </p:nvSpPr>
        <p:spPr>
          <a:xfrm>
            <a:off x="6856300" y="10092165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522" name="Line"/>
          <p:cNvSpPr/>
          <p:nvPr/>
        </p:nvSpPr>
        <p:spPr>
          <a:xfrm flipH="1">
            <a:off x="13545362" y="4238111"/>
            <a:ext cx="800816" cy="125405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23" name="Group"/>
          <p:cNvSpPr/>
          <p:nvPr/>
        </p:nvSpPr>
        <p:spPr>
          <a:xfrm>
            <a:off x="13911377" y="3996166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524" name="Line"/>
          <p:cNvSpPr/>
          <p:nvPr/>
        </p:nvSpPr>
        <p:spPr>
          <a:xfrm>
            <a:off x="21866727" y="4338725"/>
            <a:ext cx="651520" cy="1964484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25" name="Line"/>
          <p:cNvSpPr/>
          <p:nvPr/>
        </p:nvSpPr>
        <p:spPr>
          <a:xfrm flipV="1">
            <a:off x="21515036" y="8683884"/>
            <a:ext cx="996238" cy="99623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26" name="Group"/>
          <p:cNvSpPr/>
          <p:nvPr/>
        </p:nvSpPr>
        <p:spPr>
          <a:xfrm>
            <a:off x="21334300" y="9228565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527" name="Line"/>
          <p:cNvSpPr/>
          <p:nvPr/>
        </p:nvSpPr>
        <p:spPr>
          <a:xfrm flipH="1">
            <a:off x="20539937" y="4379988"/>
            <a:ext cx="958166" cy="21709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28" name="Group"/>
          <p:cNvSpPr/>
          <p:nvPr/>
        </p:nvSpPr>
        <p:spPr>
          <a:xfrm>
            <a:off x="21317367" y="3928432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แนวทางในการติดตั้ง Moodle (ต่อ)"/>
          <p:cNvSpPr/>
          <p:nvPr>
            <p:ph type="body" idx="13"/>
          </p:nvPr>
        </p:nvSpPr>
        <p:spPr>
          <a:xfrm>
            <a:off x="1528233" y="2778620"/>
            <a:ext cx="12564964" cy="925118"/>
          </a:xfrm>
          <a:prstGeom prst="rect">
            <a:avLst/>
          </a:prstGeom>
        </p:spPr>
        <p:txBody>
          <a:bodyPr/>
          <a:lstStyle>
            <a:lvl1pPr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แนวทางในการติดตั้ง Moodle (ต่อ)</a:t>
            </a:r>
          </a:p>
        </p:txBody>
      </p:sp>
      <p:sp>
        <p:nvSpPr>
          <p:cNvPr id="349" name="Shape"/>
          <p:cNvSpPr/>
          <p:nvPr>
            <p:ph type="body" idx="14"/>
          </p:nvPr>
        </p:nvSpPr>
        <p:spPr>
          <a:xfrm>
            <a:off x="588433" y="2949079"/>
            <a:ext cx="546101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</p:spPr>
        <p:txBody>
          <a:bodyPr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0" name="การติดตั้ง Moodle"/>
          <p:cNvSpPr txBox="1"/>
          <p:nvPr>
            <p:ph type="title"/>
          </p:nvPr>
        </p:nvSpPr>
        <p:spPr>
          <a:xfrm>
            <a:off x="3122083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300"/>
            </a:lvl1pPr>
          </a:lstStyle>
          <a:p>
            <a:pPr/>
            <a:r>
              <a:t>การติดตั้ง Moodle</a:t>
            </a:r>
          </a:p>
        </p:txBody>
      </p:sp>
      <p:sp>
        <p:nvSpPr>
          <p:cNvPr id="351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2" name="3. การติดตั้ง Moodle บนเครื่องเซิร์ฟเวอร์จริงในหน่วยงาน วิธีนี้เหมาะสำหรับหน่วยงานขนาดกลางหรือหน่วยงานขนาดใหญ่ มีเครื่องเซิร์ฟเวอร์สำหรับทั้งระบบ e-Learning Server โดยเฉพาะ รวมทั้งมีผู้ดูแลระบบ (Admin) ดูแลเครื่องเซิร์ฟเวอร์ ซึ่งการติดตั้งวิธีนี้มีแนวทางเลือกอีก 3 วิธีย่อย คือ…"/>
          <p:cNvSpPr txBox="1"/>
          <p:nvPr/>
        </p:nvSpPr>
        <p:spPr>
          <a:xfrm>
            <a:off x="1234494" y="4845065"/>
            <a:ext cx="21889612" cy="4307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600"/>
            </a:pPr>
            <a:r>
              <a:t>     </a:t>
            </a:r>
            <a:r>
              <a:rPr b="1"/>
              <a:t>3.</a:t>
            </a:r>
            <a:r>
              <a:t> </a:t>
            </a:r>
            <a:r>
              <a:rPr b="1"/>
              <a:t>การติดตั้ง Moodle บนเครื่องเซิร์ฟเวอร์จริงในหน่วยงาน </a:t>
            </a:r>
            <a:r>
              <a:t>วิธีนี้เหมาะสำหรับหน่วยงานขนาดกลางหรือหน่วยงานขนาดใหญ่ มีเครื่องเซิร์ฟเวอร์สำหรับทั้งระบบ e-Learning Server โดยเฉพาะ รวมทั้งมีผู้ดูแลระบบ (Admin) ดูแลเครื่องเซิร์ฟเวอร์ ซึ่งการติดตั้งวิธีนี้มีแนวทางเลือกอีก 3 วิธีย่อย คือ         </a:t>
            </a:r>
          </a:p>
          <a:p>
            <a:pPr>
              <a:defRPr sz="3600"/>
            </a:pPr>
            <a:r>
              <a:t>         3.1 กรณีใช้ระบบปฏิบัติการเป็น Windows Server อาจจะเป็น Windows Server 2008 หรือ Windows Server 2012 หรือเวอร์ชั่นสูงกว่านี้</a:t>
            </a:r>
          </a:p>
          <a:p>
            <a:pPr>
              <a:defRPr sz="3600"/>
            </a:pPr>
            <a:r>
              <a:t>         3.2 กรณีใช้ระบบปฏิบัติการเป็น Linux Server อาจจะเป็น RedHat Linux, CentOS Linux, Fedora Linux, Ubuntu Linux, Debian Linux หรือระบบรีนุกซ์สายพันธุ์อื่นๆ        </a:t>
            </a:r>
          </a:p>
          <a:p>
            <a:pPr>
              <a:defRPr sz="3600"/>
            </a:pPr>
            <a:r>
              <a:t>         3.3 กรณีใช้ระบบปฏิบัติการเป็น BSD Server อาจจะเป็น FreeBSD, OpenBSD หรือ NetBSD</a:t>
            </a:r>
          </a:p>
          <a:p>
            <a:pPr>
              <a:defRPr sz="3600"/>
            </a:pPr>
            <a:r>
              <a:t>      </a:t>
            </a:r>
            <a:r>
              <a:rPr b="1"/>
              <a:t>4. การติดตั้ง Moodle บนเว็บโฮสติ้งจริง</a:t>
            </a:r>
            <a:r>
              <a:t> วิธีนี้สำหรับหน่วยงาน ที่ทำการฝากเว็บไซต์ และข้อมูลต่างๆ บนบริษัทโฮสติ้ง บริษัทเอกชน หรือนำเครื่องเซิร์ฟเวอร์ไปตั้งไว้ยังศูนย์บริการอินเทอร์เน็ต</a:t>
            </a:r>
          </a:p>
        </p:txBody>
      </p:sp>
      <p:sp>
        <p:nvSpPr>
          <p:cNvPr id="353" name="ในที่นี้จะแนะนำเฉพาะการติดตั้ง Moodle บนเว็บเซิร์ฟเวอร์จำลองชื่อว่า XAMPP"/>
          <p:cNvSpPr txBox="1"/>
          <p:nvPr/>
        </p:nvSpPr>
        <p:spPr>
          <a:xfrm>
            <a:off x="5092006" y="10158321"/>
            <a:ext cx="15485174" cy="86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4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  ในที่นี้จะแนะนำเฉพาะการติดตั้ง </a:t>
            </a:r>
            <a:r>
              <a:rPr b="1"/>
              <a:t>Moodle</a:t>
            </a:r>
            <a:r>
              <a:t> บนเว็บเซิร์ฟเวอร์จำลองชื่อว่า </a:t>
            </a:r>
            <a:r>
              <a:rPr b="1"/>
              <a:t>XAMPP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การสร้างศูนย์ e-Learning สำหรับหน่วยงานขนาดเล็ก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7100"/>
            </a:lvl1pPr>
          </a:lstStyle>
          <a:p>
            <a:pPr/>
            <a:r>
              <a:t>การสร้างศูนย์ e-Learning สำหรับหน่วยงานขนาดเล็ก</a:t>
            </a:r>
          </a:p>
        </p:txBody>
      </p:sp>
      <p:sp>
        <p:nvSpPr>
          <p:cNvPr id="356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357" name="Table"/>
          <p:cNvGraphicFramePr/>
          <p:nvPr/>
        </p:nvGraphicFramePr>
        <p:xfrm>
          <a:off x="1955323" y="5755890"/>
          <a:ext cx="20770454" cy="148744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10958202"/>
                <a:gridCol w="9799551"/>
              </a:tblGrid>
              <a:tr h="846709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ความต้องการด้านซอฟต์แวร์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ความต้องการด้านฮาร์ดแวร์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4004997">
                <a:tc>
                  <a:txBody>
                    <a:bodyPr/>
                    <a:lstStyle/>
                    <a:p>
                      <a:pPr marL="687916" indent="-370416" defTabSz="914400">
                        <a:buSzPct val="171000"/>
                        <a:buChar char="•"/>
                        <a:tabLst>
                          <a:tab pos="1257300" algn="l"/>
                        </a:tabLst>
                        <a:defRPr sz="35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ระบบปฏิบัติการ Microsoft Windows 7/8/10/2008/2012</a:t>
                      </a:r>
                    </a:p>
                    <a:p>
                      <a:pPr marL="687916" indent="-370416" defTabSz="914400">
                        <a:buSzPct val="171000"/>
                        <a:buChar char="•"/>
                        <a:tabLst>
                          <a:tab pos="1257300" algn="l"/>
                        </a:tabLst>
                        <a:defRPr sz="35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โปรแกรมแพ็กเกจเว็บเซิร์ฟเวอร์ XAMPP (ภายในมีโปรแกรม Apache, PHP, MySQL, </a:t>
                      </a:r>
                      <a:br/>
                      <a:r>
                        <a:t>  phpMyAdmin)</a:t>
                      </a:r>
                    </a:p>
                    <a:p>
                      <a:pPr marL="687916" indent="-370416" defTabSz="914400">
                        <a:buSzPct val="171000"/>
                        <a:buChar char="•"/>
                        <a:tabLst>
                          <a:tab pos="1257300" algn="l"/>
                        </a:tabLst>
                        <a:defRPr sz="35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โปรแกรม Edit Plus หรือ Notepad ++ สำหรับปรับแต่งแก้ไขไฟล์ระบบ</a:t>
                      </a:r>
                    </a:p>
                    <a:p>
                      <a:pPr marL="687916" indent="-370416" defTabSz="914400">
                        <a:buSzPct val="171000"/>
                        <a:buChar char="•"/>
                        <a:tabLst>
                          <a:tab pos="1257300" algn="l"/>
                        </a:tabLst>
                        <a:defRPr sz="35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โปรแกรม WinRAR, 7-Zip หรือ Winzip สำหรับบีบอัดและแตกไฟล์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marL="687916" indent="-370416" defTabSz="914400">
                        <a:buSzPct val="171000"/>
                        <a:buChar char="•"/>
                        <a:tabLst>
                          <a:tab pos="1257300" algn="l"/>
                        </a:tabLst>
                        <a:defRPr sz="35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หน่วยประมวลผลกลาง (CPU) ความเร็ว 1.8 GHz ขึ้นไป</a:t>
                      </a:r>
                    </a:p>
                    <a:p>
                      <a:pPr marL="687916" indent="-370416" defTabSz="914400">
                        <a:buSzPct val="171000"/>
                        <a:buChar char="•"/>
                        <a:tabLst>
                          <a:tab pos="1257300" algn="l"/>
                        </a:tabLst>
                        <a:defRPr sz="35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หน่วยความจำ (RAM) ความจุ 2 GB ขึ้นไป</a:t>
                      </a:r>
                    </a:p>
                    <a:p>
                      <a:pPr marL="687916" indent="-370416" defTabSz="914400">
                        <a:buSzPct val="171000"/>
                        <a:buChar char="•"/>
                        <a:tabLst>
                          <a:tab pos="1257300" algn="l"/>
                        </a:tabLst>
                        <a:defRPr sz="35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การ์ดเครือข่าย (Network Interface Card) 1 ใบ</a:t>
                      </a:r>
                    </a:p>
                    <a:p>
                      <a:pPr marL="687916" indent="-370416" defTabSz="914400">
                        <a:buSzPct val="171000"/>
                        <a:buChar char="•"/>
                        <a:tabLst>
                          <a:tab pos="1257300" algn="l"/>
                        </a:tabLst>
                        <a:defRPr sz="35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Switch สำหรับเชื่อมต่ออุปกรณ์ต่างๆ 1 ชุด</a:t>
                      </a:r>
                    </a:p>
                    <a:p>
                      <a:pPr marL="687916" indent="-370416" defTabSz="914400">
                        <a:buSzPct val="171000"/>
                        <a:buChar char="•"/>
                        <a:tabLst>
                          <a:tab pos="1257300" algn="l"/>
                        </a:tabLst>
                        <a:defRPr sz="35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Router สำหรับเชื่อมต่อกับระบบอินเทอร์เน็ต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358" name="สำหรับหน่วยงานขนาดเล็ก การสร้างศูนย์ e-Learning สำหรับให้พนักงานใช้งาน สามารถใช้โปรแกรมแพ็กเกจเว็บเซิร์ฟเวอร์อย่่าง XAMPP, WinLAMP หรือ AppServ ติดตั้งใช้งานได้ โดยผู้ติดตั้งต้องหาเครื่องสำหรับติดตั้งโปรแกรม Moodle จำนวน 1 เรื่อง โดยต้องเตรียมซอฟต์แวร์และฮาร์ดแวร์ดังนี้"/>
          <p:cNvSpPr txBox="1"/>
          <p:nvPr/>
        </p:nvSpPr>
        <p:spPr>
          <a:xfrm>
            <a:off x="1586806" y="3100932"/>
            <a:ext cx="21494788" cy="137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sz="3700"/>
            </a:lvl1pPr>
          </a:lstStyle>
          <a:p>
            <a:pPr/>
            <a:r>
              <a:t>       สำหรับหน่วยงานขนาดเล็ก การสร้างศูนย์ e-Learning สำหรับให้พนักงานใช้งาน สามารถใช้โปรแกรมแพ็กเกจเว็บเซิร์ฟเวอร์อย่่าง XAMPP, WinLAMP หรือ AppServ ติดตั้งใช้งานได้ โดยผู้ติดตั้งต้องหาเครื่องสำหรับติดตั้งโปรแกรม Moodle จำนวน 1 เรื่อง โดยต้องเตรียมซอฟต์แวร์และฮาร์ดแวร์ดังนี้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การสร้างศูนย์ e-Learning สำหรับหน่วยงานขนาดเล็ก (ต่อ)"/>
          <p:cNvSpPr txBox="1"/>
          <p:nvPr>
            <p:ph type="title"/>
          </p:nvPr>
        </p:nvSpPr>
        <p:spPr>
          <a:xfrm>
            <a:off x="5601346" y="65776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6600"/>
            </a:lvl1pPr>
          </a:lstStyle>
          <a:p>
            <a:pPr/>
            <a:r>
              <a:t>การสร้างศูนย์ e-Learning สำหรับหน่วยงานขนาดเล็ก (ต่อ)</a:t>
            </a:r>
          </a:p>
        </p:txBody>
      </p:sp>
      <p:sp>
        <p:nvSpPr>
          <p:cNvPr id="361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2" name="การออกแบบศูนย์ e-Learning สำหรับหน่วยงานขนาดเล็ก"/>
          <p:cNvSpPr txBox="1"/>
          <p:nvPr/>
        </p:nvSpPr>
        <p:spPr>
          <a:xfrm>
            <a:off x="7907628" y="12146687"/>
            <a:ext cx="7769462" cy="68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  การออกแบบศูนย์ e-Learning สำหรับหน่วยงานขนาดเล็ก</a:t>
            </a:r>
          </a:p>
        </p:txBody>
      </p:sp>
      <p:pic>
        <p:nvPicPr>
          <p:cNvPr id="363" name="network2.png" descr="network2.png"/>
          <p:cNvPicPr>
            <a:picLocks noChangeAspect="1"/>
          </p:cNvPicPr>
          <p:nvPr/>
        </p:nvPicPr>
        <p:blipFill>
          <a:blip r:embed="rId3">
            <a:extLst/>
          </a:blip>
          <a:srcRect l="26185" t="21451" r="36871" b="54493"/>
          <a:stretch>
            <a:fillRect/>
          </a:stretch>
        </p:blipFill>
        <p:spPr>
          <a:xfrm>
            <a:off x="7783657" y="3689746"/>
            <a:ext cx="6218650" cy="2359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network2.png" descr="network2.png"/>
          <p:cNvPicPr>
            <a:picLocks noChangeAspect="1"/>
          </p:cNvPicPr>
          <p:nvPr/>
        </p:nvPicPr>
        <p:blipFill>
          <a:blip r:embed="rId3">
            <a:extLst/>
          </a:blip>
          <a:srcRect l="45289" t="48603" r="46978" b="40299"/>
          <a:stretch>
            <a:fillRect/>
          </a:stretch>
        </p:blipFill>
        <p:spPr>
          <a:xfrm>
            <a:off x="10863896" y="6629184"/>
            <a:ext cx="1446361" cy="1209758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Line"/>
          <p:cNvSpPr/>
          <p:nvPr/>
        </p:nvSpPr>
        <p:spPr>
          <a:xfrm flipV="1">
            <a:off x="6620889" y="7649037"/>
            <a:ext cx="4606992" cy="1979425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0" tIns="0" rIns="0" bIns="0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66" name="Line"/>
          <p:cNvSpPr/>
          <p:nvPr/>
        </p:nvSpPr>
        <p:spPr>
          <a:xfrm flipV="1">
            <a:off x="11792359" y="5445062"/>
            <a:ext cx="1" cy="148538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0" tIns="0" rIns="0" bIns="0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67" name="Line"/>
          <p:cNvSpPr/>
          <p:nvPr/>
        </p:nvSpPr>
        <p:spPr>
          <a:xfrm flipH="1" flipV="1">
            <a:off x="11801265" y="7548264"/>
            <a:ext cx="3750434" cy="216544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0" tIns="0" rIns="0" bIns="0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68" name="Line"/>
          <p:cNvSpPr/>
          <p:nvPr/>
        </p:nvSpPr>
        <p:spPr>
          <a:xfrm flipV="1">
            <a:off x="11514573" y="7789915"/>
            <a:ext cx="1" cy="169892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0" tIns="0" rIns="0" bIns="0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69" name="Line"/>
          <p:cNvSpPr/>
          <p:nvPr/>
        </p:nvSpPr>
        <p:spPr>
          <a:xfrm flipV="1">
            <a:off x="11322806" y="5450385"/>
            <a:ext cx="1" cy="147474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0" tIns="0" rIns="0" bIns="0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370" name="network2.png" descr="network2.png"/>
          <p:cNvPicPr>
            <a:picLocks noChangeAspect="1"/>
          </p:cNvPicPr>
          <p:nvPr/>
        </p:nvPicPr>
        <p:blipFill>
          <a:blip r:embed="rId3">
            <a:extLst/>
          </a:blip>
          <a:srcRect l="0" t="59575" r="0" b="0"/>
          <a:stretch>
            <a:fillRect/>
          </a:stretch>
        </p:blipFill>
        <p:spPr>
          <a:xfrm>
            <a:off x="3823506" y="8767541"/>
            <a:ext cx="15937893" cy="3754680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LMS Administrator"/>
          <p:cNvSpPr txBox="1"/>
          <p:nvPr/>
        </p:nvSpPr>
        <p:spPr>
          <a:xfrm>
            <a:off x="12764302" y="5043952"/>
            <a:ext cx="2577771" cy="647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LMS Administrator</a:t>
            </a:r>
          </a:p>
        </p:txBody>
      </p:sp>
      <p:sp>
        <p:nvSpPr>
          <p:cNvPr id="372" name="Switch"/>
          <p:cNvSpPr txBox="1"/>
          <p:nvPr/>
        </p:nvSpPr>
        <p:spPr>
          <a:xfrm>
            <a:off x="12242862" y="6905747"/>
            <a:ext cx="967588" cy="647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Switch</a:t>
            </a:r>
          </a:p>
        </p:txBody>
      </p:sp>
      <p:sp>
        <p:nvSpPr>
          <p:cNvPr id="373" name="แผนก A"/>
          <p:cNvSpPr txBox="1"/>
          <p:nvPr/>
        </p:nvSpPr>
        <p:spPr>
          <a:xfrm>
            <a:off x="5960595" y="11384042"/>
            <a:ext cx="994411" cy="598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แผนก A</a:t>
            </a:r>
          </a:p>
        </p:txBody>
      </p:sp>
      <p:sp>
        <p:nvSpPr>
          <p:cNvPr id="374" name="แผนก B"/>
          <p:cNvSpPr txBox="1"/>
          <p:nvPr/>
        </p:nvSpPr>
        <p:spPr>
          <a:xfrm>
            <a:off x="11100275" y="11384042"/>
            <a:ext cx="973456" cy="598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แผนก B</a:t>
            </a:r>
          </a:p>
        </p:txBody>
      </p:sp>
      <p:sp>
        <p:nvSpPr>
          <p:cNvPr id="375" name="Mobiles"/>
          <p:cNvSpPr txBox="1"/>
          <p:nvPr/>
        </p:nvSpPr>
        <p:spPr>
          <a:xfrm>
            <a:off x="14884995" y="11433699"/>
            <a:ext cx="829362" cy="498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Mobiles</a:t>
            </a:r>
          </a:p>
        </p:txBody>
      </p:sp>
      <p:sp>
        <p:nvSpPr>
          <p:cNvPr id="376" name="Tablets"/>
          <p:cNvSpPr txBox="1"/>
          <p:nvPr/>
        </p:nvSpPr>
        <p:spPr>
          <a:xfrm>
            <a:off x="16832329" y="11433699"/>
            <a:ext cx="781203" cy="498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Tablets</a:t>
            </a:r>
          </a:p>
        </p:txBody>
      </p:sp>
      <p:sp>
        <p:nvSpPr>
          <p:cNvPr id="377" name="Laptops"/>
          <p:cNvSpPr txBox="1"/>
          <p:nvPr/>
        </p:nvSpPr>
        <p:spPr>
          <a:xfrm>
            <a:off x="15850195" y="10891832"/>
            <a:ext cx="851002" cy="498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Laptops</a:t>
            </a:r>
          </a:p>
        </p:txBody>
      </p:sp>
      <p:sp>
        <p:nvSpPr>
          <p:cNvPr id="378" name="http://192.168.0.23"/>
          <p:cNvSpPr txBox="1"/>
          <p:nvPr/>
        </p:nvSpPr>
        <p:spPr>
          <a:xfrm>
            <a:off x="10197608" y="2965465"/>
            <a:ext cx="2633930" cy="647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http://192.168.0.23</a:t>
            </a:r>
          </a:p>
        </p:txBody>
      </p:sp>
      <p:sp>
        <p:nvSpPr>
          <p:cNvPr id="379" name="e-Learning Server"/>
          <p:cNvSpPr txBox="1"/>
          <p:nvPr/>
        </p:nvSpPr>
        <p:spPr>
          <a:xfrm>
            <a:off x="9556385" y="2349884"/>
            <a:ext cx="3916376" cy="10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e-Learning Server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การสร้างศูนย์ e-Learning สำหรับหน่วยงานขนาดเล็ก (ต่อ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7100"/>
            </a:lvl1pPr>
          </a:lstStyle>
          <a:p>
            <a:pPr/>
            <a:r>
              <a:t>การสร้างศูนย์ e-Learning สำหรับหน่วยงานขนาดเล็ก (ต่อ)</a:t>
            </a:r>
          </a:p>
        </p:txBody>
      </p:sp>
      <p:sp>
        <p:nvSpPr>
          <p:cNvPr id="382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3" name="ในเครื่องที่จะติดตั้งระบบ Moodle นั้นจะต้องมีการกำหนดหมายเลข IP Address ให้อยู่ในคลาสเดียวกับระบบเครือข่ายที่ท่านใช้งานอยู่ โดยผู้ติดตั้งสามารถตรวจสอบหมายเลข IP Address ของระบบเครือข่ายของท่านได้ดังนี้"/>
          <p:cNvSpPr txBox="1"/>
          <p:nvPr/>
        </p:nvSpPr>
        <p:spPr>
          <a:xfrm>
            <a:off x="1444606" y="2626798"/>
            <a:ext cx="21494788" cy="1222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sz="3200"/>
            </a:lvl1pPr>
          </a:lstStyle>
          <a:p>
            <a:pPr/>
            <a:r>
              <a:t>        ในเครื่องที่จะติดตั้งระบบ Moodle นั้นจะต้องมีการกำหนดหมายเลข IP Address ให้อยู่ในคลาสเดียวกับระบบเครือข่ายที่ท่านใช้งานอยู่ โดยผู้ติดตั้งสามารถตรวจสอบหมายเลข IP Address ของระบบเครือข่ายของท่านได้ดังนี้</a:t>
            </a:r>
          </a:p>
        </p:txBody>
      </p:sp>
      <p:pic>
        <p:nvPicPr>
          <p:cNvPr id="38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5921" r="52817" b="0"/>
          <a:stretch>
            <a:fillRect/>
          </a:stretch>
        </p:blipFill>
        <p:spPr>
          <a:xfrm>
            <a:off x="8504766" y="4481903"/>
            <a:ext cx="6875771" cy="686936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85" name="1. คลิกขวาที่ Start แล้วคลิกเลือก Run พิมพ์คำสั่ง cmd แล้วคลิก     ที่ปุ่ม OK…"/>
          <p:cNvSpPr txBox="1"/>
          <p:nvPr/>
        </p:nvSpPr>
        <p:spPr>
          <a:xfrm>
            <a:off x="1133835" y="4341778"/>
            <a:ext cx="6999524" cy="3992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2900"/>
            </a:pPr>
            <a:r>
              <a:rPr b="1"/>
              <a:t>1.</a:t>
            </a:r>
            <a:r>
              <a:t> คลิกขวาที่ </a:t>
            </a:r>
            <a:r>
              <a:rPr b="1"/>
              <a:t>Start </a:t>
            </a:r>
            <a:r>
              <a:t>แล้วคลิกเลือก </a:t>
            </a:r>
            <a:r>
              <a:rPr b="1"/>
              <a:t>Run </a:t>
            </a:r>
            <a:r>
              <a:t>พิมพ์คำสั่ง </a:t>
            </a:r>
            <a:r>
              <a:rPr b="1"/>
              <a:t>cmd</a:t>
            </a:r>
            <a:r>
              <a:t> แล้วคลิก</a:t>
            </a:r>
            <a:br/>
            <a:r>
              <a:t>    ที่ปุ่ม </a:t>
            </a:r>
            <a:r>
              <a:rPr b="1"/>
              <a:t>OK</a:t>
            </a:r>
          </a:p>
          <a:p>
            <a:pPr>
              <a:defRPr sz="2900"/>
            </a:pPr>
            <a:r>
              <a:rPr b="1"/>
              <a:t>2.</a:t>
            </a:r>
            <a:r>
              <a:t> พิมพ์คำสั่ง </a:t>
            </a:r>
            <a:r>
              <a:rPr b="1"/>
              <a:t>ipconfig</a:t>
            </a:r>
            <a:r>
              <a:t> เพื่อตรวจสอบหมายเลข IP Address </a:t>
            </a:r>
            <a:br/>
            <a:r>
              <a:t>    ระบบเครือข่ายที่ใช้งานอยู่</a:t>
            </a:r>
          </a:p>
          <a:p>
            <a:pPr>
              <a:defRPr sz="2900"/>
            </a:pPr>
            <a:r>
              <a:rPr b="1"/>
              <a:t>3.</a:t>
            </a:r>
            <a:r>
              <a:t> หลังจากทราบหมายเลข IP Address ของระบบเครือข่ายแล้ว </a:t>
            </a:r>
            <a:br/>
            <a:r>
              <a:t>    ท่านสามารถกำหนดหมายเลข IP Address บนเครื่องที่ใช้ทำ</a:t>
            </a:r>
            <a:br/>
            <a:r>
              <a:t>    ระบบ e-Learning Server โดยคลิกขวาบนสัญลักษณ์เครือข่าย </a:t>
            </a:r>
            <a:br/>
            <a:r>
              <a:t>    มุมขวามือ แล้วคลิกที่นี่ </a:t>
            </a:r>
            <a:r>
              <a:rPr b="1"/>
              <a:t>Open Network Internet settings</a:t>
            </a:r>
          </a:p>
        </p:txBody>
      </p:sp>
      <p:pic>
        <p:nvPicPr>
          <p:cNvPr id="3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2466" y="8839200"/>
            <a:ext cx="5761995" cy="29701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3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21100" y="3621616"/>
            <a:ext cx="6375400" cy="53213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38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40666" y="9584631"/>
            <a:ext cx="6807201" cy="18034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89" name="Line"/>
          <p:cNvSpPr/>
          <p:nvPr/>
        </p:nvSpPr>
        <p:spPr>
          <a:xfrm flipV="1">
            <a:off x="8235923" y="11276223"/>
            <a:ext cx="458798" cy="786154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90" name="Group"/>
          <p:cNvSpPr/>
          <p:nvPr/>
        </p:nvSpPr>
        <p:spPr>
          <a:xfrm>
            <a:off x="7736833" y="11864547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91" name="Line"/>
          <p:cNvSpPr/>
          <p:nvPr/>
        </p:nvSpPr>
        <p:spPr>
          <a:xfrm flipV="1">
            <a:off x="2181593" y="10666935"/>
            <a:ext cx="676067" cy="67606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92" name="Group"/>
          <p:cNvSpPr/>
          <p:nvPr/>
        </p:nvSpPr>
        <p:spPr>
          <a:xfrm>
            <a:off x="1928699" y="10914699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93" name="Line"/>
          <p:cNvSpPr/>
          <p:nvPr/>
        </p:nvSpPr>
        <p:spPr>
          <a:xfrm flipV="1">
            <a:off x="19793151" y="11024301"/>
            <a:ext cx="622096" cy="825974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94" name="Group"/>
          <p:cNvSpPr/>
          <p:nvPr/>
        </p:nvSpPr>
        <p:spPr>
          <a:xfrm>
            <a:off x="19399498" y="11659766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95" name="Line"/>
          <p:cNvSpPr/>
          <p:nvPr/>
        </p:nvSpPr>
        <p:spPr>
          <a:xfrm flipH="1" flipV="1">
            <a:off x="18779471" y="4643441"/>
            <a:ext cx="1224538" cy="25085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96" name="Group"/>
          <p:cNvSpPr/>
          <p:nvPr/>
        </p:nvSpPr>
        <p:spPr>
          <a:xfrm>
            <a:off x="19751113" y="4465997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97" name="Rectangle"/>
          <p:cNvSpPr/>
          <p:nvPr/>
        </p:nvSpPr>
        <p:spPr>
          <a:xfrm>
            <a:off x="16213667" y="4354478"/>
            <a:ext cx="2421798" cy="421525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98" name="Rectangle"/>
          <p:cNvSpPr/>
          <p:nvPr/>
        </p:nvSpPr>
        <p:spPr>
          <a:xfrm>
            <a:off x="8949267" y="9874744"/>
            <a:ext cx="878087" cy="421525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99" name="Rectangle"/>
          <p:cNvSpPr/>
          <p:nvPr/>
        </p:nvSpPr>
        <p:spPr>
          <a:xfrm>
            <a:off x="2446867" y="10275569"/>
            <a:ext cx="878087" cy="312848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00" name="Rectangle"/>
          <p:cNvSpPr/>
          <p:nvPr/>
        </p:nvSpPr>
        <p:spPr>
          <a:xfrm>
            <a:off x="19769667" y="10399678"/>
            <a:ext cx="2421798" cy="421525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การสร้างศูนย์ e-Learning สำหรับหน่วยงานขนาดเล็ก (ต่อ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7100"/>
            </a:lvl1pPr>
          </a:lstStyle>
          <a:p>
            <a:pPr/>
            <a:r>
              <a:t>การสร้างศูนย์ e-Learning สำหรับหน่วยงานขนาดเล็ก (ต่อ)</a:t>
            </a:r>
          </a:p>
        </p:txBody>
      </p:sp>
      <p:sp>
        <p:nvSpPr>
          <p:cNvPr id="403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4" name="4. จะปรากฎหน้าต่าง Settings ให้คลิกเลือกที่ Network and sharing Centre…"/>
          <p:cNvSpPr txBox="1"/>
          <p:nvPr/>
        </p:nvSpPr>
        <p:spPr>
          <a:xfrm>
            <a:off x="1320102" y="2936311"/>
            <a:ext cx="10137283" cy="2062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2900"/>
            </a:pPr>
            <a:r>
              <a:rPr b="1"/>
              <a:t>4.</a:t>
            </a:r>
            <a:r>
              <a:t> จะปรากฎหน้าต่าง Settings ให้คลิกเลือกที่ </a:t>
            </a:r>
            <a:r>
              <a:rPr b="1"/>
              <a:t>Network and sharing Centre </a:t>
            </a:r>
            <a:endParaRPr b="1"/>
          </a:p>
          <a:p>
            <a:pPr>
              <a:defRPr sz="2900"/>
            </a:pPr>
            <a:r>
              <a:rPr b="1"/>
              <a:t>5.</a:t>
            </a:r>
            <a:r>
              <a:t> คลิกที่ </a:t>
            </a:r>
            <a:r>
              <a:rPr b="1"/>
              <a:t>Chang Adapter Settings</a:t>
            </a:r>
            <a:endParaRPr b="1"/>
          </a:p>
          <a:p>
            <a:pPr>
              <a:defRPr sz="2900"/>
            </a:pPr>
            <a:r>
              <a:rPr b="1"/>
              <a:t>6.</a:t>
            </a:r>
            <a:r>
              <a:t> จะปรากฏที่หน้าต่าง Network Connections คลิกขวาที่ </a:t>
            </a:r>
            <a:r>
              <a:rPr b="1"/>
              <a:t>WiFI</a:t>
            </a:r>
            <a:r>
              <a:t> แล้วคลิกเลือก </a:t>
            </a:r>
            <a:r>
              <a:rPr b="1"/>
              <a:t>Properties</a:t>
            </a:r>
          </a:p>
        </p:txBody>
      </p:sp>
      <p:pic>
        <p:nvPicPr>
          <p:cNvPr id="4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8950" y="5198533"/>
            <a:ext cx="8470900" cy="67056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0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7706" b="7816"/>
          <a:stretch>
            <a:fillRect/>
          </a:stretch>
        </p:blipFill>
        <p:spPr>
          <a:xfrm>
            <a:off x="12901083" y="2895600"/>
            <a:ext cx="9370028" cy="425526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0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3250"/>
          <a:stretch>
            <a:fillRect/>
          </a:stretch>
        </p:blipFill>
        <p:spPr>
          <a:xfrm>
            <a:off x="13582650" y="7630583"/>
            <a:ext cx="8547100" cy="477969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08" name="Line"/>
          <p:cNvSpPr/>
          <p:nvPr/>
        </p:nvSpPr>
        <p:spPr>
          <a:xfrm flipH="1">
            <a:off x="7710603" y="8167709"/>
            <a:ext cx="1625988" cy="517015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09" name="Group"/>
          <p:cNvSpPr/>
          <p:nvPr/>
        </p:nvSpPr>
        <p:spPr>
          <a:xfrm>
            <a:off x="8837500" y="7969880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410" name="Rectangle"/>
          <p:cNvSpPr/>
          <p:nvPr/>
        </p:nvSpPr>
        <p:spPr>
          <a:xfrm>
            <a:off x="5206537" y="8400388"/>
            <a:ext cx="2364413" cy="412155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  <a:alpha val="37133"/>
            </a:schemeClr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11" name="Line"/>
          <p:cNvSpPr/>
          <p:nvPr/>
        </p:nvSpPr>
        <p:spPr>
          <a:xfrm>
            <a:off x="12147523" y="4171443"/>
            <a:ext cx="1056690" cy="36441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12" name="Group"/>
          <p:cNvSpPr/>
          <p:nvPr/>
        </p:nvSpPr>
        <p:spPr>
          <a:xfrm>
            <a:off x="11648433" y="3973614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413" name="Line"/>
          <p:cNvSpPr/>
          <p:nvPr/>
        </p:nvSpPr>
        <p:spPr>
          <a:xfrm>
            <a:off x="18156216" y="11658548"/>
            <a:ext cx="1047159" cy="364343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14" name="Group"/>
          <p:cNvSpPr/>
          <p:nvPr/>
        </p:nvSpPr>
        <p:spPr>
          <a:xfrm>
            <a:off x="17659767" y="11288813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การสร้างศูนย์ e-Learning สำหรับหน่วยงานขนาดเล็ก (ต่อ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7100"/>
            </a:lvl1pPr>
          </a:lstStyle>
          <a:p>
            <a:pPr/>
            <a:r>
              <a:t>การสร้างศูนย์ e-Learning สำหรับหน่วยงานขนาดเล็ก (ต่อ)</a:t>
            </a:r>
          </a:p>
        </p:txBody>
      </p:sp>
      <p:sp>
        <p:nvSpPr>
          <p:cNvPr id="417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8" name="7. คลิกเลือกที่ Internet Protocol version 4 (TCP/IPv4)…"/>
          <p:cNvSpPr txBox="1"/>
          <p:nvPr/>
        </p:nvSpPr>
        <p:spPr>
          <a:xfrm>
            <a:off x="1387835" y="2902444"/>
            <a:ext cx="13031231" cy="2062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2900"/>
            </a:pPr>
            <a:r>
              <a:rPr b="1"/>
              <a:t>7.</a:t>
            </a:r>
            <a:r>
              <a:t> คลิกเลือกที่ </a:t>
            </a:r>
            <a:r>
              <a:rPr b="1"/>
              <a:t>Internet Protocol version 4 (TCP/IPv4)</a:t>
            </a:r>
            <a:endParaRPr b="1"/>
          </a:p>
          <a:p>
            <a:pPr>
              <a:defRPr sz="2900"/>
            </a:pPr>
            <a:r>
              <a:rPr b="1"/>
              <a:t>8.</a:t>
            </a:r>
            <a:r>
              <a:t> คลิกที่ปุ่ม </a:t>
            </a:r>
            <a:r>
              <a:rPr b="1"/>
              <a:t>Properties</a:t>
            </a:r>
            <a:endParaRPr b="1"/>
          </a:p>
          <a:p>
            <a:pPr>
              <a:defRPr sz="2900"/>
            </a:pPr>
            <a:r>
              <a:rPr b="1"/>
              <a:t>9.</a:t>
            </a:r>
            <a:r>
              <a:t> กำหนดรายละเอียดแอดเดรสเครือข่ายของหน่วยงาน ตามที่ได้ตรวจสอบจากคำสั่ง ipconfig เสร็จแล้วคลิกที่ปุ่ม </a:t>
            </a:r>
            <a:r>
              <a:rPr b="1"/>
              <a:t>OK</a:t>
            </a:r>
          </a:p>
        </p:txBody>
      </p:sp>
      <p:pic>
        <p:nvPicPr>
          <p:cNvPr id="4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1883" y="4650791"/>
            <a:ext cx="5723094" cy="747135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70392" y="5250709"/>
            <a:ext cx="6389251" cy="726103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21" name="Line"/>
          <p:cNvSpPr/>
          <p:nvPr/>
        </p:nvSpPr>
        <p:spPr>
          <a:xfrm flipV="1">
            <a:off x="14041417" y="8495091"/>
            <a:ext cx="936364" cy="130495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22" name="Group"/>
          <p:cNvSpPr/>
          <p:nvPr/>
        </p:nvSpPr>
        <p:spPr>
          <a:xfrm>
            <a:off x="13544967" y="8255851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9</a:t>
            </a:r>
          </a:p>
        </p:txBody>
      </p:sp>
      <p:pic>
        <p:nvPicPr>
          <p:cNvPr id="42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64558" r="0" b="5724"/>
          <a:stretch>
            <a:fillRect/>
          </a:stretch>
        </p:blipFill>
        <p:spPr>
          <a:xfrm>
            <a:off x="13417053" y="2855049"/>
            <a:ext cx="8695806" cy="21569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24" name="Line"/>
          <p:cNvSpPr/>
          <p:nvPr/>
        </p:nvSpPr>
        <p:spPr>
          <a:xfrm flipH="1">
            <a:off x="7078066" y="7618312"/>
            <a:ext cx="2014121" cy="635325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25" name="Group"/>
          <p:cNvSpPr/>
          <p:nvPr/>
        </p:nvSpPr>
        <p:spPr>
          <a:xfrm>
            <a:off x="8922167" y="7264641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426" name="Line"/>
          <p:cNvSpPr/>
          <p:nvPr/>
        </p:nvSpPr>
        <p:spPr>
          <a:xfrm flipH="1" flipV="1">
            <a:off x="7956515" y="9814628"/>
            <a:ext cx="2003969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27" name="Group"/>
          <p:cNvSpPr/>
          <p:nvPr/>
        </p:nvSpPr>
        <p:spPr>
          <a:xfrm>
            <a:off x="9464033" y="9527747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428" name="Rectangle"/>
          <p:cNvSpPr/>
          <p:nvPr/>
        </p:nvSpPr>
        <p:spPr>
          <a:xfrm>
            <a:off x="14926733" y="7961277"/>
            <a:ext cx="5320838" cy="1347302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29" name="Rectangle"/>
          <p:cNvSpPr/>
          <p:nvPr/>
        </p:nvSpPr>
        <p:spPr>
          <a:xfrm>
            <a:off x="18059400" y="4015811"/>
            <a:ext cx="1968897" cy="855309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ขั้นตอนการติดตั้ง Moodle บนเว็บเซิร์ฟเวอร์จำลอง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7100"/>
            </a:lvl1pPr>
          </a:lstStyle>
          <a:p>
            <a:pPr/>
            <a:r>
              <a:t>ขั้นตอนการติดตั้ง Moodle บนเว็บเซิร์ฟเวอร์จำลอง</a:t>
            </a:r>
          </a:p>
        </p:txBody>
      </p:sp>
      <p:sp>
        <p:nvSpPr>
          <p:cNvPr id="432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3" name="ในที่นี้ใช้เว็บเซิร์ฟเวอร์ XAMPP มีขั้นตอนดังนี้"/>
          <p:cNvSpPr txBox="1"/>
          <p:nvPr/>
        </p:nvSpPr>
        <p:spPr>
          <a:xfrm>
            <a:off x="2162539" y="2863865"/>
            <a:ext cx="6791033" cy="75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sz="3700"/>
            </a:lvl1pPr>
          </a:lstStyle>
          <a:p>
            <a:pPr/>
            <a:r>
              <a:t>       ในที่นี้ใช้เว็บเซิร์ฟเวอร์ XAMPP มีขั้นตอนดังนี้</a:t>
            </a:r>
          </a:p>
        </p:txBody>
      </p:sp>
      <p:sp>
        <p:nvSpPr>
          <p:cNvPr id="434" name="1. ทำการดาวน์โหลดตัวติดตั้ง Moodle ได้ที่ https://bitnami.com/stack/moodle/cloud?utm_source=bitnami&amp;utm_medium=installer&amp;utm_campaign=moodl…"/>
          <p:cNvSpPr txBox="1"/>
          <p:nvPr/>
        </p:nvSpPr>
        <p:spPr>
          <a:xfrm>
            <a:off x="1604711" y="3766044"/>
            <a:ext cx="20841334" cy="278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400"/>
            </a:pPr>
            <a:r>
              <a:rPr b="1"/>
              <a:t>1.</a:t>
            </a:r>
            <a:r>
              <a:t> ทำการดาวน์โหลดตัวติดตั้ง Moodle ได้ที่ https://bitnami.com/stack/moodle/cloud?utm_source=bitnami&amp;utm_medium=installer&amp;utm_campaign=moodl</a:t>
            </a:r>
          </a:p>
          <a:p>
            <a:pPr>
              <a:defRPr sz="3400"/>
            </a:pPr>
            <a:r>
              <a:rPr b="1"/>
              <a:t>2.</a:t>
            </a:r>
            <a:r>
              <a:t> คลิกเลือกดาวน์โหลด </a:t>
            </a:r>
            <a:r>
              <a:rPr b="1"/>
              <a:t>Download Moodle 3.7.1</a:t>
            </a:r>
            <a:r>
              <a:t> สำหรับ </a:t>
            </a:r>
            <a:r>
              <a:rPr b="1"/>
              <a:t>Windows</a:t>
            </a:r>
            <a:r>
              <a:t> </a:t>
            </a:r>
          </a:p>
          <a:p>
            <a:pPr>
              <a:defRPr sz="3400"/>
            </a:pPr>
            <a:r>
              <a:rPr b="1"/>
              <a:t>3.</a:t>
            </a:r>
            <a:r>
              <a:t> คลิกที่ปุ่ม </a:t>
            </a:r>
            <a:r>
              <a:rPr b="1"/>
              <a:t>Save</a:t>
            </a:r>
            <a:endParaRPr b="1" sz="1200">
              <a:latin typeface="Times"/>
              <a:ea typeface="Times"/>
              <a:cs typeface="Times"/>
              <a:sym typeface="Times"/>
            </a:endParaRPr>
          </a:p>
          <a:p>
            <a:pPr>
              <a:defRPr sz="3400"/>
            </a:pPr>
            <a:endParaRPr sz="1200">
              <a:latin typeface="Times"/>
              <a:ea typeface="Times"/>
              <a:cs typeface="Times"/>
              <a:sym typeface="Times"/>
            </a:endParaRPr>
          </a:p>
          <a:p>
            <a:pPr>
              <a:defRPr sz="3400"/>
            </a:pPr>
            <a:endParaRPr sz="1200">
              <a:latin typeface="Times"/>
              <a:ea typeface="Times"/>
              <a:cs typeface="Times"/>
              <a:sym typeface="Times"/>
            </a:endParaRPr>
          </a:p>
          <a:p>
            <a:pPr>
              <a:defRPr sz="3400"/>
            </a:pPr>
            <a:endParaRPr sz="1200">
              <a:latin typeface="Times"/>
              <a:ea typeface="Times"/>
              <a:cs typeface="Times"/>
              <a:sym typeface="Times"/>
            </a:endParaRPr>
          </a:p>
          <a:p>
            <a:pPr>
              <a:defRPr sz="3400"/>
            </a:pP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4398" t="15726" r="17889" b="11355"/>
          <a:stretch>
            <a:fillRect/>
          </a:stretch>
        </p:blipFill>
        <p:spPr>
          <a:xfrm>
            <a:off x="1587103" y="5967721"/>
            <a:ext cx="10702785" cy="648042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3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007" t="29918" r="14451" b="35640"/>
          <a:stretch>
            <a:fillRect/>
          </a:stretch>
        </p:blipFill>
        <p:spPr>
          <a:xfrm>
            <a:off x="13479528" y="5119507"/>
            <a:ext cx="9596554" cy="245302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3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925" t="15886" r="3483" b="10669"/>
          <a:stretch>
            <a:fillRect/>
          </a:stretch>
        </p:blipFill>
        <p:spPr>
          <a:xfrm>
            <a:off x="13772885" y="8224632"/>
            <a:ext cx="9264355" cy="421096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38" name="Line"/>
          <p:cNvSpPr/>
          <p:nvPr/>
        </p:nvSpPr>
        <p:spPr>
          <a:xfrm flipH="1">
            <a:off x="7997837" y="5411961"/>
            <a:ext cx="1217580" cy="73521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39" name="Group"/>
          <p:cNvSpPr/>
          <p:nvPr/>
        </p:nvSpPr>
        <p:spPr>
          <a:xfrm>
            <a:off x="8718967" y="5125080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440" name="Line"/>
          <p:cNvSpPr/>
          <p:nvPr/>
        </p:nvSpPr>
        <p:spPr>
          <a:xfrm flipH="1" flipV="1">
            <a:off x="17950262" y="7216914"/>
            <a:ext cx="900222" cy="55712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41" name="Group"/>
          <p:cNvSpPr/>
          <p:nvPr/>
        </p:nvSpPr>
        <p:spPr>
          <a:xfrm>
            <a:off x="18354034" y="7487158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442" name="Line"/>
          <p:cNvSpPr/>
          <p:nvPr/>
        </p:nvSpPr>
        <p:spPr>
          <a:xfrm flipH="1">
            <a:off x="19992147" y="10830628"/>
            <a:ext cx="991938" cy="120107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43" name="Group"/>
          <p:cNvSpPr/>
          <p:nvPr/>
        </p:nvSpPr>
        <p:spPr>
          <a:xfrm>
            <a:off x="20487633" y="10543747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ขั้นตอนการติดตั้ง Moodle บนเว็บเซิร์ฟเวอร์จำลอง (ต่อ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7100"/>
            </a:lvl1pPr>
          </a:lstStyle>
          <a:p>
            <a:pPr/>
            <a:r>
              <a:t>ขั้นตอนการติดตั้ง Moodle บนเว็บเซิร์ฟเวอร์จำลอง (ต่อ)</a:t>
            </a:r>
          </a:p>
        </p:txBody>
      </p:sp>
      <p:sp>
        <p:nvSpPr>
          <p:cNvPr id="446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7" name="4. ทำการติดตั้ง Moodle โดยดับเบิ้ลคลิกชุดติดตั้งที่ Save ไว้…"/>
          <p:cNvSpPr txBox="1"/>
          <p:nvPr/>
        </p:nvSpPr>
        <p:spPr>
          <a:xfrm>
            <a:off x="1486178" y="2902444"/>
            <a:ext cx="10452205" cy="225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400"/>
            </a:pPr>
            <a:r>
              <a:rPr b="1"/>
              <a:t>4.</a:t>
            </a:r>
            <a:r>
              <a:t> ทำการติดตั้ง Moodle โดยดับเบิ้ลคลิกชุดติดตั้งที่ Save ไว้</a:t>
            </a:r>
          </a:p>
          <a:p>
            <a:pPr>
              <a:defRPr sz="3400"/>
            </a:pPr>
            <a:r>
              <a:rPr b="1"/>
              <a:t>5.</a:t>
            </a:r>
            <a:r>
              <a:t> ระบบจะให้เลือกภาษาที่ใช้เลือกที่ English-Englisn แล้วคลิกที่ปุ่ม </a:t>
            </a:r>
            <a:r>
              <a:rPr b="1"/>
              <a:t>OK</a:t>
            </a:r>
          </a:p>
          <a:p>
            <a:pPr>
              <a:defRPr sz="3400"/>
            </a:pPr>
            <a:r>
              <a:rPr b="1"/>
              <a:t>6.</a:t>
            </a:r>
            <a:r>
              <a:t> จะปรากฎหน้าต่าง Setup แล้วคลิกที่ปุ่ม </a:t>
            </a:r>
            <a:r>
              <a:rPr b="1"/>
              <a:t>Next</a:t>
            </a:r>
            <a:endParaRPr b="1"/>
          </a:p>
          <a:p>
            <a:pPr>
              <a:defRPr sz="3400"/>
            </a:pP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4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2956" t="4378" r="4102" b="59896"/>
          <a:stretch>
            <a:fillRect/>
          </a:stretch>
        </p:blipFill>
        <p:spPr>
          <a:xfrm>
            <a:off x="2052710" y="5402851"/>
            <a:ext cx="8102445" cy="377933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4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2935" t="37595" r="42935" b="46715"/>
          <a:stretch>
            <a:fillRect/>
          </a:stretch>
        </p:blipFill>
        <p:spPr>
          <a:xfrm>
            <a:off x="4462137" y="9672372"/>
            <a:ext cx="4333576" cy="269782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5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2473" t="22269" r="31629" b="23552"/>
          <a:stretch>
            <a:fillRect/>
          </a:stretch>
        </p:blipFill>
        <p:spPr>
          <a:xfrm>
            <a:off x="13301794" y="4085851"/>
            <a:ext cx="9304027" cy="787295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51" name="Line"/>
          <p:cNvSpPr/>
          <p:nvPr/>
        </p:nvSpPr>
        <p:spPr>
          <a:xfrm flipH="1">
            <a:off x="20451525" y="10170228"/>
            <a:ext cx="673020" cy="131525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52" name="Group"/>
          <p:cNvSpPr/>
          <p:nvPr/>
        </p:nvSpPr>
        <p:spPr>
          <a:xfrm>
            <a:off x="20628094" y="9883347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453" name="Line"/>
          <p:cNvSpPr/>
          <p:nvPr/>
        </p:nvSpPr>
        <p:spPr>
          <a:xfrm>
            <a:off x="3503730" y="11845556"/>
            <a:ext cx="1431496" cy="24904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54" name="Group"/>
          <p:cNvSpPr/>
          <p:nvPr/>
        </p:nvSpPr>
        <p:spPr>
          <a:xfrm>
            <a:off x="3007281" y="11558675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455" name="Line"/>
          <p:cNvSpPr/>
          <p:nvPr/>
        </p:nvSpPr>
        <p:spPr>
          <a:xfrm flipH="1">
            <a:off x="9973884" y="6789360"/>
            <a:ext cx="1217581" cy="73521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56" name="Group"/>
          <p:cNvSpPr/>
          <p:nvPr/>
        </p:nvSpPr>
        <p:spPr>
          <a:xfrm>
            <a:off x="10695014" y="6502479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22272B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H Sarabun New"/>
        <a:ea typeface="TH Sarabun New"/>
        <a:cs typeface="TH Sarabun New"/>
      </a:majorFont>
      <a:minorFont>
        <a:latin typeface="TH Sarabun New"/>
        <a:ea typeface="TH Sarabun New"/>
        <a:cs typeface="TH Sarabun Ne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1C2C3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300" u="none" kumimoji="0" normalizeH="0">
            <a:ln>
              <a:noFill/>
            </a:ln>
            <a:solidFill>
              <a:srgbClr val="22272B"/>
            </a:solidFill>
            <a:effectLst/>
            <a:uFillTx/>
            <a:latin typeface="+mn-lt"/>
            <a:ea typeface="+mn-ea"/>
            <a:cs typeface="+mn-cs"/>
            <a:sym typeface="TH Sarabun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H Sarabun New"/>
        <a:ea typeface="TH Sarabun New"/>
        <a:cs typeface="TH Sarabun New"/>
      </a:majorFont>
      <a:minorFont>
        <a:latin typeface="TH Sarabun New"/>
        <a:ea typeface="TH Sarabun New"/>
        <a:cs typeface="TH Sarabun Ne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1C2C3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300" u="none" kumimoji="0" normalizeH="0">
            <a:ln>
              <a:noFill/>
            </a:ln>
            <a:solidFill>
              <a:srgbClr val="22272B"/>
            </a:solidFill>
            <a:effectLst/>
            <a:uFillTx/>
            <a:latin typeface="+mn-lt"/>
            <a:ea typeface="+mn-ea"/>
            <a:cs typeface="+mn-cs"/>
            <a:sym typeface="TH Sarabun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