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1pPr>
    <a:lvl2pPr marL="0" marR="0" indent="228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2pPr>
    <a:lvl3pPr marL="0" marR="0" indent="457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3pPr>
    <a:lvl4pPr marL="0" marR="0" indent="685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4pPr>
    <a:lvl5pPr marL="0" marR="0" indent="9144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5pPr>
    <a:lvl6pPr marL="0" marR="0" indent="11430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6pPr>
    <a:lvl7pPr marL="0" marR="0" indent="13716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7pPr>
    <a:lvl8pPr marL="0" marR="0" indent="16002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8pPr>
    <a:lvl9pPr marL="0" marR="0" indent="1828800" algn="l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300" u="none" kumimoji="0" normalizeH="0">
        <a:ln>
          <a:noFill/>
        </a:ln>
        <a:solidFill>
          <a:srgbClr val="22272B"/>
        </a:solidFill>
        <a:effectLst/>
        <a:uFillTx/>
        <a:latin typeface="+mn-lt"/>
        <a:ea typeface="+mn-ea"/>
        <a:cs typeface="+mn-cs"/>
        <a:sym typeface="TH Sarabun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Gill Sans"/>
          <a:ea typeface="Gill Sans"/>
          <a:cs typeface="Gill Sans"/>
        </a:font>
        <a:srgbClr val="000000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solidFill>
            <a:srgbClr val="ECF8F5"/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12700" cap="flat">
              <a:solidFill>
                <a:srgbClr val="799293"/>
              </a:solidFill>
              <a:prstDash val="solid"/>
              <a:miter lim="400000"/>
            </a:ln>
          </a:left>
          <a:right>
            <a:ln w="12700" cap="flat">
              <a:solidFill>
                <a:srgbClr val="799293"/>
              </a:solidFill>
              <a:prstDash val="solid"/>
              <a:miter lim="400000"/>
            </a:ln>
          </a:right>
          <a:top>
            <a:ln w="12700" cap="flat">
              <a:solidFill>
                <a:srgbClr val="799293"/>
              </a:solidFill>
              <a:prstDash val="solid"/>
              <a:miter lim="400000"/>
            </a:ln>
          </a:top>
          <a:bottom>
            <a:ln w="12700" cap="flat">
              <a:solidFill>
                <a:srgbClr val="799293"/>
              </a:solidFill>
              <a:prstDash val="solid"/>
              <a:miter lim="400000"/>
            </a:ln>
          </a:bottom>
          <a:insideH>
            <a:ln w="12700" cap="flat">
              <a:solidFill>
                <a:srgbClr val="799293"/>
              </a:solidFill>
              <a:prstDash val="solid"/>
              <a:miter lim="400000"/>
            </a:ln>
          </a:insideH>
          <a:insideV>
            <a:ln w="12700" cap="flat">
              <a:solidFill>
                <a:srgbClr val="799293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def" i="de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def" i="de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684024"/>
          <c:y val="0.0506587"/>
          <c:w val="0.913139"/>
          <c:h val="0.86490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EEF8F6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17.000000</c:v>
                </c:pt>
                <c:pt idx="1">
                  <c:v>26.000000</c:v>
                </c:pt>
                <c:pt idx="2">
                  <c:v>53.000000</c:v>
                </c:pt>
                <c:pt idx="3">
                  <c:v>96.000000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rgbClr val="A1C2C3"/>
            </a:solidFill>
            <a:ln w="12700" cap="flat">
              <a:noFill/>
              <a:miter lim="400000"/>
            </a:ln>
            <a:effectLst/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5164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55.000000</c:v>
                </c:pt>
                <c:pt idx="1">
                  <c:v>43.000000</c:v>
                </c:pt>
                <c:pt idx="2">
                  <c:v>70.000000</c:v>
                </c:pt>
                <c:pt idx="3">
                  <c:v>58.000000</c:v>
                </c:pt>
              </c:numCache>
            </c:numRef>
          </c:val>
        </c:ser>
        <c:gapWidth val="40"/>
        <c:overlap val="0"/>
        <c:axId val="2094734552"/>
        <c:axId val="2094734553"/>
      </c:barChart>
      <c:catAx>
        <c:axId val="209473455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12700" cap="flat">
            <a:solidFill>
              <a:srgbClr val="799293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b"/>
        <c:majorGridlines>
          <c:spPr>
            <a:ln w="12700" cap="flat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high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>
              <a:defRPr b="0" i="0" strike="noStrike" sz="2200" u="none">
                <a:solidFill>
                  <a:srgbClr val="799293"/>
                </a:solidFill>
                <a:latin typeface="Gill Sans Light"/>
              </a:defRPr>
            </a:pPr>
          </a:p>
        </c:txPr>
        <c:crossAx val="2094734552"/>
        <c:crosses val="autoZero"/>
        <c:crossBetween val="between"/>
        <c:majorUnit val="25"/>
        <c:minorUnit val="12.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05"/>
          <c:y val="0.005"/>
          <c:w val="0.99"/>
          <c:h val="0.987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2703D"/>
            </a:solidFill>
            <a:ln w="12700" cap="flat">
              <a:noFill/>
              <a:miter lim="400000"/>
            </a:ln>
            <a:effectLst/>
          </c:spPr>
          <c:explosion val="0"/>
          <c:dPt>
            <c:idx val="0"/>
            <c:explosion val="0"/>
            <c:spPr>
              <a:solidFill>
                <a:srgbClr val="F2703D"/>
              </a:solidFill>
              <a:ln w="12700" cap="flat">
                <a:noFill/>
                <a:miter lim="400000"/>
              </a:ln>
              <a:effectLst/>
            </c:spPr>
          </c:dPt>
          <c:dPt>
            <c:idx val="1"/>
            <c:explosion val="0"/>
            <c:spPr>
              <a:solidFill>
                <a:srgbClr val="EEF8F6"/>
              </a:solidFill>
              <a:ln w="12700" cap="flat">
                <a:noFill/>
                <a:miter lim="400000"/>
              </a:ln>
              <a:effectLst/>
            </c:spPr>
          </c:dPt>
          <c:dPt>
            <c:idx val="2"/>
            <c:explosion val="0"/>
            <c:spPr>
              <a:solidFill>
                <a:srgbClr val="A1C2C3"/>
              </a:solidFill>
              <a:ln w="12700" cap="flat">
                <a:noFill/>
                <a:miter lim="400000"/>
              </a:ln>
              <a:effectLst/>
            </c:spPr>
          </c:dPt>
          <c:dPt>
            <c:idx val="3"/>
            <c:explosion val="0"/>
            <c:spPr>
              <a:solidFill>
                <a:srgbClr val="96B4B6"/>
              </a:solidFill>
              <a:ln w="12700" cap="flat">
                <a:noFill/>
                <a:miter lim="400000"/>
              </a:ln>
              <a:effectLst/>
            </c:spPr>
          </c:dPt>
          <c:dPt>
            <c:idx val="4"/>
            <c:explosion val="0"/>
            <c:spPr>
              <a:solidFill>
                <a:srgbClr val="89A4A6"/>
              </a:solidFill>
              <a:ln w="12700" cap="flat">
                <a:noFill/>
                <a:miter lim="400000"/>
              </a:ln>
              <a:effectLst/>
            </c:spPr>
          </c:dPt>
          <c:dPt>
            <c:idx val="5"/>
            <c:explosion val="0"/>
            <c:spPr>
              <a:solidFill>
                <a:srgbClr val="799293"/>
              </a:solidFill>
              <a:ln w="12700" cap="flat">
                <a:noFill/>
                <a:miter lim="400000"/>
              </a:ln>
              <a:effectLst/>
            </c:spPr>
          </c:dPt>
          <c:dLbls>
            <c:dLbl>
              <c:idx val="0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5"/>
              <c:numFmt formatCode="0%" sourceLinked="0"/>
              <c:txPr>
                <a:bodyPr/>
                <a:lstStyle/>
                <a:p>
                  <a:pPr>
                    <a:defRPr b="0" i="0" strike="noStrike" sz="3200" u="none">
                      <a:solidFill>
                        <a:srgbClr val="FFFFFF"/>
                      </a:solidFill>
                      <a:effectLst>
                        <a:outerShdw sx="100000" sy="100000" kx="0" ky="0" algn="tl" rotWithShape="1" blurRad="127000" dist="67896" dir="2388334">
                          <a:srgbClr val="000000">
                            <a:alpha val="79310"/>
                          </a:srgbClr>
                        </a:outerShdw>
                      </a:effectLst>
                      <a:latin typeface="Gill Sans"/>
                    </a:defRPr>
                  </a:pPr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b="0" i="0" strike="noStrike" sz="32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67896" dir="2388334">
                        <a:srgbClr val="000000">
                          <a:alpha val="79310"/>
                        </a:srgbClr>
                      </a:outerShdw>
                    </a:effectLst>
                    <a:latin typeface="Gill San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leaderLines>
              <c:spPr>
                <a:noFill/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</c:dLbls>
          <c:cat>
            <c:strRef>
              <c:f>Sheet1!$B$1:$G$1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strCache>
            </c:strRef>
          </c:cat>
          <c:val>
            <c:numRef>
              <c:f>Sheet1!$B$2:$G$2</c:f>
              <c:numCache>
                <c:ptCount val="6"/>
                <c:pt idx="0">
                  <c:v>91.000000</c:v>
                </c:pt>
                <c:pt idx="1">
                  <c:v>76.000000</c:v>
                </c:pt>
                <c:pt idx="2">
                  <c:v>28.000000</c:v>
                </c:pt>
                <c:pt idx="3">
                  <c:v>26.000000</c:v>
                </c:pt>
                <c:pt idx="4">
                  <c:v>21.000000</c:v>
                </c:pt>
                <c:pt idx="5">
                  <c:v>18.000000</c:v>
                </c:pt>
              </c:numCache>
            </c:numRef>
          </c:val>
        </c:ser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Shape 3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800100" latinLnBrk="0">
      <a:defRPr sz="2200">
        <a:latin typeface="Lucida Grande"/>
        <a:ea typeface="Lucida Grande"/>
        <a:cs typeface="Lucida Grande"/>
        <a:sym typeface="Lucida Grande"/>
      </a:defRPr>
    </a:lvl1pPr>
    <a:lvl2pPr defTabSz="800100" latinLnBrk="0">
      <a:defRPr sz="2200">
        <a:latin typeface="Lucida Grande"/>
        <a:ea typeface="Lucida Grande"/>
        <a:cs typeface="Lucida Grande"/>
        <a:sym typeface="Lucida Grande"/>
      </a:defRPr>
    </a:lvl2pPr>
    <a:lvl3pPr defTabSz="800100" latinLnBrk="0">
      <a:defRPr sz="2200">
        <a:latin typeface="Lucida Grande"/>
        <a:ea typeface="Lucida Grande"/>
        <a:cs typeface="Lucida Grande"/>
        <a:sym typeface="Lucida Grande"/>
      </a:defRPr>
    </a:lvl3pPr>
    <a:lvl4pPr defTabSz="800100" latinLnBrk="0">
      <a:defRPr sz="2200">
        <a:latin typeface="Lucida Grande"/>
        <a:ea typeface="Lucida Grande"/>
        <a:cs typeface="Lucida Grande"/>
        <a:sym typeface="Lucida Grande"/>
      </a:defRPr>
    </a:lvl4pPr>
    <a:lvl5pPr defTabSz="800100" latinLnBrk="0">
      <a:defRPr sz="2200">
        <a:latin typeface="Lucida Grande"/>
        <a:ea typeface="Lucida Grande"/>
        <a:cs typeface="Lucida Grande"/>
        <a:sym typeface="Lucida Grande"/>
      </a:defRPr>
    </a:lvl5pPr>
    <a:lvl6pPr defTabSz="800100" latinLnBrk="0">
      <a:defRPr sz="2200">
        <a:latin typeface="Lucida Grande"/>
        <a:ea typeface="Lucida Grande"/>
        <a:cs typeface="Lucida Grande"/>
        <a:sym typeface="Lucida Grande"/>
      </a:defRPr>
    </a:lvl6pPr>
    <a:lvl7pPr defTabSz="800100" latinLnBrk="0">
      <a:defRPr sz="2200">
        <a:latin typeface="Lucida Grande"/>
        <a:ea typeface="Lucida Grande"/>
        <a:cs typeface="Lucida Grande"/>
        <a:sym typeface="Lucida Grande"/>
      </a:defRPr>
    </a:lvl7pPr>
    <a:lvl8pPr defTabSz="800100" latinLnBrk="0">
      <a:defRPr sz="2200">
        <a:latin typeface="Lucida Grande"/>
        <a:ea typeface="Lucida Grande"/>
        <a:cs typeface="Lucida Grande"/>
        <a:sym typeface="Lucida Grande"/>
      </a:defRPr>
    </a:lvl8pPr>
    <a:lvl9pPr defTabSz="8001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3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Image"/>
          <p:cNvSpPr/>
          <p:nvPr>
            <p:ph type="pic" idx="15"/>
          </p:nvPr>
        </p:nvSpPr>
        <p:spPr>
          <a:xfrm>
            <a:off x="460587" y="463551"/>
            <a:ext cx="23431501" cy="1757362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"/>
          <p:cNvSpPr/>
          <p:nvPr/>
        </p:nvSpPr>
        <p:spPr>
          <a:xfrm flipH="1" rot="10800000">
            <a:off x="596900" y="80391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4" name="Image"/>
          <p:cNvSpPr/>
          <p:nvPr>
            <p:ph type="pic" idx="13"/>
          </p:nvPr>
        </p:nvSpPr>
        <p:spPr>
          <a:xfrm>
            <a:off x="470535" y="-3984387"/>
            <a:ext cx="23435732" cy="17576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25" name="San Francisco"/>
          <p:cNvSpPr/>
          <p:nvPr>
            <p:ph type="body" sz="quarter" idx="14"/>
          </p:nvPr>
        </p:nvSpPr>
        <p:spPr>
          <a:xfrm>
            <a:off x="1485900" y="10960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26" name="Shape"/>
          <p:cNvSpPr/>
          <p:nvPr>
            <p:ph type="body" sz="quarter" idx="15"/>
          </p:nvPr>
        </p:nvSpPr>
        <p:spPr>
          <a:xfrm>
            <a:off x="596900" y="10944821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7" name="Circle"/>
          <p:cNvSpPr/>
          <p:nvPr>
            <p:ph type="body" sz="quarter" idx="16"/>
          </p:nvPr>
        </p:nvSpPr>
        <p:spPr>
          <a:xfrm>
            <a:off x="18351500" y="462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28" name="Circle"/>
          <p:cNvSpPr/>
          <p:nvPr>
            <p:ph type="body" sz="quarter" idx="17"/>
          </p:nvPr>
        </p:nvSpPr>
        <p:spPr>
          <a:xfrm>
            <a:off x="18796000" y="506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9" name="iriure"/>
          <p:cNvSpPr/>
          <p:nvPr>
            <p:ph type="body" sz="quarter" idx="18"/>
          </p:nvPr>
        </p:nvSpPr>
        <p:spPr>
          <a:xfrm>
            <a:off x="18732500" y="584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30" name="Shape"/>
          <p:cNvSpPr/>
          <p:nvPr>
            <p:ph type="body" sz="quarter" idx="19"/>
          </p:nvPr>
        </p:nvSpPr>
        <p:spPr>
          <a:xfrm>
            <a:off x="18707100" y="586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1" name="Your City"/>
          <p:cNvSpPr/>
          <p:nvPr>
            <p:ph type="body" sz="quarter" idx="20"/>
          </p:nvPr>
        </p:nvSpPr>
        <p:spPr>
          <a:xfrm>
            <a:off x="18973800" y="660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32" name="Circle"/>
          <p:cNvSpPr/>
          <p:nvPr>
            <p:ph type="body" sz="quarter" idx="21"/>
          </p:nvPr>
        </p:nvSpPr>
        <p:spPr>
          <a:xfrm>
            <a:off x="18732500" y="500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3" name="Amet"/>
          <p:cNvSpPr/>
          <p:nvPr>
            <p:ph type="body" sz="quarter" idx="22"/>
          </p:nvPr>
        </p:nvSpPr>
        <p:spPr>
          <a:xfrm>
            <a:off x="20180300" y="544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34" name="Esse"/>
          <p:cNvSpPr/>
          <p:nvPr>
            <p:ph type="body" sz="quarter" idx="23"/>
          </p:nvPr>
        </p:nvSpPr>
        <p:spPr>
          <a:xfrm>
            <a:off x="18770600" y="544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35" name="Shape"/>
          <p:cNvSpPr/>
          <p:nvPr>
            <p:ph type="body" sz="quarter" idx="24"/>
          </p:nvPr>
        </p:nvSpPr>
        <p:spPr>
          <a:xfrm flipH="1">
            <a:off x="20561300" y="58632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6" name="="/>
          <p:cNvSpPr/>
          <p:nvPr>
            <p:ph type="body" sz="quarter" idx="25"/>
          </p:nvPr>
        </p:nvSpPr>
        <p:spPr>
          <a:xfrm rot="10800000">
            <a:off x="19570700" y="528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37" name="Title Text"/>
          <p:cNvSpPr txBox="1"/>
          <p:nvPr>
            <p:ph type="title"/>
          </p:nvPr>
        </p:nvSpPr>
        <p:spPr>
          <a:xfrm>
            <a:off x="927100" y="7924800"/>
            <a:ext cx="22479000" cy="2819400"/>
          </a:xfrm>
          <a:prstGeom prst="rect">
            <a:avLst/>
          </a:prstGeom>
          <a:ln>
            <a:solidFill>
              <a:srgbClr val="F8FCFB"/>
            </a:solidFill>
          </a:ln>
        </p:spPr>
        <p:txBody>
          <a:bodyPr/>
          <a:lstStyle>
            <a:lvl1pPr algn="l">
              <a:defRPr sz="194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"/>
          <p:cNvSpPr/>
          <p:nvPr/>
        </p:nvSpPr>
        <p:spPr>
          <a:xfrm>
            <a:off x="596900" y="5842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46" name="Image"/>
          <p:cNvSpPr/>
          <p:nvPr>
            <p:ph type="pic" idx="13"/>
          </p:nvPr>
        </p:nvSpPr>
        <p:spPr>
          <a:xfrm>
            <a:off x="493394" y="2729981"/>
            <a:ext cx="23418802" cy="17564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7" name="Image"/>
          <p:cNvSpPr/>
          <p:nvPr>
            <p:ph type="pic" sz="half" idx="14"/>
          </p:nvPr>
        </p:nvSpPr>
        <p:spPr>
          <a:xfrm>
            <a:off x="12928600" y="3531337"/>
            <a:ext cx="10989734" cy="82423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48" name="San Francisco"/>
          <p:cNvSpPr/>
          <p:nvPr>
            <p:ph type="body" sz="quarter" idx="15"/>
          </p:nvPr>
        </p:nvSpPr>
        <p:spPr>
          <a:xfrm>
            <a:off x="1485900" y="40259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49" name="Shape"/>
          <p:cNvSpPr/>
          <p:nvPr>
            <p:ph type="body" sz="quarter" idx="16"/>
          </p:nvPr>
        </p:nvSpPr>
        <p:spPr>
          <a:xfrm>
            <a:off x="596900" y="4015383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0" name="Image"/>
          <p:cNvSpPr/>
          <p:nvPr>
            <p:ph type="pic" sz="half" idx="17"/>
          </p:nvPr>
        </p:nvSpPr>
        <p:spPr>
          <a:xfrm>
            <a:off x="409909" y="2959883"/>
            <a:ext cx="12479867" cy="9359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51" name="Circle"/>
          <p:cNvSpPr/>
          <p:nvPr>
            <p:ph type="body" sz="quarter" idx="18"/>
          </p:nvPr>
        </p:nvSpPr>
        <p:spPr>
          <a:xfrm>
            <a:off x="18376900" y="41656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52" name="Circle"/>
          <p:cNvSpPr/>
          <p:nvPr>
            <p:ph type="body" sz="quarter" idx="19"/>
          </p:nvPr>
        </p:nvSpPr>
        <p:spPr>
          <a:xfrm>
            <a:off x="18821400" y="46101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3" name="iriure"/>
          <p:cNvSpPr/>
          <p:nvPr>
            <p:ph type="body" sz="quarter" idx="20"/>
          </p:nvPr>
        </p:nvSpPr>
        <p:spPr>
          <a:xfrm>
            <a:off x="18757900" y="53848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54" name="Shape"/>
          <p:cNvSpPr/>
          <p:nvPr>
            <p:ph type="body" sz="quarter" idx="21"/>
          </p:nvPr>
        </p:nvSpPr>
        <p:spPr>
          <a:xfrm>
            <a:off x="18732500" y="54111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5" name="Your City"/>
          <p:cNvSpPr/>
          <p:nvPr>
            <p:ph type="body" sz="quarter" idx="22"/>
          </p:nvPr>
        </p:nvSpPr>
        <p:spPr>
          <a:xfrm>
            <a:off x="18999200" y="61468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56" name="Circle"/>
          <p:cNvSpPr/>
          <p:nvPr>
            <p:ph type="body" sz="quarter" idx="23"/>
          </p:nvPr>
        </p:nvSpPr>
        <p:spPr>
          <a:xfrm>
            <a:off x="18757900" y="45466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7" name="Amet"/>
          <p:cNvSpPr/>
          <p:nvPr>
            <p:ph type="body" sz="quarter" idx="24"/>
          </p:nvPr>
        </p:nvSpPr>
        <p:spPr>
          <a:xfrm>
            <a:off x="20205700" y="49911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58" name="Esse"/>
          <p:cNvSpPr/>
          <p:nvPr>
            <p:ph type="body" sz="quarter" idx="25"/>
          </p:nvPr>
        </p:nvSpPr>
        <p:spPr>
          <a:xfrm>
            <a:off x="18796000" y="49911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59" name="Shape"/>
          <p:cNvSpPr/>
          <p:nvPr>
            <p:ph type="body" sz="quarter" idx="26"/>
          </p:nvPr>
        </p:nvSpPr>
        <p:spPr>
          <a:xfrm flipH="1">
            <a:off x="20586700" y="54060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0" name="="/>
          <p:cNvSpPr/>
          <p:nvPr>
            <p:ph type="body" sz="quarter" idx="27"/>
          </p:nvPr>
        </p:nvSpPr>
        <p:spPr>
          <a:xfrm rot="10800000">
            <a:off x="19596100" y="48260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61" name="Title Text"/>
          <p:cNvSpPr txBox="1"/>
          <p:nvPr>
            <p:ph type="title"/>
          </p:nvPr>
        </p:nvSpPr>
        <p:spPr>
          <a:xfrm>
            <a:off x="927100" y="838200"/>
            <a:ext cx="22479000" cy="2895600"/>
          </a:xfrm>
          <a:prstGeom prst="rect">
            <a:avLst/>
          </a:prstGeom>
          <a:ln>
            <a:solidFill>
              <a:srgbClr val="F4FAF9"/>
            </a:solidFill>
          </a:ln>
        </p:spPr>
        <p:txBody>
          <a:bodyPr/>
          <a:lstStyle>
            <a:lvl1pPr algn="l">
              <a:defRPr sz="194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"/>
          <p:cNvSpPr/>
          <p:nvPr/>
        </p:nvSpPr>
        <p:spPr>
          <a:xfrm>
            <a:off x="596900" y="5334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0" name="San Francisco"/>
          <p:cNvSpPr/>
          <p:nvPr>
            <p:ph type="body" sz="quarter" idx="13"/>
          </p:nvPr>
        </p:nvSpPr>
        <p:spPr>
          <a:xfrm>
            <a:off x="1485900" y="35814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71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2" name="Image"/>
          <p:cNvSpPr/>
          <p:nvPr>
            <p:ph type="pic" idx="15"/>
          </p:nvPr>
        </p:nvSpPr>
        <p:spPr>
          <a:xfrm>
            <a:off x="9442994" y="419100"/>
            <a:ext cx="17195801" cy="1289685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73" name="Circle"/>
          <p:cNvSpPr/>
          <p:nvPr>
            <p:ph type="body" sz="quarter" idx="16"/>
          </p:nvPr>
        </p:nvSpPr>
        <p:spPr>
          <a:xfrm>
            <a:off x="10807700" y="84328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74" name="Circle"/>
          <p:cNvSpPr/>
          <p:nvPr>
            <p:ph type="body" sz="quarter" idx="17"/>
          </p:nvPr>
        </p:nvSpPr>
        <p:spPr>
          <a:xfrm>
            <a:off x="11252200" y="88773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5" name="iriure"/>
          <p:cNvSpPr/>
          <p:nvPr>
            <p:ph type="body" sz="quarter" idx="18"/>
          </p:nvPr>
        </p:nvSpPr>
        <p:spPr>
          <a:xfrm>
            <a:off x="11188700" y="96520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76" name="Shape"/>
          <p:cNvSpPr/>
          <p:nvPr>
            <p:ph type="body" sz="quarter" idx="19"/>
          </p:nvPr>
        </p:nvSpPr>
        <p:spPr>
          <a:xfrm>
            <a:off x="11163300" y="96783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7" name="Your City"/>
          <p:cNvSpPr/>
          <p:nvPr>
            <p:ph type="body" sz="quarter" idx="20"/>
          </p:nvPr>
        </p:nvSpPr>
        <p:spPr>
          <a:xfrm>
            <a:off x="11430000" y="104140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78" name="Circle"/>
          <p:cNvSpPr/>
          <p:nvPr>
            <p:ph type="body" sz="quarter" idx="21"/>
          </p:nvPr>
        </p:nvSpPr>
        <p:spPr>
          <a:xfrm>
            <a:off x="11188700" y="88138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79" name="Amet"/>
          <p:cNvSpPr/>
          <p:nvPr>
            <p:ph type="body" sz="quarter" idx="22"/>
          </p:nvPr>
        </p:nvSpPr>
        <p:spPr>
          <a:xfrm>
            <a:off x="12636500" y="92583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80" name="Esse"/>
          <p:cNvSpPr/>
          <p:nvPr>
            <p:ph type="body" sz="quarter" idx="23"/>
          </p:nvPr>
        </p:nvSpPr>
        <p:spPr>
          <a:xfrm>
            <a:off x="11226800" y="92583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81" name="Shape"/>
          <p:cNvSpPr/>
          <p:nvPr>
            <p:ph type="body" sz="quarter" idx="24"/>
          </p:nvPr>
        </p:nvSpPr>
        <p:spPr>
          <a:xfrm flipH="1">
            <a:off x="13017500" y="96732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="/>
          <p:cNvSpPr/>
          <p:nvPr>
            <p:ph type="body" sz="quarter" idx="25"/>
          </p:nvPr>
        </p:nvSpPr>
        <p:spPr>
          <a:xfrm rot="10800000">
            <a:off x="12026900" y="90932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83" name="Title Text"/>
          <p:cNvSpPr txBox="1"/>
          <p:nvPr>
            <p:ph type="title"/>
          </p:nvPr>
        </p:nvSpPr>
        <p:spPr>
          <a:xfrm>
            <a:off x="1397000" y="990600"/>
            <a:ext cx="10680700" cy="28956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sz="quarter" idx="1"/>
          </p:nvPr>
        </p:nvSpPr>
        <p:spPr>
          <a:xfrm>
            <a:off x="1397000" y="5118100"/>
            <a:ext cx="10680700" cy="39116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200"/>
            </a:lvl1pPr>
            <a:lvl2pPr marL="0" indent="0">
              <a:spcBef>
                <a:spcPts val="0"/>
              </a:spcBef>
              <a:buSzTx/>
              <a:buNone/>
              <a:defRPr sz="4200"/>
            </a:lvl2pPr>
            <a:lvl3pPr marL="0" indent="0">
              <a:spcBef>
                <a:spcPts val="0"/>
              </a:spcBef>
              <a:buSzTx/>
              <a:buNone/>
              <a:defRPr sz="4200"/>
            </a:lvl3pPr>
            <a:lvl4pPr marL="0" indent="0">
              <a:spcBef>
                <a:spcPts val="0"/>
              </a:spcBef>
              <a:buSzTx/>
              <a:buNone/>
              <a:defRPr sz="4200"/>
            </a:lvl4pPr>
            <a:lvl5pPr marL="0" indent="0">
              <a:spcBef>
                <a:spcPts val="0"/>
              </a:spcBef>
              <a:buSzTx/>
              <a:buNone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4 U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93" name="San Francisco"/>
          <p:cNvSpPr/>
          <p:nvPr>
            <p:ph type="body" sz="quarter" idx="13"/>
          </p:nvPr>
        </p:nvSpPr>
        <p:spPr>
          <a:xfrm>
            <a:off x="1485900" y="31115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94" name="Shape"/>
          <p:cNvSpPr/>
          <p:nvPr>
            <p:ph type="body" sz="quarter" idx="14"/>
          </p:nvPr>
        </p:nvSpPr>
        <p:spPr>
          <a:xfrm>
            <a:off x="596900" y="3104555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5" name="Image"/>
          <p:cNvSpPr/>
          <p:nvPr>
            <p:ph type="pic" idx="15"/>
          </p:nvPr>
        </p:nvSpPr>
        <p:spPr>
          <a:xfrm>
            <a:off x="440096" y="-2116137"/>
            <a:ext cx="23469601" cy="176022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6" name="Image"/>
          <p:cNvSpPr/>
          <p:nvPr>
            <p:ph type="pic" idx="16"/>
          </p:nvPr>
        </p:nvSpPr>
        <p:spPr>
          <a:xfrm>
            <a:off x="487298" y="-177800"/>
            <a:ext cx="23418796" cy="175641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7" name="Image"/>
          <p:cNvSpPr/>
          <p:nvPr>
            <p:ph type="pic" idx="17"/>
          </p:nvPr>
        </p:nvSpPr>
        <p:spPr>
          <a:xfrm>
            <a:off x="483486" y="1703597"/>
            <a:ext cx="23406101" cy="175545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8" name="Image"/>
          <p:cNvSpPr/>
          <p:nvPr>
            <p:ph type="pic" idx="18"/>
          </p:nvPr>
        </p:nvSpPr>
        <p:spPr>
          <a:xfrm>
            <a:off x="502706" y="3605418"/>
            <a:ext cx="23418801" cy="1756410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99" name="Circle"/>
          <p:cNvSpPr/>
          <p:nvPr>
            <p:ph type="body" sz="quarter" idx="19"/>
          </p:nvPr>
        </p:nvSpPr>
        <p:spPr>
          <a:xfrm>
            <a:off x="17894300" y="42799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00" name="Circle"/>
          <p:cNvSpPr/>
          <p:nvPr>
            <p:ph type="body" sz="quarter" idx="20"/>
          </p:nvPr>
        </p:nvSpPr>
        <p:spPr>
          <a:xfrm>
            <a:off x="18338800" y="47244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1" name="iriure"/>
          <p:cNvSpPr/>
          <p:nvPr>
            <p:ph type="body" sz="quarter" idx="21"/>
          </p:nvPr>
        </p:nvSpPr>
        <p:spPr>
          <a:xfrm>
            <a:off x="18275300" y="54991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02" name="Shape"/>
          <p:cNvSpPr/>
          <p:nvPr>
            <p:ph type="body" sz="quarter" idx="22"/>
          </p:nvPr>
        </p:nvSpPr>
        <p:spPr>
          <a:xfrm>
            <a:off x="18249900" y="55254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3" name="Your City"/>
          <p:cNvSpPr/>
          <p:nvPr>
            <p:ph type="body" sz="quarter" idx="23"/>
          </p:nvPr>
        </p:nvSpPr>
        <p:spPr>
          <a:xfrm>
            <a:off x="18516600" y="62611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04" name="Circle"/>
          <p:cNvSpPr/>
          <p:nvPr>
            <p:ph type="body" sz="quarter" idx="24"/>
          </p:nvPr>
        </p:nvSpPr>
        <p:spPr>
          <a:xfrm>
            <a:off x="18275300" y="46609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Amet"/>
          <p:cNvSpPr/>
          <p:nvPr>
            <p:ph type="body" sz="quarter" idx="25"/>
          </p:nvPr>
        </p:nvSpPr>
        <p:spPr>
          <a:xfrm>
            <a:off x="19723100" y="51054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06" name="Esse"/>
          <p:cNvSpPr/>
          <p:nvPr>
            <p:ph type="body" sz="quarter" idx="26"/>
          </p:nvPr>
        </p:nvSpPr>
        <p:spPr>
          <a:xfrm>
            <a:off x="18313400" y="51054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07" name="Shape"/>
          <p:cNvSpPr/>
          <p:nvPr>
            <p:ph type="body" sz="quarter" idx="27"/>
          </p:nvPr>
        </p:nvSpPr>
        <p:spPr>
          <a:xfrm flipH="1">
            <a:off x="20104100" y="55203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8" name="="/>
          <p:cNvSpPr/>
          <p:nvPr>
            <p:ph type="body" sz="quarter" idx="28"/>
          </p:nvPr>
        </p:nvSpPr>
        <p:spPr>
          <a:xfrm rot="10800000">
            <a:off x="19113500" y="49403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1485900" y="762000"/>
            <a:ext cx="21412200" cy="2209800"/>
          </a:xfrm>
          <a:prstGeom prst="rect">
            <a:avLst/>
          </a:prstGeom>
          <a:ln>
            <a:solidFill>
              <a:srgbClr val="EFF8F6"/>
            </a:solidFill>
          </a:ln>
        </p:spPr>
        <p:txBody>
          <a:bodyPr/>
          <a:lstStyle>
            <a:lvl1pPr algn="l">
              <a:defRPr sz="130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s - 2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Rectangle"/>
          <p:cNvSpPr/>
          <p:nvPr/>
        </p:nvSpPr>
        <p:spPr>
          <a:xfrm>
            <a:off x="596900" y="584200"/>
            <a:ext cx="23164800" cy="49530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18" name="San Francisco"/>
          <p:cNvSpPr/>
          <p:nvPr>
            <p:ph type="body" sz="quarter" idx="13"/>
          </p:nvPr>
        </p:nvSpPr>
        <p:spPr>
          <a:xfrm>
            <a:off x="1485900" y="37465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19" name="Shape"/>
          <p:cNvSpPr/>
          <p:nvPr>
            <p:ph type="body" sz="quarter" idx="14"/>
          </p:nvPr>
        </p:nvSpPr>
        <p:spPr>
          <a:xfrm>
            <a:off x="596900" y="3747492"/>
            <a:ext cx="546100" cy="5842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0" name="Image"/>
          <p:cNvSpPr/>
          <p:nvPr>
            <p:ph type="pic" idx="15"/>
          </p:nvPr>
        </p:nvSpPr>
        <p:spPr>
          <a:xfrm>
            <a:off x="12725400" y="489131"/>
            <a:ext cx="17170400" cy="128778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1" name="Image"/>
          <p:cNvSpPr/>
          <p:nvPr>
            <p:ph type="pic" idx="16"/>
          </p:nvPr>
        </p:nvSpPr>
        <p:spPr>
          <a:xfrm>
            <a:off x="7485019" y="476794"/>
            <a:ext cx="17173304" cy="12879979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22" name="Circle"/>
          <p:cNvSpPr/>
          <p:nvPr>
            <p:ph type="body" sz="quarter" idx="17"/>
          </p:nvPr>
        </p:nvSpPr>
        <p:spPr>
          <a:xfrm>
            <a:off x="12230100" y="43307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23" name="Circle"/>
          <p:cNvSpPr/>
          <p:nvPr>
            <p:ph type="body" sz="quarter" idx="18"/>
          </p:nvPr>
        </p:nvSpPr>
        <p:spPr>
          <a:xfrm>
            <a:off x="12674600" y="47752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4" name="iriure"/>
          <p:cNvSpPr/>
          <p:nvPr>
            <p:ph type="body" sz="quarter" idx="19"/>
          </p:nvPr>
        </p:nvSpPr>
        <p:spPr>
          <a:xfrm>
            <a:off x="12611100" y="55499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25" name="Shape"/>
          <p:cNvSpPr/>
          <p:nvPr>
            <p:ph type="body" sz="quarter" idx="20"/>
          </p:nvPr>
        </p:nvSpPr>
        <p:spPr>
          <a:xfrm>
            <a:off x="12585700" y="55762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Your City"/>
          <p:cNvSpPr/>
          <p:nvPr>
            <p:ph type="body" sz="quarter" idx="21"/>
          </p:nvPr>
        </p:nvSpPr>
        <p:spPr>
          <a:xfrm>
            <a:off x="12852400" y="63119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27" name="Circle"/>
          <p:cNvSpPr/>
          <p:nvPr>
            <p:ph type="body" sz="quarter" idx="22"/>
          </p:nvPr>
        </p:nvSpPr>
        <p:spPr>
          <a:xfrm>
            <a:off x="12611100" y="47117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8" name="Amet"/>
          <p:cNvSpPr/>
          <p:nvPr>
            <p:ph type="body" sz="quarter" idx="23"/>
          </p:nvPr>
        </p:nvSpPr>
        <p:spPr>
          <a:xfrm>
            <a:off x="14058900" y="51562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29" name="Esse"/>
          <p:cNvSpPr/>
          <p:nvPr>
            <p:ph type="body" sz="quarter" idx="24"/>
          </p:nvPr>
        </p:nvSpPr>
        <p:spPr>
          <a:xfrm>
            <a:off x="12649200" y="51562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30" name="Shape"/>
          <p:cNvSpPr/>
          <p:nvPr>
            <p:ph type="body" sz="quarter" idx="25"/>
          </p:nvPr>
        </p:nvSpPr>
        <p:spPr>
          <a:xfrm flipH="1">
            <a:off x="14439900" y="55711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1" name="="/>
          <p:cNvSpPr/>
          <p:nvPr>
            <p:ph type="body" sz="quarter" idx="26"/>
          </p:nvPr>
        </p:nvSpPr>
        <p:spPr>
          <a:xfrm rot="10800000">
            <a:off x="13449300" y="49911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32" name="Title Text"/>
          <p:cNvSpPr txBox="1"/>
          <p:nvPr>
            <p:ph type="title"/>
          </p:nvPr>
        </p:nvSpPr>
        <p:spPr>
          <a:xfrm>
            <a:off x="1485900" y="863600"/>
            <a:ext cx="13982700" cy="25527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s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Image"/>
          <p:cNvSpPr/>
          <p:nvPr>
            <p:ph type="pic" sz="quarter" idx="13"/>
          </p:nvPr>
        </p:nvSpPr>
        <p:spPr>
          <a:xfrm>
            <a:off x="8212727" y="1529170"/>
            <a:ext cx="7670801" cy="57531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1" name="Image"/>
          <p:cNvSpPr/>
          <p:nvPr>
            <p:ph type="pic" sz="quarter" idx="14"/>
          </p:nvPr>
        </p:nvSpPr>
        <p:spPr>
          <a:xfrm>
            <a:off x="3085555" y="1669596"/>
            <a:ext cx="7445830" cy="5584373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2" name="Image"/>
          <p:cNvSpPr/>
          <p:nvPr>
            <p:ph type="pic" sz="quarter" idx="15"/>
          </p:nvPr>
        </p:nvSpPr>
        <p:spPr>
          <a:xfrm>
            <a:off x="13646875" y="1607547"/>
            <a:ext cx="7569201" cy="56769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3" name="San Francisco"/>
          <p:cNvSpPr/>
          <p:nvPr>
            <p:ph type="body" sz="quarter" idx="16"/>
          </p:nvPr>
        </p:nvSpPr>
        <p:spPr>
          <a:xfrm>
            <a:off x="5219700" y="6731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44" name="Shape"/>
          <p:cNvSpPr/>
          <p:nvPr>
            <p:ph type="body" sz="quarter" idx="17"/>
          </p:nvPr>
        </p:nvSpPr>
        <p:spPr>
          <a:xfrm>
            <a:off x="4368800" y="596702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5" name="Image"/>
          <p:cNvSpPr/>
          <p:nvPr>
            <p:ph type="pic" sz="quarter" idx="18"/>
          </p:nvPr>
        </p:nvSpPr>
        <p:spPr>
          <a:xfrm>
            <a:off x="1356849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6" name="Image"/>
          <p:cNvSpPr/>
          <p:nvPr>
            <p:ph type="pic" sz="quarter" idx="19"/>
          </p:nvPr>
        </p:nvSpPr>
        <p:spPr>
          <a:xfrm>
            <a:off x="8188778" y="7366000"/>
            <a:ext cx="7721601" cy="57912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7" name="Image"/>
          <p:cNvSpPr/>
          <p:nvPr>
            <p:ph type="pic" sz="quarter" idx="20"/>
          </p:nvPr>
        </p:nvSpPr>
        <p:spPr>
          <a:xfrm>
            <a:off x="2941864" y="7366000"/>
            <a:ext cx="7738534" cy="5803900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48" name="Circle"/>
          <p:cNvSpPr/>
          <p:nvPr>
            <p:ph type="body" sz="quarter" idx="21"/>
          </p:nvPr>
        </p:nvSpPr>
        <p:spPr>
          <a:xfrm>
            <a:off x="13157200" y="5740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49" name="Circle"/>
          <p:cNvSpPr/>
          <p:nvPr>
            <p:ph type="body" sz="quarter" idx="22"/>
          </p:nvPr>
        </p:nvSpPr>
        <p:spPr>
          <a:xfrm>
            <a:off x="13601700" y="6184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0" name="iriure"/>
          <p:cNvSpPr/>
          <p:nvPr>
            <p:ph type="body" sz="quarter" idx="23"/>
          </p:nvPr>
        </p:nvSpPr>
        <p:spPr>
          <a:xfrm>
            <a:off x="13538200" y="6959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51" name="Shape"/>
          <p:cNvSpPr/>
          <p:nvPr>
            <p:ph type="body" sz="quarter" idx="24"/>
          </p:nvPr>
        </p:nvSpPr>
        <p:spPr>
          <a:xfrm>
            <a:off x="13512800" y="6985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2" name="Your City"/>
          <p:cNvSpPr/>
          <p:nvPr>
            <p:ph type="body" sz="quarter" idx="25"/>
          </p:nvPr>
        </p:nvSpPr>
        <p:spPr>
          <a:xfrm>
            <a:off x="13779500" y="7721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53" name="Circle"/>
          <p:cNvSpPr/>
          <p:nvPr>
            <p:ph type="body" sz="quarter" idx="26"/>
          </p:nvPr>
        </p:nvSpPr>
        <p:spPr>
          <a:xfrm>
            <a:off x="13538200" y="6121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4" name="Amet"/>
          <p:cNvSpPr/>
          <p:nvPr>
            <p:ph type="body" sz="quarter" idx="27"/>
          </p:nvPr>
        </p:nvSpPr>
        <p:spPr>
          <a:xfrm>
            <a:off x="14986000" y="6565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55" name="Esse"/>
          <p:cNvSpPr/>
          <p:nvPr>
            <p:ph type="body" sz="quarter" idx="28"/>
          </p:nvPr>
        </p:nvSpPr>
        <p:spPr>
          <a:xfrm>
            <a:off x="13576300" y="6565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56" name="Shape"/>
          <p:cNvSpPr/>
          <p:nvPr>
            <p:ph type="body" sz="quarter" idx="29"/>
          </p:nvPr>
        </p:nvSpPr>
        <p:spPr>
          <a:xfrm flipH="1">
            <a:off x="15367000" y="6980834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57" name="="/>
          <p:cNvSpPr/>
          <p:nvPr>
            <p:ph type="body" sz="quarter" idx="30"/>
          </p:nvPr>
        </p:nvSpPr>
        <p:spPr>
          <a:xfrm rot="10800000">
            <a:off x="14376400" y="6400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Text &amp; Photo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"/>
          <p:cNvSpPr/>
          <p:nvPr/>
        </p:nvSpPr>
        <p:spPr>
          <a:xfrm flipH="1" rot="10800000">
            <a:off x="596900" y="8039100"/>
            <a:ext cx="232410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66" name="Image"/>
          <p:cNvSpPr/>
          <p:nvPr>
            <p:ph type="pic" sz="quarter" idx="13"/>
          </p:nvPr>
        </p:nvSpPr>
        <p:spPr>
          <a:xfrm>
            <a:off x="7823200" y="643212"/>
            <a:ext cx="8795659" cy="6596745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7" name="Image"/>
          <p:cNvSpPr/>
          <p:nvPr>
            <p:ph type="pic" sz="quarter" idx="14"/>
          </p:nvPr>
        </p:nvSpPr>
        <p:spPr>
          <a:xfrm>
            <a:off x="50800" y="519652"/>
            <a:ext cx="9080500" cy="681037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8" name="Image"/>
          <p:cNvSpPr/>
          <p:nvPr>
            <p:ph type="pic" sz="quarter" idx="15"/>
          </p:nvPr>
        </p:nvSpPr>
        <p:spPr>
          <a:xfrm>
            <a:off x="15037455" y="654996"/>
            <a:ext cx="8795662" cy="6596744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269" name="San Francisco"/>
          <p:cNvSpPr/>
          <p:nvPr>
            <p:ph type="body" sz="quarter" idx="16"/>
          </p:nvPr>
        </p:nvSpPr>
        <p:spPr>
          <a:xfrm>
            <a:off x="1485900" y="11417300"/>
            <a:ext cx="86614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A1C2C3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70" name="Shape"/>
          <p:cNvSpPr/>
          <p:nvPr>
            <p:ph type="body" sz="quarter" idx="17"/>
          </p:nvPr>
        </p:nvSpPr>
        <p:spPr>
          <a:xfrm>
            <a:off x="622300" y="1135558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A1C2C3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Circle"/>
          <p:cNvSpPr/>
          <p:nvPr>
            <p:ph type="body" sz="quarter" idx="18"/>
          </p:nvPr>
        </p:nvSpPr>
        <p:spPr>
          <a:xfrm>
            <a:off x="14325600" y="19812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72" name="Circle"/>
          <p:cNvSpPr/>
          <p:nvPr>
            <p:ph type="body" sz="quarter" idx="19"/>
          </p:nvPr>
        </p:nvSpPr>
        <p:spPr>
          <a:xfrm>
            <a:off x="14770100" y="24257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3" name="iriure"/>
          <p:cNvSpPr/>
          <p:nvPr>
            <p:ph type="body" sz="quarter" idx="20"/>
          </p:nvPr>
        </p:nvSpPr>
        <p:spPr>
          <a:xfrm>
            <a:off x="14706600" y="32004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274" name="Shape"/>
          <p:cNvSpPr/>
          <p:nvPr>
            <p:ph type="body" sz="quarter" idx="21"/>
          </p:nvPr>
        </p:nvSpPr>
        <p:spPr>
          <a:xfrm>
            <a:off x="14681200" y="32267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5" name="Your City"/>
          <p:cNvSpPr/>
          <p:nvPr>
            <p:ph type="body" sz="quarter" idx="22"/>
          </p:nvPr>
        </p:nvSpPr>
        <p:spPr>
          <a:xfrm>
            <a:off x="14947900" y="39624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276" name="Circle"/>
          <p:cNvSpPr/>
          <p:nvPr>
            <p:ph type="body" sz="quarter" idx="23"/>
          </p:nvPr>
        </p:nvSpPr>
        <p:spPr>
          <a:xfrm>
            <a:off x="14706600" y="23622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7" name="Amet"/>
          <p:cNvSpPr/>
          <p:nvPr>
            <p:ph type="body" sz="quarter" idx="24"/>
          </p:nvPr>
        </p:nvSpPr>
        <p:spPr>
          <a:xfrm>
            <a:off x="16154400" y="28067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278" name="Esse"/>
          <p:cNvSpPr/>
          <p:nvPr>
            <p:ph type="body" sz="quarter" idx="25"/>
          </p:nvPr>
        </p:nvSpPr>
        <p:spPr>
          <a:xfrm>
            <a:off x="14744700" y="28067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279" name="Shape"/>
          <p:cNvSpPr/>
          <p:nvPr>
            <p:ph type="body" sz="quarter" idx="26"/>
          </p:nvPr>
        </p:nvSpPr>
        <p:spPr>
          <a:xfrm flipH="1">
            <a:off x="16535400" y="32216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0" name="="/>
          <p:cNvSpPr/>
          <p:nvPr>
            <p:ph type="body" sz="quarter" idx="27"/>
          </p:nvPr>
        </p:nvSpPr>
        <p:spPr>
          <a:xfrm rot="10800000">
            <a:off x="15544800" y="26416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281" name="Title Text"/>
          <p:cNvSpPr txBox="1"/>
          <p:nvPr>
            <p:ph type="title"/>
          </p:nvPr>
        </p:nvSpPr>
        <p:spPr>
          <a:xfrm>
            <a:off x="1143000" y="8521700"/>
            <a:ext cx="22186900" cy="2413000"/>
          </a:xfrm>
          <a:prstGeom prst="rect">
            <a:avLst/>
          </a:prstGeom>
          <a:ln>
            <a:solidFill>
              <a:srgbClr val="F9FDFC"/>
            </a:solidFill>
          </a:ln>
        </p:spPr>
        <p:txBody>
          <a:bodyPr/>
          <a:lstStyle>
            <a:lvl1pPr algn="l">
              <a:defRPr sz="16200">
                <a:solidFill>
                  <a:srgbClr val="EF581D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290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291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2" name="Title Text"/>
          <p:cNvSpPr txBox="1"/>
          <p:nvPr>
            <p:ph type="title"/>
          </p:nvPr>
        </p:nvSpPr>
        <p:spPr>
          <a:xfrm>
            <a:off x="1485900" y="749300"/>
            <a:ext cx="21399500" cy="2781300"/>
          </a:xfrm>
          <a:prstGeom prst="rect">
            <a:avLst/>
          </a:prstGeom>
          <a:ln>
            <a:solidFill>
              <a:srgbClr val="F2F9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93" name="Body Level One…"/>
          <p:cNvSpPr txBox="1"/>
          <p:nvPr>
            <p:ph type="body" sz="half" idx="1"/>
          </p:nvPr>
        </p:nvSpPr>
        <p:spPr>
          <a:xfrm>
            <a:off x="1485900" y="5016500"/>
            <a:ext cx="12204700" cy="69850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02" name="San Francisco"/>
          <p:cNvSpPr/>
          <p:nvPr>
            <p:ph type="body" sz="quarter" idx="13"/>
          </p:nvPr>
        </p:nvSpPr>
        <p:spPr>
          <a:xfrm>
            <a:off x="112903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r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03" name="Shape"/>
          <p:cNvSpPr/>
          <p:nvPr>
            <p:ph type="body" sz="quarter" idx="14"/>
          </p:nvPr>
        </p:nvSpPr>
        <p:spPr>
          <a:xfrm flipH="1">
            <a:off x="232283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4" name="Title Text"/>
          <p:cNvSpPr txBox="1"/>
          <p:nvPr>
            <p:ph type="title"/>
          </p:nvPr>
        </p:nvSpPr>
        <p:spPr>
          <a:xfrm>
            <a:off x="2374900" y="723900"/>
            <a:ext cx="205867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r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05" name="Body Level One…"/>
          <p:cNvSpPr txBox="1"/>
          <p:nvPr>
            <p:ph type="body" sz="half" idx="1"/>
          </p:nvPr>
        </p:nvSpPr>
        <p:spPr>
          <a:xfrm>
            <a:off x="11290300" y="4775200"/>
            <a:ext cx="11595100" cy="6870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14" name="Table"/>
          <p:cNvGraphicFramePr/>
          <p:nvPr/>
        </p:nvGraphicFramePr>
        <p:xfrm>
          <a:off x="1511300" y="5600700"/>
          <a:ext cx="21501100" cy="6273800"/>
        </p:xfrm>
        <a:graphic xmlns:a="http://schemas.openxmlformats.org/drawingml/2006/main">
          <a:graphicData uri="http://schemas.openxmlformats.org/drawingml/2006/table">
            <a:tbl>
              <a:tblPr firstCol="1" firstRow="0" lastCol="0" lastRow="0" bandCol="0" bandRow="0" rtl="0">
                <a:tableStyleId>{8F44A2F1-9E1F-4B54-A3A2-5F16C0AD49E2}</a:tableStyleId>
              </a:tblPr>
              <a:tblGrid>
                <a:gridCol w="5375275"/>
                <a:gridCol w="5375275"/>
                <a:gridCol w="5375275"/>
                <a:gridCol w="5375275"/>
              </a:tblGrid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68450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5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4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15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16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17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4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5" name="Title Text"/>
          <p:cNvSpPr txBox="1"/>
          <p:nvPr>
            <p:ph type="title"/>
          </p:nvPr>
        </p:nvSpPr>
        <p:spPr>
          <a:xfrm>
            <a:off x="1511300" y="863600"/>
            <a:ext cx="21399500" cy="2489200"/>
          </a:xfrm>
          <a:prstGeom prst="rect">
            <a:avLst/>
          </a:prstGeom>
          <a:ln>
            <a:solidFill>
              <a:srgbClr val="F0F9F6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6" name="Body Level One…"/>
          <p:cNvSpPr txBox="1"/>
          <p:nvPr>
            <p:ph type="body" sz="half" idx="1"/>
          </p:nvPr>
        </p:nvSpPr>
        <p:spPr>
          <a:xfrm>
            <a:off x="1485900" y="5575300"/>
            <a:ext cx="21412200" cy="4305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4600"/>
            </a:lvl1pPr>
            <a:lvl2pPr marL="0" indent="0">
              <a:spcBef>
                <a:spcPts val="0"/>
              </a:spcBef>
              <a:buSzTx/>
              <a:buNone/>
              <a:defRPr sz="4600"/>
            </a:lvl2pPr>
            <a:lvl3pPr marL="0" indent="0">
              <a:spcBef>
                <a:spcPts val="0"/>
              </a:spcBef>
              <a:buSzTx/>
              <a:buNone/>
              <a:defRPr sz="4600"/>
            </a:lvl3pPr>
            <a:lvl4pPr marL="0" indent="0">
              <a:spcBef>
                <a:spcPts val="0"/>
              </a:spcBef>
              <a:buSzTx/>
              <a:buNone/>
              <a:defRPr sz="4600"/>
            </a:lvl4pPr>
            <a:lvl5pPr marL="0" indent="0">
              <a:spcBef>
                <a:spcPts val="0"/>
              </a:spcBef>
              <a:buSzTx/>
              <a:buNone/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Charts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Rectangle"/>
          <p:cNvSpPr/>
          <p:nvPr/>
        </p:nvSpPr>
        <p:spPr>
          <a:xfrm>
            <a:off x="596900" y="4445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graphicFrame>
        <p:nvGraphicFramePr>
          <p:cNvPr id="326" name="2D Bar Chart"/>
          <p:cNvGraphicFramePr/>
          <p:nvPr/>
        </p:nvGraphicFramePr>
        <p:xfrm>
          <a:off x="1835168" y="5575300"/>
          <a:ext cx="11696682" cy="626743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327" name="2D Pie Chart"/>
          <p:cNvGraphicFramePr/>
          <p:nvPr/>
        </p:nvGraphicFramePr>
        <p:xfrm>
          <a:off x="14402097" y="56769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328" name="2D Pie Chart"/>
          <p:cNvGraphicFramePr/>
          <p:nvPr/>
        </p:nvGraphicFramePr>
        <p:xfrm>
          <a:off x="14402097" y="8801100"/>
          <a:ext cx="2565401" cy="256540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329" name="San Francisco"/>
          <p:cNvSpPr/>
          <p:nvPr>
            <p:ph type="body" sz="quarter" idx="13"/>
          </p:nvPr>
        </p:nvSpPr>
        <p:spPr>
          <a:xfrm>
            <a:off x="1485900" y="3467100"/>
            <a:ext cx="115951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330" name="Shape"/>
          <p:cNvSpPr/>
          <p:nvPr>
            <p:ph type="body" sz="quarter" idx="14"/>
          </p:nvPr>
        </p:nvSpPr>
        <p:spPr>
          <a:xfrm>
            <a:off x="596900" y="3467100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581D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31" name="Title Text"/>
          <p:cNvSpPr txBox="1"/>
          <p:nvPr>
            <p:ph type="title"/>
          </p:nvPr>
        </p:nvSpPr>
        <p:spPr>
          <a:xfrm>
            <a:off x="1485900" y="749300"/>
            <a:ext cx="21501100" cy="2654300"/>
          </a:xfrm>
          <a:prstGeom prst="rect">
            <a:avLst/>
          </a:prstGeom>
          <a:ln>
            <a:solidFill>
              <a:srgbClr val="F1FAF7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45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6" name="Title Text"/>
          <p:cNvSpPr txBox="1"/>
          <p:nvPr>
            <p:ph type="title"/>
          </p:nvPr>
        </p:nvSpPr>
        <p:spPr>
          <a:xfrm>
            <a:off x="1511300" y="901700"/>
            <a:ext cx="21209000" cy="2438400"/>
          </a:xfrm>
          <a:prstGeom prst="rect">
            <a:avLst/>
          </a:prstGeom>
          <a:ln>
            <a:solidFill>
              <a:srgbClr val="F5FAF9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7" name="Body Level One…"/>
          <p:cNvSpPr txBox="1"/>
          <p:nvPr>
            <p:ph type="body" idx="1"/>
          </p:nvPr>
        </p:nvSpPr>
        <p:spPr>
          <a:xfrm>
            <a:off x="2374900" y="4991100"/>
            <a:ext cx="19621500" cy="72644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spcBef>
                <a:spcPts val="3400"/>
              </a:spcBef>
            </a:lvl1pPr>
            <a:lvl2pPr>
              <a:spcBef>
                <a:spcPts val="3400"/>
              </a:spcBef>
            </a:lvl2pPr>
            <a:lvl3pPr>
              <a:spcBef>
                <a:spcPts val="3400"/>
              </a:spcBef>
            </a:lvl3pPr>
            <a:lvl4pPr>
              <a:spcBef>
                <a:spcPts val="3400"/>
              </a:spcBef>
            </a:lvl4pPr>
            <a:lvl5pPr>
              <a:spcBef>
                <a:spcPts val="3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56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7" name="Title Text"/>
          <p:cNvSpPr txBox="1"/>
          <p:nvPr>
            <p:ph type="title"/>
          </p:nvPr>
        </p:nvSpPr>
        <p:spPr>
          <a:xfrm>
            <a:off x="1511300" y="876300"/>
            <a:ext cx="21336000" cy="2400300"/>
          </a:xfrm>
          <a:prstGeom prst="rect">
            <a:avLst/>
          </a:prstGeom>
          <a:ln>
            <a:solidFill>
              <a:srgbClr val="EFF9F6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8" name="Body Level One…"/>
          <p:cNvSpPr txBox="1"/>
          <p:nvPr>
            <p:ph type="body" idx="1"/>
          </p:nvPr>
        </p:nvSpPr>
        <p:spPr>
          <a:xfrm>
            <a:off x="2374900" y="5321300"/>
            <a:ext cx="19621500" cy="72263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numCol="2" spcCol="979805" anchor="t"/>
          <a:lstStyle>
            <a:lvl1pPr marL="812120" indent="-494620">
              <a:spcBef>
                <a:spcPts val="5300"/>
              </a:spcBef>
              <a:defRPr sz="4200"/>
            </a:lvl1pPr>
            <a:lvl2pPr marL="1256620" indent="-494620">
              <a:spcBef>
                <a:spcPts val="5300"/>
              </a:spcBef>
              <a:defRPr sz="4200"/>
            </a:lvl2pPr>
            <a:lvl3pPr marL="1701120" indent="-494620">
              <a:spcBef>
                <a:spcPts val="5300"/>
              </a:spcBef>
              <a:defRPr sz="4200"/>
            </a:lvl3pPr>
            <a:lvl4pPr marL="2145620" indent="-494620">
              <a:spcBef>
                <a:spcPts val="5300"/>
              </a:spcBef>
              <a:defRPr sz="4200"/>
            </a:lvl4pPr>
            <a:lvl5pPr marL="2590120" indent="-494620">
              <a:spcBef>
                <a:spcPts val="5300"/>
              </a:spcBef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an Francisco"/>
          <p:cNvSpPr/>
          <p:nvPr>
            <p:ph type="body" sz="quarter" idx="13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82" name="Shape"/>
          <p:cNvSpPr/>
          <p:nvPr>
            <p:ph type="body" sz="quarter" idx="14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Title Text"/>
          <p:cNvSpPr txBox="1"/>
          <p:nvPr>
            <p:ph type="title"/>
          </p:nvPr>
        </p:nvSpPr>
        <p:spPr>
          <a:xfrm>
            <a:off x="4203700" y="791633"/>
            <a:ext cx="21348700" cy="2552701"/>
          </a:xfrm>
          <a:prstGeom prst="rect">
            <a:avLst/>
          </a:prstGeom>
          <a:ln>
            <a:solidFill>
              <a:srgbClr val="F0F9F7"/>
            </a:solidFill>
          </a:ln>
        </p:spPr>
        <p:txBody>
          <a:bodyPr/>
          <a:lstStyle>
            <a:lvl1pPr algn="l">
              <a:defRPr sz="16200"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xfrm>
            <a:off x="12190639" y="12840715"/>
            <a:ext cx="459944" cy="684786"/>
          </a:xfrm>
          <a:prstGeom prst="rect">
            <a:avLst/>
          </a:prstGeom>
        </p:spPr>
        <p:txBody>
          <a:bodyPr/>
          <a:lstStyle>
            <a:lvl1pPr>
              <a:defRPr b="1" sz="3600">
                <a:solidFill>
                  <a:srgbClr val="A1C2C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85" name="Logonew.png" descr="Logonew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425" y="856819"/>
            <a:ext cx="1228130" cy="14747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an Francisco"/>
          <p:cNvSpPr/>
          <p:nvPr>
            <p:ph type="body" sz="quarter" idx="13"/>
          </p:nvPr>
        </p:nvSpPr>
        <p:spPr>
          <a:xfrm>
            <a:off x="1511300" y="80137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93" name="Shape"/>
          <p:cNvSpPr/>
          <p:nvPr>
            <p:ph type="body" sz="quarter" idx="14"/>
          </p:nvPr>
        </p:nvSpPr>
        <p:spPr>
          <a:xfrm>
            <a:off x="596900" y="790872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4" name="Title Text"/>
          <p:cNvSpPr txBox="1"/>
          <p:nvPr>
            <p:ph type="title"/>
          </p:nvPr>
        </p:nvSpPr>
        <p:spPr>
          <a:xfrm>
            <a:off x="1600200" y="5118100"/>
            <a:ext cx="21145500" cy="255270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464648" y="457634"/>
            <a:ext cx="23452667" cy="17589501"/>
          </a:xfrm>
          <a:prstGeom prst="rect">
            <a:avLst/>
          </a:prstGeom>
          <a:ln>
            <a:noFill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3" name="San Francisco"/>
          <p:cNvSpPr/>
          <p:nvPr>
            <p:ph type="body" sz="quarter" idx="14"/>
          </p:nvPr>
        </p:nvSpPr>
        <p:spPr>
          <a:xfrm>
            <a:off x="1511300" y="3670300"/>
            <a:ext cx="4495800" cy="5715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defTabSz="635000">
              <a:spcBef>
                <a:spcPts val="0"/>
              </a:spcBef>
              <a:buSzTx/>
              <a:buNone/>
              <a:defRPr sz="4200">
                <a:solidFill>
                  <a:srgbClr val="EF581D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San Francisco</a:t>
            </a:r>
          </a:p>
        </p:txBody>
      </p:sp>
      <p:sp>
        <p:nvSpPr>
          <p:cNvPr id="104" name="Shape"/>
          <p:cNvSpPr/>
          <p:nvPr>
            <p:ph type="body" sz="quarter" idx="15"/>
          </p:nvPr>
        </p:nvSpPr>
        <p:spPr>
          <a:xfrm>
            <a:off x="596900" y="3586758"/>
            <a:ext cx="546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9"/>
                </a:moveTo>
                <a:lnTo>
                  <a:pt x="21600" y="0"/>
                </a:lnTo>
                <a:lnTo>
                  <a:pt x="14870" y="11435"/>
                </a:lnTo>
                <a:lnTo>
                  <a:pt x="21600" y="21600"/>
                </a:lnTo>
                <a:lnTo>
                  <a:pt x="0" y="21600"/>
                </a:lnTo>
                <a:lnTo>
                  <a:pt x="0" y="109"/>
                </a:lnTo>
                <a:close/>
              </a:path>
            </a:pathLst>
          </a:custGeom>
          <a:solidFill>
            <a:srgbClr val="EF602A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5" name="Circle"/>
          <p:cNvSpPr/>
          <p:nvPr>
            <p:ph type="body" sz="quarter" idx="16"/>
          </p:nvPr>
        </p:nvSpPr>
        <p:spPr>
          <a:xfrm>
            <a:off x="18364200" y="4216400"/>
            <a:ext cx="3035300" cy="3035300"/>
          </a:xfrm>
          <a:prstGeom prst="ellipse">
            <a:avLst/>
          </a:prstGeom>
          <a:solidFill>
            <a:srgbClr val="FCFEFD">
              <a:alpha val="76000"/>
            </a:srgbClr>
          </a:solidFill>
          <a:ln w="25400">
            <a:noFill/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106" name="Circle"/>
          <p:cNvSpPr/>
          <p:nvPr>
            <p:ph type="body" sz="quarter" idx="17"/>
          </p:nvPr>
        </p:nvSpPr>
        <p:spPr>
          <a:xfrm>
            <a:off x="18808700" y="4660900"/>
            <a:ext cx="2146300" cy="2146300"/>
          </a:xfrm>
          <a:prstGeom prst="ellipse">
            <a:avLst/>
          </a:prstGeom>
          <a:solidFill>
            <a:srgbClr val="A1C2C3"/>
          </a:solidFill>
          <a:ln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7" name="iriure"/>
          <p:cNvSpPr/>
          <p:nvPr>
            <p:ph type="body" sz="quarter" idx="18"/>
          </p:nvPr>
        </p:nvSpPr>
        <p:spPr>
          <a:xfrm>
            <a:off x="18745200" y="5435600"/>
            <a:ext cx="2260600" cy="6223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cap="all" sz="4200">
                <a:solidFill>
                  <a:srgbClr val="FFFFFF"/>
                </a:solidFill>
                <a:latin typeface="Futura Condensed"/>
                <a:ea typeface="Futura Condensed"/>
                <a:cs typeface="Futura Condensed"/>
                <a:sym typeface="Futura Condensed"/>
              </a:defRPr>
            </a:lvl1pPr>
          </a:lstStyle>
          <a:p>
            <a:pPr/>
            <a:r>
              <a:t>iriure</a:t>
            </a:r>
          </a:p>
        </p:txBody>
      </p:sp>
      <p:sp>
        <p:nvSpPr>
          <p:cNvPr id="108" name="Shape"/>
          <p:cNvSpPr/>
          <p:nvPr>
            <p:ph type="body" sz="quarter" idx="19"/>
          </p:nvPr>
        </p:nvSpPr>
        <p:spPr>
          <a:xfrm>
            <a:off x="18719800" y="546199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Your City"/>
          <p:cNvSpPr/>
          <p:nvPr>
            <p:ph type="body" sz="quarter" idx="20"/>
          </p:nvPr>
        </p:nvSpPr>
        <p:spPr>
          <a:xfrm>
            <a:off x="18986500" y="6197600"/>
            <a:ext cx="1790700" cy="3429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2200">
                <a:solidFill>
                  <a:srgbClr val="FFFFFF"/>
                </a:solidFill>
                <a:latin typeface="Santa Fe LET"/>
                <a:ea typeface="Santa Fe LET"/>
                <a:cs typeface="Santa Fe LET"/>
                <a:sym typeface="Santa Fe LET"/>
              </a:defRPr>
            </a:lvl1pPr>
          </a:lstStyle>
          <a:p>
            <a:pPr/>
            <a:r>
              <a:t>Your City</a:t>
            </a:r>
          </a:p>
        </p:txBody>
      </p:sp>
      <p:sp>
        <p:nvSpPr>
          <p:cNvPr id="110" name="Circle"/>
          <p:cNvSpPr/>
          <p:nvPr>
            <p:ph type="body" sz="quarter" idx="21"/>
          </p:nvPr>
        </p:nvSpPr>
        <p:spPr>
          <a:xfrm>
            <a:off x="18745200" y="4597400"/>
            <a:ext cx="2260600" cy="2260600"/>
          </a:xfrm>
          <a:prstGeom prst="ellipse">
            <a:avLst/>
          </a:prstGeom>
          <a:ln w="25400">
            <a:solidFill>
              <a:srgbClr val="B7DBDB"/>
            </a:solidFill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1" name="Amet"/>
          <p:cNvSpPr/>
          <p:nvPr>
            <p:ph type="body" sz="quarter" idx="22"/>
          </p:nvPr>
        </p:nvSpPr>
        <p:spPr>
          <a:xfrm>
            <a:off x="20193000" y="5041900"/>
            <a:ext cx="7366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Amet</a:t>
            </a:r>
          </a:p>
        </p:txBody>
      </p:sp>
      <p:sp>
        <p:nvSpPr>
          <p:cNvPr id="112" name="Esse"/>
          <p:cNvSpPr/>
          <p:nvPr>
            <p:ph type="body" sz="quarter" idx="23"/>
          </p:nvPr>
        </p:nvSpPr>
        <p:spPr>
          <a:xfrm>
            <a:off x="18783300" y="5041900"/>
            <a:ext cx="774700" cy="304800"/>
          </a:xfrm>
          <a:prstGeom prst="rect">
            <a:avLst/>
          </a:prstGeom>
          <a:ln w="25400">
            <a:noFill/>
          </a:ln>
        </p:spPr>
        <p:txBody>
          <a:bodyPr lIns="0" tIns="0" rIns="0" bIns="0" anchor="t"/>
          <a:lstStyle>
            <a:lvl1pPr marL="0" indent="0" algn="r" defTabSz="635000">
              <a:spcBef>
                <a:spcPts val="1300"/>
              </a:spcBef>
              <a:buSzTx/>
              <a:buNone/>
              <a:defRPr i="1" sz="1600">
                <a:solidFill>
                  <a:srgbClr val="FFFFFF"/>
                </a:solidFill>
                <a:latin typeface="Futura"/>
                <a:ea typeface="Futura"/>
                <a:cs typeface="Futura"/>
                <a:sym typeface="Futura"/>
              </a:defRPr>
            </a:lvl1pPr>
          </a:lstStyle>
          <a:p>
            <a:pPr/>
            <a:r>
              <a:t>Esse</a:t>
            </a:r>
          </a:p>
        </p:txBody>
      </p:sp>
      <p:sp>
        <p:nvSpPr>
          <p:cNvPr id="113" name="Shape"/>
          <p:cNvSpPr/>
          <p:nvPr>
            <p:ph type="body" sz="quarter" idx="24"/>
          </p:nvPr>
        </p:nvSpPr>
        <p:spPr>
          <a:xfrm flipH="1">
            <a:off x="20574000" y="5456833"/>
            <a:ext cx="419100" cy="584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1234"/>
                </a:moveTo>
                <a:cubicBezTo>
                  <a:pt x="0" y="7449"/>
                  <a:pt x="2035" y="0"/>
                  <a:pt x="2035" y="0"/>
                </a:cubicBezTo>
                <a:lnTo>
                  <a:pt x="21600" y="0"/>
                </a:lnTo>
                <a:lnTo>
                  <a:pt x="15504" y="11435"/>
                </a:lnTo>
                <a:lnTo>
                  <a:pt x="21600" y="21600"/>
                </a:lnTo>
                <a:lnTo>
                  <a:pt x="2035" y="21600"/>
                </a:lnTo>
                <a:cubicBezTo>
                  <a:pt x="2035" y="21600"/>
                  <a:pt x="0" y="14733"/>
                  <a:pt x="0" y="11234"/>
                </a:cubicBezTo>
                <a:close/>
              </a:path>
            </a:pathLst>
          </a:custGeom>
          <a:solidFill>
            <a:srgbClr val="FFFFFF"/>
          </a:solidFill>
          <a:ln w="25400">
            <a:noFill/>
          </a:ln>
        </p:spPr>
        <p:txBody>
          <a:bodyPr lIns="101600" tIns="101600" rIns="101600" bIns="101600" anchor="t"/>
          <a:lstStyle/>
          <a:p>
            <a:pPr marL="0" indent="0" defTabSz="635000">
              <a:spcBef>
                <a:spcPts val="0"/>
              </a:spcBef>
              <a:buSzTx/>
              <a:buNone/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14" name="="/>
          <p:cNvSpPr/>
          <p:nvPr>
            <p:ph type="body" sz="quarter" idx="25"/>
          </p:nvPr>
        </p:nvSpPr>
        <p:spPr>
          <a:xfrm rot="10800000">
            <a:off x="19583400" y="4876800"/>
            <a:ext cx="584200" cy="584200"/>
          </a:xfrm>
          <a:prstGeom prst="rect">
            <a:avLst/>
          </a:prstGeom>
          <a:ln w="25400">
            <a:noFill/>
          </a:ln>
        </p:spPr>
        <p:txBody>
          <a:bodyPr lIns="0" tIns="0" rIns="0" bIns="0"/>
          <a:lstStyle>
            <a:lvl1pPr marL="0" indent="0" algn="ctr" defTabSz="635000">
              <a:spcBef>
                <a:spcPts val="0"/>
              </a:spcBef>
              <a:buSzTx/>
              <a:buNone/>
              <a:defRPr sz="4600">
                <a:solidFill>
                  <a:srgbClr val="FFFFFF"/>
                </a:solidFill>
                <a:latin typeface="Wingdings 2"/>
                <a:ea typeface="Wingdings 2"/>
                <a:cs typeface="Wingdings 2"/>
                <a:sym typeface="Wingdings 2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115" name="Title Text"/>
          <p:cNvSpPr txBox="1"/>
          <p:nvPr>
            <p:ph type="title"/>
          </p:nvPr>
        </p:nvSpPr>
        <p:spPr>
          <a:xfrm>
            <a:off x="1447800" y="838200"/>
            <a:ext cx="21437600" cy="2540000"/>
          </a:xfrm>
          <a:prstGeom prst="rect">
            <a:avLst/>
          </a:prstGeom>
          <a:ln>
            <a:solidFill>
              <a:srgbClr val="F3FAF8"/>
            </a:solidFill>
          </a:ln>
        </p:spPr>
        <p:txBody>
          <a:bodyPr/>
          <a:lstStyle>
            <a:lvl1pPr algn="l">
              <a:defRPr sz="16200">
                <a:solidFill>
                  <a:srgbClr val="799293"/>
                </a:solidFill>
                <a:latin typeface="+mn-lt"/>
                <a:ea typeface="+mn-ea"/>
                <a:cs typeface="+mn-cs"/>
                <a:sym typeface="TH Sarabun Ne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1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596900" y="469900"/>
            <a:ext cx="23164800" cy="5105400"/>
          </a:xfrm>
          <a:prstGeom prst="rect">
            <a:avLst/>
          </a:prstGeom>
          <a:gradFill>
            <a:gsLst>
              <a:gs pos="0">
                <a:srgbClr val="EBF7F4"/>
              </a:gs>
              <a:gs pos="100000">
                <a:srgbClr val="FFFFFF"/>
              </a:gs>
            </a:gsLst>
            <a:lin ang="5400000"/>
          </a:gradFill>
          <a:ln w="25400"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2362200" y="1778000"/>
            <a:ext cx="19621500" cy="10147300"/>
          </a:xfrm>
          <a:prstGeom prst="rect">
            <a:avLst/>
          </a:prstGeom>
          <a:ln w="12700">
            <a:solidFill>
              <a:srgbClr val="F3FAF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190639" y="13106400"/>
            <a:ext cx="393701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2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5" name="Title Text"/>
          <p:cNvSpPr txBox="1"/>
          <p:nvPr>
            <p:ph type="title"/>
          </p:nvPr>
        </p:nvSpPr>
        <p:spPr>
          <a:xfrm>
            <a:off x="2374900" y="368300"/>
            <a:ext cx="19621500" cy="3441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transition xmlns:p14="http://schemas.microsoft.com/office/powerpoint/2010/main" spd="med" advClick="1"/>
  <p:txStyles>
    <p:titleStyle>
      <a:lvl1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1pPr>
      <a:lvl2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2pPr>
      <a:lvl3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3pPr>
      <a:lvl4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4pPr>
      <a:lvl5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5pPr>
      <a:lvl6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6pPr>
      <a:lvl7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7pPr>
      <a:lvl8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8pPr>
      <a:lvl9pPr marL="0" marR="0" indent="0" algn="ctr" defTabSz="8001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200" u="none">
          <a:solidFill>
            <a:srgbClr val="000000"/>
          </a:solidFill>
          <a:uFillTx/>
          <a:latin typeface="Gill Sans"/>
          <a:ea typeface="Gill Sans"/>
          <a:cs typeface="Gill Sans"/>
          <a:sym typeface="Gill Sans"/>
        </a:defRPr>
      </a:lvl9pPr>
    </p:titleStyle>
    <p:bodyStyle>
      <a:lvl1pPr marL="889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1pPr>
      <a:lvl2pPr marL="1333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2pPr>
      <a:lvl3pPr marL="1778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3pPr>
      <a:lvl4pPr marL="22225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4pPr>
      <a:lvl5pPr marL="26670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5pPr>
      <a:lvl6pPr marL="30226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6pPr>
      <a:lvl7pPr marL="33782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7pPr>
      <a:lvl8pPr marL="37338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8pPr>
      <a:lvl9pPr marL="4089400" marR="0" indent="-571500" algn="l" defTabSz="800100" rtl="0" latinLnBrk="0">
        <a:lnSpc>
          <a:spcPct val="100000"/>
        </a:lnSpc>
        <a:spcBef>
          <a:spcPts val="66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5400" u="none">
          <a:solidFill>
            <a:srgbClr val="799293"/>
          </a:solidFill>
          <a:uFillTx/>
          <a:latin typeface="Gill Sans Light"/>
          <a:ea typeface="Gill Sans Light"/>
          <a:cs typeface="Gill Sans Light"/>
          <a:sym typeface="Gill Sans Light"/>
        </a:defRPr>
      </a:lvl9pPr>
    </p:bodyStyle>
    <p:otherStyle>
      <a:lvl1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l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1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การเปลี่ยนแปลงรูปแบบฉากหลังเว็บ (Themes)"/>
          <p:cNvSpPr txBox="1"/>
          <p:nvPr>
            <p:ph type="title"/>
          </p:nvPr>
        </p:nvSpPr>
        <p:spPr>
          <a:xfrm>
            <a:off x="3054350" y="1062334"/>
            <a:ext cx="21348701" cy="174040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pPr/>
            <a:r>
              <a:t>การเปลี่ยนแปลงรูปแบบฉากหลังเว็บ (Themes)</a:t>
            </a:r>
          </a:p>
        </p:txBody>
      </p:sp>
      <p:sp>
        <p:nvSpPr>
          <p:cNvPr id="34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3" name="ฉากหลังเว็บหรือธีม (Themes) คือ รูปแบบฉากหลังเว็บไซต์ e-Learning ผู้ดูแลระบบสามารถทำการเปลี่ยนแปลงเป็นฉากหลังตามต้องการได้ ระบบ LMS บางตัว บางตัวเรียกในชื่อ Template ในปัจจุบันโปรแกรม Moodle มีฉากหลังสวยๆ เปิดให้ดาวน์โหลดจำนวนมาก โดยธีมที่ทำการดาวน์โหลดต้องมีเวอร์ชั่นที่ตรงกับเวอร์ชั่นของ Moodle ที่ใช้งานอยู่"/>
          <p:cNvSpPr txBox="1"/>
          <p:nvPr/>
        </p:nvSpPr>
        <p:spPr>
          <a:xfrm>
            <a:off x="1832980" y="3060007"/>
            <a:ext cx="19911952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         ฉากหลังเว็บหรือธีม (Themes) คือ รูปแบบฉากหลังเว็บไซต์ e-Learning ผู้ดูแลระบบสามารถทำการเปลี่ยนแปลงเป็นฉากหลังตามต้องการได้ ระบบ </a:t>
            </a:r>
            <a:r>
              <a:rPr b="1"/>
              <a:t>LMS</a:t>
            </a:r>
            <a:r>
              <a:t> บางตัว บางตัวเรียกในชื่อ Template ในปัจจุบันโปรแกรม Moodle มีฉากหลังสวยๆ เปิดให้ดาวน์โหลดจำนวนมาก โดยธีมที่ทำการดาวน์โหลดต้องมีเวอร์ชั่นที่ตรงกับเวอร์ชั่นของ Moodle ที่ใช้งานอยู่</a:t>
            </a:r>
          </a:p>
        </p:txBody>
      </p:sp>
      <p:sp>
        <p:nvSpPr>
          <p:cNvPr id="344" name="เว็บไซต์ https://moodle.org/plugins/browse.php?list=category&amp;id=3"/>
          <p:cNvSpPr txBox="1"/>
          <p:nvPr/>
        </p:nvSpPr>
        <p:spPr>
          <a:xfrm>
            <a:off x="7418851" y="12025273"/>
            <a:ext cx="11112737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2"/>
              </a:buBlip>
            </a:lvl1pPr>
          </a:lstStyle>
          <a:p>
            <a:pPr/>
            <a:r>
              <a:t>  เว็บไซต์ https://moodle.org/plugins/browse.php?list=category&amp;id=3</a:t>
            </a:r>
          </a:p>
        </p:txBody>
      </p:sp>
      <p:sp>
        <p:nvSpPr>
          <p:cNvPr id="345" name="ตัวอย่างเว็บไซต์ ให้บริการดาวน์โหลด Themes"/>
          <p:cNvSpPr txBox="1"/>
          <p:nvPr/>
        </p:nvSpPr>
        <p:spPr>
          <a:xfrm>
            <a:off x="8991958" y="4558827"/>
            <a:ext cx="6105365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 marL="228600" indent="-228600">
              <a:buSzPct val="80000"/>
              <a:buBlip>
                <a:blip r:embed="rId2"/>
              </a:buBlip>
            </a:pPr>
            <a:r>
              <a:t> </a:t>
            </a:r>
            <a:r>
              <a:rPr b="1"/>
              <a:t> ตัวอย่างเว็บไซต์ ให้บริการดาวน์โหลด Themes</a:t>
            </a:r>
          </a:p>
        </p:txBody>
      </p:sp>
      <p:pic>
        <p:nvPicPr>
          <p:cNvPr id="346" name="Image" descr="Image"/>
          <p:cNvPicPr>
            <a:picLocks noChangeAspect="1"/>
          </p:cNvPicPr>
          <p:nvPr/>
        </p:nvPicPr>
        <p:blipFill>
          <a:blip r:embed="rId3">
            <a:extLst/>
          </a:blip>
          <a:srcRect l="0" t="0" r="0" b="31860"/>
          <a:stretch>
            <a:fillRect/>
          </a:stretch>
        </p:blipFill>
        <p:spPr>
          <a:xfrm>
            <a:off x="3945453" y="5262390"/>
            <a:ext cx="16777619" cy="662392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41647" b="0"/>
          <a:stretch>
            <a:fillRect/>
          </a:stretch>
        </p:blipFill>
        <p:spPr>
          <a:xfrm>
            <a:off x="2100075" y="6125752"/>
            <a:ext cx="7562757" cy="347023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0" name="การเปลี่ยนแปลงฉากหลังเว็บไซต์ภายนอกระบบ (ต่อ)"/>
          <p:cNvSpPr txBox="1"/>
          <p:nvPr>
            <p:ph type="title"/>
          </p:nvPr>
        </p:nvSpPr>
        <p:spPr>
          <a:xfrm>
            <a:off x="3647016" y="7575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การเปลี่ยนแปลงฉากหลังเว็บไซต์ภายนอกระบบ (ต่อ)</a:t>
            </a:r>
          </a:p>
        </p:txBody>
      </p:sp>
      <p:sp>
        <p:nvSpPr>
          <p:cNvPr id="431" name="8. ระบบแสดงข้อความว่าติดตั้งเสร็จเรียบร้อยแล้ว (Success) แล้วคลิกที่ปุ่ม Continue…"/>
          <p:cNvSpPr txBox="1"/>
          <p:nvPr/>
        </p:nvSpPr>
        <p:spPr>
          <a:xfrm>
            <a:off x="1138714" y="3318954"/>
            <a:ext cx="9791242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8</a:t>
            </a:r>
            <a:r>
              <a:t>. ระบบแสดงข้อความว่าติดตั้งเสร็จเรียบร้อยแล้ว (Success) แล้วคลิกที่ปุ่ม </a:t>
            </a:r>
            <a:r>
              <a:rPr b="1"/>
              <a:t>Continue</a:t>
            </a:r>
            <a:endParaRPr b="1">
              <a:solidFill>
                <a:srgbClr val="373A3C"/>
              </a:solidFill>
            </a:endParaRPr>
          </a:p>
          <a:p>
            <a:pPr/>
            <a:r>
              <a:rPr b="1">
                <a:solidFill>
                  <a:srgbClr val="373A3C"/>
                </a:solidFill>
              </a:rPr>
              <a:t>9. </a:t>
            </a:r>
            <a:r>
              <a:rPr>
                <a:solidFill>
                  <a:srgbClr val="373A3C"/>
                </a:solidFill>
              </a:rPr>
              <a:t>จะปรากฎรายละเอดียดให้ตั้งค่าฉากหลัง เสร็จแล้วคลิกที่ปุ่ม </a:t>
            </a:r>
            <a:r>
              <a:rPr b="1">
                <a:solidFill>
                  <a:srgbClr val="373A3C"/>
                </a:solidFill>
              </a:rPr>
              <a:t>Save changes</a:t>
            </a:r>
          </a:p>
        </p:txBody>
      </p:sp>
      <p:sp>
        <p:nvSpPr>
          <p:cNvPr id="432" name="Line"/>
          <p:cNvSpPr/>
          <p:nvPr/>
        </p:nvSpPr>
        <p:spPr>
          <a:xfrm flipV="1">
            <a:off x="7091995" y="9262699"/>
            <a:ext cx="1356634" cy="86395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3" name="Group"/>
          <p:cNvSpPr/>
          <p:nvPr/>
        </p:nvSpPr>
        <p:spPr>
          <a:xfrm>
            <a:off x="6620900" y="983399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  <p:pic>
        <p:nvPicPr>
          <p:cNvPr id="4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51451" y="3309487"/>
            <a:ext cx="12006116" cy="862867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35" name="Line"/>
          <p:cNvSpPr/>
          <p:nvPr/>
        </p:nvSpPr>
        <p:spPr>
          <a:xfrm flipH="1">
            <a:off x="15675966" y="4553531"/>
            <a:ext cx="560294" cy="56029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36" name="Group"/>
          <p:cNvSpPr/>
          <p:nvPr/>
        </p:nvSpPr>
        <p:spPr>
          <a:xfrm>
            <a:off x="16051099" y="4093595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9" name="การเปลี่ยนแปลงฉากหลังเว็บไซต์ภายนอกระบบ (ต่อ)"/>
          <p:cNvSpPr txBox="1"/>
          <p:nvPr>
            <p:ph type="title"/>
          </p:nvPr>
        </p:nvSpPr>
        <p:spPr>
          <a:xfrm>
            <a:off x="3647016" y="7575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การเปลี่ยนแปลงฉากหลังเว็บไซต์ภายนอกระบบ (ต่อ)</a:t>
            </a:r>
          </a:p>
        </p:txBody>
      </p:sp>
      <p:sp>
        <p:nvSpPr>
          <p:cNvPr id="440" name="10. ทดสอบเปลี่ยนฉากหลังโดยคลิกที่เมนู Site administration &gt; Appearance &gt; Themes คลิกที่รายการ Theme selector…"/>
          <p:cNvSpPr txBox="1"/>
          <p:nvPr/>
        </p:nvSpPr>
        <p:spPr>
          <a:xfrm>
            <a:off x="1287419" y="3072261"/>
            <a:ext cx="15917206" cy="1097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10.</a:t>
            </a:r>
            <a:r>
              <a:t> ทดสอบเปลี่ยนฉากหลังโดยคลิกที่เมนู </a:t>
            </a:r>
            <a:r>
              <a:rPr b="1"/>
              <a:t>Site administration &gt; Appearance &gt; Themes </a:t>
            </a:r>
            <a:r>
              <a:t>คลิกที่รายการ </a:t>
            </a:r>
            <a:r>
              <a:rPr b="1"/>
              <a:t>Theme selector</a:t>
            </a:r>
          </a:p>
          <a:p>
            <a:pPr>
              <a:defRPr sz="2900"/>
            </a:pPr>
            <a:r>
              <a:rPr b="1"/>
              <a:t>11.</a:t>
            </a:r>
            <a:r>
              <a:t> คลิกที่ปุ่ม </a:t>
            </a:r>
            <a:r>
              <a:rPr b="1"/>
              <a:t>Change theme</a:t>
            </a:r>
          </a:p>
        </p:txBody>
      </p:sp>
      <p:pic>
        <p:nvPicPr>
          <p:cNvPr id="44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6910" y="4320913"/>
            <a:ext cx="11230924" cy="764689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42" name="Line"/>
          <p:cNvSpPr/>
          <p:nvPr/>
        </p:nvSpPr>
        <p:spPr>
          <a:xfrm flipH="1" flipV="1">
            <a:off x="21376231" y="6816165"/>
            <a:ext cx="1734963" cy="95120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3" name="Group"/>
          <p:cNvSpPr/>
          <p:nvPr/>
        </p:nvSpPr>
        <p:spPr>
          <a:xfrm>
            <a:off x="22926033" y="7307429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11</a:t>
            </a:r>
          </a:p>
        </p:txBody>
      </p:sp>
      <p:pic>
        <p:nvPicPr>
          <p:cNvPr id="4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8371" y="4922689"/>
            <a:ext cx="7341266" cy="706654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45" name="Line"/>
          <p:cNvSpPr/>
          <p:nvPr/>
        </p:nvSpPr>
        <p:spPr>
          <a:xfrm flipH="1">
            <a:off x="6753091" y="11089798"/>
            <a:ext cx="1033436" cy="17777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46" name="Group"/>
          <p:cNvSpPr/>
          <p:nvPr/>
        </p:nvSpPr>
        <p:spPr>
          <a:xfrm>
            <a:off x="7601366" y="1062986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49" name="การเปลี่ยนแปลงฉากหลังเว็บไซต์ภายนอกระบบ (ต่อ)"/>
          <p:cNvSpPr txBox="1"/>
          <p:nvPr>
            <p:ph type="title"/>
          </p:nvPr>
        </p:nvSpPr>
        <p:spPr>
          <a:xfrm>
            <a:off x="2885016" y="774467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300"/>
            </a:lvl1pPr>
          </a:lstStyle>
          <a:p>
            <a:pPr/>
            <a:r>
              <a:t>การเปลี่ยนแปลงฉากหลังเว็บไซต์ภายนอกระบบ (ต่อ)</a:t>
            </a:r>
          </a:p>
        </p:txBody>
      </p:sp>
      <p:sp>
        <p:nvSpPr>
          <p:cNvPr id="450" name="12. เลื่อนดูฉากหลังใหม่ที่เพิ่มเข้ามา เสร็จแล้วคลิกที่ปุ่ม Use theme…"/>
          <p:cNvSpPr txBox="1"/>
          <p:nvPr/>
        </p:nvSpPr>
        <p:spPr>
          <a:xfrm>
            <a:off x="1422885" y="4172927"/>
            <a:ext cx="7329889" cy="109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12.</a:t>
            </a:r>
            <a:r>
              <a:t> เลื่อนดูฉากหลังใหม่ที่เพิ่มเข้ามา เสร็จแล้วคลิกที่ปุ่ม </a:t>
            </a:r>
            <a:r>
              <a:rPr b="1"/>
              <a:t>Use theme</a:t>
            </a:r>
            <a:endParaRPr b="1"/>
          </a:p>
          <a:p>
            <a:pPr>
              <a:defRPr sz="2900"/>
            </a:pPr>
            <a:r>
              <a:rPr b="1"/>
              <a:t>13.</a:t>
            </a:r>
            <a:r>
              <a:t> คลิกที่ปุ่ม </a:t>
            </a:r>
            <a:r>
              <a:rPr b="1"/>
              <a:t>Home</a:t>
            </a:r>
            <a:r>
              <a:t> เพื่อดูการเปลี่ยนแปลง</a:t>
            </a:r>
          </a:p>
        </p:txBody>
      </p:sp>
      <p:grpSp>
        <p:nvGrpSpPr>
          <p:cNvPr id="456" name="Group"/>
          <p:cNvGrpSpPr/>
          <p:nvPr/>
        </p:nvGrpSpPr>
        <p:grpSpPr>
          <a:xfrm>
            <a:off x="9647766" y="2724349"/>
            <a:ext cx="8164047" cy="10077537"/>
            <a:chOff x="0" y="0"/>
            <a:chExt cx="8164045" cy="10077536"/>
          </a:xfrm>
        </p:grpSpPr>
        <p:sp>
          <p:nvSpPr>
            <p:cNvPr id="451" name="Rectangle"/>
            <p:cNvSpPr/>
            <p:nvPr/>
          </p:nvSpPr>
          <p:spPr>
            <a:xfrm>
              <a:off x="125217" y="6982054"/>
              <a:ext cx="7913611" cy="3095483"/>
            </a:xfrm>
            <a:prstGeom prst="rect">
              <a:avLst/>
            </a:prstGeom>
            <a:solidFill>
              <a:srgbClr val="D5D5D5">
                <a:alpha val="40334"/>
              </a:srgbClr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00100">
                <a:defRPr sz="5200">
                  <a:solidFill>
                    <a:srgbClr val="FFFFFF"/>
                  </a:solidFill>
                  <a:effectLst>
                    <a:outerShdw sx="100000" sy="100000" kx="0" ky="0" algn="b" rotWithShape="0" blurRad="38100" dist="12700" dir="540000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</a:p>
          </p:txBody>
        </p:sp>
        <p:pic>
          <p:nvPicPr>
            <p:cNvPr id="452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6377" y="7008641"/>
              <a:ext cx="3904694" cy="304230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3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164046" cy="71409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54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6643" t="20968" r="9832" b="20968"/>
            <a:stretch>
              <a:fillRect/>
            </a:stretch>
          </p:blipFill>
          <p:spPr>
            <a:xfrm>
              <a:off x="6423847" y="7264324"/>
              <a:ext cx="944400" cy="31563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5" name="Fordson"/>
            <p:cNvSpPr txBox="1"/>
            <p:nvPr/>
          </p:nvSpPr>
          <p:spPr>
            <a:xfrm>
              <a:off x="6471150" y="6796387"/>
              <a:ext cx="849746" cy="3156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500">
                  <a:solidFill>
                    <a:srgbClr val="5E5E5E"/>
                  </a:solidFill>
                  <a:latin typeface="Candara"/>
                  <a:ea typeface="Candara"/>
                  <a:cs typeface="Candara"/>
                  <a:sym typeface="Candara"/>
                </a:defRPr>
              </a:lvl1pPr>
            </a:lstStyle>
            <a:p>
              <a:pPr/>
              <a:r>
                <a:t>Fordson</a:t>
              </a:r>
            </a:p>
          </p:txBody>
        </p:sp>
      </p:grpSp>
      <p:sp>
        <p:nvSpPr>
          <p:cNvPr id="457" name="Line"/>
          <p:cNvSpPr/>
          <p:nvPr/>
        </p:nvSpPr>
        <p:spPr>
          <a:xfrm flipH="1" flipV="1">
            <a:off x="17134263" y="10353811"/>
            <a:ext cx="1218663" cy="66825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58" name="Group"/>
          <p:cNvSpPr/>
          <p:nvPr/>
        </p:nvSpPr>
        <p:spPr>
          <a:xfrm>
            <a:off x="18167765" y="10562129"/>
            <a:ext cx="689537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12</a:t>
            </a:r>
          </a:p>
        </p:txBody>
      </p:sp>
      <p:sp>
        <p:nvSpPr>
          <p:cNvPr id="459" name="Rectangle"/>
          <p:cNvSpPr/>
          <p:nvPr/>
        </p:nvSpPr>
        <p:spPr>
          <a:xfrm>
            <a:off x="9643533" y="2734733"/>
            <a:ext cx="8172513" cy="10056768"/>
          </a:xfrm>
          <a:prstGeom prst="rect">
            <a:avLst/>
          </a:prstGeom>
          <a:ln w="12700">
            <a:solidFill>
              <a:srgbClr val="D5D5D5"/>
            </a:solidFill>
            <a:miter lim="400000"/>
          </a:ln>
        </p:spPr>
        <p:txBody>
          <a:bodyPr lIns="50800" tIns="50800" rIns="50800" bIns="50800" anchor="ctr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62" name="การตั้งค่ารูปแบบฉากหลังเว็บไซต์ (Theme settings)"/>
          <p:cNvSpPr txBox="1"/>
          <p:nvPr>
            <p:ph type="title"/>
          </p:nvPr>
        </p:nvSpPr>
        <p:spPr>
          <a:xfrm>
            <a:off x="34946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การตั้งค่ารูปแบบฉากหลังเว็บไซต์ (Theme settings)</a:t>
            </a:r>
          </a:p>
        </p:txBody>
      </p:sp>
      <p:sp>
        <p:nvSpPr>
          <p:cNvPr id="463" name="1. ทำการล็อกอินเข้าระบบในฐานะผู้ดูแลระบบ (Admin)…"/>
          <p:cNvSpPr txBox="1"/>
          <p:nvPr/>
        </p:nvSpPr>
        <p:spPr>
          <a:xfrm>
            <a:off x="1358847" y="2839874"/>
            <a:ext cx="19911952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1.</a:t>
            </a:r>
            <a:r>
              <a:t> ทำการล็อกอินเข้าระบบในฐานะผู้ดูแลระบบ (Admin)</a:t>
            </a:r>
          </a:p>
          <a:p>
            <a:pPr/>
            <a:r>
              <a:rPr b="1"/>
              <a:t>2.</a:t>
            </a:r>
            <a:r>
              <a:t> คลิกที่เมนู </a:t>
            </a:r>
            <a:r>
              <a:rPr b="1"/>
              <a:t>Site administration &gt; Appearance &gt; Themes</a:t>
            </a:r>
          </a:p>
          <a:p>
            <a:pPr/>
            <a:r>
              <a:rPr b="1"/>
              <a:t>3.</a:t>
            </a:r>
            <a:r>
              <a:t> คลิกเลือกที่ </a:t>
            </a:r>
            <a:r>
              <a:rPr b="1"/>
              <a:t>Theme settings</a:t>
            </a:r>
          </a:p>
        </p:txBody>
      </p:sp>
      <p:pic>
        <p:nvPicPr>
          <p:cNvPr id="46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31174" b="0"/>
          <a:stretch>
            <a:fillRect/>
          </a:stretch>
        </p:blipFill>
        <p:spPr>
          <a:xfrm>
            <a:off x="1629833" y="5438525"/>
            <a:ext cx="7140997" cy="685891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465" name="Table"/>
          <p:cNvGraphicFramePr/>
          <p:nvPr/>
        </p:nvGraphicFramePr>
        <p:xfrm>
          <a:off x="10176933" y="3542858"/>
          <a:ext cx="13256486" cy="8141723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4701173"/>
                <a:gridCol w="8542612"/>
              </a:tblGrid>
              <a:tr h="586232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รายการ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3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Theme list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รายการรูปแบบฉากหลังเว็บไซต์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Theme designer mode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ต้องการเปิดหมดสำหรับการออกแบบหรือไม่ </a:t>
                      </a:r>
                      <a:r>
                        <a:rPr b="1"/>
                        <a:t>ค่าปกติเป็น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user themes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อนุญาตสมาชิกสามารถเปลี่ยนฉากหลังเว็บไซต์ </a:t>
                      </a:r>
                      <a:r>
                        <a:rPr b="1"/>
                        <a:t>ค่าปกติเป็น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course themes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อนุญาตให้เปลี่ยนฉากหลังแต่ละหลักสูตรได้ </a:t>
                      </a:r>
                      <a:r>
                        <a:rPr b="1"/>
                        <a:t>ค่าปกติเป็น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category themes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อนุญาตให้เปลี่ยนฉากหลังแต่ละประเภทได้ </a:t>
                      </a:r>
                      <a:r>
                        <a:rPr b="1"/>
                        <a:t>ค่าปกติเป็น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cohort themes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อนุญาตให้เปลี่ยนฉากหลังแต่ละกลุ่มได้ </a:t>
                      </a:r>
                      <a:r>
                        <a:rPr b="1"/>
                        <a:t>ค่าปกติเป็น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theme changes in the URL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เปลี่ยนฉากพื้นหลังโดยการอ้างอิงที่อยู่ </a:t>
                      </a:r>
                      <a:r>
                        <a:rPr b="1"/>
                        <a:t>ค่าปกติเป็น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Allow users to hide blocks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อนุญาตให้สมาชิกสามารถซ่อน/แสดงบล็อก ที่ไม่ต้องการได้ </a:t>
                      </a:r>
                      <a:r>
                        <a:rPr b="1"/>
                        <a:t>ค่าปกติเป็น Yes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Custom menu items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เพิ่มเติมรายการเมนูหน้าแรก (Top menu)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862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User menu items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ต้องการเปิดหมดสำหรับการออกแบบหรือไม่ </a:t>
                      </a:r>
                      <a:r>
                        <a:rPr b="1"/>
                        <a:t>ค่าปกติเป็น No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0688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Enable device detection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เปิดใช้งานการตรวจสอบอุปกรณ์ โทรศัพท์มือถือ สมาร์ทโฟน แท็บเล็ตหรืออุปกรณ์เข้าใช้    งานอื่นๆ  เช่น เดสก์ท็อปพีซี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611632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Device detection regular expressions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2800">
                          <a:latin typeface="+mn-lt"/>
                          <a:ea typeface="+mn-ea"/>
                          <a:cs typeface="+mn-cs"/>
                          <a:sym typeface="TH Sarabun New"/>
                        </a:defRPr>
                      </a:pPr>
                      <a:r>
                        <a:t>  กำหนดการตรวจสอบอุปกรณ์เพิ่มเติม </a:t>
                      </a:r>
                      <a:r>
                        <a:rPr b="1"/>
                        <a:t>ค่าปกติยังไม่กำหนด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466" name="Line"/>
          <p:cNvSpPr/>
          <p:nvPr/>
        </p:nvSpPr>
        <p:spPr>
          <a:xfrm flipH="1">
            <a:off x="6881745" y="10310577"/>
            <a:ext cx="1091050" cy="90168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67" name="Group"/>
          <p:cNvSpPr/>
          <p:nvPr/>
        </p:nvSpPr>
        <p:spPr>
          <a:xfrm>
            <a:off x="7499767" y="100854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0" name="การตั้งค่ารูปแบบฉากหลังเว็บไซต์ (Theme settings) (ต่อ)"/>
          <p:cNvSpPr txBox="1"/>
          <p:nvPr>
            <p:ph type="title"/>
          </p:nvPr>
        </p:nvSpPr>
        <p:spPr>
          <a:xfrm>
            <a:off x="2969683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200"/>
            </a:lvl1pPr>
          </a:lstStyle>
          <a:p>
            <a:pPr/>
            <a:r>
              <a:t>การตั้งค่ารูปแบบฉากหลังเว็บไซต์ (Theme settings) (ต่อ)</a:t>
            </a:r>
          </a:p>
        </p:txBody>
      </p:sp>
      <p:sp>
        <p:nvSpPr>
          <p:cNvPr id="471" name="4. ระบบแสดงหน้าต่าง Theme settings…"/>
          <p:cNvSpPr txBox="1"/>
          <p:nvPr/>
        </p:nvSpPr>
        <p:spPr>
          <a:xfrm>
            <a:off x="1037114" y="3889741"/>
            <a:ext cx="5682858" cy="236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4. </a:t>
            </a:r>
            <a:r>
              <a:t>ระบบแสดงหน้าต่าง Theme settings</a:t>
            </a:r>
          </a:p>
          <a:p>
            <a:pPr/>
            <a:r>
              <a:rPr b="1"/>
              <a:t>5.</a:t>
            </a:r>
            <a:r>
              <a:t> ทำการกำหนดรายละเอียดการแสดงผลฉากหลัง</a:t>
            </a:r>
            <a:br/>
            <a:r>
              <a:t>    เว็บที่ต้องการ เสร็จแล้วให้คลิกที่ปุ่ม </a:t>
            </a:r>
            <a:r>
              <a:rPr b="1"/>
              <a:t>Save </a:t>
            </a:r>
            <a:br>
              <a:rPr b="1"/>
            </a:br>
            <a:r>
              <a:rPr b="1"/>
              <a:t>    changes</a:t>
            </a:r>
          </a:p>
        </p:txBody>
      </p:sp>
      <p:pic>
        <p:nvPicPr>
          <p:cNvPr id="47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1050" y="3481916"/>
            <a:ext cx="15913100" cy="78359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75" name="การเปลี่ยนโลโกและรูปภาพในฉากหลัง"/>
          <p:cNvSpPr txBox="1"/>
          <p:nvPr>
            <p:ph type="title"/>
          </p:nvPr>
        </p:nvSpPr>
        <p:spPr>
          <a:xfrm>
            <a:off x="3257550" y="766000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900"/>
            </a:lvl1pPr>
          </a:lstStyle>
          <a:p>
            <a:pPr/>
            <a:r>
              <a:t>การเปลี่ยนโลโกและรูปภาพในฉากหลัง</a:t>
            </a:r>
          </a:p>
        </p:txBody>
      </p:sp>
      <p:sp>
        <p:nvSpPr>
          <p:cNvPr id="476" name="ในกรณีที่ต้องการเปลี่ยนแปลงรูปภาพ หรือสีสันบนฉากหลังเว็บไซต์ ทำได้โดยวิธีการเปลี่ยนแปลงภาพโลโก้ และรายละเอียดหน้าแรก โดยมีขั้นตอนการเปลี่ยนดังนี้"/>
          <p:cNvSpPr txBox="1"/>
          <p:nvPr/>
        </p:nvSpPr>
        <p:spPr>
          <a:xfrm>
            <a:off x="1160890" y="2873741"/>
            <a:ext cx="22036820" cy="6891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ในกรณีที่ต้องการเปลี่ยนแปลงรูปภาพ หรือสีสันบนฉากหลังเว็บไซต์ ทำได้โดยวิธีการเปลี่ยนแปลงภาพโลโก้ และรายละเอียดหน้าแรก โดยมีขั้นตอนการเปลี่ยนดังนี้</a:t>
            </a:r>
          </a:p>
        </p:txBody>
      </p:sp>
      <p:sp>
        <p:nvSpPr>
          <p:cNvPr id="477" name="1. เตรียมไฟล์ภาพโลโก้ของหน่วยงาน…"/>
          <p:cNvSpPr txBox="1"/>
          <p:nvPr/>
        </p:nvSpPr>
        <p:spPr>
          <a:xfrm>
            <a:off x="1799114" y="4105025"/>
            <a:ext cx="9688451" cy="2163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1.</a:t>
            </a:r>
            <a:r>
              <a:t> เตรียมไฟล์ภาพโลโก้ของหน่วยงาน</a:t>
            </a:r>
          </a:p>
          <a:p>
            <a:pPr>
              <a:defRPr sz="3000"/>
            </a:pPr>
            <a:r>
              <a:rPr b="1"/>
              <a:t>2.</a:t>
            </a:r>
            <a:r>
              <a:t> ล็อกอินเข้าระบบในฐานะผู้ดูแลระบบ (Admin)</a:t>
            </a:r>
          </a:p>
          <a:p>
            <a:pPr>
              <a:defRPr sz="3000"/>
            </a:pPr>
            <a:r>
              <a:rPr b="1"/>
              <a:t>3.</a:t>
            </a:r>
            <a:r>
              <a:t> คลิกที่เมนู </a:t>
            </a:r>
            <a:r>
              <a:rPr b="1"/>
              <a:t>Site administration &gt; Appearance &gt; Logos</a:t>
            </a:r>
          </a:p>
          <a:p>
            <a:pPr>
              <a:defRPr sz="3000"/>
            </a:pPr>
            <a:r>
              <a:rPr b="1"/>
              <a:t>4.</a:t>
            </a:r>
            <a:r>
              <a:t> คลิกอัปโหลดรูปภาพ หรือทำการเลือกรูปภาพแล้วทำการแดรกเม้าส์มาใส่ในส่วนของโลโก้</a:t>
            </a:r>
          </a:p>
        </p:txBody>
      </p:sp>
      <p:pic>
        <p:nvPicPr>
          <p:cNvPr id="47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0" t="0" r="0" b="22389"/>
          <a:stretch>
            <a:fillRect/>
          </a:stretch>
        </p:blipFill>
        <p:spPr>
          <a:xfrm>
            <a:off x="2910416" y="7255933"/>
            <a:ext cx="6794501" cy="453403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5466" y="5054717"/>
            <a:ext cx="8406594" cy="666458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80" name="Line"/>
          <p:cNvSpPr/>
          <p:nvPr/>
        </p:nvSpPr>
        <p:spPr>
          <a:xfrm flipH="1" flipV="1">
            <a:off x="7374436" y="9220411"/>
            <a:ext cx="1224892" cy="22656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1" name="Group"/>
          <p:cNvSpPr/>
          <p:nvPr/>
        </p:nvSpPr>
        <p:spPr>
          <a:xfrm>
            <a:off x="8126300" y="92218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482" name="Line"/>
          <p:cNvSpPr/>
          <p:nvPr/>
        </p:nvSpPr>
        <p:spPr>
          <a:xfrm flipV="1">
            <a:off x="12924802" y="6860910"/>
            <a:ext cx="1347521" cy="537135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3" name="Group"/>
          <p:cNvSpPr/>
          <p:nvPr/>
        </p:nvSpPr>
        <p:spPr>
          <a:xfrm>
            <a:off x="12451775" y="717294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pic>
        <p:nvPicPr>
          <p:cNvPr id="48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21566" y="9950450"/>
            <a:ext cx="4721782" cy="240703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85" name="Line"/>
          <p:cNvSpPr/>
          <p:nvPr/>
        </p:nvSpPr>
        <p:spPr>
          <a:xfrm flipH="1" flipV="1">
            <a:off x="14850533" y="6824823"/>
            <a:ext cx="4720241" cy="472024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Slide Number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88" name="การเปลี่ยนโลโกและรูปภาพในฉากหลัง (ต่อ)"/>
          <p:cNvSpPr txBox="1"/>
          <p:nvPr>
            <p:ph type="title"/>
          </p:nvPr>
        </p:nvSpPr>
        <p:spPr>
          <a:xfrm>
            <a:off x="3291416" y="7829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9800"/>
            </a:lvl1pPr>
          </a:lstStyle>
          <a:p>
            <a:pPr/>
            <a:r>
              <a:t>การเปลี่ยนโลโกและรูปภาพในฉากหลัง (ต่อ)</a:t>
            </a:r>
          </a:p>
        </p:txBody>
      </p:sp>
      <p:pic>
        <p:nvPicPr>
          <p:cNvPr id="4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0309" y="3159338"/>
            <a:ext cx="14563840" cy="948077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90" name="5. คลิกที่ปุ่ม Save changes…"/>
          <p:cNvSpPr txBox="1"/>
          <p:nvPr/>
        </p:nvSpPr>
        <p:spPr>
          <a:xfrm>
            <a:off x="1189514" y="3923607"/>
            <a:ext cx="7233449" cy="1147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3000"/>
            </a:pPr>
            <a:r>
              <a:rPr b="1"/>
              <a:t>5. </a:t>
            </a:r>
            <a:r>
              <a:t>คลิกที่ปุ่ม</a:t>
            </a:r>
            <a:r>
              <a:rPr b="1"/>
              <a:t> Save changes</a:t>
            </a:r>
            <a:endParaRPr b="1"/>
          </a:p>
          <a:p>
            <a:pPr>
              <a:defRPr sz="3000"/>
            </a:pPr>
            <a:r>
              <a:rPr b="1"/>
              <a:t>6. </a:t>
            </a:r>
            <a:r>
              <a:t>แสดงภาพโลโก้ที่เพิ่มเสร็จเรียบร้อยแล้ว</a:t>
            </a:r>
          </a:p>
        </p:txBody>
      </p:sp>
      <p:sp>
        <p:nvSpPr>
          <p:cNvPr id="491" name="Line"/>
          <p:cNvSpPr/>
          <p:nvPr/>
        </p:nvSpPr>
        <p:spPr>
          <a:xfrm flipH="1">
            <a:off x="11648224" y="4807244"/>
            <a:ext cx="1540038" cy="51580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2" name="Group"/>
          <p:cNvSpPr/>
          <p:nvPr/>
        </p:nvSpPr>
        <p:spPr>
          <a:xfrm>
            <a:off x="12715233" y="458214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83105" y="3918954"/>
            <a:ext cx="12830669" cy="798666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49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50" name="การเปลี่ยนแปลงฉากหลังเว็บไซต์ที่มีในระบบ (Default Themes)"/>
          <p:cNvSpPr txBox="1"/>
          <p:nvPr>
            <p:ph type="title"/>
          </p:nvPr>
        </p:nvSpPr>
        <p:spPr>
          <a:xfrm>
            <a:off x="26818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300"/>
            </a:lvl1pPr>
          </a:lstStyle>
          <a:p>
            <a:pPr/>
            <a:r>
              <a:t>การเปลี่ยนแปลงฉากหลังเว็บไซต์ที่มีในระบบ (Default Themes)</a:t>
            </a:r>
          </a:p>
        </p:txBody>
      </p:sp>
      <p:sp>
        <p:nvSpPr>
          <p:cNvPr id="351" name="1. ทำการล็อกอินเข้าระบบในฐานะผู้ดูแลระบบ (Admin)…"/>
          <p:cNvSpPr txBox="1"/>
          <p:nvPr/>
        </p:nvSpPr>
        <p:spPr>
          <a:xfrm>
            <a:off x="1151952" y="3224661"/>
            <a:ext cx="5681006" cy="3510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1.</a:t>
            </a:r>
            <a:r>
              <a:t> ทำการล็อกอินเข้าระบบในฐานะผู้ดูแลระบบ (Admin)</a:t>
            </a:r>
          </a:p>
          <a:p>
            <a:pPr>
              <a:defRPr sz="2900"/>
            </a:pPr>
            <a:r>
              <a:rPr b="1"/>
              <a:t>2.</a:t>
            </a:r>
            <a:r>
              <a:t> คลิกที่เมนู </a:t>
            </a:r>
            <a:r>
              <a:rPr b="1"/>
              <a:t>Site administration &gt; Appearance &gt; </a:t>
            </a:r>
            <a:br>
              <a:rPr b="1"/>
            </a:br>
            <a:r>
              <a:rPr b="1"/>
              <a:t>   Themes</a:t>
            </a:r>
          </a:p>
          <a:p>
            <a:pPr>
              <a:defRPr sz="2900"/>
            </a:pPr>
            <a:r>
              <a:rPr b="1"/>
              <a:t>3.</a:t>
            </a:r>
            <a:r>
              <a:t> คลิกที่รายการ </a:t>
            </a:r>
            <a:r>
              <a:rPr b="1"/>
              <a:t>Theme selector</a:t>
            </a:r>
          </a:p>
          <a:p>
            <a:pPr>
              <a:defRPr sz="2900"/>
            </a:pPr>
            <a:r>
              <a:rPr b="1"/>
              <a:t>4.</a:t>
            </a:r>
            <a:r>
              <a:t> เลือกชนิดอุปกรที่ต้องการเปลี่ยนฉากหลัง</a:t>
            </a:r>
          </a:p>
          <a:p>
            <a:pPr>
              <a:defRPr sz="2900"/>
            </a:pPr>
            <a:r>
              <a:rPr b="1"/>
              <a:t>5.</a:t>
            </a:r>
            <a:r>
              <a:t> ทดสอบคลิกฉากหลังที่ Default โดยคลิกที่ปุ่ม </a:t>
            </a:r>
            <a:br/>
            <a:r>
              <a:t>    </a:t>
            </a:r>
            <a:r>
              <a:rPr b="1"/>
              <a:t>Change theme</a:t>
            </a:r>
          </a:p>
        </p:txBody>
      </p:sp>
      <p:pic>
        <p:nvPicPr>
          <p:cNvPr id="3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47420" y="3237361"/>
            <a:ext cx="2697403" cy="547414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graphicFrame>
        <p:nvGraphicFramePr>
          <p:cNvPr id="353" name="Table"/>
          <p:cNvGraphicFramePr/>
          <p:nvPr/>
        </p:nvGraphicFramePr>
        <p:xfrm>
          <a:off x="1765755" y="9316102"/>
          <a:ext cx="7982554" cy="274889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{8F44A2F1-9E1F-4B54-A3A2-5F16C0AD49E2}</a:tableStyleId>
              </a:tblPr>
              <a:tblGrid>
                <a:gridCol w="1466572"/>
                <a:gridCol w="6503280"/>
              </a:tblGrid>
              <a:tr h="547239"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อุปกรณ์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tabLst>
                          <a:tab pos="1257300" algn="l"/>
                        </a:tabLst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800">
                          <a:solidFill>
                            <a:srgbClr val="FFFFFF"/>
                          </a:solidFill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คำอธิบาย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4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54723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Default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ฉากหลังมาตรฐานสำหรับผู้ใช้งาน Desktop, Laptop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723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Legacy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ฉากหลังสำหรับผู้ใช้งานเว็บเบราเซอร์รุ่นเก่า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723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Mobile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ฉากหลังสำหรับผู้ใช้งานทาง Smart Phone, iPhone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47239"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Tablet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257300" algn="l"/>
                        </a:tabLst>
                        <a:defRPr sz="1800"/>
                      </a:pPr>
                      <a:r>
                        <a:rPr sz="2800">
                          <a:latin typeface="+mn-lt"/>
                          <a:ea typeface="+mn-ea"/>
                          <a:cs typeface="+mn-cs"/>
                          <a:sym typeface="TH Sarabun New"/>
                        </a:rPr>
                        <a:t>  ฉากหลังสำหรับผู้ใช้งานผ่านทาง Tablets, ipad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354" name="Line"/>
          <p:cNvSpPr/>
          <p:nvPr/>
        </p:nvSpPr>
        <p:spPr>
          <a:xfrm>
            <a:off x="5585194" y="7770577"/>
            <a:ext cx="1978133" cy="23924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5" name="Group"/>
          <p:cNvSpPr/>
          <p:nvPr/>
        </p:nvSpPr>
        <p:spPr>
          <a:xfrm>
            <a:off x="5332300" y="7342275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56" name="Line"/>
          <p:cNvSpPr/>
          <p:nvPr/>
        </p:nvSpPr>
        <p:spPr>
          <a:xfrm flipH="1">
            <a:off x="16154165" y="5975643"/>
            <a:ext cx="1233562" cy="95274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7" name="Group"/>
          <p:cNvSpPr/>
          <p:nvPr/>
        </p:nvSpPr>
        <p:spPr>
          <a:xfrm>
            <a:off x="17134833" y="5547342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358" name="Line"/>
          <p:cNvSpPr/>
          <p:nvPr/>
        </p:nvSpPr>
        <p:spPr>
          <a:xfrm flipH="1">
            <a:off x="19384560" y="7650064"/>
            <a:ext cx="1220500" cy="53224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59" name="Group"/>
          <p:cNvSpPr/>
          <p:nvPr/>
        </p:nvSpPr>
        <p:spPr>
          <a:xfrm>
            <a:off x="20352167" y="7221763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2" name="การเปลี่ยนแปลงฉากหลังเว็บไซต์ที่มีในระบบ (Default Themes) (ต่อ)"/>
          <p:cNvSpPr txBox="1"/>
          <p:nvPr>
            <p:ph type="title"/>
          </p:nvPr>
        </p:nvSpPr>
        <p:spPr>
          <a:xfrm>
            <a:off x="26818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การเปลี่ยนแปลงฉากหลังเว็บไซต์ที่มีในระบบ (Default Themes) (ต่อ)</a:t>
            </a:r>
          </a:p>
        </p:txBody>
      </p:sp>
      <p:sp>
        <p:nvSpPr>
          <p:cNvPr id="363" name="6. เลื่อนดูฉากหลังที่ต้องการแล้วคลิกเลือก User theme เพื่อเลือกใช้งาน"/>
          <p:cNvSpPr txBox="1"/>
          <p:nvPr/>
        </p:nvSpPr>
        <p:spPr>
          <a:xfrm>
            <a:off x="1389019" y="2953727"/>
            <a:ext cx="12940577" cy="1097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6.</a:t>
            </a:r>
            <a:r>
              <a:t> เลื่อนดูฉากหลังที่ต้องการแล้วคลิกเลือก </a:t>
            </a:r>
            <a:r>
              <a:rPr b="1"/>
              <a:t>User theme</a:t>
            </a:r>
            <a:r>
              <a:t> เพื่อเลือกใช้งาน</a:t>
            </a:r>
          </a:p>
        </p:txBody>
      </p:sp>
      <p:sp>
        <p:nvSpPr>
          <p:cNvPr id="364" name="Line"/>
          <p:cNvSpPr/>
          <p:nvPr/>
        </p:nvSpPr>
        <p:spPr>
          <a:xfrm flipH="1">
            <a:off x="15002699" y="9904177"/>
            <a:ext cx="1233562" cy="952740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5" name="Group"/>
          <p:cNvSpPr/>
          <p:nvPr/>
        </p:nvSpPr>
        <p:spPr>
          <a:xfrm>
            <a:off x="15983367" y="9475875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pic>
        <p:nvPicPr>
          <p:cNvPr id="36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1333" y="3854775"/>
            <a:ext cx="15036801" cy="81153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67" name="Line"/>
          <p:cNvSpPr/>
          <p:nvPr/>
        </p:nvSpPr>
        <p:spPr>
          <a:xfrm flipH="1">
            <a:off x="19523906" y="6920988"/>
            <a:ext cx="1216622" cy="88078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68" name="Group"/>
          <p:cNvSpPr/>
          <p:nvPr/>
        </p:nvSpPr>
        <p:spPr>
          <a:xfrm>
            <a:off x="20487633" y="649268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54483" y="3279042"/>
            <a:ext cx="15024101" cy="83185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7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0911" y="7401208"/>
            <a:ext cx="9126472" cy="328212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72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3" name="การเปลี่ยนแปลงฉากหลังเว็บไซต์ที่มีในระบบ (Default Themes) (ต่อ)"/>
          <p:cNvSpPr txBox="1"/>
          <p:nvPr>
            <p:ph type="title"/>
          </p:nvPr>
        </p:nvSpPr>
        <p:spPr>
          <a:xfrm>
            <a:off x="2681816" y="8083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pPr/>
            <a:r>
              <a:t>การเปลี่ยนแปลงฉากหลังเว็บไซต์ที่มีในระบบ (Default Themes) (ต่อ)</a:t>
            </a:r>
          </a:p>
        </p:txBody>
      </p:sp>
      <p:sp>
        <p:nvSpPr>
          <p:cNvPr id="374" name="7. โปรแกรมแสดงรายละเอียดของผู้จัดทำฉากหลัง ให้คลิกที่ปุ่ม      Continue เพื่อยอมรับการเปลี่ยนแปลง…"/>
          <p:cNvSpPr txBox="1"/>
          <p:nvPr/>
        </p:nvSpPr>
        <p:spPr>
          <a:xfrm>
            <a:off x="1067285" y="3740475"/>
            <a:ext cx="6916633" cy="1579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7. </a:t>
            </a:r>
            <a:r>
              <a:t>โปรแกรมแสดงรายละเอียดของผู้จัดทำฉากหลัง ให้คลิกที่ปุ่ม </a:t>
            </a:r>
            <a:br/>
            <a:r>
              <a:t>    </a:t>
            </a:r>
            <a:r>
              <a:rPr b="1"/>
              <a:t>Continue</a:t>
            </a:r>
            <a:r>
              <a:t> เพื่อยอมรับการเปลี่ยนแปลง</a:t>
            </a:r>
          </a:p>
          <a:p>
            <a:pPr>
              <a:defRPr sz="2900"/>
            </a:pPr>
            <a:r>
              <a:rPr b="1"/>
              <a:t>8. </a:t>
            </a:r>
            <a:r>
              <a:t>คลิกที่ปุ่ม </a:t>
            </a:r>
            <a:r>
              <a:rPr b="1"/>
              <a:t>Home</a:t>
            </a:r>
            <a:r>
              <a:t> เพื่อแสดงฉากหลัง (Theme)</a:t>
            </a:r>
            <a:r>
              <a:rPr b="1"/>
              <a:t> </a:t>
            </a:r>
            <a:r>
              <a:t>ที่เปลี่ยนแปลง</a:t>
            </a:r>
          </a:p>
        </p:txBody>
      </p:sp>
      <p:sp>
        <p:nvSpPr>
          <p:cNvPr id="375" name="Line"/>
          <p:cNvSpPr/>
          <p:nvPr/>
        </p:nvSpPr>
        <p:spPr>
          <a:xfrm flipV="1">
            <a:off x="3773327" y="10286086"/>
            <a:ext cx="1217111" cy="820358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6" name="Group"/>
          <p:cNvSpPr/>
          <p:nvPr/>
        </p:nvSpPr>
        <p:spPr>
          <a:xfrm>
            <a:off x="3300300" y="10881341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377" name="Line"/>
          <p:cNvSpPr/>
          <p:nvPr/>
        </p:nvSpPr>
        <p:spPr>
          <a:xfrm flipH="1">
            <a:off x="16851741" y="4434710"/>
            <a:ext cx="1213320" cy="1462761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78" name="Group"/>
          <p:cNvSpPr/>
          <p:nvPr/>
        </p:nvSpPr>
        <p:spPr>
          <a:xfrm>
            <a:off x="17592033" y="420960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1" name="การเปลี่ยนแปลงฉากหลังเว็บไซต์ภายนอกระบบ"/>
          <p:cNvSpPr txBox="1"/>
          <p:nvPr>
            <p:ph type="title"/>
          </p:nvPr>
        </p:nvSpPr>
        <p:spPr>
          <a:xfrm>
            <a:off x="3647016" y="7575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การเปลี่ยนแปลงฉากหลังเว็บไซต์ภายนอกระบบ</a:t>
            </a:r>
          </a:p>
        </p:txBody>
      </p:sp>
      <p:sp>
        <p:nvSpPr>
          <p:cNvPr id="382" name="จะเห็นได้ว่าฉากหลัง ที่มีอยู่ไหนระบอบ Moodle หลังจากติดตั้งเสร็จ เป็นฉากหลังที่มีสีพื้นธรรมดา หากต้องการฉากหลังสวยๆ สามารถดาวน์โหลดได้จากเว็บไซต์ทั่วไป ซึ่งในปัจจุบันมีให้เลือกใช้งานจำนวนมาก ตัวอย่างเว็บไซต์สำหรับดาวน์โหลดฉากหลังเว็บโปรแกรม Moodle เช่น https://moodle.org/plugins/?q=type:theme  หรือจะค้นหาจากเว็บไซต์ google.co.th โดยใช้คีเวิร์ดว่า “moodle themes download”"/>
          <p:cNvSpPr txBox="1"/>
          <p:nvPr/>
        </p:nvSpPr>
        <p:spPr>
          <a:xfrm>
            <a:off x="1816047" y="2704407"/>
            <a:ext cx="19911952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         จะเห็นได้ว่าฉากหลัง ที่มีอยู่ไหนระบอบ Moodle หลังจากติดตั้งเสร็จ เป็นฉากหลังที่มีสีพื้นธรรมดา หากต้องการฉากหลังสวยๆ สามารถดาวน์โหลดได้จากเว็บไซต์ทั่วไป ซึ่งในปัจจุบันมีให้เลือกใช้งานจำนวนมาก ตัวอย่างเว็บไซต์สำหรับดาวน์โหลดฉากหลังเว็บโปรแกรม Moodle เช่น https://moodle.org/plugins/?q=type:theme  หรือจะค้นหาจากเว็บไซต์ google.co.th โดยใช้คีเวิร์ดว่า “moodle themes download”</a:t>
            </a:r>
          </a:p>
        </p:txBody>
      </p:sp>
      <p:pic>
        <p:nvPicPr>
          <p:cNvPr id="3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5141" y="4650309"/>
            <a:ext cx="14051917" cy="723576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84" name="เว็บไซต์ https://moodle.org/plugins/?q=type:theme"/>
          <p:cNvSpPr txBox="1"/>
          <p:nvPr/>
        </p:nvSpPr>
        <p:spPr>
          <a:xfrm>
            <a:off x="7418851" y="12025273"/>
            <a:ext cx="11112737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>
            <a:lvl1pPr marL="228600" indent="-228600">
              <a:buSzPct val="80000"/>
              <a:buBlip>
                <a:blip r:embed="rId3"/>
              </a:buBlip>
            </a:lvl1pPr>
          </a:lstStyle>
          <a:p>
            <a:pPr/>
            <a:r>
              <a:t>  เว็บไซต์ https://moodle.org/plugins/?q=type:theme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7" name="การเปลี่ยนแปลงฉากหลังเว็บไซต์ภายนอกระบบ (ต่อ)"/>
          <p:cNvSpPr txBox="1"/>
          <p:nvPr>
            <p:ph type="title"/>
          </p:nvPr>
        </p:nvSpPr>
        <p:spPr>
          <a:xfrm>
            <a:off x="3647016" y="7575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500"/>
            </a:lvl1pPr>
          </a:lstStyle>
          <a:p>
            <a:pPr/>
            <a:r>
              <a:t>การเปลี่ยนแปลงฉากหลังเว็บไซต์ภายนอกระบบ (ต่อ)</a:t>
            </a:r>
          </a:p>
        </p:txBody>
      </p:sp>
      <p:sp>
        <p:nvSpPr>
          <p:cNvPr id="388" name="ในที่เลือกดาวน์โหลดฉากหลัง Theme โดยมีขั้นตอนดังนี้"/>
          <p:cNvSpPr txBox="1"/>
          <p:nvPr/>
        </p:nvSpPr>
        <p:spPr>
          <a:xfrm>
            <a:off x="816981" y="2856807"/>
            <a:ext cx="19911951" cy="689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t>        ในที่เลือกดาวน์โหลดฉากหลัง Theme โดยมีขั้นตอนดังนี้</a:t>
            </a:r>
          </a:p>
        </p:txBody>
      </p:sp>
      <p:pic>
        <p:nvPicPr>
          <p:cNvPr id="38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376846" y="4030674"/>
            <a:ext cx="11658527" cy="771270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39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86341" y="6597643"/>
            <a:ext cx="9708055" cy="4998977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391" name="1. คลิกที่ฉากหลังที่ต้องการดาวน์โหลดมาเก็บในเครื่อง…"/>
          <p:cNvSpPr txBox="1"/>
          <p:nvPr/>
        </p:nvSpPr>
        <p:spPr>
          <a:xfrm>
            <a:off x="1646714" y="3766358"/>
            <a:ext cx="9212466" cy="2062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sz="2900"/>
            </a:pPr>
            <a:r>
              <a:rPr b="1"/>
              <a:t>1.</a:t>
            </a:r>
            <a:r>
              <a:t> คลิกที่ฉากหลังที่ต้องการดาวน์โหลดมาเก็บในเครื่อง</a:t>
            </a:r>
          </a:p>
          <a:p>
            <a:pPr>
              <a:defRPr sz="2900"/>
            </a:pPr>
            <a:r>
              <a:rPr b="1"/>
              <a:t>2.</a:t>
            </a:r>
            <a:r>
              <a:t> จะปราฏหน้าต่างรายละเอียดคุณสมบัติของฉากหลัง เลือก Version ของ Moodle ที่ใช้ </a:t>
            </a:r>
          </a:p>
          <a:p>
            <a:pPr>
              <a:defRPr sz="2900"/>
            </a:pPr>
            <a:r>
              <a:rPr b="1"/>
              <a:t>3.</a:t>
            </a:r>
            <a:r>
              <a:t> คลิกที่ </a:t>
            </a:r>
            <a:r>
              <a:rPr b="1"/>
              <a:t>Download </a:t>
            </a:r>
            <a:r>
              <a:t>หากไฟลที่ได้เป็นโฟล์เดอร์ที่ไม่ได้บีบอัดมา ให้ทำการบีบอัดไฟล์ </a:t>
            </a:r>
            <a:br/>
            <a:r>
              <a:t>    ก่อนการติดตั้ง</a:t>
            </a:r>
          </a:p>
        </p:txBody>
      </p:sp>
      <p:sp>
        <p:nvSpPr>
          <p:cNvPr id="392" name="Line"/>
          <p:cNvSpPr/>
          <p:nvPr/>
        </p:nvSpPr>
        <p:spPr>
          <a:xfrm>
            <a:off x="17194836" y="5247510"/>
            <a:ext cx="1424975" cy="36617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3" name="Group"/>
          <p:cNvSpPr/>
          <p:nvPr/>
        </p:nvSpPr>
        <p:spPr>
          <a:xfrm>
            <a:off x="16721809" y="502240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394" name="Line"/>
          <p:cNvSpPr/>
          <p:nvPr/>
        </p:nvSpPr>
        <p:spPr>
          <a:xfrm flipV="1">
            <a:off x="1978393" y="10820241"/>
            <a:ext cx="664608" cy="1217537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5" name="Group"/>
          <p:cNvSpPr/>
          <p:nvPr/>
        </p:nvSpPr>
        <p:spPr>
          <a:xfrm>
            <a:off x="1505366" y="1181267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396" name="Line"/>
          <p:cNvSpPr/>
          <p:nvPr/>
        </p:nvSpPr>
        <p:spPr>
          <a:xfrm flipH="1" flipV="1">
            <a:off x="22280685" y="6111388"/>
            <a:ext cx="678109" cy="558523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397" name="Group"/>
          <p:cNvSpPr/>
          <p:nvPr/>
        </p:nvSpPr>
        <p:spPr>
          <a:xfrm>
            <a:off x="22485767" y="644480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0" name="การเปลี่ยนแปลงฉากหลังเว็บไซต์ภายนอกระบบ (ต่อ)"/>
          <p:cNvSpPr txBox="1"/>
          <p:nvPr>
            <p:ph type="title"/>
          </p:nvPr>
        </p:nvSpPr>
        <p:spPr>
          <a:xfrm>
            <a:off x="3647016" y="7575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การเปลี่ยนแปลงฉากหลังเว็บไซต์ภายนอกระบบ (ต่อ)</a:t>
            </a:r>
          </a:p>
        </p:txBody>
      </p:sp>
      <p:sp>
        <p:nvSpPr>
          <p:cNvPr id="401" name="ขั้นตอนติดตั้ง Theme จากภายนอก…"/>
          <p:cNvSpPr txBox="1"/>
          <p:nvPr/>
        </p:nvSpPr>
        <p:spPr>
          <a:xfrm>
            <a:off x="1816047" y="2704407"/>
            <a:ext cx="19911952" cy="2365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>
              <a:defRPr b="1"/>
            </a:pPr>
            <a:r>
              <a:t>ขั้นตอนติดตั้ง Theme จากภายนอก</a:t>
            </a:r>
          </a:p>
          <a:p>
            <a:pPr/>
            <a:r>
              <a:rPr b="1"/>
              <a:t>1.</a:t>
            </a:r>
            <a:r>
              <a:t> ดาวน์โหลดฉากหลังมาเก็บในเครื่องของผู้ใช้</a:t>
            </a:r>
          </a:p>
          <a:p>
            <a:pPr/>
            <a:r>
              <a:rPr b="1"/>
              <a:t>2.</a:t>
            </a:r>
            <a:r>
              <a:t> ทำการล็อกอินเข้าระบบในฐานะ (Admin)</a:t>
            </a:r>
          </a:p>
          <a:p>
            <a:pPr/>
            <a:r>
              <a:rPr b="1"/>
              <a:t>3.</a:t>
            </a:r>
            <a:r>
              <a:t> คลิกที่เมนู </a:t>
            </a:r>
            <a:r>
              <a:rPr b="1"/>
              <a:t>Site administration &gt; Plugins &gt; Install plugins</a:t>
            </a:r>
          </a:p>
        </p:txBody>
      </p:sp>
      <p:pic>
        <p:nvPicPr>
          <p:cNvPr id="4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0889" y="5291926"/>
            <a:ext cx="18774782" cy="679831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03" name="Line"/>
          <p:cNvSpPr/>
          <p:nvPr/>
        </p:nvSpPr>
        <p:spPr>
          <a:xfrm flipH="1" flipV="1">
            <a:off x="12355881" y="10392407"/>
            <a:ext cx="1069447" cy="28778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04" name="Group"/>
          <p:cNvSpPr/>
          <p:nvPr/>
        </p:nvSpPr>
        <p:spPr>
          <a:xfrm>
            <a:off x="13172433" y="10251886"/>
            <a:ext cx="689536" cy="573764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49399" y="4069451"/>
            <a:ext cx="13566155" cy="775372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07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08" name="การเปลี่ยนแปลงฉากหลังเว็บไซต์ภายนอกระบบ (ต่อ)"/>
          <p:cNvSpPr txBox="1"/>
          <p:nvPr>
            <p:ph type="title"/>
          </p:nvPr>
        </p:nvSpPr>
        <p:spPr>
          <a:xfrm>
            <a:off x="3647016" y="7575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การเปลี่ยนแปลงฉากหลังเว็บไซต์ภายนอกระบบ (ต่อ)</a:t>
            </a:r>
          </a:p>
        </p:txBody>
      </p:sp>
      <p:sp>
        <p:nvSpPr>
          <p:cNvPr id="409" name="4. ลากไฟล์จากแหล่งที่เก็บมาวางไว้ในช่องให้วางไฟล์ (ต้องไฟล์ Zip เท่านั้น หากเป็นโฟลเดอร์มาให้ทำการบีบอัดเป็นไฟล์ Zip ก่อน)…"/>
          <p:cNvSpPr txBox="1"/>
          <p:nvPr/>
        </p:nvSpPr>
        <p:spPr>
          <a:xfrm>
            <a:off x="1816047" y="2704407"/>
            <a:ext cx="19911952" cy="1806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4.</a:t>
            </a:r>
            <a:r>
              <a:t> ลากไฟล์จากแหล่งที่เก็บมาวางไว้ในช่องให้วางไฟล์ (ต้องไฟล์ Zip เท่านั้น หากเป็นโฟลเดอร์มาให้ทำการบีบอัดเป็นไฟล์ Zip ก่อน)</a:t>
            </a:r>
          </a:p>
          <a:p>
            <a:pPr/>
            <a:r>
              <a:rPr b="1"/>
              <a:t>5.</a:t>
            </a:r>
            <a:r>
              <a:t> คลิกที่ปุ่ม </a:t>
            </a:r>
            <a:r>
              <a:rPr b="1"/>
              <a:t>Install add-on from ZIP file </a:t>
            </a:r>
            <a:endParaRPr>
              <a:solidFill>
                <a:srgbClr val="373A3C"/>
              </a:solidFill>
            </a:endParaRPr>
          </a:p>
        </p:txBody>
      </p:sp>
      <p:pic>
        <p:nvPicPr>
          <p:cNvPr id="41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678629" y="8241481"/>
            <a:ext cx="8342848" cy="399578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11" name="Line"/>
          <p:cNvSpPr/>
          <p:nvPr/>
        </p:nvSpPr>
        <p:spPr>
          <a:xfrm flipH="1" flipV="1">
            <a:off x="19425283" y="11861368"/>
            <a:ext cx="807245" cy="36296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2" name="Group"/>
          <p:cNvSpPr/>
          <p:nvPr/>
        </p:nvSpPr>
        <p:spPr>
          <a:xfrm>
            <a:off x="20047365" y="1176439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413" name="Line"/>
          <p:cNvSpPr/>
          <p:nvPr/>
        </p:nvSpPr>
        <p:spPr>
          <a:xfrm>
            <a:off x="7801156" y="8912979"/>
            <a:ext cx="11167931" cy="265278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custDash>
              <a:ds d="200000" sp="200000"/>
            </a:custDash>
            <a:miter lim="400000"/>
            <a:headEnd type="triangle"/>
            <a:tailEnd type="triangle"/>
          </a:ln>
        </p:spPr>
        <p:txBody>
          <a:bodyPr lIns="0" tIns="0" rIns="0" bIns="0"/>
          <a:lstStyle/>
          <a:p>
            <a:pPr algn="ctr" defTabSz="800100">
              <a:defRPr sz="52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</a:p>
        </p:txBody>
      </p:sp>
      <p:sp>
        <p:nvSpPr>
          <p:cNvPr id="414" name="Fordson.Zip"/>
          <p:cNvSpPr txBox="1"/>
          <p:nvPr/>
        </p:nvSpPr>
        <p:spPr>
          <a:xfrm>
            <a:off x="6482035" y="8381957"/>
            <a:ext cx="1175742" cy="474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200">
                <a:solidFill>
                  <a:schemeClr val="accent1"/>
                </a:solidFill>
              </a:defRPr>
            </a:lvl1pPr>
          </a:lstStyle>
          <a:p>
            <a:pPr/>
            <a:r>
              <a:t>Fordson.Zip</a:t>
            </a:r>
          </a:p>
        </p:txBody>
      </p:sp>
      <p:sp>
        <p:nvSpPr>
          <p:cNvPr id="415" name="Line"/>
          <p:cNvSpPr/>
          <p:nvPr/>
        </p:nvSpPr>
        <p:spPr>
          <a:xfrm flipH="1" flipV="1">
            <a:off x="7992351" y="10793783"/>
            <a:ext cx="1165777" cy="668549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16" name="Group"/>
          <p:cNvSpPr/>
          <p:nvPr/>
        </p:nvSpPr>
        <p:spPr>
          <a:xfrm>
            <a:off x="8972965" y="11002394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lide Number"/>
          <p:cNvSpPr txBox="1"/>
          <p:nvPr>
            <p:ph type="sldNum" sz="quarter" idx="2"/>
          </p:nvPr>
        </p:nvSpPr>
        <p:spPr>
          <a:xfrm>
            <a:off x="12190639" y="12840715"/>
            <a:ext cx="287123" cy="6847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9" name="การเปลี่ยนแปลงฉากหลังเว็บไซต์ภายนอกระบบ (ต่อ)"/>
          <p:cNvSpPr txBox="1"/>
          <p:nvPr>
            <p:ph type="title"/>
          </p:nvPr>
        </p:nvSpPr>
        <p:spPr>
          <a:xfrm>
            <a:off x="3647016" y="757534"/>
            <a:ext cx="21348701" cy="2169452"/>
          </a:xfrm>
          <a:prstGeom prst="rect">
            <a:avLst/>
          </a:prstGeom>
        </p:spPr>
        <p:txBody>
          <a:bodyPr/>
          <a:lstStyle>
            <a:lvl1pPr>
              <a:defRPr sz="8900"/>
            </a:lvl1pPr>
          </a:lstStyle>
          <a:p>
            <a:pPr/>
            <a:r>
              <a:t>การเปลี่ยนแปลงฉากหลังเว็บไซต์ภายนอกระบบ (ต่อ)</a:t>
            </a:r>
          </a:p>
        </p:txBody>
      </p:sp>
      <p:sp>
        <p:nvSpPr>
          <p:cNvPr id="420" name="6. ระบบจะรายงานสถานะการติดตั้งฉากหลัง แล้วคลิกที่ปุ่ม Continue…"/>
          <p:cNvSpPr txBox="1"/>
          <p:nvPr/>
        </p:nvSpPr>
        <p:spPr>
          <a:xfrm>
            <a:off x="1816047" y="2704407"/>
            <a:ext cx="11712845" cy="1247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>
            <a:spAutoFit/>
          </a:bodyPr>
          <a:lstStyle/>
          <a:p>
            <a:pPr/>
            <a:r>
              <a:rPr b="1"/>
              <a:t>6</a:t>
            </a:r>
            <a:r>
              <a:t>. ระบบจะรายงานสถานะการติดตั้งฉากหลัง แล้วคลิกที่ปุ่ม </a:t>
            </a:r>
            <a:r>
              <a:rPr b="1"/>
              <a:t>Continue</a:t>
            </a:r>
            <a:endParaRPr b="1">
              <a:solidFill>
                <a:srgbClr val="373A3C"/>
              </a:solidFill>
            </a:endParaRPr>
          </a:p>
          <a:p>
            <a:pPr/>
            <a:r>
              <a:rPr b="1">
                <a:solidFill>
                  <a:srgbClr val="373A3C"/>
                </a:solidFill>
              </a:rPr>
              <a:t>7. </a:t>
            </a:r>
            <a:r>
              <a:rPr>
                <a:solidFill>
                  <a:srgbClr val="373A3C"/>
                </a:solidFill>
              </a:rPr>
              <a:t>คลิกที่ปุ่ม</a:t>
            </a:r>
            <a:r>
              <a:rPr b="1">
                <a:solidFill>
                  <a:srgbClr val="373A3C"/>
                </a:solidFill>
              </a:rPr>
              <a:t> Upgrade Moodle database now </a:t>
            </a:r>
            <a:r>
              <a:rPr>
                <a:solidFill>
                  <a:srgbClr val="373A3C"/>
                </a:solidFill>
              </a:rPr>
              <a:t>เพื่อเพิ่มข้อมูลลงฐานข้อมูล</a:t>
            </a:r>
          </a:p>
        </p:txBody>
      </p:sp>
      <p:pic>
        <p:nvPicPr>
          <p:cNvPr id="4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9429" y="5440348"/>
            <a:ext cx="8024893" cy="3396676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pic>
        <p:nvPicPr>
          <p:cNvPr id="4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8200" y="4472516"/>
            <a:ext cx="13360400" cy="73787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sx="100000" sy="100000" kx="0" ky="0" algn="b" rotWithShape="0" blurRad="50800" dist="25400" dir="3600000">
              <a:srgbClr val="000000">
                <a:alpha val="70000"/>
              </a:srgbClr>
            </a:outerShdw>
          </a:effectLst>
        </p:spPr>
      </p:pic>
      <p:sp>
        <p:nvSpPr>
          <p:cNvPr id="423" name="Line"/>
          <p:cNvSpPr/>
          <p:nvPr/>
        </p:nvSpPr>
        <p:spPr>
          <a:xfrm flipH="1" flipV="1">
            <a:off x="2420361" y="8432965"/>
            <a:ext cx="1234433" cy="1234434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4" name="Group"/>
          <p:cNvSpPr/>
          <p:nvPr/>
        </p:nvSpPr>
        <p:spPr>
          <a:xfrm>
            <a:off x="3469632" y="9207461"/>
            <a:ext cx="689536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425" name="Line"/>
          <p:cNvSpPr/>
          <p:nvPr/>
        </p:nvSpPr>
        <p:spPr>
          <a:xfrm>
            <a:off x="13222126" y="11174465"/>
            <a:ext cx="1778843" cy="219652"/>
          </a:xfrm>
          <a:prstGeom prst="line">
            <a:avLst/>
          </a:prstGeom>
          <a:ln w="38100">
            <a:solidFill>
              <a:schemeClr val="accent5">
                <a:hueOff val="-82419"/>
                <a:satOff val="-9513"/>
                <a:lumOff val="-16343"/>
              </a:schemeClr>
            </a:solidFill>
            <a:miter lim="400000"/>
            <a:tailEnd type="triangle"/>
          </a:ln>
        </p:spPr>
        <p:txBody>
          <a:bodyPr lIns="71437" tIns="71437" rIns="71437" bIns="71437" anchor="ctr"/>
          <a:lstStyle/>
          <a:p>
            <a:pPr algn="ctr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26" name="Group"/>
          <p:cNvSpPr/>
          <p:nvPr/>
        </p:nvSpPr>
        <p:spPr>
          <a:xfrm>
            <a:off x="13036965" y="10714528"/>
            <a:ext cx="689537" cy="573765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ctr">
              <a:defRPr b="1" sz="3200">
                <a:solidFill>
                  <a:srgbClr val="FFFFFF"/>
                </a:solidFill>
              </a:defRPr>
            </a:lvl1pPr>
          </a:lstStyle>
          <a:p>
            <a:pPr/>
            <a:r>
              <a:t>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22272B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TH Sarabun New"/>
        <a:ea typeface="TH Sarabun New"/>
        <a:cs typeface="TH Sarabun New"/>
      </a:majorFont>
      <a:minorFont>
        <a:latin typeface="TH Sarabun New"/>
        <a:ea typeface="TH Sarabun New"/>
        <a:cs typeface="TH Sarabun Ne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1C2C3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001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300" u="none" kumimoji="0" normalizeH="0">
            <a:ln>
              <a:noFill/>
            </a:ln>
            <a:solidFill>
              <a:srgbClr val="22272B"/>
            </a:solidFill>
            <a:effectLst/>
            <a:uFillTx/>
            <a:latin typeface="+mn-lt"/>
            <a:ea typeface="+mn-ea"/>
            <a:cs typeface="+mn-cs"/>
            <a:sym typeface="TH Sarabun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