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1pPr>
    <a:lvl2pPr marL="0" marR="0" indent="2286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2pPr>
    <a:lvl3pPr marL="0" marR="0" indent="4572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3pPr>
    <a:lvl4pPr marL="0" marR="0" indent="6858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4pPr>
    <a:lvl5pPr marL="0" marR="0" indent="9144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5pPr>
    <a:lvl6pPr marL="0" marR="0" indent="11430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6pPr>
    <a:lvl7pPr marL="0" marR="0" indent="13716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7pPr>
    <a:lvl8pPr marL="0" marR="0" indent="16002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8pPr>
    <a:lvl9pPr marL="0" marR="0" indent="18288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solidFill>
            <a:srgbClr val="ECF8F5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684024"/>
          <c:y val="0.0506587"/>
          <c:w val="0.913139"/>
          <c:h val="0.8649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EEF8F6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5164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17.000000</c:v>
                </c:pt>
                <c:pt idx="1">
                  <c:v>26.000000</c:v>
                </c:pt>
                <c:pt idx="2">
                  <c:v>53.000000</c:v>
                </c:pt>
                <c:pt idx="3">
                  <c:v>96.000000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A1C2C3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5164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Sheet1!$B$3:$E$3</c:f>
              <c:numCache>
                <c:ptCount val="4"/>
                <c:pt idx="0">
                  <c:v>55.000000</c:v>
                </c:pt>
                <c:pt idx="1">
                  <c:v>43.000000</c:v>
                </c:pt>
                <c:pt idx="2">
                  <c:v>70.000000</c:v>
                </c:pt>
                <c:pt idx="3">
                  <c:v>58.000000</c:v>
                </c:pt>
              </c:numCache>
            </c:numRef>
          </c:val>
        </c:ser>
        <c:gapWidth val="40"/>
        <c:overlap val="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799293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799293"/>
                </a:solidFill>
                <a:latin typeface="Gill Sans Light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b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799293"/>
                </a:solidFill>
                <a:latin typeface="Gill Sans Light"/>
              </a:defRPr>
            </a:pPr>
          </a:p>
        </c:txPr>
        <c:crossAx val="2094734552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2703D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F2703D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EEF8F6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rgbClr val="A1C2C3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explosion val="0"/>
            <c:spPr>
              <a:solidFill>
                <a:srgbClr val="96B4B6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explosion val="0"/>
            <c:spPr>
              <a:solidFill>
                <a:srgbClr val="89A4A6"/>
              </a:solidFill>
              <a:ln w="12700" cap="flat">
                <a:noFill/>
                <a:miter lim="400000"/>
              </a:ln>
              <a:effectLst/>
            </c:spPr>
          </c:dPt>
          <c:dPt>
            <c:idx val="5"/>
            <c:explosion val="0"/>
            <c:spPr>
              <a:solidFill>
                <a:srgbClr val="799293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b="0" i="0" strike="noStrike" sz="32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7896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Sheet1!$B$2:$G$2</c:f>
              <c:numCache>
                <c:ptCount val="6"/>
                <c:pt idx="0">
                  <c:v>91.000000</c:v>
                </c:pt>
                <c:pt idx="1">
                  <c:v>76.000000</c:v>
                </c:pt>
                <c:pt idx="2">
                  <c:v>28.000000</c:v>
                </c:pt>
                <c:pt idx="3">
                  <c:v>26.000000</c:v>
                </c:pt>
                <c:pt idx="4">
                  <c:v>21.000000</c:v>
                </c:pt>
                <c:pt idx="5">
                  <c:v>18.000000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2703D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F2703D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EEF8F6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rgbClr val="A1C2C3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explosion val="0"/>
            <c:spPr>
              <a:solidFill>
                <a:srgbClr val="96B4B6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explosion val="0"/>
            <c:spPr>
              <a:solidFill>
                <a:srgbClr val="89A4A6"/>
              </a:solidFill>
              <a:ln w="12700" cap="flat">
                <a:noFill/>
                <a:miter lim="400000"/>
              </a:ln>
              <a:effectLst/>
            </c:spPr>
          </c:dPt>
          <c:dPt>
            <c:idx val="5"/>
            <c:explosion val="0"/>
            <c:spPr>
              <a:solidFill>
                <a:srgbClr val="799293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b="0" i="0" strike="noStrike" sz="32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7896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Sheet1!$B$2:$G$2</c:f>
              <c:numCache>
                <c:ptCount val="6"/>
                <c:pt idx="0">
                  <c:v>91.000000</c:v>
                </c:pt>
                <c:pt idx="1">
                  <c:v>76.000000</c:v>
                </c:pt>
                <c:pt idx="2">
                  <c:v>28.000000</c:v>
                </c:pt>
                <c:pt idx="3">
                  <c:v>26.000000</c:v>
                </c:pt>
                <c:pt idx="4">
                  <c:v>21.000000</c:v>
                </c:pt>
                <c:pt idx="5">
                  <c:v>18.000000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9" name="Shape 3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00100" latinLnBrk="0">
      <a:defRPr sz="2200">
        <a:latin typeface="Lucida Grande"/>
        <a:ea typeface="Lucida Grande"/>
        <a:cs typeface="Lucida Grande"/>
        <a:sym typeface="Lucida Grande"/>
      </a:defRPr>
    </a:lvl1pPr>
    <a:lvl2pPr defTabSz="800100" latinLnBrk="0">
      <a:defRPr sz="2200">
        <a:latin typeface="Lucida Grande"/>
        <a:ea typeface="Lucida Grande"/>
        <a:cs typeface="Lucida Grande"/>
        <a:sym typeface="Lucida Grande"/>
      </a:defRPr>
    </a:lvl2pPr>
    <a:lvl3pPr defTabSz="800100" latinLnBrk="0">
      <a:defRPr sz="2200">
        <a:latin typeface="Lucida Grande"/>
        <a:ea typeface="Lucida Grande"/>
        <a:cs typeface="Lucida Grande"/>
        <a:sym typeface="Lucida Grande"/>
      </a:defRPr>
    </a:lvl3pPr>
    <a:lvl4pPr defTabSz="800100" latinLnBrk="0">
      <a:defRPr sz="2200">
        <a:latin typeface="Lucida Grande"/>
        <a:ea typeface="Lucida Grande"/>
        <a:cs typeface="Lucida Grande"/>
        <a:sym typeface="Lucida Grande"/>
      </a:defRPr>
    </a:lvl4pPr>
    <a:lvl5pPr defTabSz="800100" latinLnBrk="0">
      <a:defRPr sz="2200">
        <a:latin typeface="Lucida Grande"/>
        <a:ea typeface="Lucida Grande"/>
        <a:cs typeface="Lucida Grande"/>
        <a:sym typeface="Lucida Grande"/>
      </a:defRPr>
    </a:lvl5pPr>
    <a:lvl6pPr defTabSz="800100" latinLnBrk="0">
      <a:defRPr sz="2200">
        <a:latin typeface="Lucida Grande"/>
        <a:ea typeface="Lucida Grande"/>
        <a:cs typeface="Lucida Grande"/>
        <a:sym typeface="Lucida Grande"/>
      </a:defRPr>
    </a:lvl6pPr>
    <a:lvl7pPr defTabSz="800100" latinLnBrk="0">
      <a:defRPr sz="2200">
        <a:latin typeface="Lucida Grande"/>
        <a:ea typeface="Lucida Grande"/>
        <a:cs typeface="Lucida Grande"/>
        <a:sym typeface="Lucida Grande"/>
      </a:defRPr>
    </a:lvl7pPr>
    <a:lvl8pPr defTabSz="800100" latinLnBrk="0">
      <a:defRPr sz="2200">
        <a:latin typeface="Lucida Grande"/>
        <a:ea typeface="Lucida Grande"/>
        <a:cs typeface="Lucida Grande"/>
        <a:sym typeface="Lucida Grande"/>
      </a:defRPr>
    </a:lvl8pPr>
    <a:lvl9pPr defTabSz="8001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Relationship Id="rId4" Type="http://schemas.openxmlformats.org/officeDocument/2006/relationships/chart" Target="../charts/chart3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Photo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3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Image"/>
          <p:cNvSpPr/>
          <p:nvPr>
            <p:ph type="pic" idx="15"/>
          </p:nvPr>
        </p:nvSpPr>
        <p:spPr>
          <a:xfrm>
            <a:off x="460587" y="463551"/>
            <a:ext cx="23431501" cy="1757362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5" name="Circle"/>
          <p:cNvSpPr/>
          <p:nvPr>
            <p:ph type="body" sz="quarter" idx="16"/>
          </p:nvPr>
        </p:nvSpPr>
        <p:spPr>
          <a:xfrm>
            <a:off x="18364200" y="4216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6" name="Circle"/>
          <p:cNvSpPr/>
          <p:nvPr>
            <p:ph type="body" sz="quarter" idx="17"/>
          </p:nvPr>
        </p:nvSpPr>
        <p:spPr>
          <a:xfrm>
            <a:off x="18808700" y="4660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" name="iriure"/>
          <p:cNvSpPr/>
          <p:nvPr>
            <p:ph type="body" sz="quarter" idx="18"/>
          </p:nvPr>
        </p:nvSpPr>
        <p:spPr>
          <a:xfrm>
            <a:off x="18745200" y="5435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8" name="Shape"/>
          <p:cNvSpPr/>
          <p:nvPr>
            <p:ph type="body" sz="quarter" idx="19"/>
          </p:nvPr>
        </p:nvSpPr>
        <p:spPr>
          <a:xfrm>
            <a:off x="18719800" y="5461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" name="Your City"/>
          <p:cNvSpPr/>
          <p:nvPr>
            <p:ph type="body" sz="quarter" idx="20"/>
          </p:nvPr>
        </p:nvSpPr>
        <p:spPr>
          <a:xfrm>
            <a:off x="18986500" y="6197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0" name="Circle"/>
          <p:cNvSpPr/>
          <p:nvPr>
            <p:ph type="body" sz="quarter" idx="21"/>
          </p:nvPr>
        </p:nvSpPr>
        <p:spPr>
          <a:xfrm>
            <a:off x="18745200" y="4597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" name="Amet"/>
          <p:cNvSpPr/>
          <p:nvPr>
            <p:ph type="body" sz="quarter" idx="22"/>
          </p:nvPr>
        </p:nvSpPr>
        <p:spPr>
          <a:xfrm>
            <a:off x="20193000" y="5041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2" name="Esse"/>
          <p:cNvSpPr/>
          <p:nvPr>
            <p:ph type="body" sz="quarter" idx="23"/>
          </p:nvPr>
        </p:nvSpPr>
        <p:spPr>
          <a:xfrm>
            <a:off x="18783300" y="5041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3" name="Shape"/>
          <p:cNvSpPr/>
          <p:nvPr>
            <p:ph type="body" sz="quarter" idx="24"/>
          </p:nvPr>
        </p:nvSpPr>
        <p:spPr>
          <a:xfrm flipH="1">
            <a:off x="20574000" y="54568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="/>
          <p:cNvSpPr/>
          <p:nvPr>
            <p:ph type="body" sz="quarter" idx="25"/>
          </p:nvPr>
        </p:nvSpPr>
        <p:spPr>
          <a:xfrm rot="10800000">
            <a:off x="19583400" y="4876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5" name="Title Text"/>
          <p:cNvSpPr txBox="1"/>
          <p:nvPr>
            <p:ph type="title"/>
          </p:nvPr>
        </p:nvSpPr>
        <p:spPr>
          <a:xfrm>
            <a:off x="1511300" y="863600"/>
            <a:ext cx="21399500" cy="2489200"/>
          </a:xfrm>
          <a:prstGeom prst="rect">
            <a:avLst/>
          </a:prstGeom>
          <a:ln>
            <a:solidFill>
              <a:srgbClr val="F0F9F6"/>
            </a:solidFill>
          </a:ln>
        </p:spPr>
        <p:txBody>
          <a:bodyPr/>
          <a:lstStyle>
            <a:lvl1pPr algn="l">
              <a:defRPr sz="16200"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"/>
          <p:cNvSpPr/>
          <p:nvPr/>
        </p:nvSpPr>
        <p:spPr>
          <a:xfrm flipH="1" rot="10800000">
            <a:off x="596900" y="80391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24" name="Image"/>
          <p:cNvSpPr/>
          <p:nvPr>
            <p:ph type="pic" idx="13"/>
          </p:nvPr>
        </p:nvSpPr>
        <p:spPr>
          <a:xfrm>
            <a:off x="470535" y="-3984387"/>
            <a:ext cx="23435732" cy="175768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25" name="San Francisco"/>
          <p:cNvSpPr/>
          <p:nvPr>
            <p:ph type="body" sz="quarter" idx="14"/>
          </p:nvPr>
        </p:nvSpPr>
        <p:spPr>
          <a:xfrm>
            <a:off x="1485900" y="10960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26" name="Shape"/>
          <p:cNvSpPr/>
          <p:nvPr>
            <p:ph type="body" sz="quarter" idx="15"/>
          </p:nvPr>
        </p:nvSpPr>
        <p:spPr>
          <a:xfrm>
            <a:off x="596900" y="10944821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7" name="Circle"/>
          <p:cNvSpPr/>
          <p:nvPr>
            <p:ph type="body" sz="quarter" idx="16"/>
          </p:nvPr>
        </p:nvSpPr>
        <p:spPr>
          <a:xfrm>
            <a:off x="18351500" y="46228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28" name="Circle"/>
          <p:cNvSpPr/>
          <p:nvPr>
            <p:ph type="body" sz="quarter" idx="17"/>
          </p:nvPr>
        </p:nvSpPr>
        <p:spPr>
          <a:xfrm>
            <a:off x="18796000" y="50673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9" name="iriure"/>
          <p:cNvSpPr/>
          <p:nvPr>
            <p:ph type="body" sz="quarter" idx="18"/>
          </p:nvPr>
        </p:nvSpPr>
        <p:spPr>
          <a:xfrm>
            <a:off x="18732500" y="58420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30" name="Shape"/>
          <p:cNvSpPr/>
          <p:nvPr>
            <p:ph type="body" sz="quarter" idx="19"/>
          </p:nvPr>
        </p:nvSpPr>
        <p:spPr>
          <a:xfrm>
            <a:off x="18707100" y="58683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1" name="Your City"/>
          <p:cNvSpPr/>
          <p:nvPr>
            <p:ph type="body" sz="quarter" idx="20"/>
          </p:nvPr>
        </p:nvSpPr>
        <p:spPr>
          <a:xfrm>
            <a:off x="18973800" y="66040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32" name="Circle"/>
          <p:cNvSpPr/>
          <p:nvPr>
            <p:ph type="body" sz="quarter" idx="21"/>
          </p:nvPr>
        </p:nvSpPr>
        <p:spPr>
          <a:xfrm>
            <a:off x="18732500" y="50038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3" name="Amet"/>
          <p:cNvSpPr/>
          <p:nvPr>
            <p:ph type="body" sz="quarter" idx="22"/>
          </p:nvPr>
        </p:nvSpPr>
        <p:spPr>
          <a:xfrm>
            <a:off x="20180300" y="54483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34" name="Esse"/>
          <p:cNvSpPr/>
          <p:nvPr>
            <p:ph type="body" sz="quarter" idx="23"/>
          </p:nvPr>
        </p:nvSpPr>
        <p:spPr>
          <a:xfrm>
            <a:off x="18770600" y="54483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35" name="Shape"/>
          <p:cNvSpPr/>
          <p:nvPr>
            <p:ph type="body" sz="quarter" idx="24"/>
          </p:nvPr>
        </p:nvSpPr>
        <p:spPr>
          <a:xfrm flipH="1">
            <a:off x="20561300" y="58632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6" name="="/>
          <p:cNvSpPr/>
          <p:nvPr>
            <p:ph type="body" sz="quarter" idx="25"/>
          </p:nvPr>
        </p:nvSpPr>
        <p:spPr>
          <a:xfrm rot="10800000">
            <a:off x="19570700" y="52832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27100" y="7924800"/>
            <a:ext cx="22479000" cy="2819400"/>
          </a:xfrm>
          <a:prstGeom prst="rect">
            <a:avLst/>
          </a:prstGeom>
          <a:ln>
            <a:solidFill>
              <a:srgbClr val="F8FCFB"/>
            </a:solidFill>
          </a:ln>
        </p:spPr>
        <p:txBody>
          <a:bodyPr/>
          <a:lstStyle>
            <a:lvl1pPr algn="l">
              <a:defRPr sz="194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"/>
          <p:cNvSpPr/>
          <p:nvPr/>
        </p:nvSpPr>
        <p:spPr>
          <a:xfrm>
            <a:off x="596900" y="5842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46" name="Image"/>
          <p:cNvSpPr/>
          <p:nvPr>
            <p:ph type="pic" idx="13"/>
          </p:nvPr>
        </p:nvSpPr>
        <p:spPr>
          <a:xfrm>
            <a:off x="493394" y="2729981"/>
            <a:ext cx="23418802" cy="175641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47" name="Image"/>
          <p:cNvSpPr/>
          <p:nvPr>
            <p:ph type="pic" sz="half" idx="14"/>
          </p:nvPr>
        </p:nvSpPr>
        <p:spPr>
          <a:xfrm>
            <a:off x="12928600" y="3531337"/>
            <a:ext cx="10989734" cy="82423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48" name="San Francisco"/>
          <p:cNvSpPr/>
          <p:nvPr>
            <p:ph type="body" sz="quarter" idx="15"/>
          </p:nvPr>
        </p:nvSpPr>
        <p:spPr>
          <a:xfrm>
            <a:off x="1485900" y="40259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49" name="Shape"/>
          <p:cNvSpPr/>
          <p:nvPr>
            <p:ph type="body" sz="quarter" idx="16"/>
          </p:nvPr>
        </p:nvSpPr>
        <p:spPr>
          <a:xfrm>
            <a:off x="596900" y="4015383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0" name="Image"/>
          <p:cNvSpPr/>
          <p:nvPr>
            <p:ph type="pic" sz="half" idx="17"/>
          </p:nvPr>
        </p:nvSpPr>
        <p:spPr>
          <a:xfrm>
            <a:off x="409909" y="2959883"/>
            <a:ext cx="12479867" cy="93599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51" name="Circle"/>
          <p:cNvSpPr/>
          <p:nvPr>
            <p:ph type="body" sz="quarter" idx="18"/>
          </p:nvPr>
        </p:nvSpPr>
        <p:spPr>
          <a:xfrm>
            <a:off x="18376900" y="41656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52" name="Circle"/>
          <p:cNvSpPr/>
          <p:nvPr>
            <p:ph type="body" sz="quarter" idx="19"/>
          </p:nvPr>
        </p:nvSpPr>
        <p:spPr>
          <a:xfrm>
            <a:off x="18821400" y="46101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3" name="iriure"/>
          <p:cNvSpPr/>
          <p:nvPr>
            <p:ph type="body" sz="quarter" idx="20"/>
          </p:nvPr>
        </p:nvSpPr>
        <p:spPr>
          <a:xfrm>
            <a:off x="18757900" y="53848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54" name="Shape"/>
          <p:cNvSpPr/>
          <p:nvPr>
            <p:ph type="body" sz="quarter" idx="21"/>
          </p:nvPr>
        </p:nvSpPr>
        <p:spPr>
          <a:xfrm>
            <a:off x="18732500" y="54111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5" name="Your City"/>
          <p:cNvSpPr/>
          <p:nvPr>
            <p:ph type="body" sz="quarter" idx="22"/>
          </p:nvPr>
        </p:nvSpPr>
        <p:spPr>
          <a:xfrm>
            <a:off x="18999200" y="61468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56" name="Circle"/>
          <p:cNvSpPr/>
          <p:nvPr>
            <p:ph type="body" sz="quarter" idx="23"/>
          </p:nvPr>
        </p:nvSpPr>
        <p:spPr>
          <a:xfrm>
            <a:off x="18757900" y="45466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7" name="Amet"/>
          <p:cNvSpPr/>
          <p:nvPr>
            <p:ph type="body" sz="quarter" idx="24"/>
          </p:nvPr>
        </p:nvSpPr>
        <p:spPr>
          <a:xfrm>
            <a:off x="20205700" y="49911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58" name="Esse"/>
          <p:cNvSpPr/>
          <p:nvPr>
            <p:ph type="body" sz="quarter" idx="25"/>
          </p:nvPr>
        </p:nvSpPr>
        <p:spPr>
          <a:xfrm>
            <a:off x="18796000" y="49911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59" name="Shape"/>
          <p:cNvSpPr/>
          <p:nvPr>
            <p:ph type="body" sz="quarter" idx="26"/>
          </p:nvPr>
        </p:nvSpPr>
        <p:spPr>
          <a:xfrm flipH="1">
            <a:off x="20586700" y="54060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0" name="="/>
          <p:cNvSpPr/>
          <p:nvPr>
            <p:ph type="body" sz="quarter" idx="27"/>
          </p:nvPr>
        </p:nvSpPr>
        <p:spPr>
          <a:xfrm rot="10800000">
            <a:off x="19596100" y="48260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61" name="Title Text"/>
          <p:cNvSpPr txBox="1"/>
          <p:nvPr>
            <p:ph type="title"/>
          </p:nvPr>
        </p:nvSpPr>
        <p:spPr>
          <a:xfrm>
            <a:off x="927100" y="838200"/>
            <a:ext cx="22479000" cy="2895600"/>
          </a:xfrm>
          <a:prstGeom prst="rect">
            <a:avLst/>
          </a:prstGeom>
          <a:ln>
            <a:solidFill>
              <a:srgbClr val="F4FAF9"/>
            </a:solidFill>
          </a:ln>
        </p:spPr>
        <p:txBody>
          <a:bodyPr/>
          <a:lstStyle>
            <a:lvl1pPr algn="l">
              <a:defRPr sz="194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"/>
          <p:cNvSpPr/>
          <p:nvPr/>
        </p:nvSpPr>
        <p:spPr>
          <a:xfrm>
            <a:off x="596900" y="5334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70" name="San Francisco"/>
          <p:cNvSpPr/>
          <p:nvPr>
            <p:ph type="body" sz="quarter" idx="13"/>
          </p:nvPr>
        </p:nvSpPr>
        <p:spPr>
          <a:xfrm>
            <a:off x="1485900" y="35814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71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2" name="Image"/>
          <p:cNvSpPr/>
          <p:nvPr>
            <p:ph type="pic" idx="15"/>
          </p:nvPr>
        </p:nvSpPr>
        <p:spPr>
          <a:xfrm>
            <a:off x="9442994" y="419100"/>
            <a:ext cx="17195801" cy="1289685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73" name="Circle"/>
          <p:cNvSpPr/>
          <p:nvPr>
            <p:ph type="body" sz="quarter" idx="16"/>
          </p:nvPr>
        </p:nvSpPr>
        <p:spPr>
          <a:xfrm>
            <a:off x="10807700" y="84328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74" name="Circle"/>
          <p:cNvSpPr/>
          <p:nvPr>
            <p:ph type="body" sz="quarter" idx="17"/>
          </p:nvPr>
        </p:nvSpPr>
        <p:spPr>
          <a:xfrm>
            <a:off x="11252200" y="88773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5" name="iriure"/>
          <p:cNvSpPr/>
          <p:nvPr>
            <p:ph type="body" sz="quarter" idx="18"/>
          </p:nvPr>
        </p:nvSpPr>
        <p:spPr>
          <a:xfrm>
            <a:off x="11188700" y="96520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76" name="Shape"/>
          <p:cNvSpPr/>
          <p:nvPr>
            <p:ph type="body" sz="quarter" idx="19"/>
          </p:nvPr>
        </p:nvSpPr>
        <p:spPr>
          <a:xfrm>
            <a:off x="11163300" y="96783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7" name="Your City"/>
          <p:cNvSpPr/>
          <p:nvPr>
            <p:ph type="body" sz="quarter" idx="20"/>
          </p:nvPr>
        </p:nvSpPr>
        <p:spPr>
          <a:xfrm>
            <a:off x="11430000" y="104140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78" name="Circle"/>
          <p:cNvSpPr/>
          <p:nvPr>
            <p:ph type="body" sz="quarter" idx="21"/>
          </p:nvPr>
        </p:nvSpPr>
        <p:spPr>
          <a:xfrm>
            <a:off x="11188700" y="88138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9" name="Amet"/>
          <p:cNvSpPr/>
          <p:nvPr>
            <p:ph type="body" sz="quarter" idx="22"/>
          </p:nvPr>
        </p:nvSpPr>
        <p:spPr>
          <a:xfrm>
            <a:off x="12636500" y="92583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80" name="Esse"/>
          <p:cNvSpPr/>
          <p:nvPr>
            <p:ph type="body" sz="quarter" idx="23"/>
          </p:nvPr>
        </p:nvSpPr>
        <p:spPr>
          <a:xfrm>
            <a:off x="11226800" y="92583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81" name="Shape"/>
          <p:cNvSpPr/>
          <p:nvPr>
            <p:ph type="body" sz="quarter" idx="24"/>
          </p:nvPr>
        </p:nvSpPr>
        <p:spPr>
          <a:xfrm flipH="1">
            <a:off x="13017500" y="9673234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2" name="="/>
          <p:cNvSpPr/>
          <p:nvPr>
            <p:ph type="body" sz="quarter" idx="25"/>
          </p:nvPr>
        </p:nvSpPr>
        <p:spPr>
          <a:xfrm rot="10800000">
            <a:off x="12026900" y="90932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83" name="Title Text"/>
          <p:cNvSpPr txBox="1"/>
          <p:nvPr>
            <p:ph type="title"/>
          </p:nvPr>
        </p:nvSpPr>
        <p:spPr>
          <a:xfrm>
            <a:off x="1397000" y="990600"/>
            <a:ext cx="10680700" cy="2895600"/>
          </a:xfrm>
          <a:prstGeom prst="rect">
            <a:avLst/>
          </a:prstGeom>
          <a:ln>
            <a:solidFill>
              <a:srgbClr val="F3FAF8"/>
            </a:solidFill>
          </a:ln>
        </p:spPr>
        <p:txBody>
          <a:bodyPr/>
          <a:lstStyle>
            <a:lvl1pPr algn="l">
              <a:defRPr sz="130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4" name="Body Level One…"/>
          <p:cNvSpPr txBox="1"/>
          <p:nvPr>
            <p:ph type="body" sz="quarter" idx="1"/>
          </p:nvPr>
        </p:nvSpPr>
        <p:spPr>
          <a:xfrm>
            <a:off x="1397000" y="5118100"/>
            <a:ext cx="10680700" cy="39116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/>
            </a:lvl1pPr>
            <a:lvl2pPr marL="0" indent="0">
              <a:spcBef>
                <a:spcPts val="0"/>
              </a:spcBef>
              <a:buSzTx/>
              <a:buNone/>
              <a:defRPr sz="4200"/>
            </a:lvl2pPr>
            <a:lvl3pPr marL="0" indent="0">
              <a:spcBef>
                <a:spcPts val="0"/>
              </a:spcBef>
              <a:buSzTx/>
              <a:buNone/>
              <a:defRPr sz="4200"/>
            </a:lvl3pPr>
            <a:lvl4pPr marL="0" indent="0">
              <a:spcBef>
                <a:spcPts val="0"/>
              </a:spcBef>
              <a:buSzTx/>
              <a:buNone/>
              <a:defRPr sz="4200"/>
            </a:lvl4pPr>
            <a:lvl5pPr marL="0" indent="0">
              <a:spcBef>
                <a:spcPts val="0"/>
              </a:spcBef>
              <a:buSzTx/>
              <a:buNone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4 U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93" name="San Francisco"/>
          <p:cNvSpPr/>
          <p:nvPr>
            <p:ph type="body" sz="quarter" idx="13"/>
          </p:nvPr>
        </p:nvSpPr>
        <p:spPr>
          <a:xfrm>
            <a:off x="1485900" y="31115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94" name="Shape"/>
          <p:cNvSpPr/>
          <p:nvPr>
            <p:ph type="body" sz="quarter" idx="14"/>
          </p:nvPr>
        </p:nvSpPr>
        <p:spPr>
          <a:xfrm>
            <a:off x="596900" y="3104555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5" name="Image"/>
          <p:cNvSpPr/>
          <p:nvPr>
            <p:ph type="pic" idx="15"/>
          </p:nvPr>
        </p:nvSpPr>
        <p:spPr>
          <a:xfrm>
            <a:off x="440096" y="-2116137"/>
            <a:ext cx="23469601" cy="176022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6" name="Image"/>
          <p:cNvSpPr/>
          <p:nvPr>
            <p:ph type="pic" idx="16"/>
          </p:nvPr>
        </p:nvSpPr>
        <p:spPr>
          <a:xfrm>
            <a:off x="487298" y="-177800"/>
            <a:ext cx="23418796" cy="175641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7" name="Image"/>
          <p:cNvSpPr/>
          <p:nvPr>
            <p:ph type="pic" idx="17"/>
          </p:nvPr>
        </p:nvSpPr>
        <p:spPr>
          <a:xfrm>
            <a:off x="483486" y="1703597"/>
            <a:ext cx="23406101" cy="1755457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8" name="Image"/>
          <p:cNvSpPr/>
          <p:nvPr>
            <p:ph type="pic" idx="18"/>
          </p:nvPr>
        </p:nvSpPr>
        <p:spPr>
          <a:xfrm>
            <a:off x="502706" y="3605418"/>
            <a:ext cx="23418801" cy="1756410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9" name="Circle"/>
          <p:cNvSpPr/>
          <p:nvPr>
            <p:ph type="body" sz="quarter" idx="19"/>
          </p:nvPr>
        </p:nvSpPr>
        <p:spPr>
          <a:xfrm>
            <a:off x="17894300" y="42799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00" name="Circle"/>
          <p:cNvSpPr/>
          <p:nvPr>
            <p:ph type="body" sz="quarter" idx="20"/>
          </p:nvPr>
        </p:nvSpPr>
        <p:spPr>
          <a:xfrm>
            <a:off x="18338800" y="47244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1" name="iriure"/>
          <p:cNvSpPr/>
          <p:nvPr>
            <p:ph type="body" sz="quarter" idx="21"/>
          </p:nvPr>
        </p:nvSpPr>
        <p:spPr>
          <a:xfrm>
            <a:off x="18275300" y="54991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02" name="Shape"/>
          <p:cNvSpPr/>
          <p:nvPr>
            <p:ph type="body" sz="quarter" idx="22"/>
          </p:nvPr>
        </p:nvSpPr>
        <p:spPr>
          <a:xfrm>
            <a:off x="18249900" y="55254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3" name="Your City"/>
          <p:cNvSpPr/>
          <p:nvPr>
            <p:ph type="body" sz="quarter" idx="23"/>
          </p:nvPr>
        </p:nvSpPr>
        <p:spPr>
          <a:xfrm>
            <a:off x="18516600" y="62611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04" name="Circle"/>
          <p:cNvSpPr/>
          <p:nvPr>
            <p:ph type="body" sz="quarter" idx="24"/>
          </p:nvPr>
        </p:nvSpPr>
        <p:spPr>
          <a:xfrm>
            <a:off x="18275300" y="46609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5" name="Amet"/>
          <p:cNvSpPr/>
          <p:nvPr>
            <p:ph type="body" sz="quarter" idx="25"/>
          </p:nvPr>
        </p:nvSpPr>
        <p:spPr>
          <a:xfrm>
            <a:off x="19723100" y="51054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06" name="Esse"/>
          <p:cNvSpPr/>
          <p:nvPr>
            <p:ph type="body" sz="quarter" idx="26"/>
          </p:nvPr>
        </p:nvSpPr>
        <p:spPr>
          <a:xfrm>
            <a:off x="18313400" y="51054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07" name="Shape"/>
          <p:cNvSpPr/>
          <p:nvPr>
            <p:ph type="body" sz="quarter" idx="27"/>
          </p:nvPr>
        </p:nvSpPr>
        <p:spPr>
          <a:xfrm flipH="1">
            <a:off x="20104100" y="55203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8" name="="/>
          <p:cNvSpPr/>
          <p:nvPr>
            <p:ph type="body" sz="quarter" idx="28"/>
          </p:nvPr>
        </p:nvSpPr>
        <p:spPr>
          <a:xfrm rot="10800000">
            <a:off x="19113500" y="49403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09" name="Title Text"/>
          <p:cNvSpPr txBox="1"/>
          <p:nvPr>
            <p:ph type="title"/>
          </p:nvPr>
        </p:nvSpPr>
        <p:spPr>
          <a:xfrm>
            <a:off x="1485900" y="762000"/>
            <a:ext cx="21412200" cy="2209800"/>
          </a:xfrm>
          <a:prstGeom prst="rect">
            <a:avLst/>
          </a:prstGeom>
          <a:ln>
            <a:solidFill>
              <a:srgbClr val="EFF8F6"/>
            </a:solidFill>
          </a:ln>
        </p:spPr>
        <p:txBody>
          <a:bodyPr/>
          <a:lstStyle>
            <a:lvl1pPr algn="l">
              <a:defRPr sz="130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s -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"/>
          <p:cNvSpPr/>
          <p:nvPr/>
        </p:nvSpPr>
        <p:spPr>
          <a:xfrm>
            <a:off x="596900" y="584200"/>
            <a:ext cx="23164800" cy="49530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18" name="San Francisco"/>
          <p:cNvSpPr/>
          <p:nvPr>
            <p:ph type="body" sz="quarter" idx="13"/>
          </p:nvPr>
        </p:nvSpPr>
        <p:spPr>
          <a:xfrm>
            <a:off x="1485900" y="37465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19" name="Shape"/>
          <p:cNvSpPr/>
          <p:nvPr>
            <p:ph type="body" sz="quarter" idx="14"/>
          </p:nvPr>
        </p:nvSpPr>
        <p:spPr>
          <a:xfrm>
            <a:off x="596900" y="3747492"/>
            <a:ext cx="546100" cy="584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0" name="Image"/>
          <p:cNvSpPr/>
          <p:nvPr>
            <p:ph type="pic" idx="15"/>
          </p:nvPr>
        </p:nvSpPr>
        <p:spPr>
          <a:xfrm>
            <a:off x="12725400" y="489131"/>
            <a:ext cx="17170400" cy="128778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21" name="Image"/>
          <p:cNvSpPr/>
          <p:nvPr>
            <p:ph type="pic" idx="16"/>
          </p:nvPr>
        </p:nvSpPr>
        <p:spPr>
          <a:xfrm>
            <a:off x="7485019" y="476794"/>
            <a:ext cx="17173304" cy="12879979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22" name="Circle"/>
          <p:cNvSpPr/>
          <p:nvPr>
            <p:ph type="body" sz="quarter" idx="17"/>
          </p:nvPr>
        </p:nvSpPr>
        <p:spPr>
          <a:xfrm>
            <a:off x="12230100" y="43307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23" name="Circle"/>
          <p:cNvSpPr/>
          <p:nvPr>
            <p:ph type="body" sz="quarter" idx="18"/>
          </p:nvPr>
        </p:nvSpPr>
        <p:spPr>
          <a:xfrm>
            <a:off x="12674600" y="47752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4" name="iriure"/>
          <p:cNvSpPr/>
          <p:nvPr>
            <p:ph type="body" sz="quarter" idx="19"/>
          </p:nvPr>
        </p:nvSpPr>
        <p:spPr>
          <a:xfrm>
            <a:off x="12611100" y="55499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25" name="Shape"/>
          <p:cNvSpPr/>
          <p:nvPr>
            <p:ph type="body" sz="quarter" idx="20"/>
          </p:nvPr>
        </p:nvSpPr>
        <p:spPr>
          <a:xfrm>
            <a:off x="12585700" y="55762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6" name="Your City"/>
          <p:cNvSpPr/>
          <p:nvPr>
            <p:ph type="body" sz="quarter" idx="21"/>
          </p:nvPr>
        </p:nvSpPr>
        <p:spPr>
          <a:xfrm>
            <a:off x="12852400" y="63119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27" name="Circle"/>
          <p:cNvSpPr/>
          <p:nvPr>
            <p:ph type="body" sz="quarter" idx="22"/>
          </p:nvPr>
        </p:nvSpPr>
        <p:spPr>
          <a:xfrm>
            <a:off x="12611100" y="47117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8" name="Amet"/>
          <p:cNvSpPr/>
          <p:nvPr>
            <p:ph type="body" sz="quarter" idx="23"/>
          </p:nvPr>
        </p:nvSpPr>
        <p:spPr>
          <a:xfrm>
            <a:off x="14058900" y="51562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29" name="Esse"/>
          <p:cNvSpPr/>
          <p:nvPr>
            <p:ph type="body" sz="quarter" idx="24"/>
          </p:nvPr>
        </p:nvSpPr>
        <p:spPr>
          <a:xfrm>
            <a:off x="12649200" y="51562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30" name="Shape"/>
          <p:cNvSpPr/>
          <p:nvPr>
            <p:ph type="body" sz="quarter" idx="25"/>
          </p:nvPr>
        </p:nvSpPr>
        <p:spPr>
          <a:xfrm flipH="1">
            <a:off x="14439900" y="55711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1" name="="/>
          <p:cNvSpPr/>
          <p:nvPr>
            <p:ph type="body" sz="quarter" idx="26"/>
          </p:nvPr>
        </p:nvSpPr>
        <p:spPr>
          <a:xfrm rot="10800000">
            <a:off x="13449300" y="49911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32" name="Title Text"/>
          <p:cNvSpPr txBox="1"/>
          <p:nvPr>
            <p:ph type="title"/>
          </p:nvPr>
        </p:nvSpPr>
        <p:spPr>
          <a:xfrm>
            <a:off x="1485900" y="863600"/>
            <a:ext cx="13982700" cy="2552700"/>
          </a:xfrm>
          <a:prstGeom prst="rect">
            <a:avLst/>
          </a:prstGeom>
          <a:ln>
            <a:solidFill>
              <a:srgbClr val="EFF9F6"/>
            </a:solidFill>
          </a:ln>
        </p:spPr>
        <p:txBody>
          <a:bodyPr/>
          <a:lstStyle>
            <a:lvl1pPr algn="l">
              <a:defRPr sz="162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s - 6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Image"/>
          <p:cNvSpPr/>
          <p:nvPr>
            <p:ph type="pic" sz="quarter" idx="13"/>
          </p:nvPr>
        </p:nvSpPr>
        <p:spPr>
          <a:xfrm>
            <a:off x="8212727" y="1529170"/>
            <a:ext cx="7670801" cy="57531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1" name="Image"/>
          <p:cNvSpPr/>
          <p:nvPr>
            <p:ph type="pic" sz="quarter" idx="14"/>
          </p:nvPr>
        </p:nvSpPr>
        <p:spPr>
          <a:xfrm>
            <a:off x="3085555" y="1669596"/>
            <a:ext cx="7445830" cy="558437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2" name="Image"/>
          <p:cNvSpPr/>
          <p:nvPr>
            <p:ph type="pic" sz="quarter" idx="15"/>
          </p:nvPr>
        </p:nvSpPr>
        <p:spPr>
          <a:xfrm>
            <a:off x="13646875" y="1607547"/>
            <a:ext cx="7569201" cy="56769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3" name="San Francisco"/>
          <p:cNvSpPr/>
          <p:nvPr>
            <p:ph type="body" sz="quarter" idx="16"/>
          </p:nvPr>
        </p:nvSpPr>
        <p:spPr>
          <a:xfrm>
            <a:off x="5219700" y="6731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44" name="Shape"/>
          <p:cNvSpPr/>
          <p:nvPr>
            <p:ph type="body" sz="quarter" idx="17"/>
          </p:nvPr>
        </p:nvSpPr>
        <p:spPr>
          <a:xfrm>
            <a:off x="4368800" y="596702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5" name="Image"/>
          <p:cNvSpPr/>
          <p:nvPr>
            <p:ph type="pic" sz="quarter" idx="18"/>
          </p:nvPr>
        </p:nvSpPr>
        <p:spPr>
          <a:xfrm>
            <a:off x="13568498" y="7366000"/>
            <a:ext cx="7721601" cy="57912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6" name="Image"/>
          <p:cNvSpPr/>
          <p:nvPr>
            <p:ph type="pic" sz="quarter" idx="19"/>
          </p:nvPr>
        </p:nvSpPr>
        <p:spPr>
          <a:xfrm>
            <a:off x="8188778" y="7366000"/>
            <a:ext cx="7721601" cy="57912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7" name="Image"/>
          <p:cNvSpPr/>
          <p:nvPr>
            <p:ph type="pic" sz="quarter" idx="20"/>
          </p:nvPr>
        </p:nvSpPr>
        <p:spPr>
          <a:xfrm>
            <a:off x="2941864" y="7366000"/>
            <a:ext cx="7738534" cy="58039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8" name="Circle"/>
          <p:cNvSpPr/>
          <p:nvPr>
            <p:ph type="body" sz="quarter" idx="21"/>
          </p:nvPr>
        </p:nvSpPr>
        <p:spPr>
          <a:xfrm>
            <a:off x="13157200" y="5740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49" name="Circle"/>
          <p:cNvSpPr/>
          <p:nvPr>
            <p:ph type="body" sz="quarter" idx="22"/>
          </p:nvPr>
        </p:nvSpPr>
        <p:spPr>
          <a:xfrm>
            <a:off x="13601700" y="6184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0" name="iriure"/>
          <p:cNvSpPr/>
          <p:nvPr>
            <p:ph type="body" sz="quarter" idx="23"/>
          </p:nvPr>
        </p:nvSpPr>
        <p:spPr>
          <a:xfrm>
            <a:off x="13538200" y="6959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51" name="Shape"/>
          <p:cNvSpPr/>
          <p:nvPr>
            <p:ph type="body" sz="quarter" idx="24"/>
          </p:nvPr>
        </p:nvSpPr>
        <p:spPr>
          <a:xfrm>
            <a:off x="13512800" y="6985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2" name="Your City"/>
          <p:cNvSpPr/>
          <p:nvPr>
            <p:ph type="body" sz="quarter" idx="25"/>
          </p:nvPr>
        </p:nvSpPr>
        <p:spPr>
          <a:xfrm>
            <a:off x="13779500" y="7721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53" name="Circle"/>
          <p:cNvSpPr/>
          <p:nvPr>
            <p:ph type="body" sz="quarter" idx="26"/>
          </p:nvPr>
        </p:nvSpPr>
        <p:spPr>
          <a:xfrm>
            <a:off x="13538200" y="6121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4" name="Amet"/>
          <p:cNvSpPr/>
          <p:nvPr>
            <p:ph type="body" sz="quarter" idx="27"/>
          </p:nvPr>
        </p:nvSpPr>
        <p:spPr>
          <a:xfrm>
            <a:off x="14986000" y="6565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55" name="Esse"/>
          <p:cNvSpPr/>
          <p:nvPr>
            <p:ph type="body" sz="quarter" idx="28"/>
          </p:nvPr>
        </p:nvSpPr>
        <p:spPr>
          <a:xfrm>
            <a:off x="13576300" y="6565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56" name="Shape"/>
          <p:cNvSpPr/>
          <p:nvPr>
            <p:ph type="body" sz="quarter" idx="29"/>
          </p:nvPr>
        </p:nvSpPr>
        <p:spPr>
          <a:xfrm flipH="1">
            <a:off x="15367000" y="6980834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7" name="="/>
          <p:cNvSpPr/>
          <p:nvPr>
            <p:ph type="body" sz="quarter" idx="30"/>
          </p:nvPr>
        </p:nvSpPr>
        <p:spPr>
          <a:xfrm rot="10800000">
            <a:off x="14376400" y="6400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Text &amp; Photo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ctangle"/>
          <p:cNvSpPr/>
          <p:nvPr/>
        </p:nvSpPr>
        <p:spPr>
          <a:xfrm flipH="1" rot="10800000">
            <a:off x="596900" y="8039100"/>
            <a:ext cx="232410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66" name="Image"/>
          <p:cNvSpPr/>
          <p:nvPr>
            <p:ph type="pic" sz="quarter" idx="13"/>
          </p:nvPr>
        </p:nvSpPr>
        <p:spPr>
          <a:xfrm>
            <a:off x="7823200" y="643212"/>
            <a:ext cx="8795659" cy="6596745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67" name="Image"/>
          <p:cNvSpPr/>
          <p:nvPr>
            <p:ph type="pic" sz="quarter" idx="14"/>
          </p:nvPr>
        </p:nvSpPr>
        <p:spPr>
          <a:xfrm>
            <a:off x="50800" y="519652"/>
            <a:ext cx="9080500" cy="681037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68" name="Image"/>
          <p:cNvSpPr/>
          <p:nvPr>
            <p:ph type="pic" sz="quarter" idx="15"/>
          </p:nvPr>
        </p:nvSpPr>
        <p:spPr>
          <a:xfrm>
            <a:off x="15037455" y="654996"/>
            <a:ext cx="8795662" cy="659674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69" name="San Francisco"/>
          <p:cNvSpPr/>
          <p:nvPr>
            <p:ph type="body" sz="quarter" idx="16"/>
          </p:nvPr>
        </p:nvSpPr>
        <p:spPr>
          <a:xfrm>
            <a:off x="1485900" y="114173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70" name="Shape"/>
          <p:cNvSpPr/>
          <p:nvPr>
            <p:ph type="body" sz="quarter" idx="17"/>
          </p:nvPr>
        </p:nvSpPr>
        <p:spPr>
          <a:xfrm>
            <a:off x="622300" y="1135558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1" name="Circle"/>
          <p:cNvSpPr/>
          <p:nvPr>
            <p:ph type="body" sz="quarter" idx="18"/>
          </p:nvPr>
        </p:nvSpPr>
        <p:spPr>
          <a:xfrm>
            <a:off x="14325600" y="19812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72" name="Circle"/>
          <p:cNvSpPr/>
          <p:nvPr>
            <p:ph type="body" sz="quarter" idx="19"/>
          </p:nvPr>
        </p:nvSpPr>
        <p:spPr>
          <a:xfrm>
            <a:off x="14770100" y="24257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3" name="iriure"/>
          <p:cNvSpPr/>
          <p:nvPr>
            <p:ph type="body" sz="quarter" idx="20"/>
          </p:nvPr>
        </p:nvSpPr>
        <p:spPr>
          <a:xfrm>
            <a:off x="14706600" y="32004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74" name="Shape"/>
          <p:cNvSpPr/>
          <p:nvPr>
            <p:ph type="body" sz="quarter" idx="21"/>
          </p:nvPr>
        </p:nvSpPr>
        <p:spPr>
          <a:xfrm>
            <a:off x="14681200" y="32267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5" name="Your City"/>
          <p:cNvSpPr/>
          <p:nvPr>
            <p:ph type="body" sz="quarter" idx="22"/>
          </p:nvPr>
        </p:nvSpPr>
        <p:spPr>
          <a:xfrm>
            <a:off x="14947900" y="39624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76" name="Circle"/>
          <p:cNvSpPr/>
          <p:nvPr>
            <p:ph type="body" sz="quarter" idx="23"/>
          </p:nvPr>
        </p:nvSpPr>
        <p:spPr>
          <a:xfrm>
            <a:off x="14706600" y="23622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7" name="Amet"/>
          <p:cNvSpPr/>
          <p:nvPr>
            <p:ph type="body" sz="quarter" idx="24"/>
          </p:nvPr>
        </p:nvSpPr>
        <p:spPr>
          <a:xfrm>
            <a:off x="16154400" y="28067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78" name="Esse"/>
          <p:cNvSpPr/>
          <p:nvPr>
            <p:ph type="body" sz="quarter" idx="25"/>
          </p:nvPr>
        </p:nvSpPr>
        <p:spPr>
          <a:xfrm>
            <a:off x="14744700" y="28067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79" name="Shape"/>
          <p:cNvSpPr/>
          <p:nvPr>
            <p:ph type="body" sz="quarter" idx="26"/>
          </p:nvPr>
        </p:nvSpPr>
        <p:spPr>
          <a:xfrm flipH="1">
            <a:off x="16535400" y="32216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0" name="="/>
          <p:cNvSpPr/>
          <p:nvPr>
            <p:ph type="body" sz="quarter" idx="27"/>
          </p:nvPr>
        </p:nvSpPr>
        <p:spPr>
          <a:xfrm rot="10800000">
            <a:off x="15544800" y="26416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81" name="Title Text"/>
          <p:cNvSpPr txBox="1"/>
          <p:nvPr>
            <p:ph type="title"/>
          </p:nvPr>
        </p:nvSpPr>
        <p:spPr>
          <a:xfrm>
            <a:off x="1143000" y="8521700"/>
            <a:ext cx="22186900" cy="2413000"/>
          </a:xfrm>
          <a:prstGeom prst="rect">
            <a:avLst/>
          </a:prstGeom>
          <a:ln>
            <a:solidFill>
              <a:srgbClr val="F9FDFC"/>
            </a:solidFill>
          </a:ln>
        </p:spPr>
        <p:txBody>
          <a:bodyPr/>
          <a:lstStyle>
            <a:lvl1pPr algn="l">
              <a:defRPr sz="162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90" name="San Francisco"/>
          <p:cNvSpPr/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91" name="Shape"/>
          <p:cNvSpPr/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2" name="Title Text"/>
          <p:cNvSpPr txBox="1"/>
          <p:nvPr>
            <p:ph type="title"/>
          </p:nvPr>
        </p:nvSpPr>
        <p:spPr>
          <a:xfrm>
            <a:off x="1485900" y="749300"/>
            <a:ext cx="21399500" cy="2781300"/>
          </a:xfrm>
          <a:prstGeom prst="rect">
            <a:avLst/>
          </a:prstGeom>
          <a:ln>
            <a:solidFill>
              <a:srgbClr val="F2F9F8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3" name="Body Level One…"/>
          <p:cNvSpPr txBox="1"/>
          <p:nvPr>
            <p:ph type="body" sz="half" idx="1"/>
          </p:nvPr>
        </p:nvSpPr>
        <p:spPr>
          <a:xfrm>
            <a:off x="1485900" y="5016500"/>
            <a:ext cx="12204700" cy="6985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02" name="San Francisco"/>
          <p:cNvSpPr/>
          <p:nvPr>
            <p:ph type="body" sz="quarter" idx="13"/>
          </p:nvPr>
        </p:nvSpPr>
        <p:spPr>
          <a:xfrm>
            <a:off x="112903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r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03" name="Shape"/>
          <p:cNvSpPr/>
          <p:nvPr>
            <p:ph type="body" sz="quarter" idx="14"/>
          </p:nvPr>
        </p:nvSpPr>
        <p:spPr>
          <a:xfrm flipH="1">
            <a:off x="232283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4" name="Title Text"/>
          <p:cNvSpPr txBox="1"/>
          <p:nvPr>
            <p:ph type="title"/>
          </p:nvPr>
        </p:nvSpPr>
        <p:spPr>
          <a:xfrm>
            <a:off x="2374900" y="723900"/>
            <a:ext cx="205867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r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5" name="Body Level One…"/>
          <p:cNvSpPr txBox="1"/>
          <p:nvPr>
            <p:ph type="body" sz="half" idx="1"/>
          </p:nvPr>
        </p:nvSpPr>
        <p:spPr>
          <a:xfrm>
            <a:off x="11290300" y="4775200"/>
            <a:ext cx="11595100" cy="68707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aphicFrame>
        <p:nvGraphicFramePr>
          <p:cNvPr id="314" name="Table"/>
          <p:cNvGraphicFramePr/>
          <p:nvPr/>
        </p:nvGraphicFramePr>
        <p:xfrm>
          <a:off x="1511300" y="5600700"/>
          <a:ext cx="21501100" cy="6273800"/>
        </p:xfrm>
        <a:graphic xmlns:a="http://schemas.openxmlformats.org/drawingml/2006/main">
          <a:graphicData uri="http://schemas.openxmlformats.org/drawingml/2006/table">
            <a:tbl>
              <a:tblPr firstCol="1" firstRow="0" lastCol="0" lastRow="0" bandCol="0" bandRow="0" rtl="0">
                <a:tableStyleId>{8F44A2F1-9E1F-4B54-A3A2-5F16C0AD49E2}</a:tableStyleId>
              </a:tblPr>
              <a:tblGrid>
                <a:gridCol w="5375275"/>
                <a:gridCol w="5375275"/>
                <a:gridCol w="5375275"/>
                <a:gridCol w="5375275"/>
              </a:tblGrid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315" name="San Francisco"/>
          <p:cNvSpPr/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16" name="Shape"/>
          <p:cNvSpPr/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17" name="Title Text"/>
          <p:cNvSpPr txBox="1"/>
          <p:nvPr>
            <p:ph type="title"/>
          </p:nvPr>
        </p:nvSpPr>
        <p:spPr>
          <a:xfrm>
            <a:off x="1485900" y="749300"/>
            <a:ext cx="215011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4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5" name="Title Text"/>
          <p:cNvSpPr txBox="1"/>
          <p:nvPr>
            <p:ph type="title"/>
          </p:nvPr>
        </p:nvSpPr>
        <p:spPr>
          <a:xfrm>
            <a:off x="1511300" y="863600"/>
            <a:ext cx="21399500" cy="2489200"/>
          </a:xfrm>
          <a:prstGeom prst="rect">
            <a:avLst/>
          </a:prstGeom>
          <a:ln>
            <a:solidFill>
              <a:srgbClr val="F0F9F6"/>
            </a:solidFill>
          </a:ln>
        </p:spPr>
        <p:txBody>
          <a:bodyPr/>
          <a:lstStyle>
            <a:lvl1pPr algn="l">
              <a:defRPr sz="16200"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6" name="Body Level One…"/>
          <p:cNvSpPr txBox="1"/>
          <p:nvPr>
            <p:ph type="body" sz="half" idx="1"/>
          </p:nvPr>
        </p:nvSpPr>
        <p:spPr>
          <a:xfrm>
            <a:off x="1485900" y="5575300"/>
            <a:ext cx="21412200" cy="43053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600"/>
            </a:lvl1pPr>
            <a:lvl2pPr marL="0" indent="0">
              <a:spcBef>
                <a:spcPts val="0"/>
              </a:spcBef>
              <a:buSzTx/>
              <a:buNone/>
              <a:defRPr sz="4600"/>
            </a:lvl2pPr>
            <a:lvl3pPr marL="0" indent="0">
              <a:spcBef>
                <a:spcPts val="0"/>
              </a:spcBef>
              <a:buSzTx/>
              <a:buNone/>
              <a:defRPr sz="4600"/>
            </a:lvl3pPr>
            <a:lvl4pPr marL="0" indent="0">
              <a:spcBef>
                <a:spcPts val="0"/>
              </a:spcBef>
              <a:buSzTx/>
              <a:buNone/>
              <a:defRPr sz="4600"/>
            </a:lvl4pPr>
            <a:lvl5pPr marL="0" indent="0">
              <a:spcBef>
                <a:spcPts val="0"/>
              </a:spcBef>
              <a:buSzTx/>
              <a:buNone/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Chart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aphicFrame>
        <p:nvGraphicFramePr>
          <p:cNvPr id="326" name="2D Bar Chart"/>
          <p:cNvGraphicFramePr/>
          <p:nvPr/>
        </p:nvGraphicFramePr>
        <p:xfrm>
          <a:off x="1835168" y="5575300"/>
          <a:ext cx="11696682" cy="626743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327" name="2D Pie Chart"/>
          <p:cNvGraphicFramePr/>
          <p:nvPr/>
        </p:nvGraphicFramePr>
        <p:xfrm>
          <a:off x="14402097" y="5676900"/>
          <a:ext cx="2565401" cy="256540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328" name="2D Pie Chart"/>
          <p:cNvGraphicFramePr/>
          <p:nvPr/>
        </p:nvGraphicFramePr>
        <p:xfrm>
          <a:off x="14402097" y="8801100"/>
          <a:ext cx="2565401" cy="256540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329" name="San Francisco"/>
          <p:cNvSpPr/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30" name="Shape"/>
          <p:cNvSpPr/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1" name="Title Text"/>
          <p:cNvSpPr txBox="1"/>
          <p:nvPr>
            <p:ph type="title"/>
          </p:nvPr>
        </p:nvSpPr>
        <p:spPr>
          <a:xfrm>
            <a:off x="1485900" y="749300"/>
            <a:ext cx="215011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45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6" name="Title Text"/>
          <p:cNvSpPr txBox="1"/>
          <p:nvPr>
            <p:ph type="title"/>
          </p:nvPr>
        </p:nvSpPr>
        <p:spPr>
          <a:xfrm>
            <a:off x="1511300" y="901700"/>
            <a:ext cx="21209000" cy="2438400"/>
          </a:xfrm>
          <a:prstGeom prst="rect">
            <a:avLst/>
          </a:prstGeom>
          <a:ln>
            <a:solidFill>
              <a:srgbClr val="F5FAF9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7" name="Body Level One…"/>
          <p:cNvSpPr txBox="1"/>
          <p:nvPr>
            <p:ph type="body" idx="1"/>
          </p:nvPr>
        </p:nvSpPr>
        <p:spPr>
          <a:xfrm>
            <a:off x="2374900" y="4991100"/>
            <a:ext cx="19621500" cy="72644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spcBef>
                <a:spcPts val="3400"/>
              </a:spcBef>
            </a:lvl1pPr>
            <a:lvl2pPr>
              <a:spcBef>
                <a:spcPts val="3400"/>
              </a:spcBef>
            </a:lvl2pPr>
            <a:lvl3pPr>
              <a:spcBef>
                <a:spcPts val="3400"/>
              </a:spcBef>
            </a:lvl3pPr>
            <a:lvl4pPr>
              <a:spcBef>
                <a:spcPts val="3400"/>
              </a:spcBef>
            </a:lvl4pPr>
            <a:lvl5pPr>
              <a:spcBef>
                <a:spcPts val="3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56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7" name="Title Text"/>
          <p:cNvSpPr txBox="1"/>
          <p:nvPr>
            <p:ph type="title"/>
          </p:nvPr>
        </p:nvSpPr>
        <p:spPr>
          <a:xfrm>
            <a:off x="1511300" y="876300"/>
            <a:ext cx="21336000" cy="2400300"/>
          </a:xfrm>
          <a:prstGeom prst="rect">
            <a:avLst/>
          </a:prstGeom>
          <a:ln>
            <a:solidFill>
              <a:srgbClr val="EF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xfrm>
            <a:off x="2374900" y="5321300"/>
            <a:ext cx="19621500" cy="72263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numCol="2" spcCol="979805" anchor="t"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82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3" name="Title Text"/>
          <p:cNvSpPr txBox="1"/>
          <p:nvPr>
            <p:ph type="title"/>
          </p:nvPr>
        </p:nvSpPr>
        <p:spPr>
          <a:xfrm>
            <a:off x="4203700" y="791633"/>
            <a:ext cx="21348700" cy="2552701"/>
          </a:xfrm>
          <a:prstGeom prst="rect">
            <a:avLst/>
          </a:prstGeom>
          <a:ln>
            <a:solidFill>
              <a:srgbClr val="F0F9F7"/>
            </a:solidFill>
          </a:ln>
        </p:spPr>
        <p:txBody>
          <a:bodyPr/>
          <a:lstStyle>
            <a:lvl1pPr algn="l">
              <a:defRPr sz="16200"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xfrm>
            <a:off x="12190639" y="12840715"/>
            <a:ext cx="459944" cy="684786"/>
          </a:xfrm>
          <a:prstGeom prst="rect">
            <a:avLst/>
          </a:prstGeom>
        </p:spPr>
        <p:txBody>
          <a:bodyPr/>
          <a:lstStyle>
            <a:lvl1pPr>
              <a:defRPr b="1" sz="3600">
                <a:solidFill>
                  <a:srgbClr val="A1C2C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85" name="Logonew.png" descr="Logone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5425" y="856819"/>
            <a:ext cx="1228130" cy="14747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an Francisco"/>
          <p:cNvSpPr/>
          <p:nvPr>
            <p:ph type="body" sz="quarter" idx="13"/>
          </p:nvPr>
        </p:nvSpPr>
        <p:spPr>
          <a:xfrm>
            <a:off x="1511300" y="80137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93" name="Shape"/>
          <p:cNvSpPr/>
          <p:nvPr>
            <p:ph type="body" sz="quarter" idx="14"/>
          </p:nvPr>
        </p:nvSpPr>
        <p:spPr>
          <a:xfrm>
            <a:off x="596900" y="790872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4" name="Title Text"/>
          <p:cNvSpPr txBox="1"/>
          <p:nvPr>
            <p:ph type="title"/>
          </p:nvPr>
        </p:nvSpPr>
        <p:spPr>
          <a:xfrm>
            <a:off x="1600200" y="5118100"/>
            <a:ext cx="21145500" cy="25527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464648" y="457634"/>
            <a:ext cx="23452667" cy="175895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3" name="San Francisco"/>
          <p:cNvSpPr/>
          <p:nvPr>
            <p:ph type="body" sz="quarter" idx="14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04" name="Shape"/>
          <p:cNvSpPr/>
          <p:nvPr>
            <p:ph type="body" sz="quarter" idx="15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5" name="Circle"/>
          <p:cNvSpPr/>
          <p:nvPr>
            <p:ph type="body" sz="quarter" idx="16"/>
          </p:nvPr>
        </p:nvSpPr>
        <p:spPr>
          <a:xfrm>
            <a:off x="18364200" y="4216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06" name="Circle"/>
          <p:cNvSpPr/>
          <p:nvPr>
            <p:ph type="body" sz="quarter" idx="17"/>
          </p:nvPr>
        </p:nvSpPr>
        <p:spPr>
          <a:xfrm>
            <a:off x="18808700" y="4660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7" name="iriure"/>
          <p:cNvSpPr/>
          <p:nvPr>
            <p:ph type="body" sz="quarter" idx="18"/>
          </p:nvPr>
        </p:nvSpPr>
        <p:spPr>
          <a:xfrm>
            <a:off x="18745200" y="5435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08" name="Shape"/>
          <p:cNvSpPr/>
          <p:nvPr>
            <p:ph type="body" sz="quarter" idx="19"/>
          </p:nvPr>
        </p:nvSpPr>
        <p:spPr>
          <a:xfrm>
            <a:off x="18719800" y="5461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9" name="Your City"/>
          <p:cNvSpPr/>
          <p:nvPr>
            <p:ph type="body" sz="quarter" idx="20"/>
          </p:nvPr>
        </p:nvSpPr>
        <p:spPr>
          <a:xfrm>
            <a:off x="18986500" y="6197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10" name="Circle"/>
          <p:cNvSpPr/>
          <p:nvPr>
            <p:ph type="body" sz="quarter" idx="21"/>
          </p:nvPr>
        </p:nvSpPr>
        <p:spPr>
          <a:xfrm>
            <a:off x="18745200" y="4597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1" name="Amet"/>
          <p:cNvSpPr/>
          <p:nvPr>
            <p:ph type="body" sz="quarter" idx="22"/>
          </p:nvPr>
        </p:nvSpPr>
        <p:spPr>
          <a:xfrm>
            <a:off x="20193000" y="5041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12" name="Esse"/>
          <p:cNvSpPr/>
          <p:nvPr>
            <p:ph type="body" sz="quarter" idx="23"/>
          </p:nvPr>
        </p:nvSpPr>
        <p:spPr>
          <a:xfrm>
            <a:off x="18783300" y="5041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13" name="Shape"/>
          <p:cNvSpPr/>
          <p:nvPr>
            <p:ph type="body" sz="quarter" idx="24"/>
          </p:nvPr>
        </p:nvSpPr>
        <p:spPr>
          <a:xfrm flipH="1">
            <a:off x="20574000" y="54568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4" name="="/>
          <p:cNvSpPr/>
          <p:nvPr>
            <p:ph type="body" sz="quarter" idx="25"/>
          </p:nvPr>
        </p:nvSpPr>
        <p:spPr>
          <a:xfrm rot="10800000">
            <a:off x="19583400" y="4876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15" name="Title Text"/>
          <p:cNvSpPr txBox="1"/>
          <p:nvPr>
            <p:ph type="title"/>
          </p:nvPr>
        </p:nvSpPr>
        <p:spPr>
          <a:xfrm>
            <a:off x="1447800" y="838200"/>
            <a:ext cx="21437600" cy="2540000"/>
          </a:xfrm>
          <a:prstGeom prst="rect">
            <a:avLst/>
          </a:prstGeom>
          <a:ln>
            <a:solidFill>
              <a:srgbClr val="F3FAF8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596900" y="4699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2362200" y="1778000"/>
            <a:ext cx="19621500" cy="10147300"/>
          </a:xfrm>
          <a:prstGeom prst="rect">
            <a:avLst/>
          </a:prstGeom>
          <a:ln w="12700">
            <a:solidFill>
              <a:srgbClr val="F3FAF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190639" y="13106400"/>
            <a:ext cx="393701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" name="Title Text"/>
          <p:cNvSpPr txBox="1"/>
          <p:nvPr>
            <p:ph type="title"/>
          </p:nvPr>
        </p:nvSpPr>
        <p:spPr>
          <a:xfrm>
            <a:off x="2374900" y="368300"/>
            <a:ext cx="19621500" cy="344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transition xmlns:p14="http://schemas.microsoft.com/office/powerpoint/2010/main" spd="med" advClick="1"/>
  <p:txStyles>
    <p:titleStyle>
      <a:lvl1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889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13335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1778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22225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2667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30226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33782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37338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40894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bodyStyle>
    <p:otherStyle>
      <a:lvl1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56433" y="4163498"/>
            <a:ext cx="12065001" cy="77724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34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28333" y="7028386"/>
            <a:ext cx="7203987" cy="5261736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343" name="การตั้งค่าให้ระบบสำรองข้อมูลอัตโนมัติ (Automated backup)"/>
          <p:cNvSpPr/>
          <p:nvPr>
            <p:ph type="body" idx="13"/>
          </p:nvPr>
        </p:nvSpPr>
        <p:spPr>
          <a:xfrm>
            <a:off x="1528233" y="2778620"/>
            <a:ext cx="12564964" cy="925118"/>
          </a:xfrm>
          <a:prstGeom prst="rect">
            <a:avLst/>
          </a:prstGeom>
        </p:spPr>
        <p:txBody>
          <a:bodyPr/>
          <a:lstStyle>
            <a:lvl1pPr defTabSz="821531">
              <a:defRPr b="1" sz="5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การตั้งค่าให้ระบบสำรองข้อมูลอัตโนมัติ (Automated backup)</a:t>
            </a:r>
          </a:p>
        </p:txBody>
      </p:sp>
      <p:sp>
        <p:nvSpPr>
          <p:cNvPr id="344" name="Shape"/>
          <p:cNvSpPr/>
          <p:nvPr>
            <p:ph type="body" idx="14"/>
          </p:nvPr>
        </p:nvSpPr>
        <p:spPr>
          <a:xfrm>
            <a:off x="588433" y="2949079"/>
            <a:ext cx="546101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</p:spPr>
        <p:txBody>
          <a:bodyPr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5" name="การสำรองและกู้คืนข้อมูล (Backup and Restore)"/>
          <p:cNvSpPr txBox="1"/>
          <p:nvPr>
            <p:ph type="title"/>
          </p:nvPr>
        </p:nvSpPr>
        <p:spPr>
          <a:xfrm>
            <a:off x="3240616" y="80833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9000"/>
            </a:lvl1pPr>
          </a:lstStyle>
          <a:p>
            <a:pPr/>
            <a:r>
              <a:t>การสำรองและกู้คืนข้อมูล (Backup and Restore) </a:t>
            </a:r>
          </a:p>
        </p:txBody>
      </p:sp>
      <p:sp>
        <p:nvSpPr>
          <p:cNvPr id="346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7" name="Line"/>
          <p:cNvSpPr/>
          <p:nvPr/>
        </p:nvSpPr>
        <p:spPr>
          <a:xfrm>
            <a:off x="6145961" y="11702019"/>
            <a:ext cx="950756" cy="207873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48" name="Group"/>
          <p:cNvSpPr/>
          <p:nvPr/>
        </p:nvSpPr>
        <p:spPr>
          <a:xfrm>
            <a:off x="5893067" y="11273718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49" name="Line"/>
          <p:cNvSpPr/>
          <p:nvPr/>
        </p:nvSpPr>
        <p:spPr>
          <a:xfrm flipH="1">
            <a:off x="20161408" y="7510469"/>
            <a:ext cx="671315" cy="671315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50" name="Group"/>
          <p:cNvSpPr/>
          <p:nvPr/>
        </p:nvSpPr>
        <p:spPr>
          <a:xfrm>
            <a:off x="20740797" y="7167385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351" name="1. ทำการล็อกอินเข้าระบบในฐานะ (Admin)…"/>
          <p:cNvSpPr txBox="1"/>
          <p:nvPr/>
        </p:nvSpPr>
        <p:spPr>
          <a:xfrm>
            <a:off x="1054047" y="3845998"/>
            <a:ext cx="10013095" cy="302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2900"/>
            </a:pPr>
            <a:r>
              <a:rPr b="1"/>
              <a:t>1.</a:t>
            </a:r>
            <a:r>
              <a:t> ทำการล็อกอินเข้าระบบในฐานะ (Admin)            </a:t>
            </a:r>
          </a:p>
          <a:p>
            <a:pPr>
              <a:defRPr sz="2900"/>
            </a:pPr>
            <a:r>
              <a:rPr b="1"/>
              <a:t>2.</a:t>
            </a:r>
            <a:r>
              <a:t> คลิกเลือกที่ </a:t>
            </a:r>
            <a:r>
              <a:rPr b="1"/>
              <a:t>Site administration &gt; Courses &gt; Backups &gt; Automated backup setup</a:t>
            </a:r>
            <a:endParaRPr b="1"/>
          </a:p>
          <a:p>
            <a:pPr>
              <a:defRPr sz="2900"/>
            </a:pPr>
            <a:r>
              <a:rPr b="1"/>
              <a:t>3. </a:t>
            </a:r>
            <a:r>
              <a:t>ระบบแสดงหน้าต่างในการกำหนดค่าเพื่อสำรองข้อมูลอัตโนมัติ โดยกว่าปกติระบบจะปิดการสำรองอยู่ </a:t>
            </a:r>
            <a:br/>
            <a:r>
              <a:t>    (Disable) หากต้องการเปิดระบบสำรองให้กำหนดเป็นเปิดการใช้งาน (Enable) ทั้งนี้การเปิดสำรอง</a:t>
            </a:r>
            <a:br/>
            <a:r>
              <a:t>    ข้อมูลควรมีพื้นที่ฮาร์ดดิสก์ในการเก็บข้อมูลเพียงพอ อาจจะตั้งสำรองข้อมูลทุก 1 เดือนหรือ 1 ภาค</a:t>
            </a:r>
            <a:br/>
            <a:r>
              <a:t>    การศึกษา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07066" y="2618070"/>
            <a:ext cx="8166072" cy="10088280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42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6350" y="4209563"/>
            <a:ext cx="7553867" cy="8060462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25" name="การสำรองข้อมูลหลักสูตรรายวิชา โดยใช้โมดูลสำรองข้อมูลในโปรแกรม Moodle (for Admin) (ต่อ)"/>
          <p:cNvSpPr txBox="1"/>
          <p:nvPr>
            <p:ph type="title"/>
          </p:nvPr>
        </p:nvSpPr>
        <p:spPr>
          <a:xfrm>
            <a:off x="2698750" y="816800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pPr/>
            <a:r>
              <a:t>การสำรองข้อมูลหลักสูตรรายวิชา โดยใช้โมดูลสำรองข้อมูลในโปรแกรม Moodle (for Admin) (ต่อ)</a:t>
            </a:r>
          </a:p>
        </p:txBody>
      </p:sp>
      <p:sp>
        <p:nvSpPr>
          <p:cNvPr id="426" name="4. เลื่อนลงมาด้านล่าง แล้วคลิกเลือกที่ Backup เพื่อทำการสำรองข้อมูล…"/>
          <p:cNvSpPr txBox="1"/>
          <p:nvPr/>
        </p:nvSpPr>
        <p:spPr>
          <a:xfrm>
            <a:off x="1801493" y="2656432"/>
            <a:ext cx="7248647" cy="1097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1" sz="2900"/>
            </a:pPr>
            <a:r>
              <a:t>4. </a:t>
            </a:r>
            <a:r>
              <a:rPr b="0"/>
              <a:t>เลื่อนลงมาด้านล่าง แล้วคลิกเลือกที่</a:t>
            </a:r>
            <a:r>
              <a:t> Backup </a:t>
            </a:r>
            <a:r>
              <a:rPr b="0"/>
              <a:t>เพื่อทำการสำรองข้อมูล</a:t>
            </a:r>
            <a:endParaRPr b="0"/>
          </a:p>
          <a:p>
            <a:pPr>
              <a:defRPr b="1" sz="2900"/>
            </a:pPr>
            <a:r>
              <a:t>5.</a:t>
            </a:r>
            <a:r>
              <a:rPr b="0"/>
              <a:t> คลิกเลือกออปชั่นที่ต้องการสำรองข้อมูล เสร็จแล้วคลิกที่ปุ่ม </a:t>
            </a:r>
            <a:r>
              <a:t>Next</a:t>
            </a:r>
          </a:p>
        </p:txBody>
      </p:sp>
      <p:sp>
        <p:nvSpPr>
          <p:cNvPr id="427" name="Line"/>
          <p:cNvSpPr/>
          <p:nvPr/>
        </p:nvSpPr>
        <p:spPr>
          <a:xfrm flipH="1">
            <a:off x="19383771" y="11430602"/>
            <a:ext cx="443639" cy="919494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28" name="Group"/>
          <p:cNvSpPr/>
          <p:nvPr/>
        </p:nvSpPr>
        <p:spPr>
          <a:xfrm>
            <a:off x="19504665" y="11011252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429" name="Line"/>
          <p:cNvSpPr/>
          <p:nvPr/>
        </p:nvSpPr>
        <p:spPr>
          <a:xfrm flipH="1">
            <a:off x="7132637" y="4086688"/>
            <a:ext cx="674441" cy="890185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30" name="Group"/>
          <p:cNvSpPr/>
          <p:nvPr/>
        </p:nvSpPr>
        <p:spPr>
          <a:xfrm>
            <a:off x="7645039" y="3773530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73784" y="4380596"/>
            <a:ext cx="10538278" cy="7611892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43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01283" y="4146550"/>
            <a:ext cx="9391186" cy="7842716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35" name="การสำรองข้อมูลหลักสูตรรายวิชา โดยใช้โมดูลสำรองข้อมูลในโปรแกรม Moodle (for Admin) (ต่อ)"/>
          <p:cNvSpPr txBox="1"/>
          <p:nvPr>
            <p:ph type="title"/>
          </p:nvPr>
        </p:nvSpPr>
        <p:spPr>
          <a:xfrm>
            <a:off x="2698750" y="816800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pPr/>
            <a:r>
              <a:t>การสำรองข้อมูลหลักสูตรรายวิชา โดยใช้โมดูลสำรองข้อมูลในโปรแกรม Moodle (for Admin) (ต่อ)</a:t>
            </a:r>
          </a:p>
        </p:txBody>
      </p:sp>
      <p:sp>
        <p:nvSpPr>
          <p:cNvPr id="436" name="6. คลิกเลือกรายละเอียดข้อมูลและกิจกรรมที่ต้องการสำรอง เสร็จแล้วคลิกที่ปุ่ม Next"/>
          <p:cNvSpPr txBox="1"/>
          <p:nvPr/>
        </p:nvSpPr>
        <p:spPr>
          <a:xfrm>
            <a:off x="1852293" y="3042515"/>
            <a:ext cx="10563678" cy="614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1" sz="2900"/>
            </a:pPr>
            <a:r>
              <a:t>6.</a:t>
            </a:r>
            <a:r>
              <a:rPr b="0"/>
              <a:t> คลิกเลือกรายละเอียดข้อมูลและกิจกรรมที่ต้องการสำรอง เสร็จแล้วคลิกที่ปุ่ม </a:t>
            </a:r>
            <a:r>
              <a:t>Next</a:t>
            </a:r>
          </a:p>
        </p:txBody>
      </p:sp>
      <p:sp>
        <p:nvSpPr>
          <p:cNvPr id="437" name="Line"/>
          <p:cNvSpPr/>
          <p:nvPr/>
        </p:nvSpPr>
        <p:spPr>
          <a:xfrm flipH="1">
            <a:off x="9102395" y="5598224"/>
            <a:ext cx="886749" cy="350310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38" name="Group"/>
          <p:cNvSpPr/>
          <p:nvPr/>
        </p:nvSpPr>
        <p:spPr>
          <a:xfrm>
            <a:off x="9666398" y="5178874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439" name="Line"/>
          <p:cNvSpPr/>
          <p:nvPr/>
        </p:nvSpPr>
        <p:spPr>
          <a:xfrm flipH="1">
            <a:off x="19214439" y="6275758"/>
            <a:ext cx="443639" cy="919494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40" name="Group"/>
          <p:cNvSpPr/>
          <p:nvPr/>
        </p:nvSpPr>
        <p:spPr>
          <a:xfrm>
            <a:off x="19335331" y="5856408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7</a:t>
            </a:r>
          </a:p>
        </p:txBody>
      </p:sp>
      <p:sp>
        <p:nvSpPr>
          <p:cNvPr id="441" name="7. ทำการตั้งชื่อไฟล์หลักสูตรที่ต้องการสำรองข้อมูล ในที่นี้ใช้ชื่อไฟล์ที่ระบบตั้งมาให้ เสร็จแล้วคลิกที่ปุ่ม Perform backup"/>
          <p:cNvSpPr txBox="1"/>
          <p:nvPr/>
        </p:nvSpPr>
        <p:spPr>
          <a:xfrm>
            <a:off x="11826026" y="3199469"/>
            <a:ext cx="11942952" cy="614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1" sz="2900"/>
            </a:pPr>
            <a:r>
              <a:t>7.</a:t>
            </a:r>
            <a:r>
              <a:rPr b="0"/>
              <a:t> ทำการตั้งชื่อไฟล์หลักสูตรที่ต้องการสำรองข้อมูล ในที่นี้ใช้ชื่อไฟล์ที่ระบบตั้งมาให้ เสร็จแล้วคลิกที่ปุ่ม </a:t>
            </a:r>
            <a:r>
              <a:t>Perform backup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953277" y="7045692"/>
            <a:ext cx="9969522" cy="2156868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44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0103" y="3748099"/>
            <a:ext cx="11990397" cy="6219802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46" name="การสำรองข้อมูลหลักสูตรรายวิชา โดยใช้โมดูลสำรองข้อมูลในโปรแกรม Moodle (for Admin) (ต่อ)"/>
          <p:cNvSpPr txBox="1"/>
          <p:nvPr>
            <p:ph type="title"/>
          </p:nvPr>
        </p:nvSpPr>
        <p:spPr>
          <a:xfrm>
            <a:off x="2698750" y="816800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pPr/>
            <a:r>
              <a:t>การสำรองข้อมูลหลักสูตรรายวิชา โดยใช้โมดูลสำรองข้อมูลในโปรแกรม Moodle (for Admin) (ต่อ)</a:t>
            </a:r>
          </a:p>
        </p:txBody>
      </p:sp>
      <p:sp>
        <p:nvSpPr>
          <p:cNvPr id="447" name="8. ระบบเริ่มทำการสำรองข้อมูลหลักสูตร…"/>
          <p:cNvSpPr txBox="1"/>
          <p:nvPr/>
        </p:nvSpPr>
        <p:spPr>
          <a:xfrm>
            <a:off x="1445893" y="3779436"/>
            <a:ext cx="8384636" cy="2466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1" sz="3400"/>
            </a:pPr>
            <a:r>
              <a:t>8.</a:t>
            </a:r>
            <a:r>
              <a:rPr b="0"/>
              <a:t> ระบบเริ่มทำการสำรองข้อมูลหลักสูตร</a:t>
            </a:r>
            <a:endParaRPr b="0"/>
          </a:p>
          <a:p>
            <a:pPr>
              <a:defRPr b="1" sz="3400"/>
            </a:pPr>
            <a:r>
              <a:t>9. </a:t>
            </a:r>
            <a:r>
              <a:rPr b="0"/>
              <a:t>คลิกที่ปุ่ม </a:t>
            </a:r>
            <a:r>
              <a:t>Continue </a:t>
            </a:r>
            <a:r>
              <a:rPr b="0"/>
              <a:t>และยืนยันการสำรองข้อมูล</a:t>
            </a:r>
            <a:endParaRPr b="0"/>
          </a:p>
          <a:p>
            <a:pPr>
              <a:defRPr b="1" sz="3400"/>
            </a:pPr>
            <a:r>
              <a:t>10.</a:t>
            </a:r>
            <a:r>
              <a:rPr b="0"/>
              <a:t> คลิกที่ปุ่ม </a:t>
            </a:r>
            <a:r>
              <a:t>Download </a:t>
            </a:r>
            <a:r>
              <a:rPr b="0"/>
              <a:t>เพื่อทำการดาวน์โหลดไฟล์มาเก็บไว้ในเครื่อง</a:t>
            </a:r>
            <a:br>
              <a:rPr b="0"/>
            </a:br>
            <a:r>
              <a:rPr b="0"/>
              <a:t>     ของตนเอง หรือเก็บไว้ใน Storage กลางที่ปลอดภัย</a:t>
            </a:r>
          </a:p>
        </p:txBody>
      </p:sp>
      <p:sp>
        <p:nvSpPr>
          <p:cNvPr id="448" name="Line"/>
          <p:cNvSpPr/>
          <p:nvPr/>
        </p:nvSpPr>
        <p:spPr>
          <a:xfrm flipH="1" flipV="1">
            <a:off x="2063089" y="8827067"/>
            <a:ext cx="1355922" cy="1004492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49" name="Group"/>
          <p:cNvSpPr/>
          <p:nvPr/>
        </p:nvSpPr>
        <p:spPr>
          <a:xfrm>
            <a:off x="3096265" y="9412208"/>
            <a:ext cx="689536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9</a:t>
            </a:r>
          </a:p>
        </p:txBody>
      </p:sp>
      <p:sp>
        <p:nvSpPr>
          <p:cNvPr id="450" name="Line"/>
          <p:cNvSpPr/>
          <p:nvPr/>
        </p:nvSpPr>
        <p:spPr>
          <a:xfrm flipV="1">
            <a:off x="20792611" y="9659975"/>
            <a:ext cx="426760" cy="1323050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51" name="Group"/>
          <p:cNvSpPr/>
          <p:nvPr/>
        </p:nvSpPr>
        <p:spPr>
          <a:xfrm>
            <a:off x="20469865" y="10563674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10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09716" y="3634316"/>
            <a:ext cx="11146085" cy="3955063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55" name="การกู้คืนข้อมูลรายวิชา (Restore)"/>
          <p:cNvSpPr txBox="1"/>
          <p:nvPr>
            <p:ph type="title"/>
          </p:nvPr>
        </p:nvSpPr>
        <p:spPr>
          <a:xfrm>
            <a:off x="3325283" y="766000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9800"/>
            </a:lvl1pPr>
          </a:lstStyle>
          <a:p>
            <a:pPr/>
            <a:r>
              <a:t>การกู้คืนข้อมูลรายวิชา (Restore)</a:t>
            </a:r>
          </a:p>
        </p:txBody>
      </p:sp>
      <p:sp>
        <p:nvSpPr>
          <p:cNvPr id="456" name="ผู้ใช้งานที่สามารถทำการกู้คืนหลักสูตร หรือสร้างหลักสูตรใหม่ โดยนำต้นฉบับไฟล์ที่สำรองไว้ที่ Storage กลางของหน่วยงาน ต้องเป็นผู้ใช้ที่อยู่ในกลุ่ม Administrator หรือ Manager หรือ Course Creator โดยมีขั้นตอนในการกู้คืนหลักสูตรดังนี้"/>
          <p:cNvSpPr txBox="1"/>
          <p:nvPr/>
        </p:nvSpPr>
        <p:spPr>
          <a:xfrm>
            <a:off x="962030" y="2741098"/>
            <a:ext cx="22459940" cy="109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2900"/>
            </a:lvl1pPr>
          </a:lstStyle>
          <a:p>
            <a:pPr/>
            <a:r>
              <a:t>             ผู้ใช้งานที่สามารถทำการกู้คืนหลักสูตร หรือสร้างหลักสูตรใหม่ โดยนำต้นฉบับไฟล์ที่สำรองไว้ที่ Storage กลางของหน่วยงาน ต้องเป็นผู้ใช้ที่อยู่ในกลุ่ม Administrator หรือ Manager หรือ Course Creator โดยมีขั้นตอนในการกู้คืนหลักสูตรดังนี้</a:t>
            </a:r>
          </a:p>
        </p:txBody>
      </p:sp>
      <p:sp>
        <p:nvSpPr>
          <p:cNvPr id="457" name="1. ทำการล็อกอินเข้าระบบในฐานะ (Admin)…"/>
          <p:cNvSpPr txBox="1"/>
          <p:nvPr/>
        </p:nvSpPr>
        <p:spPr>
          <a:xfrm>
            <a:off x="1494314" y="4436331"/>
            <a:ext cx="8227489" cy="2101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2900"/>
            </a:pPr>
            <a:r>
              <a:rPr b="1"/>
              <a:t>1.</a:t>
            </a:r>
            <a:r>
              <a:t> ทำการล็อกอินเข้าระบบในฐานะ (Admin)  </a:t>
            </a:r>
          </a:p>
          <a:p>
            <a:pPr>
              <a:defRPr sz="2900"/>
            </a:pPr>
            <a:r>
              <a:rPr b="1"/>
              <a:t>2.</a:t>
            </a:r>
            <a:r>
              <a:t> ที่เมนู Site home คลิกที่ไอคอน </a:t>
            </a:r>
            <a:r>
              <a:t>  คลิกที่ </a:t>
            </a:r>
            <a:r>
              <a:rPr b="1"/>
              <a:t>Restore</a:t>
            </a:r>
            <a:r>
              <a:t>       </a:t>
            </a:r>
          </a:p>
          <a:p>
            <a:pPr>
              <a:defRPr sz="2900"/>
            </a:pPr>
            <a:r>
              <a:rPr b="1"/>
              <a:t>3. </a:t>
            </a:r>
            <a:r>
              <a:t>ดึงและลากไฟล์ หลักสูตรที่ต้องการ Restore จากแหล่งข้อมูลมาวางในบริเวณที่มี</a:t>
            </a:r>
            <a:br/>
            <a:r>
              <a:t>    ลูกศรลง แล้วคลิกที่ปุ่ม </a:t>
            </a:r>
            <a:r>
              <a:rPr b="1"/>
              <a:t>Restore</a:t>
            </a:r>
          </a:p>
        </p:txBody>
      </p:sp>
      <p:pic>
        <p:nvPicPr>
          <p:cNvPr id="45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4314" y="4436331"/>
            <a:ext cx="533401" cy="34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24050" y="8033314"/>
            <a:ext cx="10477500" cy="34544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460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345583" y="9108016"/>
            <a:ext cx="7746184" cy="2972045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61" name="Line"/>
          <p:cNvSpPr/>
          <p:nvPr/>
        </p:nvSpPr>
        <p:spPr>
          <a:xfrm>
            <a:off x="9753202" y="9863907"/>
            <a:ext cx="10300958" cy="1460263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custDash>
              <a:ds d="200000" sp="200000"/>
            </a:custDash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62" name="Line"/>
          <p:cNvSpPr/>
          <p:nvPr/>
        </p:nvSpPr>
        <p:spPr>
          <a:xfrm flipH="1">
            <a:off x="20490988" y="6100306"/>
            <a:ext cx="1419224" cy="195725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63" name="Group"/>
          <p:cNvSpPr/>
          <p:nvPr/>
        </p:nvSpPr>
        <p:spPr>
          <a:xfrm>
            <a:off x="21587465" y="5680956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464" name="Line"/>
          <p:cNvSpPr/>
          <p:nvPr/>
        </p:nvSpPr>
        <p:spPr>
          <a:xfrm flipH="1">
            <a:off x="20507922" y="11502039"/>
            <a:ext cx="1419223" cy="195725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65" name="Group"/>
          <p:cNvSpPr/>
          <p:nvPr/>
        </p:nvSpPr>
        <p:spPr>
          <a:xfrm>
            <a:off x="21604399" y="11082689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68" name="การกู้คืนข้อมูลรายวิชา (Restore) (ต่อ)"/>
          <p:cNvSpPr txBox="1"/>
          <p:nvPr>
            <p:ph type="title"/>
          </p:nvPr>
        </p:nvSpPr>
        <p:spPr>
          <a:xfrm>
            <a:off x="3325283" y="766000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9400"/>
            </a:lvl1pPr>
          </a:lstStyle>
          <a:p>
            <a:pPr/>
            <a:r>
              <a:t>การกู้คืนข้อมูลรายวิชา (Restore) (ต่อ)</a:t>
            </a:r>
          </a:p>
        </p:txBody>
      </p:sp>
      <p:sp>
        <p:nvSpPr>
          <p:cNvPr id="469" name="4. ระบบแสดงรายละเอียดหลักสูตรที่ต้องการ Restore…"/>
          <p:cNvSpPr txBox="1"/>
          <p:nvPr/>
        </p:nvSpPr>
        <p:spPr>
          <a:xfrm>
            <a:off x="1801493" y="3740165"/>
            <a:ext cx="9614750" cy="1097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1" sz="2900"/>
            </a:pPr>
            <a:r>
              <a:t>4. </a:t>
            </a:r>
            <a:r>
              <a:rPr b="0"/>
              <a:t>ระบบแสดงรายละเอียดหลักสูตรที่ต้องการ </a:t>
            </a:r>
            <a:r>
              <a:t>Restore</a:t>
            </a:r>
          </a:p>
          <a:p>
            <a:pPr>
              <a:defRPr b="1" sz="2900"/>
            </a:pPr>
            <a:r>
              <a:t>5. </a:t>
            </a:r>
            <a:r>
              <a:rPr b="0"/>
              <a:t>คลิกที่ปุ่ม</a:t>
            </a:r>
            <a:r>
              <a:t> Continue</a:t>
            </a:r>
          </a:p>
        </p:txBody>
      </p:sp>
      <p:pic>
        <p:nvPicPr>
          <p:cNvPr id="47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13922" b="0"/>
          <a:stretch>
            <a:fillRect/>
          </a:stretch>
        </p:blipFill>
        <p:spPr>
          <a:xfrm>
            <a:off x="1814221" y="5339863"/>
            <a:ext cx="9589369" cy="5603333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grpSp>
        <p:nvGrpSpPr>
          <p:cNvPr id="473" name="Group"/>
          <p:cNvGrpSpPr/>
          <p:nvPr/>
        </p:nvGrpSpPr>
        <p:grpSpPr>
          <a:xfrm>
            <a:off x="13140266" y="3936513"/>
            <a:ext cx="7629119" cy="8746806"/>
            <a:chOff x="0" y="0"/>
            <a:chExt cx="7629118" cy="8746804"/>
          </a:xfrm>
        </p:grpSpPr>
        <p:pic>
          <p:nvPicPr>
            <p:cNvPr id="471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620000" cy="4965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2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9996" b="0"/>
            <a:stretch>
              <a:fillRect/>
            </a:stretch>
          </p:blipFill>
          <p:spPr>
            <a:xfrm>
              <a:off x="26365" y="4953934"/>
              <a:ext cx="7602754" cy="37928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74" name="6. คลิกเลือกหมวดหลักสูตร (Course Catagories) ที่ต้องการนำหลักสูตรไปใส่ กรณีมีหมวดหลักสูตรจำนวนมาก ไม่แสดงในรายการ ให้พิมพ์หมวดหลักสูตร แล้วกดปุ่ม Search เพื่อค้นหา"/>
          <p:cNvSpPr txBox="1"/>
          <p:nvPr/>
        </p:nvSpPr>
        <p:spPr>
          <a:xfrm>
            <a:off x="12232426" y="2707232"/>
            <a:ext cx="9766688" cy="1097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1" sz="2900"/>
            </a:pPr>
            <a:r>
              <a:t>6. </a:t>
            </a:r>
            <a:r>
              <a:rPr b="0"/>
              <a:t>คลิกเลือกหมวดหลักสูตร (Course Catagories) ที่ต้องการนำหลักสูตรไปใส่ กรณีมีหมวดหลักสูตรจำนวนมาก ไม่แสดงในรายการ ให้พิมพ์หมวดหลักสูตร แล้วกดปุ่ม </a:t>
            </a:r>
            <a:r>
              <a:t>Search</a:t>
            </a:r>
            <a:r>
              <a:rPr b="0"/>
              <a:t> เพื่อค้นหา</a:t>
            </a:r>
          </a:p>
        </p:txBody>
      </p:sp>
      <p:sp>
        <p:nvSpPr>
          <p:cNvPr id="475" name="Line"/>
          <p:cNvSpPr/>
          <p:nvPr/>
        </p:nvSpPr>
        <p:spPr>
          <a:xfrm flipH="1">
            <a:off x="8518649" y="7234839"/>
            <a:ext cx="1216497" cy="874116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76" name="Group"/>
          <p:cNvSpPr/>
          <p:nvPr/>
        </p:nvSpPr>
        <p:spPr>
          <a:xfrm>
            <a:off x="9412399" y="6815489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477" name="Line"/>
          <p:cNvSpPr/>
          <p:nvPr/>
        </p:nvSpPr>
        <p:spPr>
          <a:xfrm flipH="1">
            <a:off x="20321182" y="6405106"/>
            <a:ext cx="1216497" cy="874116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78" name="Group"/>
          <p:cNvSpPr/>
          <p:nvPr/>
        </p:nvSpPr>
        <p:spPr>
          <a:xfrm>
            <a:off x="21214932" y="5985756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42269" y="3799416"/>
            <a:ext cx="7747001" cy="89281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48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36183" y="3996266"/>
            <a:ext cx="7835901" cy="85344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83" name="การกู้คืนข้อมูลรายวิชา (Restore) (ต่อ)"/>
          <p:cNvSpPr txBox="1"/>
          <p:nvPr>
            <p:ph type="title"/>
          </p:nvPr>
        </p:nvSpPr>
        <p:spPr>
          <a:xfrm>
            <a:off x="3325283" y="766000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9400"/>
            </a:lvl1pPr>
          </a:lstStyle>
          <a:p>
            <a:pPr/>
            <a:r>
              <a:t>การกู้คืนข้อมูลรายวิชา (Restore) (ต่อ)</a:t>
            </a:r>
          </a:p>
        </p:txBody>
      </p:sp>
      <p:sp>
        <p:nvSpPr>
          <p:cNvPr id="484" name="7. ระบบแสดงออปชั่นในการกู้คืนให้คลิกที่ปุ่ม Next"/>
          <p:cNvSpPr txBox="1"/>
          <p:nvPr/>
        </p:nvSpPr>
        <p:spPr>
          <a:xfrm>
            <a:off x="1615227" y="2948532"/>
            <a:ext cx="6106838" cy="614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1" sz="2900"/>
            </a:pPr>
            <a:r>
              <a:t>7. </a:t>
            </a:r>
            <a:r>
              <a:rPr b="0"/>
              <a:t>ระบบแสดงออปชั่นในการกู้คืนให้คลิกที่ปุ่ม</a:t>
            </a:r>
            <a:r>
              <a:t> Next</a:t>
            </a:r>
          </a:p>
        </p:txBody>
      </p:sp>
      <p:sp>
        <p:nvSpPr>
          <p:cNvPr id="485" name="8. พิมพ์ชื่อหลักสูตร ชื่อย่อหลักสูตร และวันที่เปิดสอน พร้อมคลิกเลือกแหล่งข้อมูลและ     กิจกรรมการสอนที่ต้องการ เสร็จแล้วคลิกที่ปุ่ม Next"/>
          <p:cNvSpPr txBox="1"/>
          <p:nvPr/>
        </p:nvSpPr>
        <p:spPr>
          <a:xfrm>
            <a:off x="13129893" y="2707232"/>
            <a:ext cx="8682821" cy="1097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1" sz="2900"/>
            </a:pPr>
            <a:r>
              <a:t>8. </a:t>
            </a:r>
            <a:r>
              <a:rPr b="0"/>
              <a:t>พิมพ์ชื่อหลักสูตร ชื่อย่อหลักสูตร และวันที่เปิดสอน พร้อมคลิกเลือกแหล่งข้อมูลและ</a:t>
            </a:r>
            <a:br>
              <a:rPr b="0"/>
            </a:br>
            <a:r>
              <a:rPr b="0"/>
              <a:t>    กิจกรรมการสอนที่ต้องการ เสร็จแล้วคลิกที่ปุ่ม </a:t>
            </a:r>
            <a:r>
              <a:t>Next</a:t>
            </a:r>
          </a:p>
        </p:txBody>
      </p:sp>
      <p:sp>
        <p:nvSpPr>
          <p:cNvPr id="486" name="Line"/>
          <p:cNvSpPr/>
          <p:nvPr/>
        </p:nvSpPr>
        <p:spPr>
          <a:xfrm>
            <a:off x="6941145" y="11366573"/>
            <a:ext cx="889505" cy="889505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87" name="Group"/>
          <p:cNvSpPr/>
          <p:nvPr/>
        </p:nvSpPr>
        <p:spPr>
          <a:xfrm>
            <a:off x="6618399" y="10947222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7</a:t>
            </a:r>
          </a:p>
        </p:txBody>
      </p:sp>
      <p:sp>
        <p:nvSpPr>
          <p:cNvPr id="488" name="Line"/>
          <p:cNvSpPr/>
          <p:nvPr/>
        </p:nvSpPr>
        <p:spPr>
          <a:xfrm flipH="1">
            <a:off x="20321182" y="6405106"/>
            <a:ext cx="1216497" cy="874116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89" name="Group"/>
          <p:cNvSpPr/>
          <p:nvPr/>
        </p:nvSpPr>
        <p:spPr>
          <a:xfrm>
            <a:off x="21214932" y="5985756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73100" y="8351540"/>
            <a:ext cx="10642469" cy="2368923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49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9916" y="3951871"/>
            <a:ext cx="8439945" cy="8176629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94" name="การกู้คืนข้อมูลรายวิชา (Restore) (ต่อ)"/>
          <p:cNvSpPr txBox="1"/>
          <p:nvPr>
            <p:ph type="title"/>
          </p:nvPr>
        </p:nvSpPr>
        <p:spPr>
          <a:xfrm>
            <a:off x="3325283" y="766000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9400"/>
            </a:lvl1pPr>
          </a:lstStyle>
          <a:p>
            <a:pPr/>
            <a:r>
              <a:t>การกู้คืนข้อมูลรายวิชา (Restore) (ต่อ)</a:t>
            </a:r>
          </a:p>
        </p:txBody>
      </p:sp>
      <p:sp>
        <p:nvSpPr>
          <p:cNvPr id="495" name="9. คลิกที่ปุ่ม Perform restore"/>
          <p:cNvSpPr txBox="1"/>
          <p:nvPr/>
        </p:nvSpPr>
        <p:spPr>
          <a:xfrm>
            <a:off x="1615227" y="2948532"/>
            <a:ext cx="6106838" cy="614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1" sz="2900"/>
            </a:pPr>
            <a:r>
              <a:t>9. </a:t>
            </a:r>
            <a:r>
              <a:rPr b="0"/>
              <a:t>คลิกที่ปุ่ม</a:t>
            </a:r>
            <a:r>
              <a:t> Perform restore</a:t>
            </a:r>
          </a:p>
        </p:txBody>
      </p:sp>
      <p:sp>
        <p:nvSpPr>
          <p:cNvPr id="496" name="10. ระบบทำการกู้คืนหลักสูตร"/>
          <p:cNvSpPr txBox="1"/>
          <p:nvPr/>
        </p:nvSpPr>
        <p:spPr>
          <a:xfrm>
            <a:off x="11368826" y="2969670"/>
            <a:ext cx="8682821" cy="614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1" sz="2900"/>
            </a:pPr>
            <a:r>
              <a:t>10. </a:t>
            </a:r>
            <a:r>
              <a:rPr b="0"/>
              <a:t>ระบบทำการกู้คืนหลักสูตร</a:t>
            </a:r>
          </a:p>
        </p:txBody>
      </p:sp>
      <p:sp>
        <p:nvSpPr>
          <p:cNvPr id="497" name="Line"/>
          <p:cNvSpPr/>
          <p:nvPr/>
        </p:nvSpPr>
        <p:spPr>
          <a:xfrm flipH="1">
            <a:off x="6633607" y="6037561"/>
            <a:ext cx="1408205" cy="667856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98" name="Group"/>
          <p:cNvSpPr/>
          <p:nvPr/>
        </p:nvSpPr>
        <p:spPr>
          <a:xfrm>
            <a:off x="7719066" y="5618210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9</a:t>
            </a:r>
          </a:p>
        </p:txBody>
      </p:sp>
      <p:sp>
        <p:nvSpPr>
          <p:cNvPr id="499" name="Line"/>
          <p:cNvSpPr/>
          <p:nvPr/>
        </p:nvSpPr>
        <p:spPr>
          <a:xfrm flipH="1" flipV="1">
            <a:off x="12516752" y="10344897"/>
            <a:ext cx="1214660" cy="1214660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00" name="Group"/>
          <p:cNvSpPr/>
          <p:nvPr/>
        </p:nvSpPr>
        <p:spPr>
          <a:xfrm>
            <a:off x="13408666" y="11140206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11</a:t>
            </a:r>
          </a:p>
        </p:txBody>
      </p:sp>
      <p:pic>
        <p:nvPicPr>
          <p:cNvPr id="501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4200" t="0" r="9874" b="22187"/>
          <a:stretch>
            <a:fillRect/>
          </a:stretch>
        </p:blipFill>
        <p:spPr>
          <a:xfrm>
            <a:off x="11385428" y="4135966"/>
            <a:ext cx="9032552" cy="1701635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502" name="11. คลิกที่ปุ่ม Continue เพื่อยืนยันการกู้คืนข้อมูล"/>
          <p:cNvSpPr txBox="1"/>
          <p:nvPr/>
        </p:nvSpPr>
        <p:spPr>
          <a:xfrm>
            <a:off x="11368826" y="7285222"/>
            <a:ext cx="8682821" cy="614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1" sz="2900"/>
            </a:pPr>
            <a:r>
              <a:t>11. </a:t>
            </a:r>
            <a:r>
              <a:rPr b="0"/>
              <a:t>คลิกที่ปุ่ม</a:t>
            </a:r>
            <a:r>
              <a:t> Continue</a:t>
            </a:r>
            <a:r>
              <a:rPr b="0"/>
              <a:t> เพื่อยืนยันการกู้คืนข้อมูล</a:t>
            </a:r>
          </a:p>
        </p:txBody>
      </p:sp>
      <p:sp>
        <p:nvSpPr>
          <p:cNvPr id="503" name="Line"/>
          <p:cNvSpPr/>
          <p:nvPr/>
        </p:nvSpPr>
        <p:spPr>
          <a:xfrm flipH="1">
            <a:off x="19914782" y="4031316"/>
            <a:ext cx="1216497" cy="874116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04" name="Group"/>
          <p:cNvSpPr/>
          <p:nvPr/>
        </p:nvSpPr>
        <p:spPr>
          <a:xfrm>
            <a:off x="20808532" y="3611965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10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017" r="0" b="0"/>
          <a:stretch>
            <a:fillRect/>
          </a:stretch>
        </p:blipFill>
        <p:spPr>
          <a:xfrm>
            <a:off x="6720416" y="3435214"/>
            <a:ext cx="9907897" cy="9004627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5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08" name="การกู้คืนข้อมูลรายวิชา (Restore) (ต่อ)"/>
          <p:cNvSpPr txBox="1"/>
          <p:nvPr>
            <p:ph type="title"/>
          </p:nvPr>
        </p:nvSpPr>
        <p:spPr>
          <a:xfrm>
            <a:off x="3325283" y="766000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9400"/>
            </a:lvl1pPr>
          </a:lstStyle>
          <a:p>
            <a:pPr/>
            <a:r>
              <a:t>การกู้คืนข้อมูลรายวิชา (Restore) (ต่อ)</a:t>
            </a:r>
          </a:p>
        </p:txBody>
      </p:sp>
      <p:sp>
        <p:nvSpPr>
          <p:cNvPr id="509" name="12. แสดงหลักสูตรที่กู้คืนสร็จเรียบร้อยแล้ว"/>
          <p:cNvSpPr txBox="1"/>
          <p:nvPr/>
        </p:nvSpPr>
        <p:spPr>
          <a:xfrm>
            <a:off x="1530560" y="3844522"/>
            <a:ext cx="8682821" cy="614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1" sz="2900"/>
            </a:pPr>
            <a:r>
              <a:t>12.</a:t>
            </a:r>
            <a:r>
              <a:rPr b="0"/>
              <a:t> แสดงหลักสูตรที่กู้คืนสร็จเรียบร้อยแล้ว</a:t>
            </a:r>
          </a:p>
        </p:txBody>
      </p:sp>
      <p:sp>
        <p:nvSpPr>
          <p:cNvPr id="510" name="Rectangle"/>
          <p:cNvSpPr/>
          <p:nvPr/>
        </p:nvSpPr>
        <p:spPr>
          <a:xfrm>
            <a:off x="8972946" y="5363256"/>
            <a:ext cx="7630650" cy="537406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51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36666" y="7640236"/>
            <a:ext cx="1219201" cy="41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36150" y="8153907"/>
            <a:ext cx="5524500" cy="2108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3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857871" y="5404357"/>
            <a:ext cx="3481058" cy="2141309"/>
          </a:xfrm>
          <a:prstGeom prst="rect">
            <a:avLst/>
          </a:prstGeom>
          <a:ln w="12700">
            <a:miter lim="400000"/>
          </a:ln>
        </p:spPr>
      </p:pic>
      <p:sp>
        <p:nvSpPr>
          <p:cNvPr id="514" name="Line"/>
          <p:cNvSpPr/>
          <p:nvPr/>
        </p:nvSpPr>
        <p:spPr>
          <a:xfrm flipH="1">
            <a:off x="15499879" y="6100306"/>
            <a:ext cx="1838334" cy="644784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15" name="Group"/>
          <p:cNvSpPr/>
          <p:nvPr/>
        </p:nvSpPr>
        <p:spPr>
          <a:xfrm>
            <a:off x="17015466" y="5680956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12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การสำรองและกู้คืนข้อมูล (Backup and Restore) (ต่อ)"/>
          <p:cNvSpPr txBox="1"/>
          <p:nvPr>
            <p:ph type="title"/>
          </p:nvPr>
        </p:nvSpPr>
        <p:spPr>
          <a:xfrm>
            <a:off x="3240616" y="80833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9000"/>
            </a:lvl1pPr>
          </a:lstStyle>
          <a:p>
            <a:pPr/>
            <a:r>
              <a:t>การสำรองและกู้คืนข้อมูล (Backup and Restore) (ต่อ)</a:t>
            </a:r>
          </a:p>
        </p:txBody>
      </p:sp>
      <p:sp>
        <p:nvSpPr>
          <p:cNvPr id="354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55" name="4. ทำการกำหนดค่ารายละเอียดการสำรองข้อมูลตามต้องการ เสร็จแล้วคลิกที่ปุ่ม Save  changes เพื่อบันทึกการใช้งาน"/>
          <p:cNvSpPr txBox="1"/>
          <p:nvPr/>
        </p:nvSpPr>
        <p:spPr>
          <a:xfrm>
            <a:off x="1849914" y="3067065"/>
            <a:ext cx="14761771" cy="614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2900"/>
            </a:pPr>
            <a:r>
              <a:rPr b="1"/>
              <a:t>4. </a:t>
            </a:r>
            <a:r>
              <a:t>ทำการกำหนดค่ารายละเอียดการสำรองข้อมูลตามต้องการ เสร็จแล้วคลิกที่ปุ่ม </a:t>
            </a:r>
            <a:r>
              <a:rPr b="1"/>
              <a:t>Save  changes</a:t>
            </a:r>
            <a:r>
              <a:t> เพื่อบันทึกการใช้งาน</a:t>
            </a:r>
          </a:p>
        </p:txBody>
      </p:sp>
      <p:graphicFrame>
        <p:nvGraphicFramePr>
          <p:cNvPr id="356" name="Table"/>
          <p:cNvGraphicFramePr/>
          <p:nvPr/>
        </p:nvGraphicFramePr>
        <p:xfrm>
          <a:off x="1955324" y="3945172"/>
          <a:ext cx="20770454" cy="7418204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{8F44A2F1-9E1F-4B54-A3A2-5F16C0AD49E2}</a:tableStyleId>
              </a:tblPr>
              <a:tblGrid>
                <a:gridCol w="5926687"/>
                <a:gridCol w="14831065"/>
              </a:tblGrid>
              <a:tr h="660527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3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รายการ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3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คำอธิบาย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613179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0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Active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0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Disable เปิดการสำรองข้อมูลหลักสูตร,  Enable ปิดการสำรองข้อมูลหลักสูตร, Manual สำรองเองโดยใช้คำสั่งในระบบ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13179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0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Schedule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0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เลือกวันที่ต้องการสำรองข้อมูล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13179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0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Execute at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0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เลือกเวลาที่ต้องการสำรอง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13179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0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Automated backup storage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30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เลือกรูปแบบการสำรอง ค่าปกติ </a:t>
                      </a:r>
                      <a:r>
                        <a:rPr b="1"/>
                        <a:t>Course backup filearea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13179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0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Save to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30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พาทที่ต้องการเก็บข้อมูล กรณีไม่กำหนดระบบจะนำไปเก็บไว้ในไดเรกทอรี่เก็บข้อมูลคือ moodledata ค่าปกติ </a:t>
                      </a:r>
                      <a:r>
                        <a:rPr b="1"/>
                        <a:t>ไม่กำหนด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13179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0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Maximum number of backups kept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30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จำนวนการสำรองข้อมูลสูงสุดเก็บไว้  ค่าปกติ</a:t>
                      </a:r>
                      <a:r>
                        <a:rPr b="1"/>
                        <a:t> 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13179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0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Delete backups older than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30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ลบสำเนาสำรองที่เก่าๆ ค่าปกติ</a:t>
                      </a:r>
                      <a:r>
                        <a:rPr b="1"/>
                        <a:t> Never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13179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0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Minimum number of backups kept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30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จำนวนการสำรองข้อมูลขั้นต่ำถูกเก็บไว้  ค่าปกติ </a:t>
                      </a:r>
                      <a:r>
                        <a:rPr b="1"/>
                        <a:t>None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13179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0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Use course name in backup filename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30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ใช้ชื่อหลักสูตรในชื่อไฟล์สำรอง ค่าปกติ</a:t>
                      </a:r>
                      <a:r>
                        <a:rPr b="1"/>
                        <a:t> Yes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13179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0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Skip hidden courses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30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ข้ามหลักสูตรที่ซ่อนอยู่ หลักสูตรที่ปิดการใช้งาน ค่าปกติ</a:t>
                      </a:r>
                      <a:r>
                        <a:rPr b="1"/>
                        <a:t> Yes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13179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0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Skip courses not modified since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30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ข้ามหลักสูตรที่ไม่มีผู้ใช้งานแล้ว เช่น หลักสูตรเก่าๆ  อย่างน้อยกี่วัน </a:t>
                      </a:r>
                      <a:r>
                        <a:rPr b="1"/>
                        <a:t>กำหนดเป็น 30 วัน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13179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0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Skip courses not modified since previous backup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30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ข้ามหลักสูตรที่ไม่ได้สำรองก่อนหน้า ไม่มีผู้ใช้งานแล้ว ค่าปกติ </a:t>
                      </a:r>
                      <a:r>
                        <a:rPr b="1"/>
                        <a:t>ไม่เลือก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4116" y="6533100"/>
            <a:ext cx="8597901" cy="56007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359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0" r="0" b="1603"/>
          <a:stretch>
            <a:fillRect/>
          </a:stretch>
        </p:blipFill>
        <p:spPr>
          <a:xfrm>
            <a:off x="11639550" y="4252570"/>
            <a:ext cx="11587161" cy="7971143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360" name="การตั้งค่าทั่วไปในการสำรองข้อมูล (General backup)"/>
          <p:cNvSpPr txBox="1"/>
          <p:nvPr>
            <p:ph type="title"/>
          </p:nvPr>
        </p:nvSpPr>
        <p:spPr>
          <a:xfrm>
            <a:off x="3003550" y="80833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9000"/>
            </a:lvl1pPr>
          </a:lstStyle>
          <a:p>
            <a:pPr/>
            <a:r>
              <a:t>การตั้งค่าทั่วไปในการสำรองข้อมูล (General backup) </a:t>
            </a:r>
          </a:p>
        </p:txBody>
      </p:sp>
      <p:sp>
        <p:nvSpPr>
          <p:cNvPr id="361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2" name="Line"/>
          <p:cNvSpPr/>
          <p:nvPr/>
        </p:nvSpPr>
        <p:spPr>
          <a:xfrm flipH="1">
            <a:off x="21424764" y="4336019"/>
            <a:ext cx="909465" cy="669352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63" name="Group"/>
          <p:cNvSpPr/>
          <p:nvPr/>
        </p:nvSpPr>
        <p:spPr>
          <a:xfrm>
            <a:off x="22081334" y="3907718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364" name="Line"/>
          <p:cNvSpPr/>
          <p:nvPr/>
        </p:nvSpPr>
        <p:spPr>
          <a:xfrm flipH="1">
            <a:off x="9815141" y="10490736"/>
            <a:ext cx="671315" cy="671315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65" name="Group"/>
          <p:cNvSpPr/>
          <p:nvPr/>
        </p:nvSpPr>
        <p:spPr>
          <a:xfrm>
            <a:off x="10394530" y="10147652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66" name="ปกติผู้สอน ผู้จัดการศูนย์ e-Learning สามารถสำรองข้อมูลรายวิชาได้เช่นเดียวกัน โดยการสำรองข้อมูล ระบบจะทำการสำรองตามค่าทั่วไป  (General backup defaults) ที่ระบบตั้งไว้ ทั้งนี้ผู้ดูแลระบบสามารถเปลี่ยนแปลง    รายละเอียดการสำรองข้อมูลได้ โดยทำตามขั้นตอนดังนี้"/>
          <p:cNvSpPr txBox="1"/>
          <p:nvPr/>
        </p:nvSpPr>
        <p:spPr>
          <a:xfrm>
            <a:off x="1066747" y="2999332"/>
            <a:ext cx="22250507" cy="1097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2900"/>
            </a:pPr>
            <a:r>
              <a:t>        ปกติผู้สอน ผู้จัดการศูนย์ e-Learning สามารถสำรองข้อมูลรายวิชาได้เช่นเดียวกัน โดยการสำรองข้อมูล ระบบจะทำการสำรองตามค่าทั่วไป  (General backup defaults) ที่ระบบตั้งไว้ ทั้งนี้ผู้ดูแลระบบสามารถเปลี่ยนแปลง</a:t>
            </a:r>
            <a:br/>
            <a:r>
              <a:t>   รายละเอียดการสำรองข้อมูลได้ โดยทำตามขั้นตอนดังนี้</a:t>
            </a:r>
          </a:p>
        </p:txBody>
      </p:sp>
      <p:sp>
        <p:nvSpPr>
          <p:cNvPr id="367" name="1. ทำการล็อกอินเข้าระบบในฐานะ (Admin)…"/>
          <p:cNvSpPr txBox="1"/>
          <p:nvPr/>
        </p:nvSpPr>
        <p:spPr>
          <a:xfrm>
            <a:off x="1646714" y="4235465"/>
            <a:ext cx="10013095" cy="1579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2900"/>
            </a:pPr>
            <a:r>
              <a:rPr b="1"/>
              <a:t>1.</a:t>
            </a:r>
            <a:r>
              <a:t> ทำการล็อกอินเข้าระบบในฐานะ (Admin)            </a:t>
            </a:r>
          </a:p>
          <a:p>
            <a:pPr>
              <a:defRPr sz="2900"/>
            </a:pPr>
            <a:r>
              <a:rPr b="1"/>
              <a:t>2.</a:t>
            </a:r>
            <a:r>
              <a:t> คลิกเลือกที่ </a:t>
            </a:r>
            <a:r>
              <a:rPr b="1"/>
              <a:t>Site administration &gt; Courses &gt; Backups &gt; General backup defaults</a:t>
            </a:r>
            <a:endParaRPr b="1"/>
          </a:p>
          <a:p>
            <a:pPr>
              <a:defRPr sz="2900"/>
            </a:pPr>
            <a:r>
              <a:rPr b="1"/>
              <a:t>3. </a:t>
            </a:r>
            <a:r>
              <a:t>ระบบแสดงหน้าต่างในการกำหนดค่าทั่วไปในการสำรองข้อมูล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0" name="4. ทำการกำหนดค่ารายละเอียดการสำรองข้อมูลตามต้องการ เสร็จแล้วคลิกที่ปุ่ม Save  changes เพื่อบันทึกการใช้งาน"/>
          <p:cNvSpPr txBox="1"/>
          <p:nvPr/>
        </p:nvSpPr>
        <p:spPr>
          <a:xfrm>
            <a:off x="1849914" y="3067065"/>
            <a:ext cx="14761771" cy="676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3200"/>
            </a:pPr>
            <a:r>
              <a:rPr b="1"/>
              <a:t>4. </a:t>
            </a:r>
            <a:r>
              <a:t>ทำการกำหนดค่ารายละเอียดการสำรองข้อมูลตามต้องการ เสร็จแล้วคลิกที่ปุ่ม </a:t>
            </a:r>
            <a:r>
              <a:rPr b="1"/>
              <a:t>Save  changes</a:t>
            </a:r>
            <a:r>
              <a:t> เพื่อบันทึกการใช้งาน</a:t>
            </a:r>
          </a:p>
        </p:txBody>
      </p:sp>
      <p:graphicFrame>
        <p:nvGraphicFramePr>
          <p:cNvPr id="371" name="Table"/>
          <p:cNvGraphicFramePr/>
          <p:nvPr/>
        </p:nvGraphicFramePr>
        <p:xfrm>
          <a:off x="3851857" y="4635547"/>
          <a:ext cx="15719969" cy="6930524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{8F44A2F1-9E1F-4B54-A3A2-5F16C0AD49E2}</a:tableStyleId>
              </a:tblPr>
              <a:tblGrid>
                <a:gridCol w="5807804"/>
                <a:gridCol w="9899463"/>
              </a:tblGrid>
              <a:tr h="725216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7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รายการ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7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คำอธิบาย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688120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4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Keep logs for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34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กำหนดวันที่ต้องการเป็น </a:t>
                      </a:r>
                      <a:r>
                        <a:rPr b="1"/>
                        <a:t>30 days</a:t>
                      </a:r>
                      <a:r>
                        <a:t> หรือจำนวนวันที่ต้องการ 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88120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4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Include users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4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สำรองสมาชิก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88120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4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Anonymise information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4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สำรองรายละเอียดผู้ชายภายนอก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88120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4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Include role assignments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4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สำรองงานมอบหมาย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88120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4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Include activities and resources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4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สำรองกิจกรรมรายวิชา และแหล่งข้อมูล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88120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4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Include blocks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4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สำรองบล็อกเมนู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88120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4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Include filters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4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สำรองการฟิลเตอร์ค้นหา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88120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4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Include comments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4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สำรองการแสดงความคิดเห็น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88120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4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Include badges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4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สำรองการกำหนดรางวัลผู้เรียน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372" name="การตั้งค่าทั่วไปในการสำรองข้อมูล (General backup) (ต่อ)"/>
          <p:cNvSpPr txBox="1"/>
          <p:nvPr>
            <p:ph type="title"/>
          </p:nvPr>
        </p:nvSpPr>
        <p:spPr>
          <a:xfrm>
            <a:off x="3003550" y="80833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8700"/>
            </a:lvl1pPr>
          </a:lstStyle>
          <a:p>
            <a:pPr/>
            <a:r>
              <a:t>การตั้งค่าทั่วไปในการสำรองข้อมูล (General backup) (ต่อ)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375" name="Table"/>
          <p:cNvGraphicFramePr/>
          <p:nvPr/>
        </p:nvGraphicFramePr>
        <p:xfrm>
          <a:off x="4833990" y="4385439"/>
          <a:ext cx="13643055" cy="555943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{8F44A2F1-9E1F-4B54-A3A2-5F16C0AD49E2}</a:tableStyleId>
              </a:tblPr>
              <a:tblGrid>
                <a:gridCol w="6361911"/>
                <a:gridCol w="7268442"/>
              </a:tblGrid>
              <a:tr h="72250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7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รายการ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7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คำอธิบาย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685546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4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Include calendar events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4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สำรองกิจกรรมในปฏิทิน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98246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4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Include user completion information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4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สำรองข้อมูลกิจกรรมที่เสร็จสิ้นแล้ว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85546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4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Include logs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4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สำรองไฟล์ล็อกการใช้งาน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85546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4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Include histories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4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สำรองประวัติการใช้งาน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85546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4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Include question bank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4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สำรองข้อสอบ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98246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4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Include groups and groupings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4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สำรองกลุ่มและการจัดกลุ่ม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85546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4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Include competencies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4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สำรองความสามารถ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376" name="การตั้งค่าทั่วไปในการสำรองข้อมูล (General backup) (ต่อ)"/>
          <p:cNvSpPr txBox="1"/>
          <p:nvPr>
            <p:ph type="title"/>
          </p:nvPr>
        </p:nvSpPr>
        <p:spPr>
          <a:xfrm>
            <a:off x="3003550" y="80833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8700"/>
            </a:lvl1pPr>
          </a:lstStyle>
          <a:p>
            <a:pPr/>
            <a:r>
              <a:t>การตั้งค่าทั่วไปในการสำรองข้อมูล (General backup) (ต่อ)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9736" y="6436923"/>
            <a:ext cx="11735318" cy="422992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37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682133" y="2999039"/>
            <a:ext cx="9987696" cy="9615556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380" name="การสำรองข้อมูลหน้าแรก Front page (for Admin)"/>
          <p:cNvSpPr txBox="1"/>
          <p:nvPr>
            <p:ph type="title"/>
          </p:nvPr>
        </p:nvSpPr>
        <p:spPr>
          <a:xfrm>
            <a:off x="3240616" y="80833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9000"/>
            </a:lvl1pPr>
          </a:lstStyle>
          <a:p>
            <a:pPr/>
            <a:r>
              <a:t>การสำรองข้อมูลหน้าแรก Front page (for Admin) </a:t>
            </a:r>
          </a:p>
        </p:txBody>
      </p:sp>
      <p:sp>
        <p:nvSpPr>
          <p:cNvPr id="381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2" name="Line"/>
          <p:cNvSpPr/>
          <p:nvPr/>
        </p:nvSpPr>
        <p:spPr>
          <a:xfrm>
            <a:off x="10131263" y="8489526"/>
            <a:ext cx="995951" cy="406773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83" name="Group"/>
          <p:cNvSpPr/>
          <p:nvPr/>
        </p:nvSpPr>
        <p:spPr>
          <a:xfrm>
            <a:off x="9878369" y="8061225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84" name="Line"/>
          <p:cNvSpPr/>
          <p:nvPr/>
        </p:nvSpPr>
        <p:spPr>
          <a:xfrm flipH="1">
            <a:off x="19568742" y="3672847"/>
            <a:ext cx="671315" cy="671315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85" name="Group"/>
          <p:cNvSpPr/>
          <p:nvPr/>
        </p:nvSpPr>
        <p:spPr>
          <a:xfrm>
            <a:off x="20148131" y="3329763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386" name="1. ทำการล็อกอินเข้าระบบในฐานะ (Admin)…"/>
          <p:cNvSpPr txBox="1"/>
          <p:nvPr/>
        </p:nvSpPr>
        <p:spPr>
          <a:xfrm>
            <a:off x="2527247" y="3710532"/>
            <a:ext cx="7065703" cy="161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2900"/>
            </a:pPr>
            <a:r>
              <a:rPr b="1"/>
              <a:t>1.</a:t>
            </a:r>
            <a:r>
              <a:t> ทำการล็อกอินเข้าระบบในฐานะ (Admin)  </a:t>
            </a:r>
          </a:p>
          <a:p>
            <a:pPr>
              <a:defRPr sz="2900"/>
            </a:pPr>
            <a:r>
              <a:rPr b="1"/>
              <a:t>2.</a:t>
            </a:r>
            <a:r>
              <a:t> ที่เมนู Site home คลิกที่ไอคอน </a:t>
            </a:r>
            <a:r>
              <a:t>  คลิกที่ </a:t>
            </a:r>
            <a:r>
              <a:rPr b="1"/>
              <a:t>Backup</a:t>
            </a:r>
            <a:r>
              <a:t>        </a:t>
            </a:r>
          </a:p>
          <a:p>
            <a:pPr>
              <a:defRPr sz="2900"/>
            </a:pPr>
            <a:r>
              <a:rPr b="1"/>
              <a:t>3. </a:t>
            </a:r>
            <a:r>
              <a:t>คลิกเลือกออปชั่นในการสำรองข้อมูลเสร็จแล้วคลิกที่ปุ่ม </a:t>
            </a:r>
            <a:r>
              <a:rPr b="1"/>
              <a:t>Next</a:t>
            </a:r>
          </a:p>
        </p:txBody>
      </p:sp>
      <p:pic>
        <p:nvPicPr>
          <p:cNvPr id="38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27247" y="3710532"/>
            <a:ext cx="533401" cy="342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91516" y="5131789"/>
            <a:ext cx="14338301" cy="64262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390" name="การสำรองข้อมูลหน้าแรก Front page (for Admin) (ต่อ)"/>
          <p:cNvSpPr txBox="1"/>
          <p:nvPr>
            <p:ph type="title"/>
          </p:nvPr>
        </p:nvSpPr>
        <p:spPr>
          <a:xfrm>
            <a:off x="3240616" y="80833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8800"/>
            </a:lvl1pPr>
          </a:lstStyle>
          <a:p>
            <a:pPr/>
            <a:r>
              <a:t>การสำรองข้อมูลหน้าแรก Front page (for Admin) (ต่อ) </a:t>
            </a:r>
          </a:p>
        </p:txBody>
      </p:sp>
      <p:sp>
        <p:nvSpPr>
          <p:cNvPr id="391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2" name="Line"/>
          <p:cNvSpPr/>
          <p:nvPr/>
        </p:nvSpPr>
        <p:spPr>
          <a:xfrm flipH="1">
            <a:off x="14522608" y="7408869"/>
            <a:ext cx="671315" cy="671315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93" name="Group"/>
          <p:cNvSpPr/>
          <p:nvPr/>
        </p:nvSpPr>
        <p:spPr>
          <a:xfrm>
            <a:off x="15101997" y="7065785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394" name="4. คลิกเลือกบทความ กิจกรรม ในหน้าแรกที่ต้องการสำรอง เสร็จแล้วคลิกที่ปุ่ม Next"/>
          <p:cNvSpPr txBox="1"/>
          <p:nvPr/>
        </p:nvSpPr>
        <p:spPr>
          <a:xfrm>
            <a:off x="2645780" y="3371865"/>
            <a:ext cx="10013096" cy="614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2900"/>
            </a:pPr>
            <a:r>
              <a:rPr b="1"/>
              <a:t>4. </a:t>
            </a:r>
            <a:r>
              <a:t>คลิกเลือกบทความ กิจกรรม ในหน้าแรกที่ต้องการสำรอง เสร็จแล้วคลิกที่ปุ่ม </a:t>
            </a:r>
            <a:r>
              <a:rPr b="1"/>
              <a:t>Next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12266" b="0"/>
          <a:stretch>
            <a:fillRect/>
          </a:stretch>
        </p:blipFill>
        <p:spPr>
          <a:xfrm>
            <a:off x="827616" y="2956983"/>
            <a:ext cx="10965799" cy="9572218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397" name="การสำรองข้อมูลหน้าแรก Front page (for Admin) (ต่อ)"/>
          <p:cNvSpPr txBox="1"/>
          <p:nvPr>
            <p:ph type="title"/>
          </p:nvPr>
        </p:nvSpPr>
        <p:spPr>
          <a:xfrm>
            <a:off x="3240616" y="80833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8800"/>
            </a:lvl1pPr>
          </a:lstStyle>
          <a:p>
            <a:pPr/>
            <a:r>
              <a:t>การสำรองข้อมูลหน้าแรก Front page (for Admin) (ต่อ) </a:t>
            </a:r>
          </a:p>
        </p:txBody>
      </p:sp>
      <p:sp>
        <p:nvSpPr>
          <p:cNvPr id="398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9" name="Line"/>
          <p:cNvSpPr/>
          <p:nvPr/>
        </p:nvSpPr>
        <p:spPr>
          <a:xfrm flipH="1">
            <a:off x="10390875" y="3615802"/>
            <a:ext cx="671315" cy="671315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00" name="Group"/>
          <p:cNvSpPr/>
          <p:nvPr/>
        </p:nvSpPr>
        <p:spPr>
          <a:xfrm>
            <a:off x="10970264" y="3272718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401" name="5. กำหนดชื่อไฟล์ที่ต้องการสำรองข้อมูล ในที่นี้ยังไม่ต้องแก้ไขให้ใช้ชื่อที่ระบบตั้งมาให้ เสร็จแล้วคลิกที่ปุ่ม Perform backup…"/>
          <p:cNvSpPr txBox="1"/>
          <p:nvPr/>
        </p:nvSpPr>
        <p:spPr>
          <a:xfrm>
            <a:off x="12409978" y="2888320"/>
            <a:ext cx="11284683" cy="1046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2700"/>
            </a:pPr>
            <a:r>
              <a:rPr b="1"/>
              <a:t>5. </a:t>
            </a:r>
            <a:r>
              <a:t>กำหนดชื่อไฟล์ที่ต้องการสำรองข้อมูล ในที่นี้ยังไม่ต้องแก้ไขให้ใช้ชื่อที่ระบบตั้งมาให้ เสร็จแล้วคลิกที่ปุ่ม </a:t>
            </a:r>
            <a:r>
              <a:rPr b="1"/>
              <a:t>Perform backup</a:t>
            </a:r>
            <a:endParaRPr b="1"/>
          </a:p>
          <a:p>
            <a:pPr>
              <a:defRPr sz="2700"/>
            </a:pPr>
            <a:r>
              <a:rPr b="1"/>
              <a:t>6. </a:t>
            </a:r>
            <a:r>
              <a:t>คลิกที่ปุ่ม </a:t>
            </a:r>
            <a:r>
              <a:rPr b="1"/>
              <a:t>Continue</a:t>
            </a:r>
            <a:r>
              <a:t> เพื่อสำรองข้อมูล</a:t>
            </a:r>
          </a:p>
        </p:txBody>
      </p:sp>
      <p:pic>
        <p:nvPicPr>
          <p:cNvPr id="40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30418" y="4139703"/>
            <a:ext cx="9643803" cy="2383996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40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008429" y="7854015"/>
            <a:ext cx="10087783" cy="4564188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04" name="7. คลิกที่ปุ่ม Download เพื่อทำการดาวน์โหลดไฟล์มาเก็บไว้ในเครื่องตนเอง หรือเก็บไว้ใน Storage กลางที่ปลอดภัย"/>
          <p:cNvSpPr txBox="1"/>
          <p:nvPr/>
        </p:nvSpPr>
        <p:spPr>
          <a:xfrm>
            <a:off x="12490815" y="6893962"/>
            <a:ext cx="10791566" cy="589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2700"/>
            </a:pPr>
            <a:r>
              <a:rPr b="1"/>
              <a:t>7. </a:t>
            </a:r>
            <a:r>
              <a:t>คลิกที่ปุ่ม </a:t>
            </a:r>
            <a:r>
              <a:rPr b="1"/>
              <a:t>Download</a:t>
            </a:r>
            <a:r>
              <a:t> เพื่อทำการดาวน์โหลดไฟล์มาเก็บไว้ในเครื่องตนเอง หรือเก็บไว้ใน Storage กลางที่ปลอดภัย</a:t>
            </a:r>
          </a:p>
        </p:txBody>
      </p:sp>
      <p:sp>
        <p:nvSpPr>
          <p:cNvPr id="405" name="Line"/>
          <p:cNvSpPr/>
          <p:nvPr/>
        </p:nvSpPr>
        <p:spPr>
          <a:xfrm flipH="1">
            <a:off x="20279942" y="5410736"/>
            <a:ext cx="671315" cy="671315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06" name="Group"/>
          <p:cNvSpPr/>
          <p:nvPr/>
        </p:nvSpPr>
        <p:spPr>
          <a:xfrm>
            <a:off x="20859331" y="5067652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407" name="Line"/>
          <p:cNvSpPr/>
          <p:nvPr/>
        </p:nvSpPr>
        <p:spPr>
          <a:xfrm flipH="1">
            <a:off x="21736208" y="11269669"/>
            <a:ext cx="671315" cy="671315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08" name="Group"/>
          <p:cNvSpPr/>
          <p:nvPr/>
        </p:nvSpPr>
        <p:spPr>
          <a:xfrm>
            <a:off x="21875331" y="10909652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1" name="การสำรองข้อมูลหลักสูตรรายวิชา โดยใช้โมดูลสำรองข้อมูลในโปรแกรม Moodle (for Admin)"/>
          <p:cNvSpPr txBox="1"/>
          <p:nvPr>
            <p:ph type="title"/>
          </p:nvPr>
        </p:nvSpPr>
        <p:spPr>
          <a:xfrm>
            <a:off x="2698750" y="816800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5900"/>
            </a:lvl1pPr>
          </a:lstStyle>
          <a:p>
            <a:pPr/>
            <a:r>
              <a:t>การสำรองข้อมูลหลักสูตรรายวิชา โดยใช้โมดูลสำรองข้อมูลในโปรแกรม Moodle (for Admin)</a:t>
            </a:r>
          </a:p>
        </p:txBody>
      </p:sp>
      <p:sp>
        <p:nvSpPr>
          <p:cNvPr id="412" name="ผู้ดูแลระบบสามารถทำการสำรองข้อมูล Moodle โดยการใช้งานผ่านทางโปรแกรมโดยตรง มีขั้นตอนดังนี้"/>
          <p:cNvSpPr txBox="1"/>
          <p:nvPr/>
        </p:nvSpPr>
        <p:spPr>
          <a:xfrm>
            <a:off x="1375780" y="2846932"/>
            <a:ext cx="10507043" cy="614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2900"/>
            </a:lvl1pPr>
          </a:lstStyle>
          <a:p>
            <a:pPr/>
            <a:r>
              <a:t>ผู้ดูแลระบบสามารถทำการสำรองข้อมูล Moodle โดยการใช้งานผ่านทางโปรแกรมโดยตรง มีขั้นตอนดังนี้</a:t>
            </a:r>
          </a:p>
        </p:txBody>
      </p:sp>
      <p:sp>
        <p:nvSpPr>
          <p:cNvPr id="413" name="1. ทำการล็อกอินเข้าระบบในฐานะ Admin…"/>
          <p:cNvSpPr txBox="1"/>
          <p:nvPr/>
        </p:nvSpPr>
        <p:spPr>
          <a:xfrm>
            <a:off x="1274180" y="3659732"/>
            <a:ext cx="16224653" cy="1579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1" sz="2900"/>
            </a:pPr>
            <a:r>
              <a:t>1. </a:t>
            </a:r>
            <a:r>
              <a:rPr b="0"/>
              <a:t>ทำการล็อกอินเข้าระบบในฐานะ Admin</a:t>
            </a:r>
            <a:endParaRPr b="0"/>
          </a:p>
          <a:p>
            <a:pPr>
              <a:defRPr b="1" sz="2900"/>
            </a:pPr>
            <a:r>
              <a:t>2. </a:t>
            </a:r>
            <a:r>
              <a:rPr b="0"/>
              <a:t>ที่กรอบ Site administration ให้เลือกที่ </a:t>
            </a:r>
            <a:r>
              <a:t>Site administration &gt; Courses &gt; Manage courses and categories</a:t>
            </a:r>
          </a:p>
          <a:p>
            <a:pPr>
              <a:defRPr b="1" sz="2900"/>
            </a:pPr>
            <a:r>
              <a:t>3.</a:t>
            </a:r>
            <a:r>
              <a:rPr b="0"/>
              <a:t> ระบบแสดงหน้าต่างของหมวดรายวิชา ให้คลิกเข้าไปในหมวดรายวิชา และคลิกเลือกรายวิชาที่ต้องการสำรองข้อมูล</a:t>
            </a:r>
          </a:p>
        </p:txBody>
      </p:sp>
      <p:pic>
        <p:nvPicPr>
          <p:cNvPr id="41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9433" y="6309297"/>
            <a:ext cx="7747001" cy="49022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41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58812" y="5779488"/>
            <a:ext cx="11149305" cy="5666738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16" name="Line"/>
          <p:cNvSpPr/>
          <p:nvPr/>
        </p:nvSpPr>
        <p:spPr>
          <a:xfrm flipH="1" flipV="1">
            <a:off x="8089925" y="8692495"/>
            <a:ext cx="923331" cy="426642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17" name="Group"/>
          <p:cNvSpPr/>
          <p:nvPr/>
        </p:nvSpPr>
        <p:spPr>
          <a:xfrm>
            <a:off x="8921331" y="8776052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418" name="Line"/>
          <p:cNvSpPr/>
          <p:nvPr/>
        </p:nvSpPr>
        <p:spPr>
          <a:xfrm flipH="1">
            <a:off x="19678591" y="7612068"/>
            <a:ext cx="442932" cy="90725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19" name="Group"/>
          <p:cNvSpPr/>
          <p:nvPr/>
        </p:nvSpPr>
        <p:spPr>
          <a:xfrm>
            <a:off x="20029597" y="7268985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420" name="Rectangle"/>
          <p:cNvSpPr/>
          <p:nvPr/>
        </p:nvSpPr>
        <p:spPr>
          <a:xfrm>
            <a:off x="16162866" y="8264307"/>
            <a:ext cx="3995606" cy="450322"/>
          </a:xfrm>
          <a:prstGeom prst="rect">
            <a:avLst/>
          </a:prstGeom>
          <a:solidFill>
            <a:schemeClr val="accent3">
              <a:hueOff val="-274225"/>
              <a:satOff val="26768"/>
              <a:lumOff val="11368"/>
              <a:alpha val="23900"/>
            </a:schemeClr>
          </a:soli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22272B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H Sarabun New"/>
        <a:ea typeface="TH Sarabun New"/>
        <a:cs typeface="TH Sarabun New"/>
      </a:majorFont>
      <a:minorFont>
        <a:latin typeface="TH Sarabun New"/>
        <a:ea typeface="TH Sarabun New"/>
        <a:cs typeface="TH Sarabun Ne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1C2C3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300" u="none" kumimoji="0" normalizeH="0">
            <a:ln>
              <a:noFill/>
            </a:ln>
            <a:solidFill>
              <a:srgbClr val="22272B"/>
            </a:solidFill>
            <a:effectLst/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H Sarabun New"/>
        <a:ea typeface="TH Sarabun New"/>
        <a:cs typeface="TH Sarabun New"/>
      </a:majorFont>
      <a:minorFont>
        <a:latin typeface="TH Sarabun New"/>
        <a:ea typeface="TH Sarabun New"/>
        <a:cs typeface="TH Sarabun Ne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1C2C3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300" u="none" kumimoji="0" normalizeH="0">
            <a:ln>
              <a:noFill/>
            </a:ln>
            <a:solidFill>
              <a:srgbClr val="22272B"/>
            </a:solidFill>
            <a:effectLst/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