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ไฟล์ประกอบการบรรยาย (Slide and Document)"/>
          <p:cNvSpPr txBox="1"/>
          <p:nvPr>
            <p:ph type="title"/>
          </p:nvPr>
        </p:nvSpPr>
        <p:spPr>
          <a:xfrm>
            <a:off x="3023424" y="142043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การเพิ่มไฟล์ประกอบการบรรยาย (Slide and Document)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47" name="Group"/>
          <p:cNvGrpSpPr/>
          <p:nvPr/>
        </p:nvGrpSpPr>
        <p:grpSpPr>
          <a:xfrm>
            <a:off x="1207485" y="3726999"/>
            <a:ext cx="13369963" cy="2365503"/>
            <a:chOff x="0" y="0"/>
            <a:chExt cx="13369962" cy="2365502"/>
          </a:xfrm>
        </p:grpSpPr>
        <p:sp>
          <p:nvSpPr>
            <p:cNvPr id="343" name="1. คลิกที่แหล่งข้อมูลเป็น แหล่งข้อมูล แล้วคลิกที่ เพิ่ม…"/>
            <p:cNvSpPr txBox="1"/>
            <p:nvPr/>
          </p:nvSpPr>
          <p:spPr>
            <a:xfrm>
              <a:off x="0" y="0"/>
              <a:ext cx="13369963" cy="2365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000000"/>
                  </a:solidFill>
                </a:defRPr>
              </a:pPr>
              <a:r>
                <a:t>1. คลิกที่แหล่งข้อมูลเป็น </a:t>
              </a:r>
              <a:r>
                <a:rPr b="1"/>
                <a:t>แหล่งข้อมูล</a:t>
              </a:r>
              <a:r>
                <a:t> แล้วคลิกที่ </a:t>
              </a:r>
              <a:r>
                <a:rPr b="1"/>
                <a:t>เพิ่ม</a:t>
              </a:r>
              <a:endParaRPr b="1"/>
            </a:p>
            <a:p>
              <a:pPr lvl="1" indent="0">
                <a:defRPr b="0">
                  <a:solidFill>
                    <a:srgbClr val="000000"/>
                  </a:solidFill>
                </a:defRPr>
              </a:pPr>
              <a:r>
                <a:rPr b="1"/>
                <a:t>2. </a:t>
              </a:r>
              <a:r>
                <a:t>พิมพ์รายละเอียดเอกสารประกอบการสอน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3.</a:t>
              </a:r>
              <a:r>
                <a:t> เลือกไฟล์ที่ต้องการ โดยคลิกที่       เพื่อนำเข้าไฟล์ หรือ       เพื่อสร้างโฟลเดอร์เก็บไฟล์แยกเป็นหมวดหมู่ หรือจะลากไฟล์จากคอมพิวเตอร์ที่ใช้ไปวางในบริเวณที่มีเครื่องหมาย</a:t>
              </a:r>
            </a:p>
          </p:txBody>
        </p:sp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2526" y="1111311"/>
              <a:ext cx="542181" cy="542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13891" y="1155035"/>
              <a:ext cx="542181" cy="454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36245" y="1794694"/>
              <a:ext cx="542182" cy="469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8" name="ในการอัพโหลดเอกสารประกอบการสอน ใช้ทางลัดโดยการลากไฟล์เอกสารประกอบการสอน จากที่เก็บงาน มาใส่ในบทเรียนโดยตรงได้"/>
          <p:cNvSpPr txBox="1"/>
          <p:nvPr/>
        </p:nvSpPr>
        <p:spPr>
          <a:xfrm>
            <a:off x="10452270" y="7023081"/>
            <a:ext cx="4345614" cy="23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  ในการอัพโหลดเอกสารประกอบการสอน ใช้ทางลัดโดยการลากไฟล์เอกสารประกอบการสอน จากที่เก็บงาน มาใส่ในบทเรียนโดยตรงได้</a:t>
            </a:r>
          </a:p>
        </p:txBody>
      </p:sp>
      <p:grpSp>
        <p:nvGrpSpPr>
          <p:cNvPr id="351" name="Image"/>
          <p:cNvGrpSpPr/>
          <p:nvPr/>
        </p:nvGrpSpPr>
        <p:grpSpPr>
          <a:xfrm>
            <a:off x="3737531" y="7070130"/>
            <a:ext cx="3788271" cy="5546919"/>
            <a:chOff x="0" y="0"/>
            <a:chExt cx="3788269" cy="5546917"/>
          </a:xfrm>
        </p:grpSpPr>
        <p:pic>
          <p:nvPicPr>
            <p:cNvPr id="35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534270" cy="52167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9" name="Image" descr="Imag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88270" cy="5546918"/>
            </a:xfrm>
            <a:prstGeom prst="rect">
              <a:avLst/>
            </a:prstGeom>
            <a:effectLst/>
          </p:spPr>
        </p:pic>
      </p:grpSp>
      <p:grpSp>
        <p:nvGrpSpPr>
          <p:cNvPr id="354" name="Image"/>
          <p:cNvGrpSpPr/>
          <p:nvPr/>
        </p:nvGrpSpPr>
        <p:grpSpPr>
          <a:xfrm>
            <a:off x="15272101" y="2671582"/>
            <a:ext cx="8208618" cy="9862988"/>
            <a:chOff x="0" y="0"/>
            <a:chExt cx="8208616" cy="9862987"/>
          </a:xfrm>
        </p:grpSpPr>
        <p:pic>
          <p:nvPicPr>
            <p:cNvPr id="35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7954617" cy="95327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2" name="Image" descr="Imag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208617" cy="9862988"/>
            </a:xfrm>
            <a:prstGeom prst="rect">
              <a:avLst/>
            </a:prstGeom>
            <a:effectLst/>
          </p:spPr>
        </p:pic>
      </p:grpSp>
      <p:pic>
        <p:nvPicPr>
          <p:cNvPr id="35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134316" y="7708369"/>
            <a:ext cx="3913251" cy="51603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 flipV="1">
            <a:off x="2708737" y="7986575"/>
            <a:ext cx="1222511" cy="4058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7" name="Group"/>
          <p:cNvSpPr/>
          <p:nvPr/>
        </p:nvSpPr>
        <p:spPr>
          <a:xfrm>
            <a:off x="2362239" y="801502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8" name="Line"/>
          <p:cNvSpPr/>
          <p:nvPr/>
        </p:nvSpPr>
        <p:spPr>
          <a:xfrm flipV="1">
            <a:off x="16023992" y="4909750"/>
            <a:ext cx="122813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9" name="Group"/>
          <p:cNvSpPr/>
          <p:nvPr/>
        </p:nvSpPr>
        <p:spPr>
          <a:xfrm>
            <a:off x="15747697" y="462286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0" name="Line"/>
          <p:cNvSpPr/>
          <p:nvPr/>
        </p:nvSpPr>
        <p:spPr>
          <a:xfrm flipH="1">
            <a:off x="17499319" y="6227304"/>
            <a:ext cx="857385" cy="55821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1" name="Group"/>
          <p:cNvSpPr/>
          <p:nvPr/>
        </p:nvSpPr>
        <p:spPr>
          <a:xfrm>
            <a:off x="18017610" y="590891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การเพิ่มไฟล์ประกอบการบรรยาย (Slide and Document) (ต่อ)"/>
          <p:cNvSpPr txBox="1"/>
          <p:nvPr>
            <p:ph type="title"/>
          </p:nvPr>
        </p:nvSpPr>
        <p:spPr>
          <a:xfrm>
            <a:off x="3023424" y="142043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การเพิ่มไฟล์ประกอบการบรรยาย (Slide and Document) (ต่อ)</a:t>
            </a: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5" name="4. ที่หน้าต่างระบบ Pop-up หน้าต่าง File picker ให้คลิกเลือก Choose File…"/>
          <p:cNvSpPr txBox="1"/>
          <p:nvPr/>
        </p:nvSpPr>
        <p:spPr>
          <a:xfrm>
            <a:off x="1230886" y="2586129"/>
            <a:ext cx="13369963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4.</a:t>
            </a:r>
            <a:r>
              <a:t> ที่หน้าต่างระบบ Pop-up หน้าต่าง File picker ให้คลิกเลือก </a:t>
            </a:r>
            <a:r>
              <a:rPr b="1"/>
              <a:t>Choose File </a:t>
            </a:r>
            <a:endParaRPr b="1"/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5.</a:t>
            </a:r>
            <a:r>
              <a:t> คลิกเลือก </a:t>
            </a:r>
            <a:r>
              <a:rPr b="1"/>
              <a:t>Choose</a:t>
            </a:r>
            <a:r>
              <a:t> ไฟล์เอกสารประกอบการสอนที่ต้องการ เสร็จแล้วคลิกที่ปุ่ม </a:t>
            </a:r>
            <a:r>
              <a:rPr b="1"/>
              <a:t>Upload this file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6.</a:t>
            </a:r>
            <a:r>
              <a:t> คลิกที่ปุ่ม </a:t>
            </a:r>
            <a:r>
              <a:rPr b="1"/>
              <a:t>บันทึกและกลับไปยังรายวิชา</a:t>
            </a:r>
          </a:p>
        </p:txBody>
      </p:sp>
      <p:grpSp>
        <p:nvGrpSpPr>
          <p:cNvPr id="368" name="Image"/>
          <p:cNvGrpSpPr/>
          <p:nvPr/>
        </p:nvGrpSpPr>
        <p:grpSpPr>
          <a:xfrm>
            <a:off x="1065325" y="4647401"/>
            <a:ext cx="9055101" cy="4421198"/>
            <a:chOff x="0" y="0"/>
            <a:chExt cx="9055100" cy="4421196"/>
          </a:xfrm>
        </p:grpSpPr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386"/>
            <a:stretch>
              <a:fillRect/>
            </a:stretch>
          </p:blipFill>
          <p:spPr>
            <a:xfrm>
              <a:off x="127000" y="88900"/>
              <a:ext cx="8801100" cy="40909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055100" cy="4421197"/>
            </a:xfrm>
            <a:prstGeom prst="rect">
              <a:avLst/>
            </a:prstGeom>
            <a:effectLst/>
          </p:spPr>
        </p:pic>
      </p:grpSp>
      <p:grpSp>
        <p:nvGrpSpPr>
          <p:cNvPr id="371" name="Image"/>
          <p:cNvGrpSpPr/>
          <p:nvPr/>
        </p:nvGrpSpPr>
        <p:grpSpPr>
          <a:xfrm>
            <a:off x="7104615" y="8364298"/>
            <a:ext cx="7551396" cy="4521201"/>
            <a:chOff x="0" y="0"/>
            <a:chExt cx="7551394" cy="4521200"/>
          </a:xfrm>
        </p:grpSpPr>
        <p:pic>
          <p:nvPicPr>
            <p:cNvPr id="37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297395" cy="4191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9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551395" cy="4521200"/>
            </a:xfrm>
            <a:prstGeom prst="rect">
              <a:avLst/>
            </a:prstGeom>
            <a:effectLst/>
          </p:spPr>
        </p:pic>
      </p:grpSp>
      <p:grpSp>
        <p:nvGrpSpPr>
          <p:cNvPr id="374" name="Image"/>
          <p:cNvGrpSpPr/>
          <p:nvPr/>
        </p:nvGrpSpPr>
        <p:grpSpPr>
          <a:xfrm>
            <a:off x="15445096" y="2740619"/>
            <a:ext cx="7698376" cy="10076651"/>
            <a:chOff x="0" y="0"/>
            <a:chExt cx="7698375" cy="10076650"/>
          </a:xfrm>
        </p:grpSpPr>
        <p:pic>
          <p:nvPicPr>
            <p:cNvPr id="373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7444376" cy="97464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2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698376" cy="10076651"/>
            </a:xfrm>
            <a:prstGeom prst="rect">
              <a:avLst/>
            </a:prstGeom>
            <a:effectLst/>
          </p:spPr>
        </p:pic>
      </p:grpSp>
      <p:sp>
        <p:nvSpPr>
          <p:cNvPr id="375" name="Line"/>
          <p:cNvSpPr/>
          <p:nvPr/>
        </p:nvSpPr>
        <p:spPr>
          <a:xfrm>
            <a:off x="3574579" y="6351111"/>
            <a:ext cx="678305" cy="55837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6" name="Group"/>
          <p:cNvSpPr/>
          <p:nvPr/>
        </p:nvSpPr>
        <p:spPr>
          <a:xfrm>
            <a:off x="3228081" y="597367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77" name="Line"/>
          <p:cNvSpPr/>
          <p:nvPr/>
        </p:nvSpPr>
        <p:spPr>
          <a:xfrm flipH="1" flipV="1">
            <a:off x="10739635" y="10871836"/>
            <a:ext cx="674331" cy="67433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8" name="Group"/>
          <p:cNvSpPr/>
          <p:nvPr/>
        </p:nvSpPr>
        <p:spPr>
          <a:xfrm>
            <a:off x="11067467" y="1116872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79" name="Line"/>
          <p:cNvSpPr/>
          <p:nvPr/>
        </p:nvSpPr>
        <p:spPr>
          <a:xfrm flipH="1">
            <a:off x="17196617" y="11306296"/>
            <a:ext cx="676066" cy="67606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0" name="Group"/>
          <p:cNvSpPr/>
          <p:nvPr/>
        </p:nvSpPr>
        <p:spPr>
          <a:xfrm>
            <a:off x="17526186" y="1092885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การเพิ่มไฟล์ประกอบการบรรยาย (Slide and Document) (ต่อ)"/>
          <p:cNvSpPr txBox="1"/>
          <p:nvPr>
            <p:ph type="title"/>
          </p:nvPr>
        </p:nvSpPr>
        <p:spPr>
          <a:xfrm>
            <a:off x="3023424" y="142043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การเพิ่มไฟล์ประกอบการบรรยาย (Slide and Document) (ต่อ)</a:t>
            </a:r>
          </a:p>
        </p:txBody>
      </p:sp>
      <p:sp>
        <p:nvSpPr>
          <p:cNvPr id="383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4" name="7. แสดงไฟล์เอกสารที่เพิ่มเสร็จเรียบร้อยแล้ว ทดสอบคลิกที่ไฟล์เอกสารประกอบการสอน…"/>
          <p:cNvSpPr txBox="1"/>
          <p:nvPr/>
        </p:nvSpPr>
        <p:spPr>
          <a:xfrm>
            <a:off x="1979723" y="3554226"/>
            <a:ext cx="13369963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7.</a:t>
            </a:r>
            <a:r>
              <a:t> แสดงไฟล์เอกสารที่เพิ่มเสร็จเรียบร้อยแล้ว ทดสอบคลิกที่ไฟล์เอกสารประกอบการสอน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8.</a:t>
            </a:r>
            <a:r>
              <a:t> คลิกที่ปุ่ม</a:t>
            </a:r>
            <a:r>
              <a:rPr b="1"/>
              <a:t> ปิดการแก้ไขหน้านี้ </a:t>
            </a:r>
            <a:r>
              <a:t>จะปรากฏมุมมองของผู้ใช้ดังรูป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9.</a:t>
            </a:r>
            <a:r>
              <a:t> คลิกที่เอกสารจะแสดงเอกสารดังรูป</a:t>
            </a:r>
          </a:p>
        </p:txBody>
      </p:sp>
      <p:grpSp>
        <p:nvGrpSpPr>
          <p:cNvPr id="387" name="Image"/>
          <p:cNvGrpSpPr/>
          <p:nvPr/>
        </p:nvGrpSpPr>
        <p:grpSpPr>
          <a:xfrm>
            <a:off x="13716158" y="3585979"/>
            <a:ext cx="8651718" cy="1743197"/>
            <a:chOff x="0" y="0"/>
            <a:chExt cx="8651717" cy="1743196"/>
          </a:xfrm>
        </p:grpSpPr>
        <p:pic>
          <p:nvPicPr>
            <p:cNvPr id="38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0973" r="0" b="6174"/>
            <a:stretch>
              <a:fillRect/>
            </a:stretch>
          </p:blipFill>
          <p:spPr>
            <a:xfrm>
              <a:off x="127000" y="88900"/>
              <a:ext cx="8397718" cy="14129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651718" cy="1743198"/>
            </a:xfrm>
            <a:prstGeom prst="rect">
              <a:avLst/>
            </a:prstGeom>
            <a:effectLst/>
          </p:spPr>
        </p:pic>
      </p:grpSp>
      <p:grpSp>
        <p:nvGrpSpPr>
          <p:cNvPr id="390" name="Image"/>
          <p:cNvGrpSpPr/>
          <p:nvPr/>
        </p:nvGrpSpPr>
        <p:grpSpPr>
          <a:xfrm>
            <a:off x="1848252" y="6243658"/>
            <a:ext cx="9709291" cy="6258821"/>
            <a:chOff x="0" y="0"/>
            <a:chExt cx="9709290" cy="6258819"/>
          </a:xfrm>
        </p:grpSpPr>
        <p:pic>
          <p:nvPicPr>
            <p:cNvPr id="38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455291" cy="59286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709291" cy="6258820"/>
            </a:xfrm>
            <a:prstGeom prst="rect">
              <a:avLst/>
            </a:prstGeom>
            <a:effectLst/>
          </p:spPr>
        </p:pic>
      </p:grpSp>
      <p:grpSp>
        <p:nvGrpSpPr>
          <p:cNvPr id="393" name="Image"/>
          <p:cNvGrpSpPr/>
          <p:nvPr/>
        </p:nvGrpSpPr>
        <p:grpSpPr>
          <a:xfrm>
            <a:off x="14028491" y="6302467"/>
            <a:ext cx="8651718" cy="6141203"/>
            <a:chOff x="0" y="0"/>
            <a:chExt cx="8651717" cy="6141201"/>
          </a:xfrm>
        </p:grpSpPr>
        <p:pic>
          <p:nvPicPr>
            <p:cNvPr id="39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8397718" cy="58110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1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51718" cy="6141202"/>
            </a:xfrm>
            <a:prstGeom prst="rect">
              <a:avLst/>
            </a:prstGeom>
            <a:effectLst/>
          </p:spPr>
        </p:pic>
      </p:grpSp>
      <p:sp>
        <p:nvSpPr>
          <p:cNvPr id="394" name="Line"/>
          <p:cNvSpPr/>
          <p:nvPr/>
        </p:nvSpPr>
        <p:spPr>
          <a:xfrm flipH="1">
            <a:off x="17482182" y="3140746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5" name="Group"/>
          <p:cNvSpPr/>
          <p:nvPr/>
        </p:nvSpPr>
        <p:spPr>
          <a:xfrm>
            <a:off x="17806999" y="276330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96" name="Line"/>
          <p:cNvSpPr/>
          <p:nvPr/>
        </p:nvSpPr>
        <p:spPr>
          <a:xfrm flipH="1" flipV="1">
            <a:off x="5853935" y="11714361"/>
            <a:ext cx="1013101" cy="6698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7" name="Group"/>
          <p:cNvSpPr/>
          <p:nvPr/>
        </p:nvSpPr>
        <p:spPr>
          <a:xfrm>
            <a:off x="6520538" y="1200676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398" name="Line"/>
          <p:cNvSpPr/>
          <p:nvPr/>
        </p:nvSpPr>
        <p:spPr>
          <a:xfrm flipV="1">
            <a:off x="13372554" y="10719430"/>
            <a:ext cx="1225116" cy="14369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9" name="Group"/>
          <p:cNvSpPr/>
          <p:nvPr/>
        </p:nvSpPr>
        <p:spPr>
          <a:xfrm>
            <a:off x="13026059" y="1048568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