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1pPr>
    <a:lvl2pPr marL="0" marR="0" indent="228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2pPr>
    <a:lvl3pPr marL="0" marR="0" indent="457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3pPr>
    <a:lvl4pPr marL="0" marR="0" indent="685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4pPr>
    <a:lvl5pPr marL="0" marR="0" indent="9144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5pPr>
    <a:lvl6pPr marL="0" marR="0" indent="11430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6pPr>
    <a:lvl7pPr marL="0" marR="0" indent="1371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7pPr>
    <a:lvl8pPr marL="0" marR="0" indent="1600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8pPr>
    <a:lvl9pPr marL="0" marR="0" indent="1828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300" u="none" kumimoji="0" normalizeH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solidFill>
            <a:srgbClr val="ECF8F5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684024"/>
          <c:y val="0.0506587"/>
          <c:w val="0.913139"/>
          <c:h val="0.8649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EF8F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17.000000</c:v>
                </c:pt>
                <c:pt idx="1">
                  <c:v>26.000000</c:v>
                </c:pt>
                <c:pt idx="2">
                  <c:v>53.000000</c:v>
                </c:pt>
                <c:pt idx="3">
                  <c:v>96.000000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1C2C3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55.000000</c:v>
                </c:pt>
                <c:pt idx="1">
                  <c:v>43.000000</c:v>
                </c:pt>
                <c:pt idx="2">
                  <c:v>70.000000</c:v>
                </c:pt>
                <c:pt idx="3">
                  <c:v>58.000000</c:v>
                </c:pt>
              </c:numCache>
            </c:numRef>
          </c:val>
        </c:ser>
        <c:gapWidth val="40"/>
        <c:overlap val="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799293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9" name="Shape 3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00100" latinLnBrk="0">
      <a:defRPr sz="2200">
        <a:latin typeface="Lucida Grande"/>
        <a:ea typeface="Lucida Grande"/>
        <a:cs typeface="Lucida Grande"/>
        <a:sym typeface="Lucida Grande"/>
      </a:defRPr>
    </a:lvl1pPr>
    <a:lvl2pPr defTabSz="800100" latinLnBrk="0">
      <a:defRPr sz="2200">
        <a:latin typeface="Lucida Grande"/>
        <a:ea typeface="Lucida Grande"/>
        <a:cs typeface="Lucida Grande"/>
        <a:sym typeface="Lucida Grande"/>
      </a:defRPr>
    </a:lvl2pPr>
    <a:lvl3pPr defTabSz="800100" latinLnBrk="0">
      <a:defRPr sz="2200">
        <a:latin typeface="Lucida Grande"/>
        <a:ea typeface="Lucida Grande"/>
        <a:cs typeface="Lucida Grande"/>
        <a:sym typeface="Lucida Grande"/>
      </a:defRPr>
    </a:lvl3pPr>
    <a:lvl4pPr defTabSz="800100" latinLnBrk="0">
      <a:defRPr sz="2200">
        <a:latin typeface="Lucida Grande"/>
        <a:ea typeface="Lucida Grande"/>
        <a:cs typeface="Lucida Grande"/>
        <a:sym typeface="Lucida Grande"/>
      </a:defRPr>
    </a:lvl4pPr>
    <a:lvl5pPr defTabSz="800100" latinLnBrk="0">
      <a:defRPr sz="2200">
        <a:latin typeface="Lucida Grande"/>
        <a:ea typeface="Lucida Grande"/>
        <a:cs typeface="Lucida Grande"/>
        <a:sym typeface="Lucida Grande"/>
      </a:defRPr>
    </a:lvl5pPr>
    <a:lvl6pPr defTabSz="800100" latinLnBrk="0">
      <a:defRPr sz="2200">
        <a:latin typeface="Lucida Grande"/>
        <a:ea typeface="Lucida Grande"/>
        <a:cs typeface="Lucida Grande"/>
        <a:sym typeface="Lucida Grande"/>
      </a:defRPr>
    </a:lvl6pPr>
    <a:lvl7pPr defTabSz="800100" latinLnBrk="0">
      <a:defRPr sz="2200">
        <a:latin typeface="Lucida Grande"/>
        <a:ea typeface="Lucida Grande"/>
        <a:cs typeface="Lucida Grande"/>
        <a:sym typeface="Lucida Grande"/>
      </a:defRPr>
    </a:lvl7pPr>
    <a:lvl8pPr defTabSz="800100" latinLnBrk="0">
      <a:defRPr sz="2200">
        <a:latin typeface="Lucida Grande"/>
        <a:ea typeface="Lucida Grande"/>
        <a:cs typeface="Lucida Grande"/>
        <a:sym typeface="Lucida Grande"/>
      </a:defRPr>
    </a:lvl8pPr>
    <a:lvl9pPr defTabSz="8001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Photo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3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Image"/>
          <p:cNvSpPr/>
          <p:nvPr>
            <p:ph type="pic" idx="15"/>
          </p:nvPr>
        </p:nvSpPr>
        <p:spPr>
          <a:xfrm>
            <a:off x="460587" y="463551"/>
            <a:ext cx="23431501" cy="1757362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 flipH="1" rot="10800000">
            <a:off x="596900" y="80391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4" name="Image"/>
          <p:cNvSpPr/>
          <p:nvPr>
            <p:ph type="pic" idx="13"/>
          </p:nvPr>
        </p:nvSpPr>
        <p:spPr>
          <a:xfrm>
            <a:off x="470535" y="-3984387"/>
            <a:ext cx="23435732" cy="17576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5" name="San Francisco"/>
          <p:cNvSpPr/>
          <p:nvPr>
            <p:ph type="body" sz="quarter" idx="14"/>
          </p:nvPr>
        </p:nvSpPr>
        <p:spPr>
          <a:xfrm>
            <a:off x="1485900" y="10960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26" name="Shape"/>
          <p:cNvSpPr/>
          <p:nvPr>
            <p:ph type="body" sz="quarter" idx="15"/>
          </p:nvPr>
        </p:nvSpPr>
        <p:spPr>
          <a:xfrm>
            <a:off x="596900" y="10944821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" name="Circle"/>
          <p:cNvSpPr/>
          <p:nvPr>
            <p:ph type="body" sz="quarter" idx="16"/>
          </p:nvPr>
        </p:nvSpPr>
        <p:spPr>
          <a:xfrm>
            <a:off x="18351500" y="462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8" name="Circle"/>
          <p:cNvSpPr/>
          <p:nvPr>
            <p:ph type="body" sz="quarter" idx="17"/>
          </p:nvPr>
        </p:nvSpPr>
        <p:spPr>
          <a:xfrm>
            <a:off x="18796000" y="506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iriure"/>
          <p:cNvSpPr/>
          <p:nvPr>
            <p:ph type="body" sz="quarter" idx="18"/>
          </p:nvPr>
        </p:nvSpPr>
        <p:spPr>
          <a:xfrm>
            <a:off x="18732500" y="584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30" name="Shape"/>
          <p:cNvSpPr/>
          <p:nvPr>
            <p:ph type="body" sz="quarter" idx="19"/>
          </p:nvPr>
        </p:nvSpPr>
        <p:spPr>
          <a:xfrm>
            <a:off x="18707100" y="586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" name="Your City"/>
          <p:cNvSpPr/>
          <p:nvPr>
            <p:ph type="body" sz="quarter" idx="20"/>
          </p:nvPr>
        </p:nvSpPr>
        <p:spPr>
          <a:xfrm>
            <a:off x="18973800" y="660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32" name="Circle"/>
          <p:cNvSpPr/>
          <p:nvPr>
            <p:ph type="body" sz="quarter" idx="21"/>
          </p:nvPr>
        </p:nvSpPr>
        <p:spPr>
          <a:xfrm>
            <a:off x="18732500" y="500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Amet"/>
          <p:cNvSpPr/>
          <p:nvPr>
            <p:ph type="body" sz="quarter" idx="22"/>
          </p:nvPr>
        </p:nvSpPr>
        <p:spPr>
          <a:xfrm>
            <a:off x="20180300" y="544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34" name="Esse"/>
          <p:cNvSpPr/>
          <p:nvPr>
            <p:ph type="body" sz="quarter" idx="23"/>
          </p:nvPr>
        </p:nvSpPr>
        <p:spPr>
          <a:xfrm>
            <a:off x="18770600" y="544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35" name="Shape"/>
          <p:cNvSpPr/>
          <p:nvPr>
            <p:ph type="body" sz="quarter" idx="24"/>
          </p:nvPr>
        </p:nvSpPr>
        <p:spPr>
          <a:xfrm flipH="1">
            <a:off x="20561300" y="58632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6" name="="/>
          <p:cNvSpPr/>
          <p:nvPr>
            <p:ph type="body" sz="quarter" idx="25"/>
          </p:nvPr>
        </p:nvSpPr>
        <p:spPr>
          <a:xfrm rot="10800000">
            <a:off x="19570700" y="528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27100" y="7924800"/>
            <a:ext cx="22479000" cy="2819400"/>
          </a:xfrm>
          <a:prstGeom prst="rect">
            <a:avLst/>
          </a:prstGeom>
          <a:ln>
            <a:solidFill>
              <a:srgbClr val="F8FCFB"/>
            </a:solidFill>
          </a:ln>
        </p:spPr>
        <p:txBody>
          <a:bodyPr/>
          <a:lstStyle>
            <a:lvl1pPr algn="l">
              <a:defRPr sz="194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"/>
          <p:cNvSpPr/>
          <p:nvPr/>
        </p:nvSpPr>
        <p:spPr>
          <a:xfrm>
            <a:off x="596900" y="5842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6" name="Image"/>
          <p:cNvSpPr/>
          <p:nvPr>
            <p:ph type="pic" idx="13"/>
          </p:nvPr>
        </p:nvSpPr>
        <p:spPr>
          <a:xfrm>
            <a:off x="493394" y="2729981"/>
            <a:ext cx="23418802" cy="17564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7" name="Image"/>
          <p:cNvSpPr/>
          <p:nvPr>
            <p:ph type="pic" sz="half" idx="14"/>
          </p:nvPr>
        </p:nvSpPr>
        <p:spPr>
          <a:xfrm>
            <a:off x="12928600" y="3531337"/>
            <a:ext cx="10989734" cy="82423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8" name="San Francisco"/>
          <p:cNvSpPr/>
          <p:nvPr>
            <p:ph type="body" sz="quarter" idx="15"/>
          </p:nvPr>
        </p:nvSpPr>
        <p:spPr>
          <a:xfrm>
            <a:off x="1485900" y="40259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49" name="Shape"/>
          <p:cNvSpPr/>
          <p:nvPr>
            <p:ph type="body" sz="quarter" idx="16"/>
          </p:nvPr>
        </p:nvSpPr>
        <p:spPr>
          <a:xfrm>
            <a:off x="596900" y="4015383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Image"/>
          <p:cNvSpPr/>
          <p:nvPr>
            <p:ph type="pic" sz="half" idx="17"/>
          </p:nvPr>
        </p:nvSpPr>
        <p:spPr>
          <a:xfrm>
            <a:off x="409909" y="2959883"/>
            <a:ext cx="12479867" cy="9359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1" name="Circle"/>
          <p:cNvSpPr/>
          <p:nvPr>
            <p:ph type="body" sz="quarter" idx="18"/>
          </p:nvPr>
        </p:nvSpPr>
        <p:spPr>
          <a:xfrm>
            <a:off x="18376900" y="41656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52" name="Circle"/>
          <p:cNvSpPr/>
          <p:nvPr>
            <p:ph type="body" sz="quarter" idx="19"/>
          </p:nvPr>
        </p:nvSpPr>
        <p:spPr>
          <a:xfrm>
            <a:off x="18821400" y="46101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iriure"/>
          <p:cNvSpPr/>
          <p:nvPr>
            <p:ph type="body" sz="quarter" idx="20"/>
          </p:nvPr>
        </p:nvSpPr>
        <p:spPr>
          <a:xfrm>
            <a:off x="18757900" y="53848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54" name="Shape"/>
          <p:cNvSpPr/>
          <p:nvPr>
            <p:ph type="body" sz="quarter" idx="21"/>
          </p:nvPr>
        </p:nvSpPr>
        <p:spPr>
          <a:xfrm>
            <a:off x="18732500" y="54111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5" name="Your City"/>
          <p:cNvSpPr/>
          <p:nvPr>
            <p:ph type="body" sz="quarter" idx="22"/>
          </p:nvPr>
        </p:nvSpPr>
        <p:spPr>
          <a:xfrm>
            <a:off x="18999200" y="61468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56" name="Circle"/>
          <p:cNvSpPr/>
          <p:nvPr>
            <p:ph type="body" sz="quarter" idx="23"/>
          </p:nvPr>
        </p:nvSpPr>
        <p:spPr>
          <a:xfrm>
            <a:off x="18757900" y="45466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7" name="Amet"/>
          <p:cNvSpPr/>
          <p:nvPr>
            <p:ph type="body" sz="quarter" idx="24"/>
          </p:nvPr>
        </p:nvSpPr>
        <p:spPr>
          <a:xfrm>
            <a:off x="20205700" y="49911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58" name="Esse"/>
          <p:cNvSpPr/>
          <p:nvPr>
            <p:ph type="body" sz="quarter" idx="25"/>
          </p:nvPr>
        </p:nvSpPr>
        <p:spPr>
          <a:xfrm>
            <a:off x="18796000" y="49911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59" name="Shape"/>
          <p:cNvSpPr/>
          <p:nvPr>
            <p:ph type="body" sz="quarter" idx="26"/>
          </p:nvPr>
        </p:nvSpPr>
        <p:spPr>
          <a:xfrm flipH="1">
            <a:off x="20586700" y="54060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0" name="="/>
          <p:cNvSpPr/>
          <p:nvPr>
            <p:ph type="body" sz="quarter" idx="27"/>
          </p:nvPr>
        </p:nvSpPr>
        <p:spPr>
          <a:xfrm rot="10800000">
            <a:off x="19596100" y="48260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61" name="Title Text"/>
          <p:cNvSpPr txBox="1"/>
          <p:nvPr>
            <p:ph type="title"/>
          </p:nvPr>
        </p:nvSpPr>
        <p:spPr>
          <a:xfrm>
            <a:off x="927100" y="838200"/>
            <a:ext cx="22479000" cy="2895600"/>
          </a:xfrm>
          <a:prstGeom prst="rect">
            <a:avLst/>
          </a:prstGeom>
          <a:ln>
            <a:solidFill>
              <a:srgbClr val="F4FAF9"/>
            </a:solidFill>
          </a:ln>
        </p:spPr>
        <p:txBody>
          <a:bodyPr/>
          <a:lstStyle>
            <a:lvl1pPr algn="l">
              <a:defRPr sz="194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596900" y="5334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0" name="San Francisco"/>
          <p:cNvSpPr/>
          <p:nvPr>
            <p:ph type="body" sz="quarter" idx="13"/>
          </p:nvPr>
        </p:nvSpPr>
        <p:spPr>
          <a:xfrm>
            <a:off x="1485900" y="35814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71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2" name="Image"/>
          <p:cNvSpPr/>
          <p:nvPr>
            <p:ph type="pic" idx="15"/>
          </p:nvPr>
        </p:nvSpPr>
        <p:spPr>
          <a:xfrm>
            <a:off x="9442994" y="419100"/>
            <a:ext cx="17195801" cy="1289685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73" name="Circle"/>
          <p:cNvSpPr/>
          <p:nvPr>
            <p:ph type="body" sz="quarter" idx="16"/>
          </p:nvPr>
        </p:nvSpPr>
        <p:spPr>
          <a:xfrm>
            <a:off x="10807700" y="843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4" name="Circle"/>
          <p:cNvSpPr/>
          <p:nvPr>
            <p:ph type="body" sz="quarter" idx="17"/>
          </p:nvPr>
        </p:nvSpPr>
        <p:spPr>
          <a:xfrm>
            <a:off x="11252200" y="887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iriure"/>
          <p:cNvSpPr/>
          <p:nvPr>
            <p:ph type="body" sz="quarter" idx="18"/>
          </p:nvPr>
        </p:nvSpPr>
        <p:spPr>
          <a:xfrm>
            <a:off x="11188700" y="965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76" name="Shape"/>
          <p:cNvSpPr/>
          <p:nvPr>
            <p:ph type="body" sz="quarter" idx="19"/>
          </p:nvPr>
        </p:nvSpPr>
        <p:spPr>
          <a:xfrm>
            <a:off x="11163300" y="967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7" name="Your City"/>
          <p:cNvSpPr/>
          <p:nvPr>
            <p:ph type="body" sz="quarter" idx="20"/>
          </p:nvPr>
        </p:nvSpPr>
        <p:spPr>
          <a:xfrm>
            <a:off x="11430000" y="1041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78" name="Circle"/>
          <p:cNvSpPr/>
          <p:nvPr>
            <p:ph type="body" sz="quarter" idx="21"/>
          </p:nvPr>
        </p:nvSpPr>
        <p:spPr>
          <a:xfrm>
            <a:off x="11188700" y="881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9" name="Amet"/>
          <p:cNvSpPr/>
          <p:nvPr>
            <p:ph type="body" sz="quarter" idx="22"/>
          </p:nvPr>
        </p:nvSpPr>
        <p:spPr>
          <a:xfrm>
            <a:off x="12636500" y="925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80" name="Esse"/>
          <p:cNvSpPr/>
          <p:nvPr>
            <p:ph type="body" sz="quarter" idx="23"/>
          </p:nvPr>
        </p:nvSpPr>
        <p:spPr>
          <a:xfrm>
            <a:off x="11226800" y="925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81" name="Shape"/>
          <p:cNvSpPr/>
          <p:nvPr>
            <p:ph type="body" sz="quarter" idx="24"/>
          </p:nvPr>
        </p:nvSpPr>
        <p:spPr>
          <a:xfrm flipH="1">
            <a:off x="13017500" y="96732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2" name="="/>
          <p:cNvSpPr/>
          <p:nvPr>
            <p:ph type="body" sz="quarter" idx="25"/>
          </p:nvPr>
        </p:nvSpPr>
        <p:spPr>
          <a:xfrm rot="10800000">
            <a:off x="12026900" y="909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83" name="Title Text"/>
          <p:cNvSpPr txBox="1"/>
          <p:nvPr>
            <p:ph type="title"/>
          </p:nvPr>
        </p:nvSpPr>
        <p:spPr>
          <a:xfrm>
            <a:off x="1397000" y="990600"/>
            <a:ext cx="10680700" cy="28956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sz="quarter" idx="1"/>
          </p:nvPr>
        </p:nvSpPr>
        <p:spPr>
          <a:xfrm>
            <a:off x="1397000" y="5118100"/>
            <a:ext cx="10680700" cy="39116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/>
            </a:lvl1pPr>
            <a:lvl2pPr marL="0" indent="0">
              <a:spcBef>
                <a:spcPts val="0"/>
              </a:spcBef>
              <a:buSzTx/>
              <a:buNone/>
              <a:defRPr sz="4200"/>
            </a:lvl2pPr>
            <a:lvl3pPr marL="0" indent="0">
              <a:spcBef>
                <a:spcPts val="0"/>
              </a:spcBef>
              <a:buSzTx/>
              <a:buNone/>
              <a:defRPr sz="4200"/>
            </a:lvl3pPr>
            <a:lvl4pPr marL="0" indent="0">
              <a:spcBef>
                <a:spcPts val="0"/>
              </a:spcBef>
              <a:buSzTx/>
              <a:buNone/>
              <a:defRPr sz="4200"/>
            </a:lvl4pPr>
            <a:lvl5pPr marL="0" indent="0">
              <a:spcBef>
                <a:spcPts val="0"/>
              </a:spcBef>
              <a:buSzTx/>
              <a:buNone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4 U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93" name="San Francisco"/>
          <p:cNvSpPr/>
          <p:nvPr>
            <p:ph type="body" sz="quarter" idx="13"/>
          </p:nvPr>
        </p:nvSpPr>
        <p:spPr>
          <a:xfrm>
            <a:off x="1485900" y="31115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94" name="Shape"/>
          <p:cNvSpPr/>
          <p:nvPr>
            <p:ph type="body" sz="quarter" idx="14"/>
          </p:nvPr>
        </p:nvSpPr>
        <p:spPr>
          <a:xfrm>
            <a:off x="596900" y="3104555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5" name="Image"/>
          <p:cNvSpPr/>
          <p:nvPr>
            <p:ph type="pic" idx="15"/>
          </p:nvPr>
        </p:nvSpPr>
        <p:spPr>
          <a:xfrm>
            <a:off x="440096" y="-2116137"/>
            <a:ext cx="23469601" cy="176022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6" name="Image"/>
          <p:cNvSpPr/>
          <p:nvPr>
            <p:ph type="pic" idx="16"/>
          </p:nvPr>
        </p:nvSpPr>
        <p:spPr>
          <a:xfrm>
            <a:off x="487298" y="-177800"/>
            <a:ext cx="23418796" cy="175641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7" name="Image"/>
          <p:cNvSpPr/>
          <p:nvPr>
            <p:ph type="pic" idx="17"/>
          </p:nvPr>
        </p:nvSpPr>
        <p:spPr>
          <a:xfrm>
            <a:off x="483486" y="1703597"/>
            <a:ext cx="23406101" cy="175545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8" name="Image"/>
          <p:cNvSpPr/>
          <p:nvPr>
            <p:ph type="pic" idx="18"/>
          </p:nvPr>
        </p:nvSpPr>
        <p:spPr>
          <a:xfrm>
            <a:off x="502706" y="3605418"/>
            <a:ext cx="23418801" cy="1756410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9" name="Circle"/>
          <p:cNvSpPr/>
          <p:nvPr>
            <p:ph type="body" sz="quarter" idx="19"/>
          </p:nvPr>
        </p:nvSpPr>
        <p:spPr>
          <a:xfrm>
            <a:off x="17894300" y="42799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00" name="Circle"/>
          <p:cNvSpPr/>
          <p:nvPr>
            <p:ph type="body" sz="quarter" idx="20"/>
          </p:nvPr>
        </p:nvSpPr>
        <p:spPr>
          <a:xfrm>
            <a:off x="18338800" y="47244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1" name="iriure"/>
          <p:cNvSpPr/>
          <p:nvPr>
            <p:ph type="body" sz="quarter" idx="21"/>
          </p:nvPr>
        </p:nvSpPr>
        <p:spPr>
          <a:xfrm>
            <a:off x="18275300" y="54991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02" name="Shape"/>
          <p:cNvSpPr/>
          <p:nvPr>
            <p:ph type="body" sz="quarter" idx="22"/>
          </p:nvPr>
        </p:nvSpPr>
        <p:spPr>
          <a:xfrm>
            <a:off x="18249900" y="55254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3" name="Your City"/>
          <p:cNvSpPr/>
          <p:nvPr>
            <p:ph type="body" sz="quarter" idx="23"/>
          </p:nvPr>
        </p:nvSpPr>
        <p:spPr>
          <a:xfrm>
            <a:off x="18516600" y="62611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4" name="Circle"/>
          <p:cNvSpPr/>
          <p:nvPr>
            <p:ph type="body" sz="quarter" idx="24"/>
          </p:nvPr>
        </p:nvSpPr>
        <p:spPr>
          <a:xfrm>
            <a:off x="18275300" y="46609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5" name="Amet"/>
          <p:cNvSpPr/>
          <p:nvPr>
            <p:ph type="body" sz="quarter" idx="25"/>
          </p:nvPr>
        </p:nvSpPr>
        <p:spPr>
          <a:xfrm>
            <a:off x="19723100" y="51054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06" name="Esse"/>
          <p:cNvSpPr/>
          <p:nvPr>
            <p:ph type="body" sz="quarter" idx="26"/>
          </p:nvPr>
        </p:nvSpPr>
        <p:spPr>
          <a:xfrm>
            <a:off x="18313400" y="51054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07" name="Shape"/>
          <p:cNvSpPr/>
          <p:nvPr>
            <p:ph type="body" sz="quarter" idx="27"/>
          </p:nvPr>
        </p:nvSpPr>
        <p:spPr>
          <a:xfrm flipH="1">
            <a:off x="20104100" y="55203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8" name="="/>
          <p:cNvSpPr/>
          <p:nvPr>
            <p:ph type="body" sz="quarter" idx="28"/>
          </p:nvPr>
        </p:nvSpPr>
        <p:spPr>
          <a:xfrm rot="10800000">
            <a:off x="19113500" y="49403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09" name="Title Text"/>
          <p:cNvSpPr txBox="1"/>
          <p:nvPr>
            <p:ph type="title"/>
          </p:nvPr>
        </p:nvSpPr>
        <p:spPr>
          <a:xfrm>
            <a:off x="1485900" y="762000"/>
            <a:ext cx="21412200" cy="2209800"/>
          </a:xfrm>
          <a:prstGeom prst="rect">
            <a:avLst/>
          </a:prstGeom>
          <a:ln>
            <a:solidFill>
              <a:srgbClr val="EFF8F6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s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"/>
          <p:cNvSpPr/>
          <p:nvPr/>
        </p:nvSpPr>
        <p:spPr>
          <a:xfrm>
            <a:off x="596900" y="584200"/>
            <a:ext cx="23164800" cy="49530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18" name="San Francisco"/>
          <p:cNvSpPr/>
          <p:nvPr>
            <p:ph type="body" sz="quarter" idx="13"/>
          </p:nvPr>
        </p:nvSpPr>
        <p:spPr>
          <a:xfrm>
            <a:off x="1485900" y="37465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19" name="Shape"/>
          <p:cNvSpPr/>
          <p:nvPr>
            <p:ph type="body" sz="quarter" idx="14"/>
          </p:nvPr>
        </p:nvSpPr>
        <p:spPr>
          <a:xfrm>
            <a:off x="596900" y="3747492"/>
            <a:ext cx="546100" cy="58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0" name="Image"/>
          <p:cNvSpPr/>
          <p:nvPr>
            <p:ph type="pic" idx="15"/>
          </p:nvPr>
        </p:nvSpPr>
        <p:spPr>
          <a:xfrm>
            <a:off x="12725400" y="489131"/>
            <a:ext cx="17170400" cy="12877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1" name="Image"/>
          <p:cNvSpPr/>
          <p:nvPr>
            <p:ph type="pic" idx="16"/>
          </p:nvPr>
        </p:nvSpPr>
        <p:spPr>
          <a:xfrm>
            <a:off x="7485019" y="476794"/>
            <a:ext cx="17173304" cy="12879979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2" name="Circle"/>
          <p:cNvSpPr/>
          <p:nvPr>
            <p:ph type="body" sz="quarter" idx="17"/>
          </p:nvPr>
        </p:nvSpPr>
        <p:spPr>
          <a:xfrm>
            <a:off x="12230100" y="43307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23" name="Circle"/>
          <p:cNvSpPr/>
          <p:nvPr>
            <p:ph type="body" sz="quarter" idx="18"/>
          </p:nvPr>
        </p:nvSpPr>
        <p:spPr>
          <a:xfrm>
            <a:off x="12674600" y="47752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4" name="iriure"/>
          <p:cNvSpPr/>
          <p:nvPr>
            <p:ph type="body" sz="quarter" idx="19"/>
          </p:nvPr>
        </p:nvSpPr>
        <p:spPr>
          <a:xfrm>
            <a:off x="12611100" y="55499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25" name="Shape"/>
          <p:cNvSpPr/>
          <p:nvPr>
            <p:ph type="body" sz="quarter" idx="20"/>
          </p:nvPr>
        </p:nvSpPr>
        <p:spPr>
          <a:xfrm>
            <a:off x="12585700" y="55762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6" name="Your City"/>
          <p:cNvSpPr/>
          <p:nvPr>
            <p:ph type="body" sz="quarter" idx="21"/>
          </p:nvPr>
        </p:nvSpPr>
        <p:spPr>
          <a:xfrm>
            <a:off x="12852400" y="63119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27" name="Circle"/>
          <p:cNvSpPr/>
          <p:nvPr>
            <p:ph type="body" sz="quarter" idx="22"/>
          </p:nvPr>
        </p:nvSpPr>
        <p:spPr>
          <a:xfrm>
            <a:off x="12611100" y="47117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8" name="Amet"/>
          <p:cNvSpPr/>
          <p:nvPr>
            <p:ph type="body" sz="quarter" idx="23"/>
          </p:nvPr>
        </p:nvSpPr>
        <p:spPr>
          <a:xfrm>
            <a:off x="14058900" y="51562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9" name="Esse"/>
          <p:cNvSpPr/>
          <p:nvPr>
            <p:ph type="body" sz="quarter" idx="24"/>
          </p:nvPr>
        </p:nvSpPr>
        <p:spPr>
          <a:xfrm>
            <a:off x="12649200" y="51562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0" name="Shape"/>
          <p:cNvSpPr/>
          <p:nvPr>
            <p:ph type="body" sz="quarter" idx="25"/>
          </p:nvPr>
        </p:nvSpPr>
        <p:spPr>
          <a:xfrm flipH="1">
            <a:off x="14439900" y="55711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1" name="="/>
          <p:cNvSpPr/>
          <p:nvPr>
            <p:ph type="body" sz="quarter" idx="26"/>
          </p:nvPr>
        </p:nvSpPr>
        <p:spPr>
          <a:xfrm rot="10800000">
            <a:off x="13449300" y="49911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32" name="Title Text"/>
          <p:cNvSpPr txBox="1"/>
          <p:nvPr>
            <p:ph type="title"/>
          </p:nvPr>
        </p:nvSpPr>
        <p:spPr>
          <a:xfrm>
            <a:off x="1485900" y="863600"/>
            <a:ext cx="13982700" cy="25527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s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Image"/>
          <p:cNvSpPr/>
          <p:nvPr>
            <p:ph type="pic" sz="quarter" idx="13"/>
          </p:nvPr>
        </p:nvSpPr>
        <p:spPr>
          <a:xfrm>
            <a:off x="8212727" y="1529170"/>
            <a:ext cx="7670801" cy="5753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1" name="Image"/>
          <p:cNvSpPr/>
          <p:nvPr>
            <p:ph type="pic" sz="quarter" idx="14"/>
          </p:nvPr>
        </p:nvSpPr>
        <p:spPr>
          <a:xfrm>
            <a:off x="3085555" y="1669596"/>
            <a:ext cx="7445830" cy="55843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2" name="Image"/>
          <p:cNvSpPr/>
          <p:nvPr>
            <p:ph type="pic" sz="quarter" idx="15"/>
          </p:nvPr>
        </p:nvSpPr>
        <p:spPr>
          <a:xfrm>
            <a:off x="13646875" y="1607547"/>
            <a:ext cx="7569201" cy="5676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3" name="San Francisco"/>
          <p:cNvSpPr/>
          <p:nvPr>
            <p:ph type="body" sz="quarter" idx="16"/>
          </p:nvPr>
        </p:nvSpPr>
        <p:spPr>
          <a:xfrm>
            <a:off x="5219700" y="6731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44" name="Shape"/>
          <p:cNvSpPr/>
          <p:nvPr>
            <p:ph type="body" sz="quarter" idx="17"/>
          </p:nvPr>
        </p:nvSpPr>
        <p:spPr>
          <a:xfrm>
            <a:off x="4368800" y="596702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5" name="Image"/>
          <p:cNvSpPr/>
          <p:nvPr>
            <p:ph type="pic" sz="quarter" idx="18"/>
          </p:nvPr>
        </p:nvSpPr>
        <p:spPr>
          <a:xfrm>
            <a:off x="1356849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6" name="Image"/>
          <p:cNvSpPr/>
          <p:nvPr>
            <p:ph type="pic" sz="quarter" idx="19"/>
          </p:nvPr>
        </p:nvSpPr>
        <p:spPr>
          <a:xfrm>
            <a:off x="818877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7" name="Image"/>
          <p:cNvSpPr/>
          <p:nvPr>
            <p:ph type="pic" sz="quarter" idx="20"/>
          </p:nvPr>
        </p:nvSpPr>
        <p:spPr>
          <a:xfrm>
            <a:off x="2941864" y="7366000"/>
            <a:ext cx="7738534" cy="58039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8" name="Circle"/>
          <p:cNvSpPr/>
          <p:nvPr>
            <p:ph type="body" sz="quarter" idx="21"/>
          </p:nvPr>
        </p:nvSpPr>
        <p:spPr>
          <a:xfrm>
            <a:off x="13157200" y="5740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49" name="Circle"/>
          <p:cNvSpPr/>
          <p:nvPr>
            <p:ph type="body" sz="quarter" idx="22"/>
          </p:nvPr>
        </p:nvSpPr>
        <p:spPr>
          <a:xfrm>
            <a:off x="13601700" y="6184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0" name="iriure"/>
          <p:cNvSpPr/>
          <p:nvPr>
            <p:ph type="body" sz="quarter" idx="23"/>
          </p:nvPr>
        </p:nvSpPr>
        <p:spPr>
          <a:xfrm>
            <a:off x="13538200" y="6959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51" name="Shape"/>
          <p:cNvSpPr/>
          <p:nvPr>
            <p:ph type="body" sz="quarter" idx="24"/>
          </p:nvPr>
        </p:nvSpPr>
        <p:spPr>
          <a:xfrm>
            <a:off x="13512800" y="6985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2" name="Your City"/>
          <p:cNvSpPr/>
          <p:nvPr>
            <p:ph type="body" sz="quarter" idx="25"/>
          </p:nvPr>
        </p:nvSpPr>
        <p:spPr>
          <a:xfrm>
            <a:off x="13779500" y="7721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53" name="Circle"/>
          <p:cNvSpPr/>
          <p:nvPr>
            <p:ph type="body" sz="quarter" idx="26"/>
          </p:nvPr>
        </p:nvSpPr>
        <p:spPr>
          <a:xfrm>
            <a:off x="13538200" y="6121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4" name="Amet"/>
          <p:cNvSpPr/>
          <p:nvPr>
            <p:ph type="body" sz="quarter" idx="27"/>
          </p:nvPr>
        </p:nvSpPr>
        <p:spPr>
          <a:xfrm>
            <a:off x="14986000" y="6565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55" name="Esse"/>
          <p:cNvSpPr/>
          <p:nvPr>
            <p:ph type="body" sz="quarter" idx="28"/>
          </p:nvPr>
        </p:nvSpPr>
        <p:spPr>
          <a:xfrm>
            <a:off x="13576300" y="6565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56" name="Shape"/>
          <p:cNvSpPr/>
          <p:nvPr>
            <p:ph type="body" sz="quarter" idx="29"/>
          </p:nvPr>
        </p:nvSpPr>
        <p:spPr>
          <a:xfrm flipH="1">
            <a:off x="15367000" y="69808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7" name="="/>
          <p:cNvSpPr/>
          <p:nvPr>
            <p:ph type="body" sz="quarter" idx="30"/>
          </p:nvPr>
        </p:nvSpPr>
        <p:spPr>
          <a:xfrm rot="10800000">
            <a:off x="14376400" y="6400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Text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"/>
          <p:cNvSpPr/>
          <p:nvPr/>
        </p:nvSpPr>
        <p:spPr>
          <a:xfrm flipH="1" rot="10800000">
            <a:off x="596900" y="8039100"/>
            <a:ext cx="232410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66" name="Image"/>
          <p:cNvSpPr/>
          <p:nvPr>
            <p:ph type="pic" sz="quarter" idx="13"/>
          </p:nvPr>
        </p:nvSpPr>
        <p:spPr>
          <a:xfrm>
            <a:off x="7823200" y="643212"/>
            <a:ext cx="8795659" cy="6596745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7" name="Image"/>
          <p:cNvSpPr/>
          <p:nvPr>
            <p:ph type="pic" sz="quarter" idx="14"/>
          </p:nvPr>
        </p:nvSpPr>
        <p:spPr>
          <a:xfrm>
            <a:off x="50800" y="519652"/>
            <a:ext cx="9080500" cy="681037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8" name="Image"/>
          <p:cNvSpPr/>
          <p:nvPr>
            <p:ph type="pic" sz="quarter" idx="15"/>
          </p:nvPr>
        </p:nvSpPr>
        <p:spPr>
          <a:xfrm>
            <a:off x="15037455" y="654996"/>
            <a:ext cx="8795662" cy="659674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9" name="San Francisco"/>
          <p:cNvSpPr/>
          <p:nvPr>
            <p:ph type="body" sz="quarter" idx="16"/>
          </p:nvPr>
        </p:nvSpPr>
        <p:spPr>
          <a:xfrm>
            <a:off x="1485900" y="114173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70" name="Shape"/>
          <p:cNvSpPr/>
          <p:nvPr>
            <p:ph type="body" sz="quarter" idx="17"/>
          </p:nvPr>
        </p:nvSpPr>
        <p:spPr>
          <a:xfrm>
            <a:off x="622300" y="1135558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1" name="Circle"/>
          <p:cNvSpPr/>
          <p:nvPr>
            <p:ph type="body" sz="quarter" idx="18"/>
          </p:nvPr>
        </p:nvSpPr>
        <p:spPr>
          <a:xfrm>
            <a:off x="14325600" y="19812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72" name="Circle"/>
          <p:cNvSpPr/>
          <p:nvPr>
            <p:ph type="body" sz="quarter" idx="19"/>
          </p:nvPr>
        </p:nvSpPr>
        <p:spPr>
          <a:xfrm>
            <a:off x="14770100" y="24257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3" name="iriure"/>
          <p:cNvSpPr/>
          <p:nvPr>
            <p:ph type="body" sz="quarter" idx="20"/>
          </p:nvPr>
        </p:nvSpPr>
        <p:spPr>
          <a:xfrm>
            <a:off x="14706600" y="32004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74" name="Shape"/>
          <p:cNvSpPr/>
          <p:nvPr>
            <p:ph type="body" sz="quarter" idx="21"/>
          </p:nvPr>
        </p:nvSpPr>
        <p:spPr>
          <a:xfrm>
            <a:off x="14681200" y="32267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5" name="Your City"/>
          <p:cNvSpPr/>
          <p:nvPr>
            <p:ph type="body" sz="quarter" idx="22"/>
          </p:nvPr>
        </p:nvSpPr>
        <p:spPr>
          <a:xfrm>
            <a:off x="14947900" y="39624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76" name="Circle"/>
          <p:cNvSpPr/>
          <p:nvPr>
            <p:ph type="body" sz="quarter" idx="23"/>
          </p:nvPr>
        </p:nvSpPr>
        <p:spPr>
          <a:xfrm>
            <a:off x="14706600" y="23622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7" name="Amet"/>
          <p:cNvSpPr/>
          <p:nvPr>
            <p:ph type="body" sz="quarter" idx="24"/>
          </p:nvPr>
        </p:nvSpPr>
        <p:spPr>
          <a:xfrm>
            <a:off x="16154400" y="28067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78" name="Esse"/>
          <p:cNvSpPr/>
          <p:nvPr>
            <p:ph type="body" sz="quarter" idx="25"/>
          </p:nvPr>
        </p:nvSpPr>
        <p:spPr>
          <a:xfrm>
            <a:off x="14744700" y="28067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79" name="Shape"/>
          <p:cNvSpPr/>
          <p:nvPr>
            <p:ph type="body" sz="quarter" idx="26"/>
          </p:nvPr>
        </p:nvSpPr>
        <p:spPr>
          <a:xfrm flipH="1">
            <a:off x="16535400" y="32216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0" name="="/>
          <p:cNvSpPr/>
          <p:nvPr>
            <p:ph type="body" sz="quarter" idx="27"/>
          </p:nvPr>
        </p:nvSpPr>
        <p:spPr>
          <a:xfrm rot="10800000">
            <a:off x="15544800" y="26416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81" name="Title Text"/>
          <p:cNvSpPr txBox="1"/>
          <p:nvPr>
            <p:ph type="title"/>
          </p:nvPr>
        </p:nvSpPr>
        <p:spPr>
          <a:xfrm>
            <a:off x="1143000" y="8521700"/>
            <a:ext cx="22186900" cy="2413000"/>
          </a:xfrm>
          <a:prstGeom prst="rect">
            <a:avLst/>
          </a:prstGeom>
          <a:ln>
            <a:solidFill>
              <a:srgbClr val="F9FDFC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0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91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2" name="Title Text"/>
          <p:cNvSpPr txBox="1"/>
          <p:nvPr>
            <p:ph type="title"/>
          </p:nvPr>
        </p:nvSpPr>
        <p:spPr>
          <a:xfrm>
            <a:off x="1485900" y="749300"/>
            <a:ext cx="21399500" cy="2781300"/>
          </a:xfrm>
          <a:prstGeom prst="rect">
            <a:avLst/>
          </a:prstGeom>
          <a:ln>
            <a:solidFill>
              <a:srgbClr val="F2F9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3" name="Body Level One…"/>
          <p:cNvSpPr txBox="1"/>
          <p:nvPr>
            <p:ph type="body" sz="half" idx="1"/>
          </p:nvPr>
        </p:nvSpPr>
        <p:spPr>
          <a:xfrm>
            <a:off x="1485900" y="5016500"/>
            <a:ext cx="12204700" cy="6985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2" name="San Francisco"/>
          <p:cNvSpPr/>
          <p:nvPr>
            <p:ph type="body" sz="quarter" idx="13"/>
          </p:nvPr>
        </p:nvSpPr>
        <p:spPr>
          <a:xfrm>
            <a:off x="112903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r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03" name="Shape"/>
          <p:cNvSpPr/>
          <p:nvPr>
            <p:ph type="body" sz="quarter" idx="14"/>
          </p:nvPr>
        </p:nvSpPr>
        <p:spPr>
          <a:xfrm flipH="1">
            <a:off x="232283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4" name="Title Text"/>
          <p:cNvSpPr txBox="1"/>
          <p:nvPr>
            <p:ph type="title"/>
          </p:nvPr>
        </p:nvSpPr>
        <p:spPr>
          <a:xfrm>
            <a:off x="2374900" y="723900"/>
            <a:ext cx="205867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r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5" name="Body Level One…"/>
          <p:cNvSpPr txBox="1"/>
          <p:nvPr>
            <p:ph type="body" sz="half" idx="1"/>
          </p:nvPr>
        </p:nvSpPr>
        <p:spPr>
          <a:xfrm>
            <a:off x="11290300" y="4775200"/>
            <a:ext cx="11595100" cy="6870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14" name="Table"/>
          <p:cNvGraphicFramePr/>
          <p:nvPr/>
        </p:nvGraphicFramePr>
        <p:xfrm>
          <a:off x="1511300" y="5600700"/>
          <a:ext cx="21501100" cy="6273800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{8F44A2F1-9E1F-4B54-A3A2-5F16C0AD49E2}</a:tableStyleId>
              </a:tblPr>
              <a:tblGrid>
                <a:gridCol w="5375275"/>
                <a:gridCol w="5375275"/>
                <a:gridCol w="5375275"/>
                <a:gridCol w="5375275"/>
              </a:tblGrid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15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16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7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4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sz="half" idx="1"/>
          </p:nvPr>
        </p:nvSpPr>
        <p:spPr>
          <a:xfrm>
            <a:off x="1485900" y="5575300"/>
            <a:ext cx="21412200" cy="4305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600"/>
            </a:lvl1pPr>
            <a:lvl2pPr marL="0" indent="0">
              <a:spcBef>
                <a:spcPts val="0"/>
              </a:spcBef>
              <a:buSzTx/>
              <a:buNone/>
              <a:defRPr sz="4600"/>
            </a:lvl2pPr>
            <a:lvl3pPr marL="0" indent="0">
              <a:spcBef>
                <a:spcPts val="0"/>
              </a:spcBef>
              <a:buSzTx/>
              <a:buNone/>
              <a:defRPr sz="4600"/>
            </a:lvl3pPr>
            <a:lvl4pPr marL="0" indent="0">
              <a:spcBef>
                <a:spcPts val="0"/>
              </a:spcBef>
              <a:buSzTx/>
              <a:buNone/>
              <a:defRPr sz="4600"/>
            </a:lvl4pPr>
            <a:lvl5pPr marL="0" indent="0">
              <a:spcBef>
                <a:spcPts val="0"/>
              </a:spcBef>
              <a:buSzTx/>
              <a:buNone/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26" name="2D Bar Chart"/>
          <p:cNvGraphicFramePr/>
          <p:nvPr/>
        </p:nvGraphicFramePr>
        <p:xfrm>
          <a:off x="1835168" y="5575300"/>
          <a:ext cx="11696682" cy="626743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327" name="2D Pie Chart"/>
          <p:cNvGraphicFramePr/>
          <p:nvPr/>
        </p:nvGraphicFramePr>
        <p:xfrm>
          <a:off x="14402097" y="56769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328" name="2D Pie Chart"/>
          <p:cNvGraphicFramePr/>
          <p:nvPr/>
        </p:nvGraphicFramePr>
        <p:xfrm>
          <a:off x="14402097" y="88011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329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30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1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45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" name="Title Text"/>
          <p:cNvSpPr txBox="1"/>
          <p:nvPr>
            <p:ph type="title"/>
          </p:nvPr>
        </p:nvSpPr>
        <p:spPr>
          <a:xfrm>
            <a:off x="1511300" y="901700"/>
            <a:ext cx="21209000" cy="2438400"/>
          </a:xfrm>
          <a:prstGeom prst="rect">
            <a:avLst/>
          </a:prstGeom>
          <a:ln>
            <a:solidFill>
              <a:srgbClr val="F5FAF9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idx="1"/>
          </p:nvPr>
        </p:nvSpPr>
        <p:spPr>
          <a:xfrm>
            <a:off x="2374900" y="4991100"/>
            <a:ext cx="19621500" cy="72644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spcBef>
                <a:spcPts val="3400"/>
              </a:spcBef>
            </a:lvl1pPr>
            <a:lvl2pPr>
              <a:spcBef>
                <a:spcPts val="3400"/>
              </a:spcBef>
            </a:lvl2pPr>
            <a:lvl3pPr>
              <a:spcBef>
                <a:spcPts val="3400"/>
              </a:spcBef>
            </a:lvl3pPr>
            <a:lvl4pPr>
              <a:spcBef>
                <a:spcPts val="3400"/>
              </a:spcBef>
            </a:lvl4pPr>
            <a:lvl5pPr>
              <a:spcBef>
                <a:spcPts val="3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56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xfrm>
            <a:off x="1511300" y="876300"/>
            <a:ext cx="21336000" cy="24003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2374900" y="5321300"/>
            <a:ext cx="19621500" cy="7226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numCol="2" spcCol="979805" anchor="t"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82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Title Text"/>
          <p:cNvSpPr txBox="1"/>
          <p:nvPr>
            <p:ph type="title"/>
          </p:nvPr>
        </p:nvSpPr>
        <p:spPr>
          <a:xfrm>
            <a:off x="4203700" y="791633"/>
            <a:ext cx="21348700" cy="2552701"/>
          </a:xfrm>
          <a:prstGeom prst="rect">
            <a:avLst/>
          </a:prstGeom>
          <a:ln>
            <a:solidFill>
              <a:srgbClr val="F0F9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12190639" y="12840715"/>
            <a:ext cx="459944" cy="68478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A1C2C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5" name="Logonew.png" descr="Logon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425" y="856819"/>
            <a:ext cx="1228130" cy="1474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an Francisco"/>
          <p:cNvSpPr/>
          <p:nvPr>
            <p:ph type="body" sz="quarter" idx="13"/>
          </p:nvPr>
        </p:nvSpPr>
        <p:spPr>
          <a:xfrm>
            <a:off x="1511300" y="80137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93" name="Shape"/>
          <p:cNvSpPr/>
          <p:nvPr>
            <p:ph type="body" sz="quarter" idx="14"/>
          </p:nvPr>
        </p:nvSpPr>
        <p:spPr>
          <a:xfrm>
            <a:off x="596900" y="790872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Title Text"/>
          <p:cNvSpPr txBox="1"/>
          <p:nvPr>
            <p:ph type="title"/>
          </p:nvPr>
        </p:nvSpPr>
        <p:spPr>
          <a:xfrm>
            <a:off x="1600200" y="5118100"/>
            <a:ext cx="21145500" cy="2552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464648" y="457634"/>
            <a:ext cx="23452667" cy="175895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3" name="San Francisco"/>
          <p:cNvSpPr/>
          <p:nvPr>
            <p:ph type="body" sz="quarter" idx="14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04" name="Shape"/>
          <p:cNvSpPr/>
          <p:nvPr>
            <p:ph type="body" sz="quarter" idx="15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0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0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1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1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1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15" name="Title Text"/>
          <p:cNvSpPr txBox="1"/>
          <p:nvPr>
            <p:ph type="title"/>
          </p:nvPr>
        </p:nvSpPr>
        <p:spPr>
          <a:xfrm>
            <a:off x="1447800" y="838200"/>
            <a:ext cx="21437600" cy="25400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596900" y="4699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b="0"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2362200" y="1778000"/>
            <a:ext cx="19621500" cy="10147300"/>
          </a:xfrm>
          <a:prstGeom prst="rect">
            <a:avLst/>
          </a:prstGeom>
          <a:ln w="12700">
            <a:solidFill>
              <a:srgbClr val="F3FA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90639" y="13106400"/>
            <a:ext cx="446361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2374900" y="368300"/>
            <a:ext cx="196215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333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778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222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2667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30226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33782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37338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40894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การเพิ่มแหล่งข้อมูลที่เป็นเว็บไซต์ (URL)"/>
          <p:cNvSpPr txBox="1"/>
          <p:nvPr>
            <p:ph type="title"/>
          </p:nvPr>
        </p:nvSpPr>
        <p:spPr>
          <a:xfrm>
            <a:off x="3023424" y="142043"/>
            <a:ext cx="21348701" cy="3381284"/>
          </a:xfrm>
          <a:prstGeom prst="rect">
            <a:avLst/>
          </a:prstGeom>
        </p:spPr>
        <p:txBody>
          <a:bodyPr/>
          <a:lstStyle/>
          <a:p>
            <a:pPr lvl="1" algn="l">
              <a:defRPr sz="85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การเพิ่มแหล่งข้อมูลที่เป็นเว็บไซต์ (URL)</a:t>
            </a:r>
          </a:p>
        </p:txBody>
      </p:sp>
      <p:sp>
        <p:nvSpPr>
          <p:cNvPr id="342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3" name="ในกรณี ผู้สอนต้องการแนะนำแหล่งข้อมูล ระบบงานภายในองค์กรตนเอง ให้ผู้ใช้เข้ามาเรียนรู้ศึกษาเพิ่มเติม สามารถทำได้โดยการเพิ่มแหล่งข้อมูล เป็นเว็บไซต์ผ่านทาง URL (Uniform Resource Locator) โดยมีขั้นตอนดังนี้"/>
          <p:cNvSpPr txBox="1"/>
          <p:nvPr/>
        </p:nvSpPr>
        <p:spPr>
          <a:xfrm>
            <a:off x="2294370" y="2814929"/>
            <a:ext cx="19795260" cy="124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22272B"/>
                </a:solidFill>
              </a:defRPr>
            </a:lvl1pPr>
          </a:lstStyle>
          <a:p>
            <a:pPr/>
            <a:r>
              <a:t>           ในกรณี ผู้สอนต้องการแนะนำแหล่งข้อมูล ระบบงานภายในองค์กรตนเอง ให้ผู้ใช้เข้ามาเรียนรู้ศึกษาเพิ่มเติม สามารถทำได้โดยการเพิ่มแหล่งข้อมูล เป็นเว็บไซต์ผ่านทาง URL (Uniform Resource Locator) โดยมีขั้นตอนดังนี้</a:t>
            </a:r>
          </a:p>
        </p:txBody>
      </p:sp>
      <p:sp>
        <p:nvSpPr>
          <p:cNvPr id="344" name="1. คลิกเลือกแหล่งข้อมูลเป็น  URL…"/>
          <p:cNvSpPr txBox="1"/>
          <p:nvPr/>
        </p:nvSpPr>
        <p:spPr>
          <a:xfrm>
            <a:off x="1123332" y="4921032"/>
            <a:ext cx="7499234" cy="6277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lvl="1" indent="0">
              <a:defRPr b="0">
                <a:solidFill>
                  <a:srgbClr val="22272B"/>
                </a:solidFill>
              </a:defRPr>
            </a:pPr>
            <a:r>
              <a:rPr b="1"/>
              <a:t>1. </a:t>
            </a:r>
            <a:r>
              <a:t>คลิกเลือกแหล่งข้อมูลเป็น  URL</a:t>
            </a:r>
          </a:p>
          <a:p>
            <a:pPr lvl="1" indent="0">
              <a:defRPr b="0">
                <a:solidFill>
                  <a:srgbClr val="22272B"/>
                </a:solidFill>
              </a:defRPr>
            </a:pPr>
            <a:r>
              <a:rPr b="1"/>
              <a:t>2.</a:t>
            </a:r>
            <a:r>
              <a:t> พิมพ์รายละเอียดแหล่งข้อมูลเว็บไซต์ที่ต้องการ เสร็จแล้วคลิกปุ่ม </a:t>
            </a:r>
            <a:r>
              <a:rPr b="1"/>
              <a:t>บันทึกและกลับไปยังรายวิชา</a:t>
            </a:r>
          </a:p>
          <a:p>
            <a:pPr lvl="2" indent="0">
              <a:defRPr b="0">
                <a:solidFill>
                  <a:srgbClr val="22272B"/>
                </a:solidFill>
              </a:defRPr>
            </a:pPr>
            <a:r>
              <a:t>   </a:t>
            </a:r>
            <a:r>
              <a:rPr b="1"/>
              <a:t>- ชื่อ: </a:t>
            </a:r>
            <a:r>
              <a:t>พิมพ์ข้อความที่ต้องการให้แสดงบนรายวิชา</a:t>
            </a:r>
          </a:p>
          <a:p>
            <a:pPr lvl="2" indent="0">
              <a:defRPr b="0">
                <a:solidFill>
                  <a:srgbClr val="22272B"/>
                </a:solidFill>
              </a:defRPr>
            </a:pPr>
            <a:r>
              <a:t>   </a:t>
            </a:r>
            <a:r>
              <a:rPr b="1"/>
              <a:t>- External URL:</a:t>
            </a:r>
            <a:r>
              <a:t> กำหนดแหล่งที่อยู่เว็บไซต์ที่ต้องการ</a:t>
            </a:r>
          </a:p>
          <a:p>
            <a:pPr lvl="2" indent="0">
              <a:defRPr b="0">
                <a:solidFill>
                  <a:srgbClr val="22272B"/>
                </a:solidFill>
              </a:defRPr>
            </a:pPr>
            <a:r>
              <a:t>   </a:t>
            </a:r>
            <a:r>
              <a:rPr b="1"/>
              <a:t>- คำอธิบาย</a:t>
            </a:r>
            <a:r>
              <a:t>: กำหนดคำอธิบายเว็บไซต์/ระบบงาน</a:t>
            </a:r>
          </a:p>
          <a:p>
            <a:pPr lvl="2" indent="0">
              <a:defRPr b="0">
                <a:solidFill>
                  <a:srgbClr val="22272B"/>
                </a:solidFill>
              </a:defRPr>
            </a:pPr>
            <a:r>
              <a:t>  </a:t>
            </a:r>
            <a:r>
              <a:rPr b="1"/>
              <a:t> - การแสดงผล:</a:t>
            </a:r>
            <a:r>
              <a:t> กำหนดวิธีการแสดงเว็บไซต์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t>             - อัตโนมัติ: ตามที่ระบบตั้งค่าไว้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t>             - Embed: แบบฝังในบทเรียน (แนะนำให้เลือกวิธีนี้)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t>             - เปิด: แสดงในเพจใหม่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t>             - ในป๊อปอัพ: เปิดหน้าต่างใหม่ขนาดเล็ก</a:t>
            </a:r>
          </a:p>
        </p:txBody>
      </p:sp>
      <p:grpSp>
        <p:nvGrpSpPr>
          <p:cNvPr id="347" name="Image"/>
          <p:cNvGrpSpPr/>
          <p:nvPr/>
        </p:nvGrpSpPr>
        <p:grpSpPr>
          <a:xfrm>
            <a:off x="8457589" y="6591452"/>
            <a:ext cx="3941951" cy="5791204"/>
            <a:chOff x="0" y="0"/>
            <a:chExt cx="3941950" cy="5791203"/>
          </a:xfrm>
        </p:grpSpPr>
        <p:pic>
          <p:nvPicPr>
            <p:cNvPr id="34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3687951" cy="54610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5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941951" cy="5791204"/>
            </a:xfrm>
            <a:prstGeom prst="rect">
              <a:avLst/>
            </a:prstGeom>
            <a:effectLst/>
          </p:spPr>
        </p:pic>
      </p:grpSp>
      <p:grpSp>
        <p:nvGrpSpPr>
          <p:cNvPr id="350" name="Image"/>
          <p:cNvGrpSpPr/>
          <p:nvPr/>
        </p:nvGrpSpPr>
        <p:grpSpPr>
          <a:xfrm>
            <a:off x="13030201" y="4335591"/>
            <a:ext cx="10560491" cy="8052727"/>
            <a:chOff x="0" y="0"/>
            <a:chExt cx="10560489" cy="8052726"/>
          </a:xfrm>
        </p:grpSpPr>
        <p:pic>
          <p:nvPicPr>
            <p:cNvPr id="349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0306490" cy="77225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8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0560490" cy="8052727"/>
            </a:xfrm>
            <a:prstGeom prst="rect">
              <a:avLst/>
            </a:prstGeom>
            <a:effectLst/>
          </p:spPr>
        </p:pic>
      </p:grpSp>
      <p:sp>
        <p:nvSpPr>
          <p:cNvPr id="351" name="Line"/>
          <p:cNvSpPr/>
          <p:nvPr/>
        </p:nvSpPr>
        <p:spPr>
          <a:xfrm flipV="1">
            <a:off x="7390283" y="11206124"/>
            <a:ext cx="1217531" cy="87795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52" name="Group"/>
          <p:cNvSpPr/>
          <p:nvPr/>
        </p:nvSpPr>
        <p:spPr>
          <a:xfrm>
            <a:off x="7137389" y="11655774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53" name="Line"/>
          <p:cNvSpPr/>
          <p:nvPr/>
        </p:nvSpPr>
        <p:spPr>
          <a:xfrm flipV="1">
            <a:off x="14785048" y="10750210"/>
            <a:ext cx="1559200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54" name="Group"/>
          <p:cNvSpPr/>
          <p:nvPr/>
        </p:nvSpPr>
        <p:spPr>
          <a:xfrm>
            <a:off x="14532153" y="10321909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Image"/>
          <p:cNvGrpSpPr/>
          <p:nvPr/>
        </p:nvGrpSpPr>
        <p:grpSpPr>
          <a:xfrm>
            <a:off x="2087711" y="5341189"/>
            <a:ext cx="11065119" cy="7395376"/>
            <a:chOff x="0" y="0"/>
            <a:chExt cx="11065117" cy="7395374"/>
          </a:xfrm>
        </p:grpSpPr>
        <p:pic>
          <p:nvPicPr>
            <p:cNvPr id="357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916" t="0" r="0" b="0"/>
            <a:stretch>
              <a:fillRect/>
            </a:stretch>
          </p:blipFill>
          <p:spPr>
            <a:xfrm>
              <a:off x="126999" y="88900"/>
              <a:ext cx="10811118" cy="70651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6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1065119" cy="7395376"/>
            </a:xfrm>
            <a:prstGeom prst="rect">
              <a:avLst/>
            </a:prstGeom>
            <a:effectLst/>
          </p:spPr>
        </p:pic>
      </p:grpSp>
      <p:sp>
        <p:nvSpPr>
          <p:cNvPr id="359" name="การเพิ่มแหล่งข้อมูลที่เป็นเว็บไซต์ (URL) (ต่อ)"/>
          <p:cNvSpPr txBox="1"/>
          <p:nvPr>
            <p:ph type="title"/>
          </p:nvPr>
        </p:nvSpPr>
        <p:spPr>
          <a:xfrm>
            <a:off x="3023424" y="142043"/>
            <a:ext cx="21348701" cy="3381284"/>
          </a:xfrm>
          <a:prstGeom prst="rect">
            <a:avLst/>
          </a:prstGeom>
        </p:spPr>
        <p:txBody>
          <a:bodyPr/>
          <a:lstStyle/>
          <a:p>
            <a:pPr lvl="1" algn="l">
              <a:defRPr sz="85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การเพิ่มแหล่งข้อมูลที่เป็นเว็บไซต์ (URL) (ต่อ)</a:t>
            </a:r>
          </a:p>
        </p:txBody>
      </p:sp>
      <p:sp>
        <p:nvSpPr>
          <p:cNvPr id="360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1" name="3. คลิกปุ่ม บันทึกและกลับไปยังรายวิชา จะปรากฏหน้าต่างดังรูป…"/>
          <p:cNvSpPr txBox="1"/>
          <p:nvPr/>
        </p:nvSpPr>
        <p:spPr>
          <a:xfrm>
            <a:off x="2223186" y="2933023"/>
            <a:ext cx="7499234" cy="180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3.</a:t>
            </a:r>
            <a:r>
              <a:t> คลิกปุ่ม </a:t>
            </a:r>
            <a:r>
              <a:rPr b="1"/>
              <a:t>บันทึกและกลับไปยังรายวิชา</a:t>
            </a:r>
            <a:r>
              <a:t> จะปรากฏหน้าต่างดังรูป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4.</a:t>
            </a:r>
            <a:r>
              <a:t> คลิกที่ปุ่ม </a:t>
            </a:r>
            <a:r>
              <a:rPr b="1"/>
              <a:t>ปิดการแก้ไขหน้านี้ </a:t>
            </a:r>
            <a:r>
              <a:t>แล้วคลิกที่ข้อความชื่อที่ระบุ (URL) จะปรากฏ หน้าต่างป็อบอัพ ดังรูป</a:t>
            </a:r>
          </a:p>
        </p:txBody>
      </p:sp>
      <p:sp>
        <p:nvSpPr>
          <p:cNvPr id="362" name="Line"/>
          <p:cNvSpPr/>
          <p:nvPr/>
        </p:nvSpPr>
        <p:spPr>
          <a:xfrm flipV="1">
            <a:off x="6313830" y="11657328"/>
            <a:ext cx="894276" cy="115218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63" name="Group"/>
          <p:cNvSpPr/>
          <p:nvPr/>
        </p:nvSpPr>
        <p:spPr>
          <a:xfrm>
            <a:off x="6060937" y="12381210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grpSp>
        <p:nvGrpSpPr>
          <p:cNvPr id="366" name="Image"/>
          <p:cNvGrpSpPr/>
          <p:nvPr/>
        </p:nvGrpSpPr>
        <p:grpSpPr>
          <a:xfrm>
            <a:off x="13577279" y="3160890"/>
            <a:ext cx="9999162" cy="9475220"/>
            <a:chOff x="0" y="0"/>
            <a:chExt cx="9999160" cy="9475219"/>
          </a:xfrm>
        </p:grpSpPr>
        <p:pic>
          <p:nvPicPr>
            <p:cNvPr id="365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9745161" cy="91450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4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999161" cy="9475220"/>
            </a:xfrm>
            <a:prstGeom prst="rect">
              <a:avLst/>
            </a:prstGeom>
            <a:effectLst/>
          </p:spPr>
        </p:pic>
      </p:grpSp>
      <p:sp>
        <p:nvSpPr>
          <p:cNvPr id="367" name="Line"/>
          <p:cNvSpPr/>
          <p:nvPr/>
        </p:nvSpPr>
        <p:spPr>
          <a:xfrm flipV="1">
            <a:off x="14948856" y="8888953"/>
            <a:ext cx="1217308" cy="90181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b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68" name="Group"/>
          <p:cNvSpPr/>
          <p:nvPr/>
        </p:nvSpPr>
        <p:spPr>
          <a:xfrm>
            <a:off x="14695961" y="9362461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EF581D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300" u="none" kumimoji="0" normalizeH="0">
            <a:ln>
              <a:noFill/>
            </a:ln>
            <a:solidFill>
              <a:srgbClr val="EF581D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300" u="none" kumimoji="0" normalizeH="0">
            <a:ln>
              <a:noFill/>
            </a:ln>
            <a:solidFill>
              <a:srgbClr val="EF581D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