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แหล่งข้อมูลในรูปแบบหนังสือ (Book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การเพิ่มแหล่งข้อมูลในรูปแบบหนังสือ (Book)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ในกรณีนี้ต้องการสร้างแหล่งข้อมูล ในรูปแบบหนังสือเป็นบทๆ หรือเป็นเรื่องๆ เป็นลำดับขั้นตอน สามารถเพิ่มโดยใช้แหล่งข้อมูลแบบหนังสือ หรือ Book โดยมีขั้นตอนการเพิ่มแหล่งข้อมูลดังต่อไปนี้"/>
          <p:cNvSpPr txBox="1"/>
          <p:nvPr/>
        </p:nvSpPr>
        <p:spPr>
          <a:xfrm>
            <a:off x="1768143" y="2885132"/>
            <a:ext cx="22266274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pPr/>
            <a:r>
              <a:t>ในกรณีนี้ต้องการสร้างแหล่งข้อมูล ในรูปแบบหนังสือเป็นบทๆ หรือเป็นเรื่องๆ เป็นลำดับขั้นตอน สามารถเพิ่มโดยใช้แหล่งข้อมูลแบบหนังสือ หรือ Book โดยมีขั้นตอนการเพิ่มแหล่งข้อมูลดังต่อไปนี้</a:t>
            </a:r>
          </a:p>
        </p:txBody>
      </p:sp>
      <p:sp>
        <p:nvSpPr>
          <p:cNvPr id="344" name="1. คลิกเลือกแหล่งข้อมูลเป็น Book…"/>
          <p:cNvSpPr txBox="1"/>
          <p:nvPr/>
        </p:nvSpPr>
        <p:spPr>
          <a:xfrm>
            <a:off x="1953425" y="4572430"/>
            <a:ext cx="11365816" cy="571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lvl="1" indent="0">
              <a:defRPr b="0">
                <a:solidFill>
                  <a:srgbClr val="22272B"/>
                </a:solidFill>
              </a:defRPr>
            </a:pPr>
            <a:r>
              <a:rPr b="1"/>
              <a:t>1. </a:t>
            </a:r>
            <a:r>
              <a:t>คลิกเลือกแหล่งข้อมูลเป็น</a:t>
            </a:r>
            <a:r>
              <a:rPr b="1"/>
              <a:t> Book</a:t>
            </a:r>
            <a:endParaRPr b="1"/>
          </a:p>
          <a:p>
            <a:pPr lvl="1" indent="0">
              <a:defRPr b="0">
                <a:solidFill>
                  <a:srgbClr val="22272B"/>
                </a:solidFill>
              </a:defRPr>
            </a:pPr>
            <a:r>
              <a:rPr b="1"/>
              <a:t>2. </a:t>
            </a:r>
            <a:r>
              <a:t>กำหนดรายละเอียดหนังสือตามต้องการ เสร็จแล้วคลิกปุ่ม </a:t>
            </a:r>
            <a:r>
              <a:rPr b="1"/>
              <a:t>บันทึกและกลับไปยังรายวิชา</a:t>
            </a:r>
            <a:br>
              <a:rPr b="1"/>
            </a:br>
            <a:r>
              <a:rPr b="1"/>
              <a:t>      - ชื่อ: </a:t>
            </a:r>
            <a:r>
              <a:t>ชื่อหนังสือ</a:t>
            </a:r>
          </a:p>
          <a:p>
            <a:pPr lvl="2" marL="810259" indent="-179704" defTabSz="457200">
              <a:tabLst>
                <a:tab pos="3911600" algn="l"/>
              </a:tabLst>
              <a:defRPr b="0">
                <a:solidFill>
                  <a:srgbClr val="22272B"/>
                </a:solidFill>
              </a:defRPr>
            </a:pPr>
            <a:r>
              <a:rPr b="1"/>
              <a:t>- คำอธิบาย:</a:t>
            </a:r>
            <a:r>
              <a:t> คำอธิบายหนังสืออย่างย่อ</a:t>
            </a:r>
          </a:p>
          <a:p>
            <a:pPr lvl="2" marL="810259" indent="-179704" defTabSz="457200">
              <a:tabLst>
                <a:tab pos="3911600" algn="l"/>
              </a:tabLst>
              <a:defRPr b="0">
                <a:solidFill>
                  <a:srgbClr val="22272B"/>
                </a:solidFill>
              </a:defRPr>
            </a:pPr>
            <a:r>
              <a:rPr b="1"/>
              <a:t>- แสดงคำอธิบายในหน้ารายวิชา:</a:t>
            </a:r>
            <a:r>
              <a:t> ต้องการแสดงรายละเอียดหนังสือหรือไม่</a:t>
            </a:r>
          </a:p>
          <a:p>
            <a:pPr lvl="2" marL="810259" indent="-179704" defTabSz="457200">
              <a:tabLst>
                <a:tab pos="3911600" algn="l"/>
              </a:tabLst>
              <a:defRPr b="0">
                <a:solidFill>
                  <a:srgbClr val="22272B"/>
                </a:solidFill>
              </a:defRPr>
            </a:pPr>
            <a:r>
              <a:rPr b="1"/>
              <a:t>- Chapter formatting:</a:t>
            </a:r>
            <a:r>
              <a:t> รูปแบบการแสดงบท</a:t>
            </a:r>
          </a:p>
          <a:p>
            <a:pPr indent="270509" defTabSz="457200">
              <a:tabLst>
                <a:tab pos="3911600" algn="l"/>
              </a:tabLst>
              <a:defRPr b="0">
                <a:solidFill>
                  <a:srgbClr val="22272B"/>
                </a:solidFill>
              </a:defRPr>
            </a:pPr>
            <a:r>
              <a:t>             - None: ไม่กำหนด </a:t>
            </a:r>
          </a:p>
          <a:p>
            <a:pPr indent="270509" defTabSz="457200">
              <a:tabLst>
                <a:tab pos="3911600" algn="l"/>
              </a:tabLst>
              <a:defRPr b="0">
                <a:solidFill>
                  <a:srgbClr val="22272B"/>
                </a:solidFill>
              </a:defRPr>
            </a:pPr>
            <a:r>
              <a:t>             - Number: แสดงแบบตัวเลข</a:t>
            </a:r>
          </a:p>
          <a:p>
            <a:pPr indent="270509" defTabSz="457200">
              <a:tabLst>
                <a:tab pos="3911600" algn="l"/>
              </a:tabLst>
              <a:defRPr b="0">
                <a:solidFill>
                  <a:srgbClr val="22272B"/>
                </a:solidFill>
              </a:defRPr>
            </a:pPr>
            <a:r>
              <a:t>             - Bullets: แสดงว่าสัญลักษณ์</a:t>
            </a:r>
          </a:p>
          <a:p>
            <a:pPr indent="270509" defTabSz="457200">
              <a:tabLst>
                <a:tab pos="3911600" algn="l"/>
              </a:tabLst>
              <a:defRPr b="0">
                <a:solidFill>
                  <a:srgbClr val="22272B"/>
                </a:solidFill>
              </a:defRPr>
            </a:pPr>
            <a:r>
              <a:t>             - Indented: แสดงว่าช่องว่าง</a:t>
            </a:r>
          </a:p>
        </p:txBody>
      </p:sp>
      <p:grpSp>
        <p:nvGrpSpPr>
          <p:cNvPr id="347" name="Image"/>
          <p:cNvGrpSpPr/>
          <p:nvPr/>
        </p:nvGrpSpPr>
        <p:grpSpPr>
          <a:xfrm>
            <a:off x="9728189" y="7631615"/>
            <a:ext cx="3591052" cy="5201940"/>
            <a:chOff x="0" y="0"/>
            <a:chExt cx="3591051" cy="5201938"/>
          </a:xfrm>
        </p:grpSpPr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337052" cy="48717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91052" cy="5201939"/>
            </a:xfrm>
            <a:prstGeom prst="rect">
              <a:avLst/>
            </a:prstGeom>
            <a:effectLst/>
          </p:spPr>
        </p:pic>
      </p:grpSp>
      <p:grpSp>
        <p:nvGrpSpPr>
          <p:cNvPr id="350" name="Image"/>
          <p:cNvGrpSpPr/>
          <p:nvPr/>
        </p:nvGrpSpPr>
        <p:grpSpPr>
          <a:xfrm>
            <a:off x="13962673" y="3772558"/>
            <a:ext cx="9677390" cy="9064837"/>
            <a:chOff x="0" y="0"/>
            <a:chExt cx="9677389" cy="9064836"/>
          </a:xfrm>
        </p:grpSpPr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423390" cy="87346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677390" cy="9064837"/>
            </a:xfrm>
            <a:prstGeom prst="rect">
              <a:avLst/>
            </a:prstGeom>
            <a:effectLst/>
          </p:spPr>
        </p:pic>
      </p:grpSp>
      <p:sp>
        <p:nvSpPr>
          <p:cNvPr id="351" name="Line"/>
          <p:cNvSpPr/>
          <p:nvPr/>
        </p:nvSpPr>
        <p:spPr>
          <a:xfrm flipV="1">
            <a:off x="8465420" y="9158932"/>
            <a:ext cx="1498911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2" name="Group"/>
          <p:cNvSpPr/>
          <p:nvPr/>
        </p:nvSpPr>
        <p:spPr>
          <a:xfrm>
            <a:off x="8212527" y="873063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53" name="Line"/>
          <p:cNvSpPr/>
          <p:nvPr/>
        </p:nvSpPr>
        <p:spPr>
          <a:xfrm flipH="1">
            <a:off x="17758465" y="10867216"/>
            <a:ext cx="2079916" cy="6387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4" name="Group"/>
          <p:cNvSpPr/>
          <p:nvPr/>
        </p:nvSpPr>
        <p:spPr>
          <a:xfrm>
            <a:off x="19585486" y="1043891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การเพิ่มแหล่งข้อมูลในรูปแบบหนังสือ (Book) (ต่อ)"/>
          <p:cNvSpPr txBox="1"/>
          <p:nvPr>
            <p:ph type="title"/>
          </p:nvPr>
        </p:nvSpPr>
        <p:spPr>
          <a:xfrm>
            <a:off x="3163831" y="137559"/>
            <a:ext cx="21348701" cy="3381285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การเพิ่มแหล่งข้อมูลในรูปแบบหนังสือ (Book) (ต่อ)</a:t>
            </a:r>
          </a:p>
        </p:txBody>
      </p:sp>
      <p:sp>
        <p:nvSpPr>
          <p:cNvPr id="35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60" name="Image"/>
          <p:cNvGrpSpPr/>
          <p:nvPr/>
        </p:nvGrpSpPr>
        <p:grpSpPr>
          <a:xfrm>
            <a:off x="3777262" y="7156294"/>
            <a:ext cx="8946751" cy="4103428"/>
            <a:chOff x="0" y="0"/>
            <a:chExt cx="8946749" cy="4103426"/>
          </a:xfrm>
        </p:grpSpPr>
        <p:pic>
          <p:nvPicPr>
            <p:cNvPr id="35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692750" cy="37732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946750" cy="4103427"/>
            </a:xfrm>
            <a:prstGeom prst="rect">
              <a:avLst/>
            </a:prstGeom>
            <a:effectLst/>
          </p:spPr>
        </p:pic>
      </p:grpSp>
      <p:grpSp>
        <p:nvGrpSpPr>
          <p:cNvPr id="363" name="Image"/>
          <p:cNvGrpSpPr/>
          <p:nvPr/>
        </p:nvGrpSpPr>
        <p:grpSpPr>
          <a:xfrm>
            <a:off x="14245046" y="2959282"/>
            <a:ext cx="8946751" cy="9350979"/>
            <a:chOff x="0" y="0"/>
            <a:chExt cx="8946749" cy="9350978"/>
          </a:xfrm>
        </p:grpSpPr>
        <p:pic>
          <p:nvPicPr>
            <p:cNvPr id="36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8692750" cy="90207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1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946750" cy="9350979"/>
            </a:xfrm>
            <a:prstGeom prst="rect">
              <a:avLst/>
            </a:prstGeom>
            <a:effectLst/>
          </p:spPr>
        </p:pic>
      </p:grpSp>
      <p:sp>
        <p:nvSpPr>
          <p:cNvPr id="364" name="3. บันทึกและกลับไปยังรายวิชา จะปรากฏหน้าต่างดังรูป…"/>
          <p:cNvSpPr txBox="1"/>
          <p:nvPr/>
        </p:nvSpPr>
        <p:spPr>
          <a:xfrm>
            <a:off x="2002154" y="3914783"/>
            <a:ext cx="8356301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3.</a:t>
            </a:r>
            <a:r>
              <a:t> </a:t>
            </a:r>
            <a:r>
              <a:rPr b="1"/>
              <a:t>บันทึกและกลับไปยังรายวิชา</a:t>
            </a:r>
            <a:r>
              <a:t> จะปรากฏหน้าต่างดังรูป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4.</a:t>
            </a:r>
            <a:r>
              <a:t> คลิกที่รูปเล่มหนังสือ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5.</a:t>
            </a:r>
            <a:r>
              <a:t> พิมพ์รายละเอียดหนังสือ เสร็จแล้วคลิกที่ปุ่ม</a:t>
            </a:r>
            <a:r>
              <a:rPr b="1"/>
              <a:t> บันทึกการเปลี่ยนแปลง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6.</a:t>
            </a:r>
            <a:r>
              <a:t> คลิกที่ปุ่ม      </a:t>
            </a:r>
            <a:r>
              <a:rPr b="1"/>
              <a:t>Add a new chapter</a:t>
            </a:r>
            <a:r>
              <a:t> เพื่อเพิ่มบทใหม่     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83480" y="5664139"/>
            <a:ext cx="3810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Line"/>
          <p:cNvSpPr/>
          <p:nvPr/>
        </p:nvSpPr>
        <p:spPr>
          <a:xfrm flipV="1">
            <a:off x="2802341" y="9675998"/>
            <a:ext cx="1683379" cy="65299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7" name="Group"/>
          <p:cNvSpPr/>
          <p:nvPr/>
        </p:nvSpPr>
        <p:spPr>
          <a:xfrm>
            <a:off x="2549448" y="9900688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8" name="Line"/>
          <p:cNvSpPr/>
          <p:nvPr/>
        </p:nvSpPr>
        <p:spPr>
          <a:xfrm flipH="1">
            <a:off x="9166972" y="6832241"/>
            <a:ext cx="1030134" cy="103013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9" name="Group"/>
          <p:cNvSpPr/>
          <p:nvPr/>
        </p:nvSpPr>
        <p:spPr>
          <a:xfrm>
            <a:off x="9944212" y="640394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70" name="Line"/>
          <p:cNvSpPr/>
          <p:nvPr/>
        </p:nvSpPr>
        <p:spPr>
          <a:xfrm flipH="1">
            <a:off x="20922152" y="5357968"/>
            <a:ext cx="671315" cy="6713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1" name="Group"/>
          <p:cNvSpPr/>
          <p:nvPr/>
        </p:nvSpPr>
        <p:spPr>
          <a:xfrm>
            <a:off x="21340573" y="492966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การเพิ่มแหล่งข้อมูลในรูปแบบหนังสือ (Book) (ต่อ)"/>
          <p:cNvSpPr txBox="1"/>
          <p:nvPr>
            <p:ph type="title"/>
          </p:nvPr>
        </p:nvSpPr>
        <p:spPr>
          <a:xfrm>
            <a:off x="3234035" y="184361"/>
            <a:ext cx="21348701" cy="3381285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การเพิ่มแหล่งข้อมูลในรูปแบบหนังสือ (Book) (ต่อ)</a:t>
            </a:r>
          </a:p>
        </p:txBody>
      </p:sp>
      <p:sp>
        <p:nvSpPr>
          <p:cNvPr id="37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77" name="Image"/>
          <p:cNvGrpSpPr/>
          <p:nvPr/>
        </p:nvGrpSpPr>
        <p:grpSpPr>
          <a:xfrm>
            <a:off x="12854670" y="2836813"/>
            <a:ext cx="7020331" cy="7528425"/>
            <a:chOff x="0" y="0"/>
            <a:chExt cx="7020329" cy="7528423"/>
          </a:xfrm>
        </p:grpSpPr>
        <p:pic>
          <p:nvPicPr>
            <p:cNvPr id="37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766330" cy="71982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020330" cy="7528424"/>
            </a:xfrm>
            <a:prstGeom prst="rect">
              <a:avLst/>
            </a:prstGeom>
            <a:effectLst/>
          </p:spPr>
        </p:pic>
      </p:grpSp>
      <p:grpSp>
        <p:nvGrpSpPr>
          <p:cNvPr id="380" name="Image"/>
          <p:cNvGrpSpPr/>
          <p:nvPr/>
        </p:nvGrpSpPr>
        <p:grpSpPr>
          <a:xfrm>
            <a:off x="16551552" y="7334435"/>
            <a:ext cx="7493949" cy="5666311"/>
            <a:chOff x="0" y="0"/>
            <a:chExt cx="7493948" cy="5666309"/>
          </a:xfrm>
        </p:grpSpPr>
        <p:pic>
          <p:nvPicPr>
            <p:cNvPr id="37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239949" cy="53361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493949" cy="5666310"/>
            </a:xfrm>
            <a:prstGeom prst="rect">
              <a:avLst/>
            </a:prstGeom>
            <a:effectLst/>
          </p:spPr>
        </p:pic>
      </p:grpSp>
      <p:grpSp>
        <p:nvGrpSpPr>
          <p:cNvPr id="383" name="Group"/>
          <p:cNvGrpSpPr/>
          <p:nvPr/>
        </p:nvGrpSpPr>
        <p:grpSpPr>
          <a:xfrm>
            <a:off x="2284558" y="2962412"/>
            <a:ext cx="7949888" cy="1806703"/>
            <a:chOff x="0" y="0"/>
            <a:chExt cx="7949887" cy="1806702"/>
          </a:xfrm>
        </p:grpSpPr>
        <p:sp>
          <p:nvSpPr>
            <p:cNvPr id="381" name="6. คลิกที่ปุ่ม      Add a new chapter เพื่อเพิ่มบทใหม่…"/>
            <p:cNvSpPr txBox="1"/>
            <p:nvPr/>
          </p:nvSpPr>
          <p:spPr>
            <a:xfrm>
              <a:off x="0" y="0"/>
              <a:ext cx="7949888" cy="1806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>
                <a:defRPr b="0">
                  <a:solidFill>
                    <a:srgbClr val="22272B"/>
                  </a:solidFill>
                </a:defRPr>
              </a:pPr>
              <a:r>
                <a:rPr b="1"/>
                <a:t>6.</a:t>
              </a:r>
              <a:r>
                <a:t> คลิกที่ปุ่ม      </a:t>
              </a:r>
              <a:r>
                <a:rPr b="1"/>
                <a:t>Add a new chapter</a:t>
              </a:r>
              <a:r>
                <a:t> เพื่อเพิ่มบทใหม่     </a:t>
              </a:r>
            </a:p>
            <a:p>
              <a:pPr>
                <a:defRPr b="0">
                  <a:solidFill>
                    <a:srgbClr val="22272B"/>
                  </a:solidFill>
                </a:defRPr>
              </a:pPr>
              <a:r>
                <a:rPr b="1"/>
                <a:t>7.</a:t>
              </a:r>
              <a:r>
                <a:t> พิมพ์หัวข้อบท และเนื้อหาบทที่ต้องการ</a:t>
              </a:r>
            </a:p>
            <a:p>
              <a:pPr>
                <a:defRPr b="0">
                  <a:solidFill>
                    <a:srgbClr val="22272B"/>
                  </a:solidFill>
                </a:defRPr>
              </a:pPr>
              <a:r>
                <a:rPr b="1"/>
                <a:t>8. </a:t>
              </a:r>
              <a:r>
                <a:t>คลิกที่ปุ่ม </a:t>
              </a:r>
              <a:r>
                <a:rPr b="1"/>
                <a:t>บันทึกการเปลี่ยนแปลง </a:t>
              </a:r>
              <a:r>
                <a:t>จะปรากฏหน้าต่างดังรูป</a:t>
              </a:r>
            </a:p>
          </p:txBody>
        </p:sp>
        <p:pic>
          <p:nvPicPr>
            <p:cNvPr id="38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57925" y="87873"/>
              <a:ext cx="381001" cy="41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8" name="Group"/>
          <p:cNvGrpSpPr/>
          <p:nvPr/>
        </p:nvGrpSpPr>
        <p:grpSpPr>
          <a:xfrm>
            <a:off x="1187629" y="5112313"/>
            <a:ext cx="11284138" cy="7285930"/>
            <a:chOff x="-127000" y="0"/>
            <a:chExt cx="11284136" cy="7285928"/>
          </a:xfrm>
        </p:grpSpPr>
        <p:grpSp>
          <p:nvGrpSpPr>
            <p:cNvPr id="386" name="Image"/>
            <p:cNvGrpSpPr/>
            <p:nvPr/>
          </p:nvGrpSpPr>
          <p:grpSpPr>
            <a:xfrm>
              <a:off x="-127000" y="53570"/>
              <a:ext cx="11284137" cy="7232359"/>
              <a:chOff x="0" y="0"/>
              <a:chExt cx="11284136" cy="7232358"/>
            </a:xfrm>
          </p:grpSpPr>
          <p:pic>
            <p:nvPicPr>
              <p:cNvPr id="385" name="Image" descr="Image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1030137" cy="690215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4" name="Image" descr="Image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11284137" cy="7232359"/>
              </a:xfrm>
              <a:prstGeom prst="rect">
                <a:avLst/>
              </a:prstGeom>
              <a:effectLst/>
            </p:spPr>
          </p:pic>
        </p:grpSp>
        <p:pic>
          <p:nvPicPr>
            <p:cNvPr id="387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196" y="0"/>
              <a:ext cx="663328" cy="812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9" name="Line"/>
          <p:cNvSpPr/>
          <p:nvPr/>
        </p:nvSpPr>
        <p:spPr>
          <a:xfrm flipH="1">
            <a:off x="3671250" y="8143409"/>
            <a:ext cx="1" cy="98243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0" name="Group"/>
          <p:cNvSpPr/>
          <p:nvPr/>
        </p:nvSpPr>
        <p:spPr>
          <a:xfrm>
            <a:off x="3326482" y="785500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391" name="Line"/>
          <p:cNvSpPr/>
          <p:nvPr/>
        </p:nvSpPr>
        <p:spPr>
          <a:xfrm>
            <a:off x="13439707" y="5720478"/>
            <a:ext cx="1223225" cy="31995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2" name="Group"/>
          <p:cNvSpPr/>
          <p:nvPr/>
        </p:nvSpPr>
        <p:spPr>
          <a:xfrm>
            <a:off x="13186813" y="529217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393" name="Line"/>
          <p:cNvSpPr/>
          <p:nvPr/>
        </p:nvSpPr>
        <p:spPr>
          <a:xfrm flipH="1">
            <a:off x="22515236" y="6685824"/>
            <a:ext cx="425147" cy="114100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4" name="Group"/>
          <p:cNvSpPr/>
          <p:nvPr/>
        </p:nvSpPr>
        <p:spPr>
          <a:xfrm>
            <a:off x="22687488" y="625752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การเพิ่มแหล่งข้อมูลในรูปแบบหนังสือ (Book) (ต่อ)"/>
          <p:cNvSpPr txBox="1"/>
          <p:nvPr>
            <p:ph type="title"/>
          </p:nvPr>
        </p:nvSpPr>
        <p:spPr>
          <a:xfrm>
            <a:off x="3280837" y="137559"/>
            <a:ext cx="21348701" cy="3381285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การเพิ่มแหล่งข้อมูลในรูปแบบหนังสือ (Book) (ต่อ)</a:t>
            </a:r>
          </a:p>
        </p:txBody>
      </p:sp>
      <p:sp>
        <p:nvSpPr>
          <p:cNvPr id="39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00" name="Image"/>
          <p:cNvGrpSpPr/>
          <p:nvPr/>
        </p:nvGrpSpPr>
        <p:grpSpPr>
          <a:xfrm>
            <a:off x="4017550" y="5948498"/>
            <a:ext cx="5698243" cy="4952049"/>
            <a:chOff x="0" y="0"/>
            <a:chExt cx="5698241" cy="4952048"/>
          </a:xfrm>
        </p:grpSpPr>
        <p:pic>
          <p:nvPicPr>
            <p:cNvPr id="39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444242" cy="46218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98242" cy="4952049"/>
            </a:xfrm>
            <a:prstGeom prst="rect">
              <a:avLst/>
            </a:prstGeom>
            <a:effectLst/>
          </p:spPr>
        </p:pic>
      </p:grpSp>
      <p:grpSp>
        <p:nvGrpSpPr>
          <p:cNvPr id="403" name="Image"/>
          <p:cNvGrpSpPr/>
          <p:nvPr/>
        </p:nvGrpSpPr>
        <p:grpSpPr>
          <a:xfrm>
            <a:off x="13298264" y="2851557"/>
            <a:ext cx="10054145" cy="9932696"/>
            <a:chOff x="0" y="0"/>
            <a:chExt cx="10054144" cy="9932694"/>
          </a:xfrm>
        </p:grpSpPr>
        <p:pic>
          <p:nvPicPr>
            <p:cNvPr id="40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800145" cy="96024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1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054145" cy="9932695"/>
            </a:xfrm>
            <a:prstGeom prst="rect">
              <a:avLst/>
            </a:prstGeom>
            <a:effectLst/>
          </p:spPr>
        </p:pic>
      </p:grpSp>
      <p:grpSp>
        <p:nvGrpSpPr>
          <p:cNvPr id="406" name="Group"/>
          <p:cNvGrpSpPr/>
          <p:nvPr/>
        </p:nvGrpSpPr>
        <p:grpSpPr>
          <a:xfrm>
            <a:off x="1962482" y="3443498"/>
            <a:ext cx="10623031" cy="1806704"/>
            <a:chOff x="0" y="0"/>
            <a:chExt cx="10623029" cy="1806702"/>
          </a:xfrm>
        </p:grpSpPr>
        <p:sp>
          <p:nvSpPr>
            <p:cNvPr id="404" name="9. กรณีต้องการหัวข้อย่อยในบทเรียน สามารถทำได้โดยการเพิ่มบทในบทเรียนที่ต้องการ ที่ Table of contents คลิกที่เครื่องหมาย     (Add new chapter)…"/>
            <p:cNvSpPr txBox="1"/>
            <p:nvPr/>
          </p:nvSpPr>
          <p:spPr>
            <a:xfrm>
              <a:off x="0" y="0"/>
              <a:ext cx="10623030" cy="1806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>
                <a:defRPr b="0">
                  <a:solidFill>
                    <a:srgbClr val="22272B"/>
                  </a:solidFill>
                </a:defRPr>
              </a:pPr>
              <a:r>
                <a:rPr b="1"/>
                <a:t>9.</a:t>
              </a:r>
              <a:r>
                <a:t> กรณีต้องการหัวข้อย่อยในบทเรียน สามารถทำได้โดยการเพิ่มบทในบทเรียนที่ต้องการ ที่ Table of contents คลิกที่เครื่องหมาย     (Add new chapter) </a:t>
              </a:r>
            </a:p>
            <a:p>
              <a:pPr>
                <a:defRPr b="0">
                  <a:solidFill>
                    <a:srgbClr val="22272B"/>
                  </a:solidFill>
                </a:defRPr>
              </a:pPr>
              <a:r>
                <a:rPr b="1"/>
                <a:t>10. </a:t>
              </a:r>
              <a:r>
                <a:t>คลิกที่ </a:t>
              </a:r>
              <a:r>
                <a:rPr b="1"/>
                <a:t>Subchapter</a:t>
              </a:r>
              <a:r>
                <a:t> หัวข้อย่อยภายในบท เสร็จแล้วคลิกที่ปุ่มบันทึกการเปลี่ยนแปลง</a:t>
              </a:r>
            </a:p>
          </p:txBody>
        </p:sp>
        <p:pic>
          <p:nvPicPr>
            <p:cNvPr id="40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67664" y="685206"/>
              <a:ext cx="420132" cy="436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7" name="Line"/>
          <p:cNvSpPr/>
          <p:nvPr/>
        </p:nvSpPr>
        <p:spPr>
          <a:xfrm flipV="1">
            <a:off x="7645488" y="10156999"/>
            <a:ext cx="1041618" cy="126484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8" name="Group"/>
          <p:cNvSpPr/>
          <p:nvPr/>
        </p:nvSpPr>
        <p:spPr>
          <a:xfrm>
            <a:off x="7392596" y="10993538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409" name="Line"/>
          <p:cNvSpPr/>
          <p:nvPr/>
        </p:nvSpPr>
        <p:spPr>
          <a:xfrm flipH="1" flipV="1">
            <a:off x="15909783" y="5406627"/>
            <a:ext cx="2274688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0" name="Group"/>
          <p:cNvSpPr/>
          <p:nvPr/>
        </p:nvSpPr>
        <p:spPr>
          <a:xfrm>
            <a:off x="18033899" y="507667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การเพิ่มแหล่งข้อมูลในรูปแบบหนังสือ (Book) (ต่อ)"/>
          <p:cNvSpPr txBox="1"/>
          <p:nvPr>
            <p:ph type="title"/>
          </p:nvPr>
        </p:nvSpPr>
        <p:spPr>
          <a:xfrm>
            <a:off x="3234035" y="231164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การเพิ่มแหล่งข้อมูลในรูปแบบหนังสือ (Book) (ต่อ)</a:t>
            </a:r>
          </a:p>
        </p:txBody>
      </p:sp>
      <p:sp>
        <p:nvSpPr>
          <p:cNvPr id="413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4" name="11. แสดงหัวข้อย่อยที่สร้างเสร็จแล้ว…"/>
          <p:cNvSpPr txBox="1"/>
          <p:nvPr/>
        </p:nvSpPr>
        <p:spPr>
          <a:xfrm>
            <a:off x="1821610" y="3691963"/>
            <a:ext cx="10485961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11. </a:t>
            </a:r>
            <a:r>
              <a:t>แสดงหัวข้อย่อยที่สร้างเสร็จแล้ว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12.</a:t>
            </a:r>
            <a:r>
              <a:t> แล้วคลิกที่ปุ่ม </a:t>
            </a:r>
            <a:r>
              <a:rPr b="1"/>
              <a:t>ปิดการแก้ไขหน้านี้</a:t>
            </a:r>
            <a:r>
              <a:t> ทดสอบคลิกดูหนังสือที่สร้างเสร็จเรียบร้อยแล้ว</a:t>
            </a:r>
          </a:p>
        </p:txBody>
      </p:sp>
      <p:grpSp>
        <p:nvGrpSpPr>
          <p:cNvPr id="417" name="Image"/>
          <p:cNvGrpSpPr/>
          <p:nvPr/>
        </p:nvGrpSpPr>
        <p:grpSpPr>
          <a:xfrm>
            <a:off x="4136739" y="5668848"/>
            <a:ext cx="5855703" cy="6067584"/>
            <a:chOff x="0" y="0"/>
            <a:chExt cx="5855701" cy="6067583"/>
          </a:xfrm>
        </p:grpSpPr>
        <p:pic>
          <p:nvPicPr>
            <p:cNvPr id="41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601702" cy="57373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55702" cy="6067584"/>
            </a:xfrm>
            <a:prstGeom prst="rect">
              <a:avLst/>
            </a:prstGeom>
            <a:effectLst/>
          </p:spPr>
        </p:pic>
      </p:grpSp>
      <p:sp>
        <p:nvSpPr>
          <p:cNvPr id="418" name="Line"/>
          <p:cNvSpPr/>
          <p:nvPr/>
        </p:nvSpPr>
        <p:spPr>
          <a:xfrm flipV="1">
            <a:off x="5921229" y="10504968"/>
            <a:ext cx="663796" cy="146698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9" name="Group"/>
          <p:cNvSpPr/>
          <p:nvPr/>
        </p:nvSpPr>
        <p:spPr>
          <a:xfrm>
            <a:off x="5751018" y="1185955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420" name="Line"/>
          <p:cNvSpPr/>
          <p:nvPr/>
        </p:nvSpPr>
        <p:spPr>
          <a:xfrm flipV="1">
            <a:off x="12277812" y="6103452"/>
            <a:ext cx="1536000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1" name="Group"/>
          <p:cNvSpPr/>
          <p:nvPr/>
        </p:nvSpPr>
        <p:spPr>
          <a:xfrm>
            <a:off x="11834531" y="581657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12</a:t>
            </a:r>
          </a:p>
        </p:txBody>
      </p:sp>
      <p:grpSp>
        <p:nvGrpSpPr>
          <p:cNvPr id="426" name="Group"/>
          <p:cNvGrpSpPr/>
          <p:nvPr/>
        </p:nvGrpSpPr>
        <p:grpSpPr>
          <a:xfrm>
            <a:off x="13335689" y="2797948"/>
            <a:ext cx="9965350" cy="10282078"/>
            <a:chOff x="-127000" y="-13242"/>
            <a:chExt cx="9965348" cy="10282076"/>
          </a:xfrm>
        </p:grpSpPr>
        <p:grpSp>
          <p:nvGrpSpPr>
            <p:cNvPr id="424" name="Image"/>
            <p:cNvGrpSpPr/>
            <p:nvPr/>
          </p:nvGrpSpPr>
          <p:grpSpPr>
            <a:xfrm>
              <a:off x="-127000" y="-13243"/>
              <a:ext cx="9965349" cy="10282077"/>
              <a:chOff x="0" y="0"/>
              <a:chExt cx="9965348" cy="10282076"/>
            </a:xfrm>
          </p:grpSpPr>
          <p:pic>
            <p:nvPicPr>
              <p:cNvPr id="423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711349" cy="995187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22" name="Image" descr="Imag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9965349" cy="10282077"/>
              </a:xfrm>
              <a:prstGeom prst="rect">
                <a:avLst/>
              </a:prstGeom>
              <a:effectLst/>
            </p:spPr>
          </p:pic>
        </p:grpSp>
        <p:pic>
          <p:nvPicPr>
            <p:cNvPr id="42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140" t="0" r="0" b="15319"/>
            <a:stretch>
              <a:fillRect/>
            </a:stretch>
          </p:blipFill>
          <p:spPr>
            <a:xfrm>
              <a:off x="71641" y="0"/>
              <a:ext cx="748062" cy="6849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