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1pPr>
    <a:lvl2pPr marL="0" marR="0" indent="228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2pPr>
    <a:lvl3pPr marL="0" marR="0" indent="457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3pPr>
    <a:lvl4pPr marL="0" marR="0" indent="685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4pPr>
    <a:lvl5pPr marL="0" marR="0" indent="9144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5pPr>
    <a:lvl6pPr marL="0" marR="0" indent="11430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6pPr>
    <a:lvl7pPr marL="0" marR="0" indent="1371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7pPr>
    <a:lvl8pPr marL="0" marR="0" indent="1600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8pPr>
    <a:lvl9pPr marL="0" marR="0" indent="1828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solidFill>
            <a:srgbClr val="ECF8F5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72"/>
  </p:normalViewPr>
  <p:slideViewPr>
    <p:cSldViewPr snapToGrid="0" snapToObjects="1">
      <p:cViewPr varScale="1">
        <p:scale>
          <a:sx n="50" d="100"/>
          <a:sy n="50" d="100"/>
        </p:scale>
        <p:origin x="2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6.8402400000000002E-2"/>
          <c:y val="5.0658700000000001E-2"/>
          <c:w val="0.91313900000000003"/>
          <c:h val="0.8649090000000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EF8F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3E-2D40-8956-BCE38DD7972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1C2C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3E-2D40-8956-BCE38DD79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799293"/>
            </a:solidFill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799293"/>
                </a:solidFill>
                <a:latin typeface="Gill Sans Light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799293"/>
                </a:solidFill>
                <a:latin typeface="Gill Sans Light"/>
              </a:defRPr>
            </a:pPr>
            <a:endParaRPr lang="en-US"/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4203-894D-A37C-D56BC122A045}"/>
              </c:ext>
            </c:extLst>
          </c:dPt>
          <c:dPt>
            <c:idx val="1"/>
            <c:bubble3D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03-894D-A37C-D56BC122A045}"/>
              </c:ext>
            </c:extLst>
          </c:dPt>
          <c:dPt>
            <c:idx val="2"/>
            <c:bubble3D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4203-894D-A37C-D56BC122A045}"/>
              </c:ext>
            </c:extLst>
          </c:dPt>
          <c:dPt>
            <c:idx val="3"/>
            <c:bubble3D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4203-894D-A37C-D56BC122A045}"/>
              </c:ext>
            </c:extLst>
          </c:dPt>
          <c:dPt>
            <c:idx val="4"/>
            <c:bubble3D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4203-894D-A37C-D56BC122A045}"/>
              </c:ext>
            </c:extLst>
          </c:dPt>
          <c:dPt>
            <c:idx val="5"/>
            <c:bubble3D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4203-894D-A37C-D56BC122A045}"/>
              </c:ext>
            </c:extLst>
          </c:dPt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91</c:v>
                </c:pt>
                <c:pt idx="1">
                  <c:v>76</c:v>
                </c:pt>
                <c:pt idx="2">
                  <c:v>28</c:v>
                </c:pt>
                <c:pt idx="3">
                  <c:v>26</c:v>
                </c:pt>
                <c:pt idx="4">
                  <c:v>21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03-894D-A37C-D56BC122A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EBD-C541-B9E2-DA1E3659A3E9}"/>
              </c:ext>
            </c:extLst>
          </c:dPt>
          <c:dPt>
            <c:idx val="1"/>
            <c:bubble3D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BD-C541-B9E2-DA1E3659A3E9}"/>
              </c:ext>
            </c:extLst>
          </c:dPt>
          <c:dPt>
            <c:idx val="2"/>
            <c:bubble3D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BD-C541-B9E2-DA1E3659A3E9}"/>
              </c:ext>
            </c:extLst>
          </c:dPt>
          <c:dPt>
            <c:idx val="3"/>
            <c:bubble3D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BD-C541-B9E2-DA1E3659A3E9}"/>
              </c:ext>
            </c:extLst>
          </c:dPt>
          <c:dPt>
            <c:idx val="4"/>
            <c:bubble3D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EEBD-C541-B9E2-DA1E3659A3E9}"/>
              </c:ext>
            </c:extLst>
          </c:dPt>
          <c:dPt>
            <c:idx val="5"/>
            <c:bubble3D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EEBD-C541-B9E2-DA1E3659A3E9}"/>
              </c:ext>
            </c:extLst>
          </c:dPt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91</c:v>
                </c:pt>
                <c:pt idx="1">
                  <c:v>76</c:v>
                </c:pt>
                <c:pt idx="2">
                  <c:v>28</c:v>
                </c:pt>
                <c:pt idx="3">
                  <c:v>26</c:v>
                </c:pt>
                <c:pt idx="4">
                  <c:v>21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EBD-C541-B9E2-DA1E3659A3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00100" latinLnBrk="0">
      <a:defRPr sz="2200">
        <a:latin typeface="Lucida Grande"/>
        <a:ea typeface="Lucida Grande"/>
        <a:cs typeface="Lucida Grande"/>
        <a:sym typeface="Lucida Grande"/>
      </a:defRPr>
    </a:lvl1pPr>
    <a:lvl2pPr defTabSz="800100" latinLnBrk="0">
      <a:defRPr sz="2200">
        <a:latin typeface="Lucida Grande"/>
        <a:ea typeface="Lucida Grande"/>
        <a:cs typeface="Lucida Grande"/>
        <a:sym typeface="Lucida Grande"/>
      </a:defRPr>
    </a:lvl2pPr>
    <a:lvl3pPr defTabSz="800100" latinLnBrk="0">
      <a:defRPr sz="2200">
        <a:latin typeface="Lucida Grande"/>
        <a:ea typeface="Lucida Grande"/>
        <a:cs typeface="Lucida Grande"/>
        <a:sym typeface="Lucida Grande"/>
      </a:defRPr>
    </a:lvl3pPr>
    <a:lvl4pPr defTabSz="800100" latinLnBrk="0">
      <a:defRPr sz="2200">
        <a:latin typeface="Lucida Grande"/>
        <a:ea typeface="Lucida Grande"/>
        <a:cs typeface="Lucida Grande"/>
        <a:sym typeface="Lucida Grande"/>
      </a:defRPr>
    </a:lvl4pPr>
    <a:lvl5pPr defTabSz="800100" latinLnBrk="0">
      <a:defRPr sz="2200">
        <a:latin typeface="Lucida Grande"/>
        <a:ea typeface="Lucida Grande"/>
        <a:cs typeface="Lucida Grande"/>
        <a:sym typeface="Lucida Grande"/>
      </a:defRPr>
    </a:lvl5pPr>
    <a:lvl6pPr defTabSz="800100" latinLnBrk="0">
      <a:defRPr sz="2200">
        <a:latin typeface="Lucida Grande"/>
        <a:ea typeface="Lucida Grande"/>
        <a:cs typeface="Lucida Grande"/>
        <a:sym typeface="Lucida Grande"/>
      </a:defRPr>
    </a:lvl6pPr>
    <a:lvl7pPr defTabSz="800100" latinLnBrk="0">
      <a:defRPr sz="2200">
        <a:latin typeface="Lucida Grande"/>
        <a:ea typeface="Lucida Grande"/>
        <a:cs typeface="Lucida Grande"/>
        <a:sym typeface="Lucida Grande"/>
      </a:defRPr>
    </a:lvl7pPr>
    <a:lvl8pPr defTabSz="800100" latinLnBrk="0">
      <a:defRPr sz="2200">
        <a:latin typeface="Lucida Grande"/>
        <a:ea typeface="Lucida Grande"/>
        <a:cs typeface="Lucida Grande"/>
        <a:sym typeface="Lucida Grande"/>
      </a:defRPr>
    </a:lvl8pPr>
    <a:lvl9pPr defTabSz="8001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3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Image"/>
          <p:cNvSpPr>
            <a:spLocks noGrp="1"/>
          </p:cNvSpPr>
          <p:nvPr>
            <p:ph type="pic" idx="15"/>
          </p:nvPr>
        </p:nvSpPr>
        <p:spPr>
          <a:xfrm>
            <a:off x="460587" y="463551"/>
            <a:ext cx="23431501" cy="1757362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5" name="Circle"/>
          <p:cNvSpPr>
            <a:spLocks noGrp="1"/>
          </p:cNvSpPr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6" name="Circle"/>
          <p:cNvSpPr>
            <a:spLocks noGrp="1"/>
          </p:cNvSpPr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iriure"/>
          <p:cNvSpPr>
            <a:spLocks noGrp="1"/>
          </p:cNvSpPr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8" name="Shape"/>
          <p:cNvSpPr>
            <a:spLocks noGrp="1"/>
          </p:cNvSpPr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Your City"/>
          <p:cNvSpPr>
            <a:spLocks noGrp="1"/>
          </p:cNvSpPr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0" name="Circle"/>
          <p:cNvSpPr>
            <a:spLocks noGrp="1"/>
          </p:cNvSpPr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" name="Amet"/>
          <p:cNvSpPr>
            <a:spLocks noGrp="1"/>
          </p:cNvSpPr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2" name="Esse"/>
          <p:cNvSpPr>
            <a:spLocks noGrp="1"/>
          </p:cNvSpPr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3" name="Shape"/>
          <p:cNvSpPr>
            <a:spLocks noGrp="1"/>
          </p:cNvSpPr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 rot="10800000" flipH="1">
            <a:off x="596900" y="80391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4" name="Image"/>
          <p:cNvSpPr>
            <a:spLocks noGrp="1"/>
          </p:cNvSpPr>
          <p:nvPr>
            <p:ph type="pic" idx="13"/>
          </p:nvPr>
        </p:nvSpPr>
        <p:spPr>
          <a:xfrm>
            <a:off x="470535" y="-3984387"/>
            <a:ext cx="23435732" cy="17576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25" name="San Francisco"/>
          <p:cNvSpPr>
            <a:spLocks noGrp="1"/>
          </p:cNvSpPr>
          <p:nvPr>
            <p:ph type="body" sz="quarter" idx="14"/>
          </p:nvPr>
        </p:nvSpPr>
        <p:spPr>
          <a:xfrm>
            <a:off x="1485900" y="10960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26" name="Shape"/>
          <p:cNvSpPr>
            <a:spLocks noGrp="1"/>
          </p:cNvSpPr>
          <p:nvPr>
            <p:ph type="body" sz="quarter" idx="15"/>
          </p:nvPr>
        </p:nvSpPr>
        <p:spPr>
          <a:xfrm>
            <a:off x="596900" y="10944821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7" name="Circle"/>
          <p:cNvSpPr>
            <a:spLocks noGrp="1"/>
          </p:cNvSpPr>
          <p:nvPr>
            <p:ph type="body" sz="quarter" idx="16"/>
          </p:nvPr>
        </p:nvSpPr>
        <p:spPr>
          <a:xfrm>
            <a:off x="18351500" y="462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8" name="Circle"/>
          <p:cNvSpPr>
            <a:spLocks noGrp="1"/>
          </p:cNvSpPr>
          <p:nvPr>
            <p:ph type="body" sz="quarter" idx="17"/>
          </p:nvPr>
        </p:nvSpPr>
        <p:spPr>
          <a:xfrm>
            <a:off x="18796000" y="506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9" name="iriure"/>
          <p:cNvSpPr>
            <a:spLocks noGrp="1"/>
          </p:cNvSpPr>
          <p:nvPr>
            <p:ph type="body" sz="quarter" idx="18"/>
          </p:nvPr>
        </p:nvSpPr>
        <p:spPr>
          <a:xfrm>
            <a:off x="18732500" y="584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30" name="Shape"/>
          <p:cNvSpPr>
            <a:spLocks noGrp="1"/>
          </p:cNvSpPr>
          <p:nvPr>
            <p:ph type="body" sz="quarter" idx="19"/>
          </p:nvPr>
        </p:nvSpPr>
        <p:spPr>
          <a:xfrm>
            <a:off x="18707100" y="586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1" name="Your City"/>
          <p:cNvSpPr>
            <a:spLocks noGrp="1"/>
          </p:cNvSpPr>
          <p:nvPr>
            <p:ph type="body" sz="quarter" idx="20"/>
          </p:nvPr>
        </p:nvSpPr>
        <p:spPr>
          <a:xfrm>
            <a:off x="18973800" y="660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32" name="Circle"/>
          <p:cNvSpPr>
            <a:spLocks noGrp="1"/>
          </p:cNvSpPr>
          <p:nvPr>
            <p:ph type="body" sz="quarter" idx="21"/>
          </p:nvPr>
        </p:nvSpPr>
        <p:spPr>
          <a:xfrm>
            <a:off x="18732500" y="500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3" name="Amet"/>
          <p:cNvSpPr>
            <a:spLocks noGrp="1"/>
          </p:cNvSpPr>
          <p:nvPr>
            <p:ph type="body" sz="quarter" idx="22"/>
          </p:nvPr>
        </p:nvSpPr>
        <p:spPr>
          <a:xfrm>
            <a:off x="20180300" y="544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34" name="Esse"/>
          <p:cNvSpPr>
            <a:spLocks noGrp="1"/>
          </p:cNvSpPr>
          <p:nvPr>
            <p:ph type="body" sz="quarter" idx="23"/>
          </p:nvPr>
        </p:nvSpPr>
        <p:spPr>
          <a:xfrm>
            <a:off x="18770600" y="544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35" name="Shape"/>
          <p:cNvSpPr>
            <a:spLocks noGrp="1"/>
          </p:cNvSpPr>
          <p:nvPr>
            <p:ph type="body" sz="quarter" idx="24"/>
          </p:nvPr>
        </p:nvSpPr>
        <p:spPr>
          <a:xfrm flipH="1">
            <a:off x="20561300" y="58632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6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9570700" y="528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927100" y="7924800"/>
            <a:ext cx="22479000" cy="2819400"/>
          </a:xfrm>
          <a:prstGeom prst="rect">
            <a:avLst/>
          </a:prstGeom>
          <a:ln>
            <a:solidFill>
              <a:srgbClr val="F8FCFB"/>
            </a:solidFill>
          </a:ln>
        </p:spPr>
        <p:txBody>
          <a:bodyPr/>
          <a:lstStyle>
            <a:lvl1pPr algn="l">
              <a:defRPr sz="194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596900" y="5842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6" name="Image"/>
          <p:cNvSpPr>
            <a:spLocks noGrp="1"/>
          </p:cNvSpPr>
          <p:nvPr>
            <p:ph type="pic" idx="13"/>
          </p:nvPr>
        </p:nvSpPr>
        <p:spPr>
          <a:xfrm>
            <a:off x="493394" y="2729981"/>
            <a:ext cx="23418802" cy="17564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47" name="Image"/>
          <p:cNvSpPr>
            <a:spLocks noGrp="1"/>
          </p:cNvSpPr>
          <p:nvPr>
            <p:ph type="pic" sz="half" idx="14"/>
          </p:nvPr>
        </p:nvSpPr>
        <p:spPr>
          <a:xfrm>
            <a:off x="12928600" y="3531337"/>
            <a:ext cx="10989734" cy="82423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48" name="San Francisco"/>
          <p:cNvSpPr>
            <a:spLocks noGrp="1"/>
          </p:cNvSpPr>
          <p:nvPr>
            <p:ph type="body" sz="quarter" idx="15"/>
          </p:nvPr>
        </p:nvSpPr>
        <p:spPr>
          <a:xfrm>
            <a:off x="1485900" y="40259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49" name="Shape"/>
          <p:cNvSpPr>
            <a:spLocks noGrp="1"/>
          </p:cNvSpPr>
          <p:nvPr>
            <p:ph type="body" sz="quarter" idx="16"/>
          </p:nvPr>
        </p:nvSpPr>
        <p:spPr>
          <a:xfrm>
            <a:off x="596900" y="4015383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0" name="Image"/>
          <p:cNvSpPr>
            <a:spLocks noGrp="1"/>
          </p:cNvSpPr>
          <p:nvPr>
            <p:ph type="pic" sz="half" idx="17"/>
          </p:nvPr>
        </p:nvSpPr>
        <p:spPr>
          <a:xfrm>
            <a:off x="409909" y="2959883"/>
            <a:ext cx="12479867" cy="9359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51" name="Circle"/>
          <p:cNvSpPr>
            <a:spLocks noGrp="1"/>
          </p:cNvSpPr>
          <p:nvPr>
            <p:ph type="body" sz="quarter" idx="18"/>
          </p:nvPr>
        </p:nvSpPr>
        <p:spPr>
          <a:xfrm>
            <a:off x="18376900" y="41656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2" name="Circle"/>
          <p:cNvSpPr>
            <a:spLocks noGrp="1"/>
          </p:cNvSpPr>
          <p:nvPr>
            <p:ph type="body" sz="quarter" idx="19"/>
          </p:nvPr>
        </p:nvSpPr>
        <p:spPr>
          <a:xfrm>
            <a:off x="18821400" y="46101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3" name="iriure"/>
          <p:cNvSpPr>
            <a:spLocks noGrp="1"/>
          </p:cNvSpPr>
          <p:nvPr>
            <p:ph type="body" sz="quarter" idx="20"/>
          </p:nvPr>
        </p:nvSpPr>
        <p:spPr>
          <a:xfrm>
            <a:off x="18757900" y="53848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54" name="Shape"/>
          <p:cNvSpPr>
            <a:spLocks noGrp="1"/>
          </p:cNvSpPr>
          <p:nvPr>
            <p:ph type="body" sz="quarter" idx="21"/>
          </p:nvPr>
        </p:nvSpPr>
        <p:spPr>
          <a:xfrm>
            <a:off x="18732500" y="54111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" name="Your City"/>
          <p:cNvSpPr>
            <a:spLocks noGrp="1"/>
          </p:cNvSpPr>
          <p:nvPr>
            <p:ph type="body" sz="quarter" idx="22"/>
          </p:nvPr>
        </p:nvSpPr>
        <p:spPr>
          <a:xfrm>
            <a:off x="18999200" y="61468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56" name="Circle"/>
          <p:cNvSpPr>
            <a:spLocks noGrp="1"/>
          </p:cNvSpPr>
          <p:nvPr>
            <p:ph type="body" sz="quarter" idx="23"/>
          </p:nvPr>
        </p:nvSpPr>
        <p:spPr>
          <a:xfrm>
            <a:off x="18757900" y="45466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7" name="Amet"/>
          <p:cNvSpPr>
            <a:spLocks noGrp="1"/>
          </p:cNvSpPr>
          <p:nvPr>
            <p:ph type="body" sz="quarter" idx="24"/>
          </p:nvPr>
        </p:nvSpPr>
        <p:spPr>
          <a:xfrm>
            <a:off x="20205700" y="49911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58" name="Esse"/>
          <p:cNvSpPr>
            <a:spLocks noGrp="1"/>
          </p:cNvSpPr>
          <p:nvPr>
            <p:ph type="body" sz="quarter" idx="25"/>
          </p:nvPr>
        </p:nvSpPr>
        <p:spPr>
          <a:xfrm>
            <a:off x="18796000" y="49911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59" name="Shape"/>
          <p:cNvSpPr>
            <a:spLocks noGrp="1"/>
          </p:cNvSpPr>
          <p:nvPr>
            <p:ph type="body" sz="quarter" idx="26"/>
          </p:nvPr>
        </p:nvSpPr>
        <p:spPr>
          <a:xfrm flipH="1">
            <a:off x="20586700" y="54060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0" name="="/>
          <p:cNvSpPr>
            <a:spLocks noGrp="1"/>
          </p:cNvSpPr>
          <p:nvPr>
            <p:ph type="body" sz="quarter" idx="27"/>
          </p:nvPr>
        </p:nvSpPr>
        <p:spPr>
          <a:xfrm rot="10800000">
            <a:off x="19596100" y="48260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927100" y="838200"/>
            <a:ext cx="22479000" cy="2895600"/>
          </a:xfrm>
          <a:prstGeom prst="rect">
            <a:avLst/>
          </a:prstGeom>
          <a:ln>
            <a:solidFill>
              <a:srgbClr val="F4FAF9"/>
            </a:solidFill>
          </a:ln>
        </p:spPr>
        <p:txBody>
          <a:bodyPr/>
          <a:lstStyle>
            <a:lvl1pPr algn="l">
              <a:defRPr sz="194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596900" y="5334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0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5814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71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2" name="Image"/>
          <p:cNvSpPr>
            <a:spLocks noGrp="1"/>
          </p:cNvSpPr>
          <p:nvPr>
            <p:ph type="pic" idx="15"/>
          </p:nvPr>
        </p:nvSpPr>
        <p:spPr>
          <a:xfrm>
            <a:off x="9442994" y="419100"/>
            <a:ext cx="17195801" cy="1289685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73" name="Circle"/>
          <p:cNvSpPr>
            <a:spLocks noGrp="1"/>
          </p:cNvSpPr>
          <p:nvPr>
            <p:ph type="body" sz="quarter" idx="16"/>
          </p:nvPr>
        </p:nvSpPr>
        <p:spPr>
          <a:xfrm>
            <a:off x="10807700" y="843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4" name="Circle"/>
          <p:cNvSpPr>
            <a:spLocks noGrp="1"/>
          </p:cNvSpPr>
          <p:nvPr>
            <p:ph type="body" sz="quarter" idx="17"/>
          </p:nvPr>
        </p:nvSpPr>
        <p:spPr>
          <a:xfrm>
            <a:off x="11252200" y="887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5" name="iriure"/>
          <p:cNvSpPr>
            <a:spLocks noGrp="1"/>
          </p:cNvSpPr>
          <p:nvPr>
            <p:ph type="body" sz="quarter" idx="18"/>
          </p:nvPr>
        </p:nvSpPr>
        <p:spPr>
          <a:xfrm>
            <a:off x="11188700" y="965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76" name="Shape"/>
          <p:cNvSpPr>
            <a:spLocks noGrp="1"/>
          </p:cNvSpPr>
          <p:nvPr>
            <p:ph type="body" sz="quarter" idx="19"/>
          </p:nvPr>
        </p:nvSpPr>
        <p:spPr>
          <a:xfrm>
            <a:off x="11163300" y="967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7" name="Your City"/>
          <p:cNvSpPr>
            <a:spLocks noGrp="1"/>
          </p:cNvSpPr>
          <p:nvPr>
            <p:ph type="body" sz="quarter" idx="20"/>
          </p:nvPr>
        </p:nvSpPr>
        <p:spPr>
          <a:xfrm>
            <a:off x="11430000" y="1041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78" name="Circle"/>
          <p:cNvSpPr>
            <a:spLocks noGrp="1"/>
          </p:cNvSpPr>
          <p:nvPr>
            <p:ph type="body" sz="quarter" idx="21"/>
          </p:nvPr>
        </p:nvSpPr>
        <p:spPr>
          <a:xfrm>
            <a:off x="11188700" y="881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9" name="Amet"/>
          <p:cNvSpPr>
            <a:spLocks noGrp="1"/>
          </p:cNvSpPr>
          <p:nvPr>
            <p:ph type="body" sz="quarter" idx="22"/>
          </p:nvPr>
        </p:nvSpPr>
        <p:spPr>
          <a:xfrm>
            <a:off x="12636500" y="925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80" name="Esse"/>
          <p:cNvSpPr>
            <a:spLocks noGrp="1"/>
          </p:cNvSpPr>
          <p:nvPr>
            <p:ph type="body" sz="quarter" idx="23"/>
          </p:nvPr>
        </p:nvSpPr>
        <p:spPr>
          <a:xfrm>
            <a:off x="11226800" y="925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81" name="Shape"/>
          <p:cNvSpPr>
            <a:spLocks noGrp="1"/>
          </p:cNvSpPr>
          <p:nvPr>
            <p:ph type="body" sz="quarter" idx="24"/>
          </p:nvPr>
        </p:nvSpPr>
        <p:spPr>
          <a:xfrm flipH="1">
            <a:off x="13017500" y="96732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2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2026900" y="909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83" name="Title Text"/>
          <p:cNvSpPr txBox="1">
            <a:spLocks noGrp="1"/>
          </p:cNvSpPr>
          <p:nvPr>
            <p:ph type="title"/>
          </p:nvPr>
        </p:nvSpPr>
        <p:spPr>
          <a:xfrm>
            <a:off x="1397000" y="990600"/>
            <a:ext cx="10680700" cy="28956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97000" y="5118100"/>
            <a:ext cx="10680700" cy="39116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/>
            </a:lvl1pPr>
            <a:lvl2pPr marL="0" indent="0">
              <a:spcBef>
                <a:spcPts val="0"/>
              </a:spcBef>
              <a:buSzTx/>
              <a:buNone/>
              <a:defRPr sz="4200"/>
            </a:lvl2pPr>
            <a:lvl3pPr marL="0" indent="0">
              <a:spcBef>
                <a:spcPts val="0"/>
              </a:spcBef>
              <a:buSzTx/>
              <a:buNone/>
              <a:defRPr sz="4200"/>
            </a:lvl3pPr>
            <a:lvl4pPr marL="0" indent="0">
              <a:spcBef>
                <a:spcPts val="0"/>
              </a:spcBef>
              <a:buSzTx/>
              <a:buNone/>
              <a:defRPr sz="4200"/>
            </a:lvl4pPr>
            <a:lvl5pPr marL="0" indent="0">
              <a:spcBef>
                <a:spcPts val="0"/>
              </a:spcBef>
              <a:buSzTx/>
              <a:buNone/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 U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3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1115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94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104555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5" name="Image"/>
          <p:cNvSpPr>
            <a:spLocks noGrp="1"/>
          </p:cNvSpPr>
          <p:nvPr>
            <p:ph type="pic" idx="15"/>
          </p:nvPr>
        </p:nvSpPr>
        <p:spPr>
          <a:xfrm>
            <a:off x="440096" y="-2116137"/>
            <a:ext cx="23469601" cy="176022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6" name="Image"/>
          <p:cNvSpPr>
            <a:spLocks noGrp="1"/>
          </p:cNvSpPr>
          <p:nvPr>
            <p:ph type="pic" idx="16"/>
          </p:nvPr>
        </p:nvSpPr>
        <p:spPr>
          <a:xfrm>
            <a:off x="487298" y="-177800"/>
            <a:ext cx="23418796" cy="175641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7" name="Image"/>
          <p:cNvSpPr>
            <a:spLocks noGrp="1"/>
          </p:cNvSpPr>
          <p:nvPr>
            <p:ph type="pic" idx="17"/>
          </p:nvPr>
        </p:nvSpPr>
        <p:spPr>
          <a:xfrm>
            <a:off x="483486" y="1703597"/>
            <a:ext cx="23406101" cy="175545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Image"/>
          <p:cNvSpPr>
            <a:spLocks noGrp="1"/>
          </p:cNvSpPr>
          <p:nvPr>
            <p:ph type="pic" idx="18"/>
          </p:nvPr>
        </p:nvSpPr>
        <p:spPr>
          <a:xfrm>
            <a:off x="502706" y="3605418"/>
            <a:ext cx="23418801" cy="1756410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9" name="Circle"/>
          <p:cNvSpPr>
            <a:spLocks noGrp="1"/>
          </p:cNvSpPr>
          <p:nvPr>
            <p:ph type="body" sz="quarter" idx="19"/>
          </p:nvPr>
        </p:nvSpPr>
        <p:spPr>
          <a:xfrm>
            <a:off x="17894300" y="42799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0" name="Circle"/>
          <p:cNvSpPr>
            <a:spLocks noGrp="1"/>
          </p:cNvSpPr>
          <p:nvPr>
            <p:ph type="body" sz="quarter" idx="20"/>
          </p:nvPr>
        </p:nvSpPr>
        <p:spPr>
          <a:xfrm>
            <a:off x="18338800" y="47244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1" name="iriure"/>
          <p:cNvSpPr>
            <a:spLocks noGrp="1"/>
          </p:cNvSpPr>
          <p:nvPr>
            <p:ph type="body" sz="quarter" idx="21"/>
          </p:nvPr>
        </p:nvSpPr>
        <p:spPr>
          <a:xfrm>
            <a:off x="18275300" y="54991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02" name="Shape"/>
          <p:cNvSpPr>
            <a:spLocks noGrp="1"/>
          </p:cNvSpPr>
          <p:nvPr>
            <p:ph type="body" sz="quarter" idx="22"/>
          </p:nvPr>
        </p:nvSpPr>
        <p:spPr>
          <a:xfrm>
            <a:off x="18249900" y="55254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3" name="Your City"/>
          <p:cNvSpPr>
            <a:spLocks noGrp="1"/>
          </p:cNvSpPr>
          <p:nvPr>
            <p:ph type="body" sz="quarter" idx="23"/>
          </p:nvPr>
        </p:nvSpPr>
        <p:spPr>
          <a:xfrm>
            <a:off x="18516600" y="62611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04" name="Circle"/>
          <p:cNvSpPr>
            <a:spLocks noGrp="1"/>
          </p:cNvSpPr>
          <p:nvPr>
            <p:ph type="body" sz="quarter" idx="24"/>
          </p:nvPr>
        </p:nvSpPr>
        <p:spPr>
          <a:xfrm>
            <a:off x="18275300" y="46609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5" name="Amet"/>
          <p:cNvSpPr>
            <a:spLocks noGrp="1"/>
          </p:cNvSpPr>
          <p:nvPr>
            <p:ph type="body" sz="quarter" idx="25"/>
          </p:nvPr>
        </p:nvSpPr>
        <p:spPr>
          <a:xfrm>
            <a:off x="19723100" y="51054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06" name="Esse"/>
          <p:cNvSpPr>
            <a:spLocks noGrp="1"/>
          </p:cNvSpPr>
          <p:nvPr>
            <p:ph type="body" sz="quarter" idx="26"/>
          </p:nvPr>
        </p:nvSpPr>
        <p:spPr>
          <a:xfrm>
            <a:off x="18313400" y="51054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07" name="Shape"/>
          <p:cNvSpPr>
            <a:spLocks noGrp="1"/>
          </p:cNvSpPr>
          <p:nvPr>
            <p:ph type="body" sz="quarter" idx="27"/>
          </p:nvPr>
        </p:nvSpPr>
        <p:spPr>
          <a:xfrm flipH="1">
            <a:off x="20104100" y="55203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8" name="="/>
          <p:cNvSpPr>
            <a:spLocks noGrp="1"/>
          </p:cNvSpPr>
          <p:nvPr>
            <p:ph type="body" sz="quarter" idx="28"/>
          </p:nvPr>
        </p:nvSpPr>
        <p:spPr>
          <a:xfrm rot="10800000">
            <a:off x="19113500" y="49403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09" name="Title Text"/>
          <p:cNvSpPr txBox="1">
            <a:spLocks noGrp="1"/>
          </p:cNvSpPr>
          <p:nvPr>
            <p:ph type="title"/>
          </p:nvPr>
        </p:nvSpPr>
        <p:spPr>
          <a:xfrm>
            <a:off x="1485900" y="762000"/>
            <a:ext cx="21412200" cy="2209800"/>
          </a:xfrm>
          <a:prstGeom prst="rect">
            <a:avLst/>
          </a:prstGeom>
          <a:ln>
            <a:solidFill>
              <a:srgbClr val="EFF8F6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s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596900" y="584200"/>
            <a:ext cx="23164800" cy="49530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18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7465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19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747492"/>
            <a:ext cx="546100" cy="58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0" name="Image"/>
          <p:cNvSpPr>
            <a:spLocks noGrp="1"/>
          </p:cNvSpPr>
          <p:nvPr>
            <p:ph type="pic" idx="15"/>
          </p:nvPr>
        </p:nvSpPr>
        <p:spPr>
          <a:xfrm>
            <a:off x="12725400" y="489131"/>
            <a:ext cx="17170400" cy="12877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1" name="Image"/>
          <p:cNvSpPr>
            <a:spLocks noGrp="1"/>
          </p:cNvSpPr>
          <p:nvPr>
            <p:ph type="pic" idx="16"/>
          </p:nvPr>
        </p:nvSpPr>
        <p:spPr>
          <a:xfrm>
            <a:off x="7485019" y="476794"/>
            <a:ext cx="17173304" cy="12879979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2" name="Circle"/>
          <p:cNvSpPr>
            <a:spLocks noGrp="1"/>
          </p:cNvSpPr>
          <p:nvPr>
            <p:ph type="body" sz="quarter" idx="17"/>
          </p:nvPr>
        </p:nvSpPr>
        <p:spPr>
          <a:xfrm>
            <a:off x="12230100" y="43307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3" name="Circle"/>
          <p:cNvSpPr>
            <a:spLocks noGrp="1"/>
          </p:cNvSpPr>
          <p:nvPr>
            <p:ph type="body" sz="quarter" idx="18"/>
          </p:nvPr>
        </p:nvSpPr>
        <p:spPr>
          <a:xfrm>
            <a:off x="12674600" y="47752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4" name="iriure"/>
          <p:cNvSpPr>
            <a:spLocks noGrp="1"/>
          </p:cNvSpPr>
          <p:nvPr>
            <p:ph type="body" sz="quarter" idx="19"/>
          </p:nvPr>
        </p:nvSpPr>
        <p:spPr>
          <a:xfrm>
            <a:off x="12611100" y="55499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25" name="Shape"/>
          <p:cNvSpPr>
            <a:spLocks noGrp="1"/>
          </p:cNvSpPr>
          <p:nvPr>
            <p:ph type="body" sz="quarter" idx="20"/>
          </p:nvPr>
        </p:nvSpPr>
        <p:spPr>
          <a:xfrm>
            <a:off x="12585700" y="55762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6" name="Your City"/>
          <p:cNvSpPr>
            <a:spLocks noGrp="1"/>
          </p:cNvSpPr>
          <p:nvPr>
            <p:ph type="body" sz="quarter" idx="21"/>
          </p:nvPr>
        </p:nvSpPr>
        <p:spPr>
          <a:xfrm>
            <a:off x="12852400" y="63119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27" name="Circle"/>
          <p:cNvSpPr>
            <a:spLocks noGrp="1"/>
          </p:cNvSpPr>
          <p:nvPr>
            <p:ph type="body" sz="quarter" idx="22"/>
          </p:nvPr>
        </p:nvSpPr>
        <p:spPr>
          <a:xfrm>
            <a:off x="12611100" y="47117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8" name="Amet"/>
          <p:cNvSpPr>
            <a:spLocks noGrp="1"/>
          </p:cNvSpPr>
          <p:nvPr>
            <p:ph type="body" sz="quarter" idx="23"/>
          </p:nvPr>
        </p:nvSpPr>
        <p:spPr>
          <a:xfrm>
            <a:off x="14058900" y="51562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29" name="Esse"/>
          <p:cNvSpPr>
            <a:spLocks noGrp="1"/>
          </p:cNvSpPr>
          <p:nvPr>
            <p:ph type="body" sz="quarter" idx="24"/>
          </p:nvPr>
        </p:nvSpPr>
        <p:spPr>
          <a:xfrm>
            <a:off x="12649200" y="51562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30" name="Shape"/>
          <p:cNvSpPr>
            <a:spLocks noGrp="1"/>
          </p:cNvSpPr>
          <p:nvPr>
            <p:ph type="body" sz="quarter" idx="25"/>
          </p:nvPr>
        </p:nvSpPr>
        <p:spPr>
          <a:xfrm flipH="1">
            <a:off x="14439900" y="55711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1" name="="/>
          <p:cNvSpPr>
            <a:spLocks noGrp="1"/>
          </p:cNvSpPr>
          <p:nvPr>
            <p:ph type="body" sz="quarter" idx="26"/>
          </p:nvPr>
        </p:nvSpPr>
        <p:spPr>
          <a:xfrm rot="10800000">
            <a:off x="13449300" y="49911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32" name="Title Text"/>
          <p:cNvSpPr txBox="1">
            <a:spLocks noGrp="1"/>
          </p:cNvSpPr>
          <p:nvPr>
            <p:ph type="title"/>
          </p:nvPr>
        </p:nvSpPr>
        <p:spPr>
          <a:xfrm>
            <a:off x="1485900" y="863600"/>
            <a:ext cx="13982700" cy="25527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s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mage"/>
          <p:cNvSpPr>
            <a:spLocks noGrp="1"/>
          </p:cNvSpPr>
          <p:nvPr>
            <p:ph type="pic" sz="quarter" idx="13"/>
          </p:nvPr>
        </p:nvSpPr>
        <p:spPr>
          <a:xfrm>
            <a:off x="8212727" y="1529170"/>
            <a:ext cx="7670801" cy="5753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1" name="Image"/>
          <p:cNvSpPr>
            <a:spLocks noGrp="1"/>
          </p:cNvSpPr>
          <p:nvPr>
            <p:ph type="pic" sz="quarter" idx="14"/>
          </p:nvPr>
        </p:nvSpPr>
        <p:spPr>
          <a:xfrm>
            <a:off x="3085555" y="1669596"/>
            <a:ext cx="7445830" cy="55843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2" name="Image"/>
          <p:cNvSpPr>
            <a:spLocks noGrp="1"/>
          </p:cNvSpPr>
          <p:nvPr>
            <p:ph type="pic" sz="quarter" idx="15"/>
          </p:nvPr>
        </p:nvSpPr>
        <p:spPr>
          <a:xfrm>
            <a:off x="13646875" y="1607547"/>
            <a:ext cx="7569201" cy="5676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3" name="San Francisco"/>
          <p:cNvSpPr>
            <a:spLocks noGrp="1"/>
          </p:cNvSpPr>
          <p:nvPr>
            <p:ph type="body" sz="quarter" idx="16"/>
          </p:nvPr>
        </p:nvSpPr>
        <p:spPr>
          <a:xfrm>
            <a:off x="5219700" y="6731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44" name="Shape"/>
          <p:cNvSpPr>
            <a:spLocks noGrp="1"/>
          </p:cNvSpPr>
          <p:nvPr>
            <p:ph type="body" sz="quarter" idx="17"/>
          </p:nvPr>
        </p:nvSpPr>
        <p:spPr>
          <a:xfrm>
            <a:off x="4368800" y="596702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5" name="Image"/>
          <p:cNvSpPr>
            <a:spLocks noGrp="1"/>
          </p:cNvSpPr>
          <p:nvPr>
            <p:ph type="pic" sz="quarter" idx="18"/>
          </p:nvPr>
        </p:nvSpPr>
        <p:spPr>
          <a:xfrm>
            <a:off x="1356849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6" name="Image"/>
          <p:cNvSpPr>
            <a:spLocks noGrp="1"/>
          </p:cNvSpPr>
          <p:nvPr>
            <p:ph type="pic" sz="quarter" idx="19"/>
          </p:nvPr>
        </p:nvSpPr>
        <p:spPr>
          <a:xfrm>
            <a:off x="818877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7" name="Image"/>
          <p:cNvSpPr>
            <a:spLocks noGrp="1"/>
          </p:cNvSpPr>
          <p:nvPr>
            <p:ph type="pic" sz="quarter" idx="20"/>
          </p:nvPr>
        </p:nvSpPr>
        <p:spPr>
          <a:xfrm>
            <a:off x="2941864" y="7366000"/>
            <a:ext cx="7738534" cy="58039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8" name="Circle"/>
          <p:cNvSpPr>
            <a:spLocks noGrp="1"/>
          </p:cNvSpPr>
          <p:nvPr>
            <p:ph type="body" sz="quarter" idx="21"/>
          </p:nvPr>
        </p:nvSpPr>
        <p:spPr>
          <a:xfrm>
            <a:off x="13157200" y="5740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49" name="Circle"/>
          <p:cNvSpPr>
            <a:spLocks noGrp="1"/>
          </p:cNvSpPr>
          <p:nvPr>
            <p:ph type="body" sz="quarter" idx="22"/>
          </p:nvPr>
        </p:nvSpPr>
        <p:spPr>
          <a:xfrm>
            <a:off x="13601700" y="6184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0" name="iriure"/>
          <p:cNvSpPr>
            <a:spLocks noGrp="1"/>
          </p:cNvSpPr>
          <p:nvPr>
            <p:ph type="body" sz="quarter" idx="23"/>
          </p:nvPr>
        </p:nvSpPr>
        <p:spPr>
          <a:xfrm>
            <a:off x="13538200" y="6959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51" name="Shape"/>
          <p:cNvSpPr>
            <a:spLocks noGrp="1"/>
          </p:cNvSpPr>
          <p:nvPr>
            <p:ph type="body" sz="quarter" idx="24"/>
          </p:nvPr>
        </p:nvSpPr>
        <p:spPr>
          <a:xfrm>
            <a:off x="13512800" y="6985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2" name="Your City"/>
          <p:cNvSpPr>
            <a:spLocks noGrp="1"/>
          </p:cNvSpPr>
          <p:nvPr>
            <p:ph type="body" sz="quarter" idx="25"/>
          </p:nvPr>
        </p:nvSpPr>
        <p:spPr>
          <a:xfrm>
            <a:off x="13779500" y="7721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53" name="Circle"/>
          <p:cNvSpPr>
            <a:spLocks noGrp="1"/>
          </p:cNvSpPr>
          <p:nvPr>
            <p:ph type="body" sz="quarter" idx="26"/>
          </p:nvPr>
        </p:nvSpPr>
        <p:spPr>
          <a:xfrm>
            <a:off x="13538200" y="6121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4" name="Amet"/>
          <p:cNvSpPr>
            <a:spLocks noGrp="1"/>
          </p:cNvSpPr>
          <p:nvPr>
            <p:ph type="body" sz="quarter" idx="27"/>
          </p:nvPr>
        </p:nvSpPr>
        <p:spPr>
          <a:xfrm>
            <a:off x="14986000" y="6565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55" name="Esse"/>
          <p:cNvSpPr>
            <a:spLocks noGrp="1"/>
          </p:cNvSpPr>
          <p:nvPr>
            <p:ph type="body" sz="quarter" idx="28"/>
          </p:nvPr>
        </p:nvSpPr>
        <p:spPr>
          <a:xfrm>
            <a:off x="13576300" y="6565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56" name="Shape"/>
          <p:cNvSpPr>
            <a:spLocks noGrp="1"/>
          </p:cNvSpPr>
          <p:nvPr>
            <p:ph type="body" sz="quarter" idx="29"/>
          </p:nvPr>
        </p:nvSpPr>
        <p:spPr>
          <a:xfrm flipH="1">
            <a:off x="15367000" y="69808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7" name="="/>
          <p:cNvSpPr>
            <a:spLocks noGrp="1"/>
          </p:cNvSpPr>
          <p:nvPr>
            <p:ph type="body" sz="quarter" idx="30"/>
          </p:nvPr>
        </p:nvSpPr>
        <p:spPr>
          <a:xfrm rot="10800000">
            <a:off x="14376400" y="6400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Text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"/>
          <p:cNvSpPr/>
          <p:nvPr/>
        </p:nvSpPr>
        <p:spPr>
          <a:xfrm rot="10800000" flipH="1">
            <a:off x="596900" y="8039100"/>
            <a:ext cx="232410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66" name="Image"/>
          <p:cNvSpPr>
            <a:spLocks noGrp="1"/>
          </p:cNvSpPr>
          <p:nvPr>
            <p:ph type="pic" sz="quarter" idx="13"/>
          </p:nvPr>
        </p:nvSpPr>
        <p:spPr>
          <a:xfrm>
            <a:off x="7823200" y="643212"/>
            <a:ext cx="8795659" cy="6596745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67" name="Image"/>
          <p:cNvSpPr>
            <a:spLocks noGrp="1"/>
          </p:cNvSpPr>
          <p:nvPr>
            <p:ph type="pic" sz="quarter" idx="14"/>
          </p:nvPr>
        </p:nvSpPr>
        <p:spPr>
          <a:xfrm>
            <a:off x="50800" y="519652"/>
            <a:ext cx="9080500" cy="681037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68" name="Image"/>
          <p:cNvSpPr>
            <a:spLocks noGrp="1"/>
          </p:cNvSpPr>
          <p:nvPr>
            <p:ph type="pic" sz="quarter" idx="15"/>
          </p:nvPr>
        </p:nvSpPr>
        <p:spPr>
          <a:xfrm>
            <a:off x="15037455" y="654996"/>
            <a:ext cx="8795662" cy="659674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69" name="San Francisco"/>
          <p:cNvSpPr>
            <a:spLocks noGrp="1"/>
          </p:cNvSpPr>
          <p:nvPr>
            <p:ph type="body" sz="quarter" idx="16"/>
          </p:nvPr>
        </p:nvSpPr>
        <p:spPr>
          <a:xfrm>
            <a:off x="1485900" y="114173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70" name="Shape"/>
          <p:cNvSpPr>
            <a:spLocks noGrp="1"/>
          </p:cNvSpPr>
          <p:nvPr>
            <p:ph type="body" sz="quarter" idx="17"/>
          </p:nvPr>
        </p:nvSpPr>
        <p:spPr>
          <a:xfrm>
            <a:off x="622300" y="1135558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1" name="Circle"/>
          <p:cNvSpPr>
            <a:spLocks noGrp="1"/>
          </p:cNvSpPr>
          <p:nvPr>
            <p:ph type="body" sz="quarter" idx="18"/>
          </p:nvPr>
        </p:nvSpPr>
        <p:spPr>
          <a:xfrm>
            <a:off x="14325600" y="19812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72" name="Circle"/>
          <p:cNvSpPr>
            <a:spLocks noGrp="1"/>
          </p:cNvSpPr>
          <p:nvPr>
            <p:ph type="body" sz="quarter" idx="19"/>
          </p:nvPr>
        </p:nvSpPr>
        <p:spPr>
          <a:xfrm>
            <a:off x="14770100" y="24257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3" name="iriure"/>
          <p:cNvSpPr>
            <a:spLocks noGrp="1"/>
          </p:cNvSpPr>
          <p:nvPr>
            <p:ph type="body" sz="quarter" idx="20"/>
          </p:nvPr>
        </p:nvSpPr>
        <p:spPr>
          <a:xfrm>
            <a:off x="14706600" y="32004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74" name="Shape"/>
          <p:cNvSpPr>
            <a:spLocks noGrp="1"/>
          </p:cNvSpPr>
          <p:nvPr>
            <p:ph type="body" sz="quarter" idx="21"/>
          </p:nvPr>
        </p:nvSpPr>
        <p:spPr>
          <a:xfrm>
            <a:off x="14681200" y="32267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5" name="Your City"/>
          <p:cNvSpPr>
            <a:spLocks noGrp="1"/>
          </p:cNvSpPr>
          <p:nvPr>
            <p:ph type="body" sz="quarter" idx="22"/>
          </p:nvPr>
        </p:nvSpPr>
        <p:spPr>
          <a:xfrm>
            <a:off x="14947900" y="39624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76" name="Circle"/>
          <p:cNvSpPr>
            <a:spLocks noGrp="1"/>
          </p:cNvSpPr>
          <p:nvPr>
            <p:ph type="body" sz="quarter" idx="23"/>
          </p:nvPr>
        </p:nvSpPr>
        <p:spPr>
          <a:xfrm>
            <a:off x="14706600" y="23622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7" name="Amet"/>
          <p:cNvSpPr>
            <a:spLocks noGrp="1"/>
          </p:cNvSpPr>
          <p:nvPr>
            <p:ph type="body" sz="quarter" idx="24"/>
          </p:nvPr>
        </p:nvSpPr>
        <p:spPr>
          <a:xfrm>
            <a:off x="16154400" y="28067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78" name="Esse"/>
          <p:cNvSpPr>
            <a:spLocks noGrp="1"/>
          </p:cNvSpPr>
          <p:nvPr>
            <p:ph type="body" sz="quarter" idx="25"/>
          </p:nvPr>
        </p:nvSpPr>
        <p:spPr>
          <a:xfrm>
            <a:off x="14744700" y="28067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79" name="Shape"/>
          <p:cNvSpPr>
            <a:spLocks noGrp="1"/>
          </p:cNvSpPr>
          <p:nvPr>
            <p:ph type="body" sz="quarter" idx="26"/>
          </p:nvPr>
        </p:nvSpPr>
        <p:spPr>
          <a:xfrm flipH="1">
            <a:off x="16535400" y="32216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0" name="="/>
          <p:cNvSpPr>
            <a:spLocks noGrp="1"/>
          </p:cNvSpPr>
          <p:nvPr>
            <p:ph type="body" sz="quarter" idx="27"/>
          </p:nvPr>
        </p:nvSpPr>
        <p:spPr>
          <a:xfrm rot="10800000">
            <a:off x="15544800" y="26416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xfrm>
            <a:off x="1143000" y="8521700"/>
            <a:ext cx="22186900" cy="2413000"/>
          </a:xfrm>
          <a:prstGeom prst="rect">
            <a:avLst/>
          </a:prstGeom>
          <a:ln>
            <a:solidFill>
              <a:srgbClr val="F9FDFC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90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91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1485900" y="749300"/>
            <a:ext cx="21399500" cy="2781300"/>
          </a:xfrm>
          <a:prstGeom prst="rect">
            <a:avLst/>
          </a:prstGeom>
          <a:ln>
            <a:solidFill>
              <a:srgbClr val="F2F9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9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85900" y="5016500"/>
            <a:ext cx="12204700" cy="6985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02" name="San Francisco"/>
          <p:cNvSpPr>
            <a:spLocks noGrp="1"/>
          </p:cNvSpPr>
          <p:nvPr>
            <p:ph type="body" sz="quarter" idx="13"/>
          </p:nvPr>
        </p:nvSpPr>
        <p:spPr>
          <a:xfrm>
            <a:off x="112903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r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03" name="Shape"/>
          <p:cNvSpPr>
            <a:spLocks noGrp="1"/>
          </p:cNvSpPr>
          <p:nvPr>
            <p:ph type="body" sz="quarter" idx="14"/>
          </p:nvPr>
        </p:nvSpPr>
        <p:spPr>
          <a:xfrm flipH="1">
            <a:off x="232283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4" name="Title Text"/>
          <p:cNvSpPr txBox="1">
            <a:spLocks noGrp="1"/>
          </p:cNvSpPr>
          <p:nvPr>
            <p:ph type="title"/>
          </p:nvPr>
        </p:nvSpPr>
        <p:spPr>
          <a:xfrm>
            <a:off x="2374900" y="723900"/>
            <a:ext cx="205867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r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290300" y="4775200"/>
            <a:ext cx="11595100" cy="6870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aphicFrame>
        <p:nvGraphicFramePr>
          <p:cNvPr id="314" name="Table"/>
          <p:cNvGraphicFramePr/>
          <p:nvPr/>
        </p:nvGraphicFramePr>
        <p:xfrm>
          <a:off x="1511300" y="5600700"/>
          <a:ext cx="21501100" cy="6273800"/>
        </p:xfrm>
        <a:graphic>
          <a:graphicData uri="http://schemas.openxmlformats.org/drawingml/2006/table">
            <a:tbl>
              <a:tblPr firstCol="1">
                <a:tableStyleId>{8F44A2F1-9E1F-4B54-A3A2-5F16C0AD49E2}</a:tableStyleId>
              </a:tblPr>
              <a:tblGrid>
                <a:gridCol w="537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5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16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7" name="Title Text"/>
          <p:cNvSpPr txBox="1">
            <a:spLocks noGrp="1"/>
          </p:cNvSpPr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4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85900" y="5575300"/>
            <a:ext cx="21412200" cy="4305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/>
            </a:lvl1pPr>
            <a:lvl2pPr marL="0" indent="0">
              <a:spcBef>
                <a:spcPts val="0"/>
              </a:spcBef>
              <a:buSzTx/>
              <a:buNone/>
              <a:defRPr sz="4600"/>
            </a:lvl2pPr>
            <a:lvl3pPr marL="0" indent="0">
              <a:spcBef>
                <a:spcPts val="0"/>
              </a:spcBef>
              <a:buSzTx/>
              <a:buNone/>
              <a:defRPr sz="4600"/>
            </a:lvl3pPr>
            <a:lvl4pPr marL="0" indent="0">
              <a:spcBef>
                <a:spcPts val="0"/>
              </a:spcBef>
              <a:buSzTx/>
              <a:buNone/>
              <a:defRPr sz="4600"/>
            </a:lvl4pPr>
            <a:lvl5pPr marL="0" indent="0">
              <a:spcBef>
                <a:spcPts val="0"/>
              </a:spcBef>
              <a:buSzTx/>
              <a:buNone/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aphicFrame>
        <p:nvGraphicFramePr>
          <p:cNvPr id="326" name="2D Bar Chart"/>
          <p:cNvGraphicFramePr/>
          <p:nvPr/>
        </p:nvGraphicFramePr>
        <p:xfrm>
          <a:off x="1835168" y="5575300"/>
          <a:ext cx="11696682" cy="626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7" name="2D Pie Chart"/>
          <p:cNvGraphicFramePr/>
          <p:nvPr/>
        </p:nvGraphicFramePr>
        <p:xfrm>
          <a:off x="14402097" y="5676900"/>
          <a:ext cx="2565401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8" name="2D Pie Chart"/>
          <p:cNvGraphicFramePr/>
          <p:nvPr/>
        </p:nvGraphicFramePr>
        <p:xfrm>
          <a:off x="14402097" y="8801100"/>
          <a:ext cx="2565401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9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30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1" name="Title Text"/>
          <p:cNvSpPr txBox="1">
            <a:spLocks noGrp="1"/>
          </p:cNvSpPr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45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1511300" y="901700"/>
            <a:ext cx="21209000" cy="2438400"/>
          </a:xfrm>
          <a:prstGeom prst="rect">
            <a:avLst/>
          </a:prstGeom>
          <a:ln>
            <a:solidFill>
              <a:srgbClr val="F5FAF9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idx="1"/>
          </p:nvPr>
        </p:nvSpPr>
        <p:spPr>
          <a:xfrm>
            <a:off x="2374900" y="4991100"/>
            <a:ext cx="19621500" cy="72644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spcBef>
                <a:spcPts val="3400"/>
              </a:spcBef>
            </a:lvl1pPr>
            <a:lvl2pPr>
              <a:spcBef>
                <a:spcPts val="3400"/>
              </a:spcBef>
            </a:lvl2pPr>
            <a:lvl3pPr>
              <a:spcBef>
                <a:spcPts val="3400"/>
              </a:spcBef>
            </a:lvl3pPr>
            <a:lvl4pPr>
              <a:spcBef>
                <a:spcPts val="3400"/>
              </a:spcBef>
            </a:lvl4pPr>
            <a:lvl5pPr>
              <a:spcBef>
                <a:spcPts val="3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56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1511300" y="876300"/>
            <a:ext cx="21336000" cy="24003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xfrm>
            <a:off x="2374900" y="5321300"/>
            <a:ext cx="19621500" cy="7226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numCol="2" spcCol="979805" anchor="t"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82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203700" y="791633"/>
            <a:ext cx="21348700" cy="2552701"/>
          </a:xfrm>
          <a:prstGeom prst="rect">
            <a:avLst/>
          </a:prstGeom>
          <a:ln>
            <a:solidFill>
              <a:srgbClr val="F0F9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459944" cy="68478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1C2C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5" name="Logonew.png" descr="Logon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425" y="856819"/>
            <a:ext cx="1228130" cy="1474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80137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93" name="Shape"/>
          <p:cNvSpPr>
            <a:spLocks noGrp="1"/>
          </p:cNvSpPr>
          <p:nvPr>
            <p:ph type="body" sz="quarter" idx="14"/>
          </p:nvPr>
        </p:nvSpPr>
        <p:spPr>
          <a:xfrm>
            <a:off x="596900" y="790872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1600200" y="5118100"/>
            <a:ext cx="21145500" cy="2552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464648" y="457634"/>
            <a:ext cx="23452667" cy="175895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an Francisco"/>
          <p:cNvSpPr>
            <a:spLocks noGrp="1"/>
          </p:cNvSpPr>
          <p:nvPr>
            <p:ph type="body" sz="quarter" idx="14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04" name="Shape"/>
          <p:cNvSpPr>
            <a:spLocks noGrp="1"/>
          </p:cNvSpPr>
          <p:nvPr>
            <p:ph type="body" sz="quarter" idx="15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5" name="Circle"/>
          <p:cNvSpPr>
            <a:spLocks noGrp="1"/>
          </p:cNvSpPr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06" name="Circle"/>
          <p:cNvSpPr>
            <a:spLocks noGrp="1"/>
          </p:cNvSpPr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7" name="iriure"/>
          <p:cNvSpPr>
            <a:spLocks noGrp="1"/>
          </p:cNvSpPr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08" name="Shape"/>
          <p:cNvSpPr>
            <a:spLocks noGrp="1"/>
          </p:cNvSpPr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9" name="Your City"/>
          <p:cNvSpPr>
            <a:spLocks noGrp="1"/>
          </p:cNvSpPr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10" name="Circle"/>
          <p:cNvSpPr>
            <a:spLocks noGrp="1"/>
          </p:cNvSpPr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1" name="Amet"/>
          <p:cNvSpPr>
            <a:spLocks noGrp="1"/>
          </p:cNvSpPr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12" name="Esse"/>
          <p:cNvSpPr>
            <a:spLocks noGrp="1"/>
          </p:cNvSpPr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13" name="Shape"/>
          <p:cNvSpPr>
            <a:spLocks noGrp="1"/>
          </p:cNvSpPr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1447800" y="838200"/>
            <a:ext cx="21437600" cy="25400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596900" y="4699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362200" y="1778000"/>
            <a:ext cx="19621500" cy="10147300"/>
          </a:xfrm>
          <a:prstGeom prst="rect">
            <a:avLst/>
          </a:prstGeom>
          <a:ln w="12700">
            <a:solidFill>
              <a:srgbClr val="F3FA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3106400"/>
            <a:ext cx="446361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2374900" y="368300"/>
            <a:ext cx="196215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med"/>
  <p:txStyles>
    <p:title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333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778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222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667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0226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3782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7338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40894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การเพิ่มห้องสนทนารายวิชา (Chat)"/>
          <p:cNvSpPr txBox="1">
            <a:spLocks noGrp="1"/>
          </p:cNvSpPr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r>
              <a:t>การเพิ่มห้องสนทนารายวิชา (Chat)</a:t>
            </a:r>
          </a:p>
        </p:txBody>
      </p:sp>
      <p:sp>
        <p:nvSpPr>
          <p:cNvPr id="3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343" name="โมดูลกิจกรรมสนทนา มีไว้สำหรับให้ผู้สอนผู้เรียนสนทนากันแบบ Real-time ทำหน้าที่คล้ายๆ facebool messenger หรือ Line เพียงแต่ใช้ในการสนทนารายวิชาเท่านั้น ผู้สอนสามารถเปิดห้องสนทนารายวิชาได้ดังนี้"/>
          <p:cNvSpPr txBox="1"/>
          <p:nvPr/>
        </p:nvSpPr>
        <p:spPr>
          <a:xfrm>
            <a:off x="1058862" y="2716730"/>
            <a:ext cx="22266275" cy="115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22272B"/>
                </a:solidFill>
              </a:defRPr>
            </a:lvl1pPr>
          </a:lstStyle>
          <a:p>
            <a:r>
              <a:rPr dirty="0"/>
              <a:t>         </a:t>
            </a:r>
            <a:r>
              <a:rPr dirty="0" err="1"/>
              <a:t>โมดูลกิจกรรมสนทนา</a:t>
            </a:r>
            <a:r>
              <a:rPr dirty="0"/>
              <a:t> </a:t>
            </a:r>
            <a:r>
              <a:rPr dirty="0" err="1"/>
              <a:t>มีไว้สำหรับให้ผู้สอนผู้เรียนสนทนากันแบบ</a:t>
            </a:r>
            <a:r>
              <a:rPr dirty="0"/>
              <a:t> Real-time </a:t>
            </a:r>
            <a:r>
              <a:rPr dirty="0" err="1"/>
              <a:t>ทำหน้าที่คล้ายๆ</a:t>
            </a:r>
            <a:r>
              <a:rPr dirty="0"/>
              <a:t> </a:t>
            </a:r>
            <a:r>
              <a:rPr dirty="0" err="1"/>
              <a:t>faceboo</a:t>
            </a:r>
            <a:r>
              <a:rPr lang="en-US" dirty="0" err="1"/>
              <a:t>k</a:t>
            </a:r>
            <a:r>
              <a:rPr dirty="0"/>
              <a:t> messenger </a:t>
            </a:r>
            <a:r>
              <a:rPr dirty="0" err="1"/>
              <a:t>หรือ</a:t>
            </a:r>
            <a:r>
              <a:rPr dirty="0"/>
              <a:t> Line </a:t>
            </a:r>
            <a:r>
              <a:rPr dirty="0" err="1"/>
              <a:t>เพียงแต่ใช้ในการสนทนารายวิชาเท่านั้น</a:t>
            </a:r>
            <a:r>
              <a:rPr dirty="0"/>
              <a:t> </a:t>
            </a:r>
            <a:r>
              <a:rPr dirty="0" err="1"/>
              <a:t>ผู้สอนสามารถเปิดห้องสนทนารายวิชาได้ดังนี้</a:t>
            </a:r>
            <a:endParaRPr dirty="0"/>
          </a:p>
        </p:txBody>
      </p:sp>
      <p:sp>
        <p:nvSpPr>
          <p:cNvPr id="344" name="1. คลิกเลือกหลักสูตรรายวิชาคลิกกิจกรรมเป็น Chat…"/>
          <p:cNvSpPr txBox="1"/>
          <p:nvPr/>
        </p:nvSpPr>
        <p:spPr>
          <a:xfrm>
            <a:off x="1834173" y="3998786"/>
            <a:ext cx="15105978" cy="2365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1. </a:t>
            </a:r>
            <a:r>
              <a:t>คลิกเลือกหลักสูตรรายวิชาคลิกกิจกรรมเป็น </a:t>
            </a:r>
            <a:r>
              <a:rPr b="1"/>
              <a:t>Chat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2. </a:t>
            </a:r>
            <a:r>
              <a:t>ตั้งชื่อห้องสนทนา และกฎการใช้งานห้องสนทนาออนไลน์ที่ต้องการ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3.</a:t>
            </a:r>
            <a:r>
              <a:t> กำหนดรายละเอียดและเงื่อนไขการเข้าใช้งานห้องสนทนา เสร็จแล้วคลิกที่ปุ่ม </a:t>
            </a:r>
            <a:r>
              <a:rPr b="1"/>
              <a:t>บันทึกและกลับไปยังรายวิชา</a:t>
            </a:r>
            <a:br>
              <a:rPr b="1"/>
            </a:br>
            <a:r>
              <a:rPr b="1"/>
              <a:t>4.</a:t>
            </a:r>
            <a:r>
              <a:t> แสดงห้องสนทนาที่สร้างเสร็จเรียบร้อยแล้ว</a:t>
            </a:r>
          </a:p>
        </p:txBody>
      </p:sp>
      <p:grpSp>
        <p:nvGrpSpPr>
          <p:cNvPr id="347" name="Image"/>
          <p:cNvGrpSpPr/>
          <p:nvPr/>
        </p:nvGrpSpPr>
        <p:grpSpPr>
          <a:xfrm>
            <a:off x="1072467" y="6590422"/>
            <a:ext cx="3387686" cy="5800828"/>
            <a:chOff x="0" y="0"/>
            <a:chExt cx="3387685" cy="5800826"/>
          </a:xfrm>
        </p:grpSpPr>
        <p:pic>
          <p:nvPicPr>
            <p:cNvPr id="34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38483"/>
            <a:stretch>
              <a:fillRect/>
            </a:stretch>
          </p:blipFill>
          <p:spPr>
            <a:xfrm>
              <a:off x="127000" y="88900"/>
              <a:ext cx="3133686" cy="54706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5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3387687" cy="5800827"/>
            </a:xfrm>
            <a:prstGeom prst="rect">
              <a:avLst/>
            </a:prstGeom>
            <a:effectLst/>
          </p:spPr>
        </p:pic>
      </p:grpSp>
      <p:grpSp>
        <p:nvGrpSpPr>
          <p:cNvPr id="350" name="Image"/>
          <p:cNvGrpSpPr/>
          <p:nvPr/>
        </p:nvGrpSpPr>
        <p:grpSpPr>
          <a:xfrm>
            <a:off x="4791376" y="7324582"/>
            <a:ext cx="9191572" cy="4555841"/>
            <a:chOff x="0" y="0"/>
            <a:chExt cx="9191570" cy="4555840"/>
          </a:xfrm>
        </p:grpSpPr>
        <p:pic>
          <p:nvPicPr>
            <p:cNvPr id="349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rcRect r="20293"/>
            <a:stretch>
              <a:fillRect/>
            </a:stretch>
          </p:blipFill>
          <p:spPr>
            <a:xfrm>
              <a:off x="127000" y="88900"/>
              <a:ext cx="8937571" cy="422564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8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191571" cy="4555841"/>
            </a:xfrm>
            <a:prstGeom prst="rect">
              <a:avLst/>
            </a:prstGeom>
            <a:effectLst/>
          </p:spPr>
        </p:pic>
      </p:grpSp>
      <p:pic>
        <p:nvPicPr>
          <p:cNvPr id="351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545095" y="3524343"/>
            <a:ext cx="9334501" cy="7556501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Line"/>
          <p:cNvSpPr/>
          <p:nvPr/>
        </p:nvSpPr>
        <p:spPr>
          <a:xfrm flipH="1">
            <a:off x="3141578" y="6826744"/>
            <a:ext cx="861317" cy="55818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53" name="Group"/>
          <p:cNvSpPr/>
          <p:nvPr/>
        </p:nvSpPr>
        <p:spPr>
          <a:xfrm>
            <a:off x="3750000" y="6398443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1</a:t>
            </a:r>
          </a:p>
        </p:txBody>
      </p:sp>
      <p:grpSp>
        <p:nvGrpSpPr>
          <p:cNvPr id="356" name="Image"/>
          <p:cNvGrpSpPr/>
          <p:nvPr/>
        </p:nvGrpSpPr>
        <p:grpSpPr>
          <a:xfrm>
            <a:off x="18249644" y="10699750"/>
            <a:ext cx="5576225" cy="2267946"/>
            <a:chOff x="0" y="0"/>
            <a:chExt cx="5576223" cy="2267945"/>
          </a:xfrm>
        </p:grpSpPr>
        <p:pic>
          <p:nvPicPr>
            <p:cNvPr id="355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5322224" cy="19377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4" name="Image" descr="Imag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576224" cy="2267946"/>
            </a:xfrm>
            <a:prstGeom prst="rect">
              <a:avLst/>
            </a:prstGeom>
            <a:effectLst/>
          </p:spPr>
        </p:pic>
      </p:grpSp>
      <p:sp>
        <p:nvSpPr>
          <p:cNvPr id="357" name="Line"/>
          <p:cNvSpPr/>
          <p:nvPr/>
        </p:nvSpPr>
        <p:spPr>
          <a:xfrm flipH="1">
            <a:off x="10338891" y="9003051"/>
            <a:ext cx="1217401" cy="66904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58" name="Group"/>
          <p:cNvSpPr/>
          <p:nvPr/>
        </p:nvSpPr>
        <p:spPr>
          <a:xfrm>
            <a:off x="11303398" y="8574750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359" name="Line"/>
          <p:cNvSpPr/>
          <p:nvPr/>
        </p:nvSpPr>
        <p:spPr>
          <a:xfrm flipH="1" flipV="1">
            <a:off x="21787211" y="6033716"/>
            <a:ext cx="1051078" cy="66900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60" name="Group"/>
          <p:cNvSpPr/>
          <p:nvPr/>
        </p:nvSpPr>
        <p:spPr>
          <a:xfrm>
            <a:off x="22699758" y="6571117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361" name="Line"/>
          <p:cNvSpPr/>
          <p:nvPr/>
        </p:nvSpPr>
        <p:spPr>
          <a:xfrm>
            <a:off x="16798150" y="12287067"/>
            <a:ext cx="1627748" cy="27327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62" name="Group"/>
          <p:cNvSpPr/>
          <p:nvPr/>
        </p:nvSpPr>
        <p:spPr>
          <a:xfrm>
            <a:off x="16545255" y="12000184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การสนทนาออนไลน์"/>
          <p:cNvSpPr txBox="1">
            <a:spLocks noGrp="1"/>
          </p:cNvSpPr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r>
              <a:t>การสนทนาออนไลน์</a:t>
            </a:r>
          </a:p>
        </p:txBody>
      </p:sp>
      <p:sp>
        <p:nvSpPr>
          <p:cNvPr id="3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366" name="หลังจากสร้างห้องสนทนาเสร็จแล้ว ผู้สอนทำการแจ้งช่วงเวลาที่เปิดใช้ห้องสนทนาและรหัสผ่านที่ใช้เข้าห้องสนทนาแก่ผู้เรียน โดยการเข้าใช้ห้องสนทนาทำได้ยังไงดังนี้"/>
          <p:cNvSpPr txBox="1"/>
          <p:nvPr/>
        </p:nvSpPr>
        <p:spPr>
          <a:xfrm>
            <a:off x="1058862" y="2716730"/>
            <a:ext cx="22266275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22272B"/>
                </a:solidFill>
              </a:defRPr>
            </a:lvl1pPr>
          </a:lstStyle>
          <a:p>
            <a:r>
              <a:t>        หลังจากสร้างห้องสนทนาเสร็จแล้ว ผู้สอนทำการแจ้งช่วงเวลาที่เปิดใช้ห้องสนทนาและรหัสผ่านที่ใช้เข้าห้องสนทนาแก่ผู้เรียน โดยการเข้าใช้ห้องสนทนาทำได้ยังไงดังนี้</a:t>
            </a:r>
          </a:p>
        </p:txBody>
      </p:sp>
      <p:sp>
        <p:nvSpPr>
          <p:cNvPr id="367" name="1. คลิกที่ชื่อห้องสนทนาที่สร้างไว้…"/>
          <p:cNvSpPr txBox="1"/>
          <p:nvPr/>
        </p:nvSpPr>
        <p:spPr>
          <a:xfrm>
            <a:off x="2391309" y="3645934"/>
            <a:ext cx="5878988" cy="124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1. </a:t>
            </a:r>
            <a:r>
              <a:t>คลิกที่ชื่อห้องสนทนาที่สร้างไว้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2.</a:t>
            </a:r>
            <a:r>
              <a:t> </a:t>
            </a:r>
            <a:r>
              <a:rPr b="1"/>
              <a:t>คลิกที่นี่เพื่อสนทนา</a:t>
            </a:r>
            <a:r>
              <a:t> เพื่อเริ่มสนทนา</a:t>
            </a:r>
          </a:p>
        </p:txBody>
      </p:sp>
      <p:grpSp>
        <p:nvGrpSpPr>
          <p:cNvPr id="370" name="Image"/>
          <p:cNvGrpSpPr/>
          <p:nvPr/>
        </p:nvGrpSpPr>
        <p:grpSpPr>
          <a:xfrm>
            <a:off x="1314035" y="5765768"/>
            <a:ext cx="8978901" cy="3556001"/>
            <a:chOff x="0" y="0"/>
            <a:chExt cx="8978900" cy="3556000"/>
          </a:xfrm>
        </p:grpSpPr>
        <p:pic>
          <p:nvPicPr>
            <p:cNvPr id="369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8724900" cy="3225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8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978900" cy="3556000"/>
            </a:xfrm>
            <a:prstGeom prst="rect">
              <a:avLst/>
            </a:prstGeom>
            <a:effectLst/>
          </p:spPr>
        </p:pic>
      </p:grpSp>
      <p:grpSp>
        <p:nvGrpSpPr>
          <p:cNvPr id="373" name="Image"/>
          <p:cNvGrpSpPr/>
          <p:nvPr/>
        </p:nvGrpSpPr>
        <p:grpSpPr>
          <a:xfrm>
            <a:off x="10821051" y="3925582"/>
            <a:ext cx="12925890" cy="7895507"/>
            <a:chOff x="0" y="0"/>
            <a:chExt cx="12925888" cy="7895506"/>
          </a:xfrm>
        </p:grpSpPr>
        <p:pic>
          <p:nvPicPr>
            <p:cNvPr id="372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2671889" cy="75653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1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2925889" cy="7895507"/>
            </a:xfrm>
            <a:prstGeom prst="rect">
              <a:avLst/>
            </a:prstGeom>
            <a:effectLst/>
          </p:spPr>
        </p:pic>
      </p:grpSp>
      <p:sp>
        <p:nvSpPr>
          <p:cNvPr id="374" name="Line"/>
          <p:cNvSpPr/>
          <p:nvPr/>
        </p:nvSpPr>
        <p:spPr>
          <a:xfrm flipH="1" flipV="1">
            <a:off x="4845990" y="8806124"/>
            <a:ext cx="1234433" cy="123443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75" name="Group"/>
          <p:cNvSpPr/>
          <p:nvPr/>
        </p:nvSpPr>
        <p:spPr>
          <a:xfrm>
            <a:off x="5827527" y="9753674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376" name="Line"/>
          <p:cNvSpPr/>
          <p:nvPr/>
        </p:nvSpPr>
        <p:spPr>
          <a:xfrm flipH="1">
            <a:off x="13164780" y="10285250"/>
            <a:ext cx="1223053" cy="32227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77" name="Group"/>
          <p:cNvSpPr/>
          <p:nvPr/>
        </p:nvSpPr>
        <p:spPr>
          <a:xfrm>
            <a:off x="14134937" y="9998368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การสนทนาออนไลน์ (ต่อ)"/>
          <p:cNvSpPr txBox="1">
            <a:spLocks noGrp="1"/>
          </p:cNvSpPr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r>
              <a:t>การสนทนาออนไลน์ (ต่อ)</a:t>
            </a:r>
          </a:p>
        </p:txBody>
      </p:sp>
      <p:sp>
        <p:nvSpPr>
          <p:cNvPr id="3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381" name="3. พิมพ์ข้อความสนทนาตามที่ต้องการ…"/>
          <p:cNvSpPr txBox="1"/>
          <p:nvPr/>
        </p:nvSpPr>
        <p:spPr>
          <a:xfrm>
            <a:off x="1409880" y="3371962"/>
            <a:ext cx="8189019" cy="2365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3.</a:t>
            </a:r>
            <a:r>
              <a:t> พิมพ์ข้อความสนทนาตามที่ต้องการ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4.</a:t>
            </a:r>
            <a:r>
              <a:t> ในกรณีนี้ต้องการเปลี่ยนแปลงรูปแบบของห้องสนทนา ให้คลิกเลือกที่ </a:t>
            </a:r>
            <a:br/>
            <a:r>
              <a:t>    </a:t>
            </a:r>
            <a:r>
              <a:rPr b="1"/>
              <a:t>Themes </a:t>
            </a:r>
            <a:r>
              <a:t>แล้วเลือก </a:t>
            </a:r>
            <a:r>
              <a:rPr b="1"/>
              <a:t>Bubble</a:t>
            </a:r>
            <a:br>
              <a:rPr b="1"/>
            </a:br>
            <a:r>
              <a:rPr b="1"/>
              <a:t>5.</a:t>
            </a:r>
            <a:r>
              <a:t> แสดงรูปแบบของห้องสนทนาแบบ Bubble</a:t>
            </a:r>
          </a:p>
        </p:txBody>
      </p:sp>
      <p:grpSp>
        <p:nvGrpSpPr>
          <p:cNvPr id="384" name="Image"/>
          <p:cNvGrpSpPr/>
          <p:nvPr/>
        </p:nvGrpSpPr>
        <p:grpSpPr>
          <a:xfrm>
            <a:off x="2610508" y="6474197"/>
            <a:ext cx="12453716" cy="6199714"/>
            <a:chOff x="0" y="0"/>
            <a:chExt cx="12453715" cy="6199713"/>
          </a:xfrm>
        </p:grpSpPr>
        <p:pic>
          <p:nvPicPr>
            <p:cNvPr id="383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2199716" cy="58695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2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453716" cy="6199714"/>
            </a:xfrm>
            <a:prstGeom prst="rect">
              <a:avLst/>
            </a:prstGeom>
            <a:effectLst/>
          </p:spPr>
        </p:pic>
      </p:grpSp>
      <p:grpSp>
        <p:nvGrpSpPr>
          <p:cNvPr id="387" name="Image"/>
          <p:cNvGrpSpPr/>
          <p:nvPr/>
        </p:nvGrpSpPr>
        <p:grpSpPr>
          <a:xfrm>
            <a:off x="11129278" y="2870235"/>
            <a:ext cx="12453716" cy="4217283"/>
            <a:chOff x="0" y="0"/>
            <a:chExt cx="12453715" cy="4217281"/>
          </a:xfrm>
        </p:grpSpPr>
        <p:pic>
          <p:nvPicPr>
            <p:cNvPr id="386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2199716" cy="38870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5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2453716" cy="4217282"/>
            </a:xfrm>
            <a:prstGeom prst="rect">
              <a:avLst/>
            </a:prstGeom>
            <a:effectLst/>
          </p:spPr>
        </p:pic>
      </p:grpSp>
      <p:sp>
        <p:nvSpPr>
          <p:cNvPr id="388" name="Line"/>
          <p:cNvSpPr/>
          <p:nvPr/>
        </p:nvSpPr>
        <p:spPr>
          <a:xfrm flipH="1" flipV="1">
            <a:off x="12199728" y="10149538"/>
            <a:ext cx="1579674" cy="32418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89" name="Group"/>
          <p:cNvSpPr/>
          <p:nvPr/>
        </p:nvSpPr>
        <p:spPr>
          <a:xfrm>
            <a:off x="13526506" y="10186844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5</a:t>
            </a:r>
          </a:p>
        </p:txBody>
      </p:sp>
      <p:sp>
        <p:nvSpPr>
          <p:cNvPr id="390" name="Line"/>
          <p:cNvSpPr/>
          <p:nvPr/>
        </p:nvSpPr>
        <p:spPr>
          <a:xfrm>
            <a:off x="9777805" y="5725361"/>
            <a:ext cx="2121275" cy="86323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91" name="Group"/>
          <p:cNvSpPr/>
          <p:nvPr/>
        </p:nvSpPr>
        <p:spPr>
          <a:xfrm>
            <a:off x="9524910" y="5438479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392" name="Line"/>
          <p:cNvSpPr/>
          <p:nvPr/>
        </p:nvSpPr>
        <p:spPr>
          <a:xfrm flipH="1" flipV="1">
            <a:off x="19357835" y="6000922"/>
            <a:ext cx="2001712" cy="145980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93" name="Group"/>
          <p:cNvSpPr/>
          <p:nvPr/>
        </p:nvSpPr>
        <p:spPr>
          <a:xfrm>
            <a:off x="20921270" y="7203376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Image"/>
          <p:cNvGrpSpPr/>
          <p:nvPr/>
        </p:nvGrpSpPr>
        <p:grpSpPr>
          <a:xfrm>
            <a:off x="1196359" y="6777868"/>
            <a:ext cx="12120853" cy="5004807"/>
            <a:chOff x="0" y="0"/>
            <a:chExt cx="12120851" cy="5004806"/>
          </a:xfrm>
        </p:grpSpPr>
        <p:pic>
          <p:nvPicPr>
            <p:cNvPr id="39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313"/>
            <a:stretch>
              <a:fillRect/>
            </a:stretch>
          </p:blipFill>
          <p:spPr>
            <a:xfrm>
              <a:off x="127000" y="88899"/>
              <a:ext cx="11866852" cy="467460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5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2120853" cy="5004807"/>
            </a:xfrm>
            <a:prstGeom prst="rect">
              <a:avLst/>
            </a:prstGeom>
            <a:effectLst/>
          </p:spPr>
        </p:pic>
      </p:grpSp>
      <p:sp>
        <p:nvSpPr>
          <p:cNvPr id="398" name="การตรวจสอบการสนทนาก่อนหน้า"/>
          <p:cNvSpPr txBox="1">
            <a:spLocks noGrp="1"/>
          </p:cNvSpPr>
          <p:nvPr>
            <p:ph type="title"/>
          </p:nvPr>
        </p:nvSpPr>
        <p:spPr>
          <a:xfrm>
            <a:off x="3023424" y="90757"/>
            <a:ext cx="21348701" cy="3381284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r>
              <a:t>การตรวจสอบการสนทนาก่อนหน้า</a:t>
            </a:r>
          </a:p>
        </p:txBody>
      </p:sp>
      <p:sp>
        <p:nvSpPr>
          <p:cNvPr id="3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400" name="1. คลิกที่ ดูการเสวนาครั้งที่ผ่านมา…"/>
          <p:cNvSpPr txBox="1"/>
          <p:nvPr/>
        </p:nvSpPr>
        <p:spPr>
          <a:xfrm>
            <a:off x="1409880" y="3371962"/>
            <a:ext cx="10185401" cy="2365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1.</a:t>
            </a:r>
            <a:r>
              <a:t> คลิกที่ ดูการเสวนาครั้งที่ผ่านมา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2. </a:t>
            </a:r>
            <a:r>
              <a:t>แสดงข้อความที่สนทนาก่อนหน้า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3.</a:t>
            </a:r>
            <a:r>
              <a:t> คลิกที่ </a:t>
            </a:r>
            <a:r>
              <a:rPr b="1"/>
              <a:t>ดูการเสวนาครั้งนี้</a:t>
            </a:r>
          </a:p>
          <a:p>
            <a:pPr>
              <a:defRPr b="0">
                <a:solidFill>
                  <a:srgbClr val="22272B"/>
                </a:solidFill>
              </a:defRPr>
            </a:pPr>
            <a:r>
              <a:rPr b="1"/>
              <a:t>4.</a:t>
            </a:r>
            <a:r>
              <a:t> หากเข้าในฐานะผู้สอน จะสามารถลบหัวข้อการสนทนาก่อนหน้าได้ที่ </a:t>
            </a:r>
            <a:r>
              <a:rPr b="1"/>
              <a:t>ลบการสนทนานี้</a:t>
            </a:r>
            <a:r>
              <a:t>                                                              </a:t>
            </a:r>
          </a:p>
        </p:txBody>
      </p:sp>
      <p:grpSp>
        <p:nvGrpSpPr>
          <p:cNvPr id="403" name="Image"/>
          <p:cNvGrpSpPr/>
          <p:nvPr/>
        </p:nvGrpSpPr>
        <p:grpSpPr>
          <a:xfrm>
            <a:off x="13017089" y="2157359"/>
            <a:ext cx="8189019" cy="4417333"/>
            <a:chOff x="0" y="0"/>
            <a:chExt cx="8189017" cy="4417332"/>
          </a:xfrm>
        </p:grpSpPr>
        <p:pic>
          <p:nvPicPr>
            <p:cNvPr id="402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7935018" cy="40871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1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189018" cy="4417333"/>
            </a:xfrm>
            <a:prstGeom prst="rect">
              <a:avLst/>
            </a:prstGeom>
            <a:effectLst/>
          </p:spPr>
        </p:pic>
      </p:grpSp>
      <p:grpSp>
        <p:nvGrpSpPr>
          <p:cNvPr id="406" name="Image"/>
          <p:cNvGrpSpPr/>
          <p:nvPr/>
        </p:nvGrpSpPr>
        <p:grpSpPr>
          <a:xfrm>
            <a:off x="17352514" y="4913803"/>
            <a:ext cx="6403696" cy="7985764"/>
            <a:chOff x="0" y="0"/>
            <a:chExt cx="6403695" cy="7985763"/>
          </a:xfrm>
        </p:grpSpPr>
        <p:pic>
          <p:nvPicPr>
            <p:cNvPr id="405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rcRect r="18369"/>
            <a:stretch>
              <a:fillRect/>
            </a:stretch>
          </p:blipFill>
          <p:spPr>
            <a:xfrm>
              <a:off x="127000" y="88900"/>
              <a:ext cx="6149696" cy="765556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4" name="Image" descr="Imag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0"/>
              <a:ext cx="6403697" cy="7985764"/>
            </a:xfrm>
            <a:prstGeom prst="rect">
              <a:avLst/>
            </a:prstGeom>
            <a:effectLst/>
          </p:spPr>
        </p:pic>
      </p:grpSp>
      <p:sp>
        <p:nvSpPr>
          <p:cNvPr id="407" name="Line"/>
          <p:cNvSpPr/>
          <p:nvPr/>
        </p:nvSpPr>
        <p:spPr>
          <a:xfrm>
            <a:off x="11930711" y="4574169"/>
            <a:ext cx="1379701" cy="54524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08" name="Group"/>
          <p:cNvSpPr/>
          <p:nvPr/>
        </p:nvSpPr>
        <p:spPr>
          <a:xfrm>
            <a:off x="11677815" y="4287287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409" name="Line"/>
          <p:cNvSpPr/>
          <p:nvPr/>
        </p:nvSpPr>
        <p:spPr>
          <a:xfrm flipH="1">
            <a:off x="10532514" y="6120315"/>
            <a:ext cx="672762" cy="148439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10" name="Group"/>
          <p:cNvSpPr/>
          <p:nvPr/>
        </p:nvSpPr>
        <p:spPr>
          <a:xfrm>
            <a:off x="10952379" y="5833433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411" name="Line"/>
          <p:cNvSpPr/>
          <p:nvPr/>
        </p:nvSpPr>
        <p:spPr>
          <a:xfrm>
            <a:off x="10924436" y="10525655"/>
            <a:ext cx="998319" cy="55673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12" name="Group"/>
          <p:cNvSpPr/>
          <p:nvPr/>
        </p:nvSpPr>
        <p:spPr>
          <a:xfrm>
            <a:off x="10671540" y="10238773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413" name="Line"/>
          <p:cNvSpPr/>
          <p:nvPr/>
        </p:nvSpPr>
        <p:spPr>
          <a:xfrm flipV="1">
            <a:off x="16214087" y="8307926"/>
            <a:ext cx="1228131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14" name="Group"/>
          <p:cNvSpPr/>
          <p:nvPr/>
        </p:nvSpPr>
        <p:spPr>
          <a:xfrm>
            <a:off x="15961191" y="8021044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415" name="Line"/>
          <p:cNvSpPr/>
          <p:nvPr/>
        </p:nvSpPr>
        <p:spPr>
          <a:xfrm flipH="1" flipV="1">
            <a:off x="12855502" y="11447853"/>
            <a:ext cx="963905" cy="55745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16" name="Group"/>
          <p:cNvSpPr/>
          <p:nvPr/>
        </p:nvSpPr>
        <p:spPr>
          <a:xfrm>
            <a:off x="13566509" y="11718426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EF581D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1" i="0" u="none" strike="noStrike" cap="none" spc="0" normalizeH="0" baseline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1" i="0" u="none" strike="noStrike" cap="none" spc="0" normalizeH="0" baseline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Macintosh PowerPoint</Application>
  <PresentationFormat>Custom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Futura</vt:lpstr>
      <vt:lpstr>Futura Condensed</vt:lpstr>
      <vt:lpstr>Gill Sans</vt:lpstr>
      <vt:lpstr>Gill Sans Light</vt:lpstr>
      <vt:lpstr>Helvetica</vt:lpstr>
      <vt:lpstr>Helvetica Light</vt:lpstr>
      <vt:lpstr>Lucida Grande</vt:lpstr>
      <vt:lpstr>Santa Fe LET</vt:lpstr>
      <vt:lpstr>TH Sarabun New</vt:lpstr>
      <vt:lpstr>Wingdings 2</vt:lpstr>
      <vt:lpstr>White</vt:lpstr>
      <vt:lpstr>การเพิ่มห้องสนทนารายวิชา (Chat)</vt:lpstr>
      <vt:lpstr>การสนทนาออนไลน์</vt:lpstr>
      <vt:lpstr>การสนทนาออนไลน์ (ต่อ)</vt:lpstr>
      <vt:lpstr>การตรวจสอบการสนทนาก่อนหน้า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การเพิ่มห้องสนทนารายวิชา (Chat)</dc:title>
  <cp:lastModifiedBy>Darunee Panjarattanakorn</cp:lastModifiedBy>
  <cp:revision>1</cp:revision>
  <dcterms:modified xsi:type="dcterms:W3CDTF">2019-08-25T15:01:56Z</dcterms:modified>
</cp:coreProperties>
</file>