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1" i="0" u="none" strike="noStrike" cap="none" spc="0" normalizeH="0" baseline="0">
        <a:ln>
          <a:noFill/>
        </a:ln>
        <a:solidFill>
          <a:srgbClr val="EF581D"/>
        </a:solidFill>
        <a:effectLst/>
        <a:uFillTx/>
        <a:latin typeface="+mn-lt"/>
        <a:ea typeface="+mn-ea"/>
        <a:cs typeface="+mn-cs"/>
        <a:sym typeface="TH Sarabun New"/>
      </a:defRPr>
    </a:lvl1pPr>
    <a:lvl2pPr marL="0" marR="0" indent="2286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1" i="0" u="none" strike="noStrike" cap="none" spc="0" normalizeH="0" baseline="0">
        <a:ln>
          <a:noFill/>
        </a:ln>
        <a:solidFill>
          <a:srgbClr val="EF581D"/>
        </a:solidFill>
        <a:effectLst/>
        <a:uFillTx/>
        <a:latin typeface="+mn-lt"/>
        <a:ea typeface="+mn-ea"/>
        <a:cs typeface="+mn-cs"/>
        <a:sym typeface="TH Sarabun New"/>
      </a:defRPr>
    </a:lvl2pPr>
    <a:lvl3pPr marL="0" marR="0" indent="4572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1" i="0" u="none" strike="noStrike" cap="none" spc="0" normalizeH="0" baseline="0">
        <a:ln>
          <a:noFill/>
        </a:ln>
        <a:solidFill>
          <a:srgbClr val="EF581D"/>
        </a:solidFill>
        <a:effectLst/>
        <a:uFillTx/>
        <a:latin typeface="+mn-lt"/>
        <a:ea typeface="+mn-ea"/>
        <a:cs typeface="+mn-cs"/>
        <a:sym typeface="TH Sarabun New"/>
      </a:defRPr>
    </a:lvl3pPr>
    <a:lvl4pPr marL="0" marR="0" indent="6858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1" i="0" u="none" strike="noStrike" cap="none" spc="0" normalizeH="0" baseline="0">
        <a:ln>
          <a:noFill/>
        </a:ln>
        <a:solidFill>
          <a:srgbClr val="EF581D"/>
        </a:solidFill>
        <a:effectLst/>
        <a:uFillTx/>
        <a:latin typeface="+mn-lt"/>
        <a:ea typeface="+mn-ea"/>
        <a:cs typeface="+mn-cs"/>
        <a:sym typeface="TH Sarabun New"/>
      </a:defRPr>
    </a:lvl4pPr>
    <a:lvl5pPr marL="0" marR="0" indent="9144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1" i="0" u="none" strike="noStrike" cap="none" spc="0" normalizeH="0" baseline="0">
        <a:ln>
          <a:noFill/>
        </a:ln>
        <a:solidFill>
          <a:srgbClr val="EF581D"/>
        </a:solidFill>
        <a:effectLst/>
        <a:uFillTx/>
        <a:latin typeface="+mn-lt"/>
        <a:ea typeface="+mn-ea"/>
        <a:cs typeface="+mn-cs"/>
        <a:sym typeface="TH Sarabun New"/>
      </a:defRPr>
    </a:lvl5pPr>
    <a:lvl6pPr marL="0" marR="0" indent="11430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1" i="0" u="none" strike="noStrike" cap="none" spc="0" normalizeH="0" baseline="0">
        <a:ln>
          <a:noFill/>
        </a:ln>
        <a:solidFill>
          <a:srgbClr val="EF581D"/>
        </a:solidFill>
        <a:effectLst/>
        <a:uFillTx/>
        <a:latin typeface="+mn-lt"/>
        <a:ea typeface="+mn-ea"/>
        <a:cs typeface="+mn-cs"/>
        <a:sym typeface="TH Sarabun New"/>
      </a:defRPr>
    </a:lvl6pPr>
    <a:lvl7pPr marL="0" marR="0" indent="13716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1" i="0" u="none" strike="noStrike" cap="none" spc="0" normalizeH="0" baseline="0">
        <a:ln>
          <a:noFill/>
        </a:ln>
        <a:solidFill>
          <a:srgbClr val="EF581D"/>
        </a:solidFill>
        <a:effectLst/>
        <a:uFillTx/>
        <a:latin typeface="+mn-lt"/>
        <a:ea typeface="+mn-ea"/>
        <a:cs typeface="+mn-cs"/>
        <a:sym typeface="TH Sarabun New"/>
      </a:defRPr>
    </a:lvl7pPr>
    <a:lvl8pPr marL="0" marR="0" indent="16002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1" i="0" u="none" strike="noStrike" cap="none" spc="0" normalizeH="0" baseline="0">
        <a:ln>
          <a:noFill/>
        </a:ln>
        <a:solidFill>
          <a:srgbClr val="EF581D"/>
        </a:solidFill>
        <a:effectLst/>
        <a:uFillTx/>
        <a:latin typeface="+mn-lt"/>
        <a:ea typeface="+mn-ea"/>
        <a:cs typeface="+mn-cs"/>
        <a:sym typeface="TH Sarabun New"/>
      </a:defRPr>
    </a:lvl8pPr>
    <a:lvl9pPr marL="0" marR="0" indent="18288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300" b="1" i="0" u="none" strike="noStrike" cap="none" spc="0" normalizeH="0" baseline="0">
        <a:ln>
          <a:noFill/>
        </a:ln>
        <a:solidFill>
          <a:srgbClr val="EF581D"/>
        </a:solidFill>
        <a:effectLst/>
        <a:uFillTx/>
        <a:latin typeface="+mn-lt"/>
        <a:ea typeface="+mn-ea"/>
        <a:cs typeface="+mn-cs"/>
        <a:sym typeface="TH Sarabun New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12700" cap="flat">
              <a:solidFill>
                <a:srgbClr val="799293"/>
              </a:solidFill>
              <a:prstDash val="solid"/>
              <a:miter lim="400000"/>
            </a:ln>
          </a:left>
          <a:right>
            <a:ln w="12700" cap="flat">
              <a:solidFill>
                <a:srgbClr val="799293"/>
              </a:solidFill>
              <a:prstDash val="solid"/>
              <a:miter lim="400000"/>
            </a:ln>
          </a:right>
          <a:top>
            <a:ln w="12700" cap="flat">
              <a:solidFill>
                <a:srgbClr val="799293"/>
              </a:solidFill>
              <a:prstDash val="solid"/>
              <a:miter lim="400000"/>
            </a:ln>
          </a:top>
          <a:bottom>
            <a:ln w="12700" cap="flat">
              <a:solidFill>
                <a:srgbClr val="799293"/>
              </a:solidFill>
              <a:prstDash val="solid"/>
              <a:miter lim="400000"/>
            </a:ln>
          </a:bottom>
          <a:insideH>
            <a:ln w="12700" cap="flat">
              <a:solidFill>
                <a:srgbClr val="799293"/>
              </a:solidFill>
              <a:prstDash val="solid"/>
              <a:miter lim="400000"/>
            </a:ln>
          </a:insideH>
          <a:insideV>
            <a:ln w="12700" cap="flat">
              <a:solidFill>
                <a:srgbClr val="79929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799293"/>
              </a:solidFill>
              <a:prstDash val="solid"/>
              <a:miter lim="400000"/>
            </a:ln>
          </a:left>
          <a:right>
            <a:ln w="12700" cap="flat">
              <a:solidFill>
                <a:srgbClr val="799293"/>
              </a:solidFill>
              <a:prstDash val="solid"/>
              <a:miter lim="400000"/>
            </a:ln>
          </a:right>
          <a:top>
            <a:ln w="12700" cap="flat">
              <a:solidFill>
                <a:srgbClr val="799293"/>
              </a:solidFill>
              <a:prstDash val="solid"/>
              <a:miter lim="400000"/>
            </a:ln>
          </a:top>
          <a:bottom>
            <a:ln w="12700" cap="flat">
              <a:solidFill>
                <a:srgbClr val="799293"/>
              </a:solidFill>
              <a:prstDash val="solid"/>
              <a:miter lim="400000"/>
            </a:ln>
          </a:bottom>
          <a:insideH>
            <a:ln w="12700" cap="flat">
              <a:solidFill>
                <a:srgbClr val="799293"/>
              </a:solidFill>
              <a:prstDash val="solid"/>
              <a:miter lim="400000"/>
            </a:ln>
          </a:insideH>
          <a:insideV>
            <a:ln w="12700" cap="flat">
              <a:solidFill>
                <a:srgbClr val="799293"/>
              </a:solidFill>
              <a:prstDash val="solid"/>
              <a:miter lim="400000"/>
            </a:ln>
          </a:insideV>
        </a:tcBdr>
        <a:fill>
          <a:solidFill>
            <a:srgbClr val="ECF8F5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799293"/>
              </a:solidFill>
              <a:prstDash val="solid"/>
              <a:miter lim="400000"/>
            </a:ln>
          </a:left>
          <a:right>
            <a:ln w="12700" cap="flat">
              <a:solidFill>
                <a:srgbClr val="799293"/>
              </a:solidFill>
              <a:prstDash val="solid"/>
              <a:miter lim="400000"/>
            </a:ln>
          </a:right>
          <a:top>
            <a:ln w="12700" cap="flat">
              <a:solidFill>
                <a:srgbClr val="799293"/>
              </a:solidFill>
              <a:prstDash val="solid"/>
              <a:miter lim="400000"/>
            </a:ln>
          </a:top>
          <a:bottom>
            <a:ln w="12700" cap="flat">
              <a:solidFill>
                <a:srgbClr val="799293"/>
              </a:solidFill>
              <a:prstDash val="solid"/>
              <a:miter lim="400000"/>
            </a:ln>
          </a:bottom>
          <a:insideH>
            <a:ln w="12700" cap="flat">
              <a:solidFill>
                <a:srgbClr val="799293"/>
              </a:solidFill>
              <a:prstDash val="solid"/>
              <a:miter lim="400000"/>
            </a:ln>
          </a:insideH>
          <a:insideV>
            <a:ln w="12700" cap="flat">
              <a:solidFill>
                <a:srgbClr val="799293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/>
    <p:restoredTop sz="94672"/>
  </p:normalViewPr>
  <p:slideViewPr>
    <p:cSldViewPr snapToGrid="0" snapToObjects="1">
      <p:cViewPr varScale="1">
        <p:scale>
          <a:sx n="50" d="100"/>
          <a:sy n="50" d="100"/>
        </p:scale>
        <p:origin x="2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8402400000000002E-2"/>
          <c:y val="5.0658700000000001E-2"/>
          <c:w val="0.91313900000000003"/>
          <c:h val="0.864909000000000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EEF8F6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17</c:v>
                </c:pt>
                <c:pt idx="1">
                  <c:v>26</c:v>
                </c:pt>
                <c:pt idx="2">
                  <c:v>53</c:v>
                </c:pt>
                <c:pt idx="3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BE-3C4B-89CF-29BF70AAB45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Region 2</c:v>
                </c:pt>
              </c:strCache>
            </c:strRef>
          </c:tx>
          <c:spPr>
            <a:solidFill>
              <a:srgbClr val="A1C2C3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Sheet1!$B$1:$E$1</c:f>
              <c:strCache>
                <c:ptCount val="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55</c:v>
                </c:pt>
                <c:pt idx="1">
                  <c:v>43</c:v>
                </c:pt>
                <c:pt idx="2">
                  <c:v>70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BE-3C4B-89CF-29BF70AAB4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799293"/>
            </a:solidFill>
            <a:prstDash val="solid"/>
            <a:miter lim="400000"/>
          </a:ln>
        </c:spPr>
        <c:txPr>
          <a:bodyPr rot="0"/>
          <a:lstStyle/>
          <a:p>
            <a:pPr>
              <a:defRPr sz="2200" b="0" i="0" u="none" strike="noStrike">
                <a:solidFill>
                  <a:srgbClr val="799293"/>
                </a:solidFill>
                <a:latin typeface="Gill Sans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200" b="0" i="0" u="none" strike="noStrike">
                <a:solidFill>
                  <a:srgbClr val="799293"/>
                </a:solidFill>
                <a:latin typeface="Gill Sans Light"/>
              </a:defRPr>
            </a:pPr>
            <a:endParaRPr lang="en-US"/>
          </a:p>
        </c:txPr>
        <c:crossAx val="2094734552"/>
        <c:crosses val="autoZero"/>
        <c:crossBetween val="between"/>
        <c:majorUnit val="25"/>
        <c:minorUnit val="12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2703D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2A67-5045-AAF2-1E99DA4EB81A}"/>
              </c:ext>
            </c:extLst>
          </c:dPt>
          <c:dPt>
            <c:idx val="1"/>
            <c:bubble3D val="0"/>
            <c:spPr>
              <a:solidFill>
                <a:srgbClr val="EEF8F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67-5045-AAF2-1E99DA4EB81A}"/>
              </c:ext>
            </c:extLst>
          </c:dPt>
          <c:dPt>
            <c:idx val="2"/>
            <c:bubble3D val="0"/>
            <c:spPr>
              <a:solidFill>
                <a:srgbClr val="A1C2C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2A67-5045-AAF2-1E99DA4EB81A}"/>
              </c:ext>
            </c:extLst>
          </c:dPt>
          <c:dPt>
            <c:idx val="3"/>
            <c:bubble3D val="0"/>
            <c:spPr>
              <a:solidFill>
                <a:srgbClr val="96B4B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2A67-5045-AAF2-1E99DA4EB81A}"/>
              </c:ext>
            </c:extLst>
          </c:dPt>
          <c:dPt>
            <c:idx val="4"/>
            <c:bubble3D val="0"/>
            <c:spPr>
              <a:solidFill>
                <a:srgbClr val="89A4A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2A67-5045-AAF2-1E99DA4EB81A}"/>
              </c:ext>
            </c:extLst>
          </c:dPt>
          <c:dPt>
            <c:idx val="5"/>
            <c:bubble3D val="0"/>
            <c:spPr>
              <a:solidFill>
                <a:srgbClr val="79929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2A67-5045-AAF2-1E99DA4EB81A}"/>
              </c:ext>
            </c:extLst>
          </c:dPt>
          <c:cat>
            <c:strRef>
              <c:f>Sheet1!$B$1:$G$1</c:f>
              <c:strCach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91</c:v>
                </c:pt>
                <c:pt idx="1">
                  <c:v>76</c:v>
                </c:pt>
                <c:pt idx="2">
                  <c:v>28</c:v>
                </c:pt>
                <c:pt idx="3">
                  <c:v>26</c:v>
                </c:pt>
                <c:pt idx="4">
                  <c:v>21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A67-5045-AAF2-1E99DA4EB8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F2703D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55F3-134E-8F7A-FC189BBEFEDF}"/>
              </c:ext>
            </c:extLst>
          </c:dPt>
          <c:dPt>
            <c:idx val="1"/>
            <c:bubble3D val="0"/>
            <c:spPr>
              <a:solidFill>
                <a:srgbClr val="EEF8F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55F3-134E-8F7A-FC189BBEFEDF}"/>
              </c:ext>
            </c:extLst>
          </c:dPt>
          <c:dPt>
            <c:idx val="2"/>
            <c:bubble3D val="0"/>
            <c:spPr>
              <a:solidFill>
                <a:srgbClr val="A1C2C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55F3-134E-8F7A-FC189BBEFEDF}"/>
              </c:ext>
            </c:extLst>
          </c:dPt>
          <c:dPt>
            <c:idx val="3"/>
            <c:bubble3D val="0"/>
            <c:spPr>
              <a:solidFill>
                <a:srgbClr val="96B4B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55F3-134E-8F7A-FC189BBEFEDF}"/>
              </c:ext>
            </c:extLst>
          </c:dPt>
          <c:dPt>
            <c:idx val="4"/>
            <c:bubble3D val="0"/>
            <c:spPr>
              <a:solidFill>
                <a:srgbClr val="89A4A6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55F3-134E-8F7A-FC189BBEFEDF}"/>
              </c:ext>
            </c:extLst>
          </c:dPt>
          <c:dPt>
            <c:idx val="5"/>
            <c:bubble3D val="0"/>
            <c:spPr>
              <a:solidFill>
                <a:srgbClr val="79929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55F3-134E-8F7A-FC189BBEFEDF}"/>
              </c:ext>
            </c:extLst>
          </c:dPt>
          <c:cat>
            <c:strRef>
              <c:f>Sheet1!$B$1:$G$1</c:f>
              <c:strCache>
                <c:ptCount val="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91</c:v>
                </c:pt>
                <c:pt idx="1">
                  <c:v>76</c:v>
                </c:pt>
                <c:pt idx="2">
                  <c:v>28</c:v>
                </c:pt>
                <c:pt idx="3">
                  <c:v>26</c:v>
                </c:pt>
                <c:pt idx="4">
                  <c:v>21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5F3-134E-8F7A-FC189BBEFE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9" name="Shape 33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00100" latinLnBrk="0">
      <a:defRPr sz="2200">
        <a:latin typeface="Lucida Grande"/>
        <a:ea typeface="Lucida Grande"/>
        <a:cs typeface="Lucida Grande"/>
        <a:sym typeface="Lucida Grande"/>
      </a:defRPr>
    </a:lvl1pPr>
    <a:lvl2pPr defTabSz="800100" latinLnBrk="0">
      <a:defRPr sz="2200">
        <a:latin typeface="Lucida Grande"/>
        <a:ea typeface="Lucida Grande"/>
        <a:cs typeface="Lucida Grande"/>
        <a:sym typeface="Lucida Grande"/>
      </a:defRPr>
    </a:lvl2pPr>
    <a:lvl3pPr defTabSz="800100" latinLnBrk="0">
      <a:defRPr sz="2200">
        <a:latin typeface="Lucida Grande"/>
        <a:ea typeface="Lucida Grande"/>
        <a:cs typeface="Lucida Grande"/>
        <a:sym typeface="Lucida Grande"/>
      </a:defRPr>
    </a:lvl3pPr>
    <a:lvl4pPr defTabSz="800100" latinLnBrk="0">
      <a:defRPr sz="2200">
        <a:latin typeface="Lucida Grande"/>
        <a:ea typeface="Lucida Grande"/>
        <a:cs typeface="Lucida Grande"/>
        <a:sym typeface="Lucida Grande"/>
      </a:defRPr>
    </a:lvl4pPr>
    <a:lvl5pPr defTabSz="800100" latinLnBrk="0">
      <a:defRPr sz="2200">
        <a:latin typeface="Lucida Grande"/>
        <a:ea typeface="Lucida Grande"/>
        <a:cs typeface="Lucida Grande"/>
        <a:sym typeface="Lucida Grande"/>
      </a:defRPr>
    </a:lvl5pPr>
    <a:lvl6pPr defTabSz="800100" latinLnBrk="0">
      <a:defRPr sz="2200">
        <a:latin typeface="Lucida Grande"/>
        <a:ea typeface="Lucida Grande"/>
        <a:cs typeface="Lucida Grande"/>
        <a:sym typeface="Lucida Grande"/>
      </a:defRPr>
    </a:lvl6pPr>
    <a:lvl7pPr defTabSz="800100" latinLnBrk="0">
      <a:defRPr sz="2200">
        <a:latin typeface="Lucida Grande"/>
        <a:ea typeface="Lucida Grande"/>
        <a:cs typeface="Lucida Grande"/>
        <a:sym typeface="Lucida Grande"/>
      </a:defRPr>
    </a:lvl7pPr>
    <a:lvl8pPr defTabSz="800100" latinLnBrk="0">
      <a:defRPr sz="2200">
        <a:latin typeface="Lucida Grande"/>
        <a:ea typeface="Lucida Grande"/>
        <a:cs typeface="Lucida Grande"/>
        <a:sym typeface="Lucida Grande"/>
      </a:defRPr>
    </a:lvl8pPr>
    <a:lvl9pPr defTabSz="8001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Photo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an Francisco"/>
          <p:cNvSpPr>
            <a:spLocks noGrp="1"/>
          </p:cNvSpPr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13" name="Shape"/>
          <p:cNvSpPr>
            <a:spLocks noGrp="1"/>
          </p:cNvSpPr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Image"/>
          <p:cNvSpPr>
            <a:spLocks noGrp="1"/>
          </p:cNvSpPr>
          <p:nvPr>
            <p:ph type="pic" idx="15"/>
          </p:nvPr>
        </p:nvSpPr>
        <p:spPr>
          <a:xfrm>
            <a:off x="460587" y="463551"/>
            <a:ext cx="23431501" cy="17573624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5" name="Circle"/>
          <p:cNvSpPr>
            <a:spLocks noGrp="1"/>
          </p:cNvSpPr>
          <p:nvPr>
            <p:ph type="body" sz="quarter" idx="16"/>
          </p:nvPr>
        </p:nvSpPr>
        <p:spPr>
          <a:xfrm>
            <a:off x="18364200" y="42164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" name="Circle"/>
          <p:cNvSpPr>
            <a:spLocks noGrp="1"/>
          </p:cNvSpPr>
          <p:nvPr>
            <p:ph type="body" sz="quarter" idx="17"/>
          </p:nvPr>
        </p:nvSpPr>
        <p:spPr>
          <a:xfrm>
            <a:off x="18808700" y="46609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" name="iriure"/>
          <p:cNvSpPr>
            <a:spLocks noGrp="1"/>
          </p:cNvSpPr>
          <p:nvPr>
            <p:ph type="body" sz="quarter" idx="18"/>
          </p:nvPr>
        </p:nvSpPr>
        <p:spPr>
          <a:xfrm>
            <a:off x="18745200" y="54356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200" cap="all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iriure</a:t>
            </a:r>
          </a:p>
        </p:txBody>
      </p:sp>
      <p:sp>
        <p:nvSpPr>
          <p:cNvPr id="18" name="Shape"/>
          <p:cNvSpPr>
            <a:spLocks noGrp="1"/>
          </p:cNvSpPr>
          <p:nvPr>
            <p:ph type="body" sz="quarter" idx="19"/>
          </p:nvPr>
        </p:nvSpPr>
        <p:spPr>
          <a:xfrm>
            <a:off x="18719800" y="54619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" name="Your City"/>
          <p:cNvSpPr>
            <a:spLocks noGrp="1"/>
          </p:cNvSpPr>
          <p:nvPr>
            <p:ph type="body" sz="quarter" idx="20"/>
          </p:nvPr>
        </p:nvSpPr>
        <p:spPr>
          <a:xfrm>
            <a:off x="18986500" y="61976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Your City</a:t>
            </a:r>
          </a:p>
        </p:txBody>
      </p:sp>
      <p:sp>
        <p:nvSpPr>
          <p:cNvPr id="20" name="Circle"/>
          <p:cNvSpPr>
            <a:spLocks noGrp="1"/>
          </p:cNvSpPr>
          <p:nvPr>
            <p:ph type="body" sz="quarter" idx="21"/>
          </p:nvPr>
        </p:nvSpPr>
        <p:spPr>
          <a:xfrm>
            <a:off x="18745200" y="45974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" name="Amet"/>
          <p:cNvSpPr>
            <a:spLocks noGrp="1"/>
          </p:cNvSpPr>
          <p:nvPr>
            <p:ph type="body" sz="quarter" idx="22"/>
          </p:nvPr>
        </p:nvSpPr>
        <p:spPr>
          <a:xfrm>
            <a:off x="20193000" y="50419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Amet</a:t>
            </a:r>
          </a:p>
        </p:txBody>
      </p:sp>
      <p:sp>
        <p:nvSpPr>
          <p:cNvPr id="22" name="Esse"/>
          <p:cNvSpPr>
            <a:spLocks noGrp="1"/>
          </p:cNvSpPr>
          <p:nvPr>
            <p:ph type="body" sz="quarter" idx="23"/>
          </p:nvPr>
        </p:nvSpPr>
        <p:spPr>
          <a:xfrm>
            <a:off x="18783300" y="50419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Esse</a:t>
            </a:r>
          </a:p>
        </p:txBody>
      </p:sp>
      <p:sp>
        <p:nvSpPr>
          <p:cNvPr id="23" name="Shape"/>
          <p:cNvSpPr>
            <a:spLocks noGrp="1"/>
          </p:cNvSpPr>
          <p:nvPr>
            <p:ph type="body" sz="quarter" idx="24"/>
          </p:nvPr>
        </p:nvSpPr>
        <p:spPr>
          <a:xfrm flipH="1">
            <a:off x="20574000" y="54568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="/>
          <p:cNvSpPr>
            <a:spLocks noGrp="1"/>
          </p:cNvSpPr>
          <p:nvPr>
            <p:ph type="body" sz="quarter" idx="25"/>
          </p:nvPr>
        </p:nvSpPr>
        <p:spPr>
          <a:xfrm rot="10800000">
            <a:off x="19583400" y="48768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r>
              <a:t>=</a:t>
            </a:r>
          </a:p>
        </p:txBody>
      </p:sp>
      <p:sp>
        <p:nvSpPr>
          <p:cNvPr id="25" name="Title Text"/>
          <p:cNvSpPr txBox="1">
            <a:spLocks noGrp="1"/>
          </p:cNvSpPr>
          <p:nvPr>
            <p:ph type="title"/>
          </p:nvPr>
        </p:nvSpPr>
        <p:spPr>
          <a:xfrm>
            <a:off x="1511300" y="863600"/>
            <a:ext cx="21399500" cy="2489200"/>
          </a:xfrm>
          <a:prstGeom prst="rect">
            <a:avLst/>
          </a:prstGeom>
          <a:ln>
            <a:solidFill>
              <a:srgbClr val="F0F9F6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"/>
          <p:cNvSpPr/>
          <p:nvPr/>
        </p:nvSpPr>
        <p:spPr>
          <a:xfrm rot="10800000" flipH="1">
            <a:off x="596900" y="80391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4" name="Image"/>
          <p:cNvSpPr>
            <a:spLocks noGrp="1"/>
          </p:cNvSpPr>
          <p:nvPr>
            <p:ph type="pic" idx="13"/>
          </p:nvPr>
        </p:nvSpPr>
        <p:spPr>
          <a:xfrm>
            <a:off x="470535" y="-3984387"/>
            <a:ext cx="23435732" cy="175768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5" name="San Francisco"/>
          <p:cNvSpPr>
            <a:spLocks noGrp="1"/>
          </p:cNvSpPr>
          <p:nvPr>
            <p:ph type="body" sz="quarter" idx="14"/>
          </p:nvPr>
        </p:nvSpPr>
        <p:spPr>
          <a:xfrm>
            <a:off x="1485900" y="10960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A1C2C3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126" name="Shape"/>
          <p:cNvSpPr>
            <a:spLocks noGrp="1"/>
          </p:cNvSpPr>
          <p:nvPr>
            <p:ph type="body" sz="quarter" idx="15"/>
          </p:nvPr>
        </p:nvSpPr>
        <p:spPr>
          <a:xfrm>
            <a:off x="596900" y="10944821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A1C2C3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7" name="Circle"/>
          <p:cNvSpPr>
            <a:spLocks noGrp="1"/>
          </p:cNvSpPr>
          <p:nvPr>
            <p:ph type="body" sz="quarter" idx="16"/>
          </p:nvPr>
        </p:nvSpPr>
        <p:spPr>
          <a:xfrm>
            <a:off x="18351500" y="46228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28" name="Circle"/>
          <p:cNvSpPr>
            <a:spLocks noGrp="1"/>
          </p:cNvSpPr>
          <p:nvPr>
            <p:ph type="body" sz="quarter" idx="17"/>
          </p:nvPr>
        </p:nvSpPr>
        <p:spPr>
          <a:xfrm>
            <a:off x="18796000" y="50673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9" name="iriure"/>
          <p:cNvSpPr>
            <a:spLocks noGrp="1"/>
          </p:cNvSpPr>
          <p:nvPr>
            <p:ph type="body" sz="quarter" idx="18"/>
          </p:nvPr>
        </p:nvSpPr>
        <p:spPr>
          <a:xfrm>
            <a:off x="18732500" y="58420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200" cap="all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iriure</a:t>
            </a:r>
          </a:p>
        </p:txBody>
      </p:sp>
      <p:sp>
        <p:nvSpPr>
          <p:cNvPr id="130" name="Shape"/>
          <p:cNvSpPr>
            <a:spLocks noGrp="1"/>
          </p:cNvSpPr>
          <p:nvPr>
            <p:ph type="body" sz="quarter" idx="19"/>
          </p:nvPr>
        </p:nvSpPr>
        <p:spPr>
          <a:xfrm>
            <a:off x="18707100" y="58683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1" name="Your City"/>
          <p:cNvSpPr>
            <a:spLocks noGrp="1"/>
          </p:cNvSpPr>
          <p:nvPr>
            <p:ph type="body" sz="quarter" idx="20"/>
          </p:nvPr>
        </p:nvSpPr>
        <p:spPr>
          <a:xfrm>
            <a:off x="18973800" y="66040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Your City</a:t>
            </a:r>
          </a:p>
        </p:txBody>
      </p:sp>
      <p:sp>
        <p:nvSpPr>
          <p:cNvPr id="132" name="Circle"/>
          <p:cNvSpPr>
            <a:spLocks noGrp="1"/>
          </p:cNvSpPr>
          <p:nvPr>
            <p:ph type="body" sz="quarter" idx="21"/>
          </p:nvPr>
        </p:nvSpPr>
        <p:spPr>
          <a:xfrm>
            <a:off x="18732500" y="50038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3" name="Amet"/>
          <p:cNvSpPr>
            <a:spLocks noGrp="1"/>
          </p:cNvSpPr>
          <p:nvPr>
            <p:ph type="body" sz="quarter" idx="22"/>
          </p:nvPr>
        </p:nvSpPr>
        <p:spPr>
          <a:xfrm>
            <a:off x="20180300" y="54483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Amet</a:t>
            </a:r>
          </a:p>
        </p:txBody>
      </p:sp>
      <p:sp>
        <p:nvSpPr>
          <p:cNvPr id="134" name="Esse"/>
          <p:cNvSpPr>
            <a:spLocks noGrp="1"/>
          </p:cNvSpPr>
          <p:nvPr>
            <p:ph type="body" sz="quarter" idx="23"/>
          </p:nvPr>
        </p:nvSpPr>
        <p:spPr>
          <a:xfrm>
            <a:off x="18770600" y="54483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Esse</a:t>
            </a:r>
          </a:p>
        </p:txBody>
      </p:sp>
      <p:sp>
        <p:nvSpPr>
          <p:cNvPr id="135" name="Shape"/>
          <p:cNvSpPr>
            <a:spLocks noGrp="1"/>
          </p:cNvSpPr>
          <p:nvPr>
            <p:ph type="body" sz="quarter" idx="24"/>
          </p:nvPr>
        </p:nvSpPr>
        <p:spPr>
          <a:xfrm flipH="1">
            <a:off x="20561300" y="58632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6" name="="/>
          <p:cNvSpPr>
            <a:spLocks noGrp="1"/>
          </p:cNvSpPr>
          <p:nvPr>
            <p:ph type="body" sz="quarter" idx="25"/>
          </p:nvPr>
        </p:nvSpPr>
        <p:spPr>
          <a:xfrm rot="10800000">
            <a:off x="19570700" y="52832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r>
              <a:t>=</a:t>
            </a:r>
          </a:p>
        </p:txBody>
      </p:sp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927100" y="7924800"/>
            <a:ext cx="22479000" cy="2819400"/>
          </a:xfrm>
          <a:prstGeom prst="rect">
            <a:avLst/>
          </a:prstGeom>
          <a:ln>
            <a:solidFill>
              <a:srgbClr val="F8FCFB"/>
            </a:solidFill>
          </a:ln>
        </p:spPr>
        <p:txBody>
          <a:bodyPr/>
          <a:lstStyle>
            <a:lvl1pPr algn="l">
              <a:defRPr sz="19400">
                <a:solidFill>
                  <a:srgbClr val="EF581D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Photo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"/>
          <p:cNvSpPr/>
          <p:nvPr/>
        </p:nvSpPr>
        <p:spPr>
          <a:xfrm>
            <a:off x="596900" y="5842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46" name="Image"/>
          <p:cNvSpPr>
            <a:spLocks noGrp="1"/>
          </p:cNvSpPr>
          <p:nvPr>
            <p:ph type="pic" idx="13"/>
          </p:nvPr>
        </p:nvSpPr>
        <p:spPr>
          <a:xfrm>
            <a:off x="493394" y="2729981"/>
            <a:ext cx="23418802" cy="175641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47" name="Image"/>
          <p:cNvSpPr>
            <a:spLocks noGrp="1"/>
          </p:cNvSpPr>
          <p:nvPr>
            <p:ph type="pic" sz="half" idx="14"/>
          </p:nvPr>
        </p:nvSpPr>
        <p:spPr>
          <a:xfrm>
            <a:off x="12928600" y="3531337"/>
            <a:ext cx="10989734" cy="82423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48" name="San Francisco"/>
          <p:cNvSpPr>
            <a:spLocks noGrp="1"/>
          </p:cNvSpPr>
          <p:nvPr>
            <p:ph type="body" sz="quarter" idx="15"/>
          </p:nvPr>
        </p:nvSpPr>
        <p:spPr>
          <a:xfrm>
            <a:off x="1485900" y="40259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149" name="Shape"/>
          <p:cNvSpPr>
            <a:spLocks noGrp="1"/>
          </p:cNvSpPr>
          <p:nvPr>
            <p:ph type="body" sz="quarter" idx="16"/>
          </p:nvPr>
        </p:nvSpPr>
        <p:spPr>
          <a:xfrm>
            <a:off x="596900" y="4015383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0" name="Image"/>
          <p:cNvSpPr>
            <a:spLocks noGrp="1"/>
          </p:cNvSpPr>
          <p:nvPr>
            <p:ph type="pic" sz="half" idx="17"/>
          </p:nvPr>
        </p:nvSpPr>
        <p:spPr>
          <a:xfrm>
            <a:off x="409909" y="2959883"/>
            <a:ext cx="12479867" cy="93599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51" name="Circle"/>
          <p:cNvSpPr>
            <a:spLocks noGrp="1"/>
          </p:cNvSpPr>
          <p:nvPr>
            <p:ph type="body" sz="quarter" idx="18"/>
          </p:nvPr>
        </p:nvSpPr>
        <p:spPr>
          <a:xfrm>
            <a:off x="18376900" y="41656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52" name="Circle"/>
          <p:cNvSpPr>
            <a:spLocks noGrp="1"/>
          </p:cNvSpPr>
          <p:nvPr>
            <p:ph type="body" sz="quarter" idx="19"/>
          </p:nvPr>
        </p:nvSpPr>
        <p:spPr>
          <a:xfrm>
            <a:off x="18821400" y="46101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" name="iriure"/>
          <p:cNvSpPr>
            <a:spLocks noGrp="1"/>
          </p:cNvSpPr>
          <p:nvPr>
            <p:ph type="body" sz="quarter" idx="20"/>
          </p:nvPr>
        </p:nvSpPr>
        <p:spPr>
          <a:xfrm>
            <a:off x="18757900" y="53848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200" cap="all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iriure</a:t>
            </a:r>
          </a:p>
        </p:txBody>
      </p:sp>
      <p:sp>
        <p:nvSpPr>
          <p:cNvPr id="154" name="Shape"/>
          <p:cNvSpPr>
            <a:spLocks noGrp="1"/>
          </p:cNvSpPr>
          <p:nvPr>
            <p:ph type="body" sz="quarter" idx="21"/>
          </p:nvPr>
        </p:nvSpPr>
        <p:spPr>
          <a:xfrm>
            <a:off x="18732500" y="54111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" name="Your City"/>
          <p:cNvSpPr>
            <a:spLocks noGrp="1"/>
          </p:cNvSpPr>
          <p:nvPr>
            <p:ph type="body" sz="quarter" idx="22"/>
          </p:nvPr>
        </p:nvSpPr>
        <p:spPr>
          <a:xfrm>
            <a:off x="18999200" y="61468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Your City</a:t>
            </a:r>
          </a:p>
        </p:txBody>
      </p:sp>
      <p:sp>
        <p:nvSpPr>
          <p:cNvPr id="156" name="Circle"/>
          <p:cNvSpPr>
            <a:spLocks noGrp="1"/>
          </p:cNvSpPr>
          <p:nvPr>
            <p:ph type="body" sz="quarter" idx="23"/>
          </p:nvPr>
        </p:nvSpPr>
        <p:spPr>
          <a:xfrm>
            <a:off x="18757900" y="45466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7" name="Amet"/>
          <p:cNvSpPr>
            <a:spLocks noGrp="1"/>
          </p:cNvSpPr>
          <p:nvPr>
            <p:ph type="body" sz="quarter" idx="24"/>
          </p:nvPr>
        </p:nvSpPr>
        <p:spPr>
          <a:xfrm>
            <a:off x="20205700" y="49911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Amet</a:t>
            </a:r>
          </a:p>
        </p:txBody>
      </p:sp>
      <p:sp>
        <p:nvSpPr>
          <p:cNvPr id="158" name="Esse"/>
          <p:cNvSpPr>
            <a:spLocks noGrp="1"/>
          </p:cNvSpPr>
          <p:nvPr>
            <p:ph type="body" sz="quarter" idx="25"/>
          </p:nvPr>
        </p:nvSpPr>
        <p:spPr>
          <a:xfrm>
            <a:off x="18796000" y="49911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Esse</a:t>
            </a:r>
          </a:p>
        </p:txBody>
      </p:sp>
      <p:sp>
        <p:nvSpPr>
          <p:cNvPr id="159" name="Shape"/>
          <p:cNvSpPr>
            <a:spLocks noGrp="1"/>
          </p:cNvSpPr>
          <p:nvPr>
            <p:ph type="body" sz="quarter" idx="26"/>
          </p:nvPr>
        </p:nvSpPr>
        <p:spPr>
          <a:xfrm flipH="1">
            <a:off x="20586700" y="54060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0" name="="/>
          <p:cNvSpPr>
            <a:spLocks noGrp="1"/>
          </p:cNvSpPr>
          <p:nvPr>
            <p:ph type="body" sz="quarter" idx="27"/>
          </p:nvPr>
        </p:nvSpPr>
        <p:spPr>
          <a:xfrm rot="10800000">
            <a:off x="19596100" y="48260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r>
              <a:t>=</a:t>
            </a:r>
          </a:p>
        </p:txBody>
      </p:sp>
      <p:sp>
        <p:nvSpPr>
          <p:cNvPr id="161" name="Title Text"/>
          <p:cNvSpPr txBox="1">
            <a:spLocks noGrp="1"/>
          </p:cNvSpPr>
          <p:nvPr>
            <p:ph type="title"/>
          </p:nvPr>
        </p:nvSpPr>
        <p:spPr>
          <a:xfrm>
            <a:off x="927100" y="838200"/>
            <a:ext cx="22479000" cy="2895600"/>
          </a:xfrm>
          <a:prstGeom prst="rect">
            <a:avLst/>
          </a:prstGeom>
          <a:ln>
            <a:solidFill>
              <a:srgbClr val="F4FAF9"/>
            </a:solidFill>
          </a:ln>
        </p:spPr>
        <p:txBody>
          <a:bodyPr/>
          <a:lstStyle>
            <a:lvl1pPr algn="l">
              <a:defRPr sz="194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"/>
          <p:cNvSpPr/>
          <p:nvPr/>
        </p:nvSpPr>
        <p:spPr>
          <a:xfrm>
            <a:off x="596900" y="5334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0" name="San Francisco"/>
          <p:cNvSpPr>
            <a:spLocks noGrp="1"/>
          </p:cNvSpPr>
          <p:nvPr>
            <p:ph type="body" sz="quarter" idx="13"/>
          </p:nvPr>
        </p:nvSpPr>
        <p:spPr>
          <a:xfrm>
            <a:off x="1485900" y="35814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171" name="Shape"/>
          <p:cNvSpPr>
            <a:spLocks noGrp="1"/>
          </p:cNvSpPr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2" name="Image"/>
          <p:cNvSpPr>
            <a:spLocks noGrp="1"/>
          </p:cNvSpPr>
          <p:nvPr>
            <p:ph type="pic" idx="15"/>
          </p:nvPr>
        </p:nvSpPr>
        <p:spPr>
          <a:xfrm>
            <a:off x="9442994" y="419100"/>
            <a:ext cx="17195801" cy="1289685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73" name="Circle"/>
          <p:cNvSpPr>
            <a:spLocks noGrp="1"/>
          </p:cNvSpPr>
          <p:nvPr>
            <p:ph type="body" sz="quarter" idx="16"/>
          </p:nvPr>
        </p:nvSpPr>
        <p:spPr>
          <a:xfrm>
            <a:off x="10807700" y="84328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74" name="Circle"/>
          <p:cNvSpPr>
            <a:spLocks noGrp="1"/>
          </p:cNvSpPr>
          <p:nvPr>
            <p:ph type="body" sz="quarter" idx="17"/>
          </p:nvPr>
        </p:nvSpPr>
        <p:spPr>
          <a:xfrm>
            <a:off x="11252200" y="88773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5" name="iriure"/>
          <p:cNvSpPr>
            <a:spLocks noGrp="1"/>
          </p:cNvSpPr>
          <p:nvPr>
            <p:ph type="body" sz="quarter" idx="18"/>
          </p:nvPr>
        </p:nvSpPr>
        <p:spPr>
          <a:xfrm>
            <a:off x="11188700" y="96520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200" cap="all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iriure</a:t>
            </a:r>
          </a:p>
        </p:txBody>
      </p:sp>
      <p:sp>
        <p:nvSpPr>
          <p:cNvPr id="176" name="Shape"/>
          <p:cNvSpPr>
            <a:spLocks noGrp="1"/>
          </p:cNvSpPr>
          <p:nvPr>
            <p:ph type="body" sz="quarter" idx="19"/>
          </p:nvPr>
        </p:nvSpPr>
        <p:spPr>
          <a:xfrm>
            <a:off x="11163300" y="96783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7" name="Your City"/>
          <p:cNvSpPr>
            <a:spLocks noGrp="1"/>
          </p:cNvSpPr>
          <p:nvPr>
            <p:ph type="body" sz="quarter" idx="20"/>
          </p:nvPr>
        </p:nvSpPr>
        <p:spPr>
          <a:xfrm>
            <a:off x="11430000" y="104140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Your City</a:t>
            </a:r>
          </a:p>
        </p:txBody>
      </p:sp>
      <p:sp>
        <p:nvSpPr>
          <p:cNvPr id="178" name="Circle"/>
          <p:cNvSpPr>
            <a:spLocks noGrp="1"/>
          </p:cNvSpPr>
          <p:nvPr>
            <p:ph type="body" sz="quarter" idx="21"/>
          </p:nvPr>
        </p:nvSpPr>
        <p:spPr>
          <a:xfrm>
            <a:off x="11188700" y="88138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9" name="Amet"/>
          <p:cNvSpPr>
            <a:spLocks noGrp="1"/>
          </p:cNvSpPr>
          <p:nvPr>
            <p:ph type="body" sz="quarter" idx="22"/>
          </p:nvPr>
        </p:nvSpPr>
        <p:spPr>
          <a:xfrm>
            <a:off x="12636500" y="92583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Amet</a:t>
            </a:r>
          </a:p>
        </p:txBody>
      </p:sp>
      <p:sp>
        <p:nvSpPr>
          <p:cNvPr id="180" name="Esse"/>
          <p:cNvSpPr>
            <a:spLocks noGrp="1"/>
          </p:cNvSpPr>
          <p:nvPr>
            <p:ph type="body" sz="quarter" idx="23"/>
          </p:nvPr>
        </p:nvSpPr>
        <p:spPr>
          <a:xfrm>
            <a:off x="11226800" y="92583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Esse</a:t>
            </a:r>
          </a:p>
        </p:txBody>
      </p:sp>
      <p:sp>
        <p:nvSpPr>
          <p:cNvPr id="181" name="Shape"/>
          <p:cNvSpPr>
            <a:spLocks noGrp="1"/>
          </p:cNvSpPr>
          <p:nvPr>
            <p:ph type="body" sz="quarter" idx="24"/>
          </p:nvPr>
        </p:nvSpPr>
        <p:spPr>
          <a:xfrm flipH="1">
            <a:off x="13017500" y="9673234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2" name="="/>
          <p:cNvSpPr>
            <a:spLocks noGrp="1"/>
          </p:cNvSpPr>
          <p:nvPr>
            <p:ph type="body" sz="quarter" idx="25"/>
          </p:nvPr>
        </p:nvSpPr>
        <p:spPr>
          <a:xfrm rot="10800000">
            <a:off x="12026900" y="90932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r>
              <a:t>=</a:t>
            </a:r>
          </a:p>
        </p:txBody>
      </p:sp>
      <p:sp>
        <p:nvSpPr>
          <p:cNvPr id="183" name="Title Text"/>
          <p:cNvSpPr txBox="1">
            <a:spLocks noGrp="1"/>
          </p:cNvSpPr>
          <p:nvPr>
            <p:ph type="title"/>
          </p:nvPr>
        </p:nvSpPr>
        <p:spPr>
          <a:xfrm>
            <a:off x="1397000" y="990600"/>
            <a:ext cx="10680700" cy="2895600"/>
          </a:xfrm>
          <a:prstGeom prst="rect">
            <a:avLst/>
          </a:prstGeom>
          <a:ln>
            <a:solidFill>
              <a:srgbClr val="F3FAF8"/>
            </a:solidFill>
          </a:ln>
        </p:spPr>
        <p:txBody>
          <a:bodyPr/>
          <a:lstStyle>
            <a:lvl1pPr algn="l">
              <a:defRPr sz="130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1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97000" y="5118100"/>
            <a:ext cx="10680700" cy="39116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200"/>
            </a:lvl1pPr>
            <a:lvl2pPr marL="0" indent="0">
              <a:spcBef>
                <a:spcPts val="0"/>
              </a:spcBef>
              <a:buSzTx/>
              <a:buNone/>
              <a:defRPr sz="4200"/>
            </a:lvl2pPr>
            <a:lvl3pPr marL="0" indent="0">
              <a:spcBef>
                <a:spcPts val="0"/>
              </a:spcBef>
              <a:buSzTx/>
              <a:buNone/>
              <a:defRPr sz="4200"/>
            </a:lvl3pPr>
            <a:lvl4pPr marL="0" indent="0">
              <a:spcBef>
                <a:spcPts val="0"/>
              </a:spcBef>
              <a:buSzTx/>
              <a:buNone/>
              <a:defRPr sz="4200"/>
            </a:lvl4pPr>
            <a:lvl5pPr marL="0" indent="0">
              <a:spcBef>
                <a:spcPts val="0"/>
              </a:spcBef>
              <a:buSzTx/>
              <a:buNone/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 U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93" name="San Francisco"/>
          <p:cNvSpPr>
            <a:spLocks noGrp="1"/>
          </p:cNvSpPr>
          <p:nvPr>
            <p:ph type="body" sz="quarter" idx="13"/>
          </p:nvPr>
        </p:nvSpPr>
        <p:spPr>
          <a:xfrm>
            <a:off x="1485900" y="31115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194" name="Shape"/>
          <p:cNvSpPr>
            <a:spLocks noGrp="1"/>
          </p:cNvSpPr>
          <p:nvPr>
            <p:ph type="body" sz="quarter" idx="14"/>
          </p:nvPr>
        </p:nvSpPr>
        <p:spPr>
          <a:xfrm>
            <a:off x="596900" y="3104555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5" name="Image"/>
          <p:cNvSpPr>
            <a:spLocks noGrp="1"/>
          </p:cNvSpPr>
          <p:nvPr>
            <p:ph type="pic" idx="15"/>
          </p:nvPr>
        </p:nvSpPr>
        <p:spPr>
          <a:xfrm>
            <a:off x="440096" y="-2116137"/>
            <a:ext cx="23469601" cy="176022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6" name="Image"/>
          <p:cNvSpPr>
            <a:spLocks noGrp="1"/>
          </p:cNvSpPr>
          <p:nvPr>
            <p:ph type="pic" idx="16"/>
          </p:nvPr>
        </p:nvSpPr>
        <p:spPr>
          <a:xfrm>
            <a:off x="487298" y="-177800"/>
            <a:ext cx="23418796" cy="1756410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7" name="Image"/>
          <p:cNvSpPr>
            <a:spLocks noGrp="1"/>
          </p:cNvSpPr>
          <p:nvPr>
            <p:ph type="pic" idx="17"/>
          </p:nvPr>
        </p:nvSpPr>
        <p:spPr>
          <a:xfrm>
            <a:off x="483486" y="1703597"/>
            <a:ext cx="23406101" cy="17554573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8" name="Image"/>
          <p:cNvSpPr>
            <a:spLocks noGrp="1"/>
          </p:cNvSpPr>
          <p:nvPr>
            <p:ph type="pic" idx="18"/>
          </p:nvPr>
        </p:nvSpPr>
        <p:spPr>
          <a:xfrm>
            <a:off x="502706" y="3605418"/>
            <a:ext cx="23418801" cy="17564103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99" name="Circle"/>
          <p:cNvSpPr>
            <a:spLocks noGrp="1"/>
          </p:cNvSpPr>
          <p:nvPr>
            <p:ph type="body" sz="quarter" idx="19"/>
          </p:nvPr>
        </p:nvSpPr>
        <p:spPr>
          <a:xfrm>
            <a:off x="17894300" y="42799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00" name="Circle"/>
          <p:cNvSpPr>
            <a:spLocks noGrp="1"/>
          </p:cNvSpPr>
          <p:nvPr>
            <p:ph type="body" sz="quarter" idx="20"/>
          </p:nvPr>
        </p:nvSpPr>
        <p:spPr>
          <a:xfrm>
            <a:off x="18338800" y="47244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1" name="iriure"/>
          <p:cNvSpPr>
            <a:spLocks noGrp="1"/>
          </p:cNvSpPr>
          <p:nvPr>
            <p:ph type="body" sz="quarter" idx="21"/>
          </p:nvPr>
        </p:nvSpPr>
        <p:spPr>
          <a:xfrm>
            <a:off x="18275300" y="54991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200" cap="all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iriure</a:t>
            </a:r>
          </a:p>
        </p:txBody>
      </p:sp>
      <p:sp>
        <p:nvSpPr>
          <p:cNvPr id="202" name="Shape"/>
          <p:cNvSpPr>
            <a:spLocks noGrp="1"/>
          </p:cNvSpPr>
          <p:nvPr>
            <p:ph type="body" sz="quarter" idx="22"/>
          </p:nvPr>
        </p:nvSpPr>
        <p:spPr>
          <a:xfrm>
            <a:off x="18249900" y="55254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3" name="Your City"/>
          <p:cNvSpPr>
            <a:spLocks noGrp="1"/>
          </p:cNvSpPr>
          <p:nvPr>
            <p:ph type="body" sz="quarter" idx="23"/>
          </p:nvPr>
        </p:nvSpPr>
        <p:spPr>
          <a:xfrm>
            <a:off x="18516600" y="62611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Your City</a:t>
            </a:r>
          </a:p>
        </p:txBody>
      </p:sp>
      <p:sp>
        <p:nvSpPr>
          <p:cNvPr id="204" name="Circle"/>
          <p:cNvSpPr>
            <a:spLocks noGrp="1"/>
          </p:cNvSpPr>
          <p:nvPr>
            <p:ph type="body" sz="quarter" idx="24"/>
          </p:nvPr>
        </p:nvSpPr>
        <p:spPr>
          <a:xfrm>
            <a:off x="18275300" y="46609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5" name="Amet"/>
          <p:cNvSpPr>
            <a:spLocks noGrp="1"/>
          </p:cNvSpPr>
          <p:nvPr>
            <p:ph type="body" sz="quarter" idx="25"/>
          </p:nvPr>
        </p:nvSpPr>
        <p:spPr>
          <a:xfrm>
            <a:off x="19723100" y="51054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Amet</a:t>
            </a:r>
          </a:p>
        </p:txBody>
      </p:sp>
      <p:sp>
        <p:nvSpPr>
          <p:cNvPr id="206" name="Esse"/>
          <p:cNvSpPr>
            <a:spLocks noGrp="1"/>
          </p:cNvSpPr>
          <p:nvPr>
            <p:ph type="body" sz="quarter" idx="26"/>
          </p:nvPr>
        </p:nvSpPr>
        <p:spPr>
          <a:xfrm>
            <a:off x="18313400" y="51054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Esse</a:t>
            </a:r>
          </a:p>
        </p:txBody>
      </p:sp>
      <p:sp>
        <p:nvSpPr>
          <p:cNvPr id="207" name="Shape"/>
          <p:cNvSpPr>
            <a:spLocks noGrp="1"/>
          </p:cNvSpPr>
          <p:nvPr>
            <p:ph type="body" sz="quarter" idx="27"/>
          </p:nvPr>
        </p:nvSpPr>
        <p:spPr>
          <a:xfrm flipH="1">
            <a:off x="20104100" y="55203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8" name="="/>
          <p:cNvSpPr>
            <a:spLocks noGrp="1"/>
          </p:cNvSpPr>
          <p:nvPr>
            <p:ph type="body" sz="quarter" idx="28"/>
          </p:nvPr>
        </p:nvSpPr>
        <p:spPr>
          <a:xfrm rot="10800000">
            <a:off x="19113500" y="49403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r>
              <a:t>=</a:t>
            </a:r>
          </a:p>
        </p:txBody>
      </p:sp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1485900" y="762000"/>
            <a:ext cx="21412200" cy="2209800"/>
          </a:xfrm>
          <a:prstGeom prst="rect">
            <a:avLst/>
          </a:prstGeom>
          <a:ln>
            <a:solidFill>
              <a:srgbClr val="EFF8F6"/>
            </a:solidFill>
          </a:ln>
        </p:spPr>
        <p:txBody>
          <a:bodyPr/>
          <a:lstStyle>
            <a:lvl1pPr algn="l">
              <a:defRPr sz="130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2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s - 2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"/>
          <p:cNvSpPr/>
          <p:nvPr/>
        </p:nvSpPr>
        <p:spPr>
          <a:xfrm>
            <a:off x="596900" y="584200"/>
            <a:ext cx="23164800" cy="49530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8" name="San Francisco"/>
          <p:cNvSpPr>
            <a:spLocks noGrp="1"/>
          </p:cNvSpPr>
          <p:nvPr>
            <p:ph type="body" sz="quarter" idx="13"/>
          </p:nvPr>
        </p:nvSpPr>
        <p:spPr>
          <a:xfrm>
            <a:off x="1485900" y="3746500"/>
            <a:ext cx="86614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A1C2C3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219" name="Shape"/>
          <p:cNvSpPr>
            <a:spLocks noGrp="1"/>
          </p:cNvSpPr>
          <p:nvPr>
            <p:ph type="body" sz="quarter" idx="14"/>
          </p:nvPr>
        </p:nvSpPr>
        <p:spPr>
          <a:xfrm>
            <a:off x="596900" y="3747492"/>
            <a:ext cx="546100" cy="5842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A1C2C3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0" name="Image"/>
          <p:cNvSpPr>
            <a:spLocks noGrp="1"/>
          </p:cNvSpPr>
          <p:nvPr>
            <p:ph type="pic" idx="15"/>
          </p:nvPr>
        </p:nvSpPr>
        <p:spPr>
          <a:xfrm>
            <a:off x="12725400" y="489131"/>
            <a:ext cx="17170400" cy="128778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21" name="Image"/>
          <p:cNvSpPr>
            <a:spLocks noGrp="1"/>
          </p:cNvSpPr>
          <p:nvPr>
            <p:ph type="pic" idx="16"/>
          </p:nvPr>
        </p:nvSpPr>
        <p:spPr>
          <a:xfrm>
            <a:off x="7485019" y="476794"/>
            <a:ext cx="17173304" cy="12879979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22" name="Circle"/>
          <p:cNvSpPr>
            <a:spLocks noGrp="1"/>
          </p:cNvSpPr>
          <p:nvPr>
            <p:ph type="body" sz="quarter" idx="17"/>
          </p:nvPr>
        </p:nvSpPr>
        <p:spPr>
          <a:xfrm>
            <a:off x="12230100" y="43307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23" name="Circle"/>
          <p:cNvSpPr>
            <a:spLocks noGrp="1"/>
          </p:cNvSpPr>
          <p:nvPr>
            <p:ph type="body" sz="quarter" idx="18"/>
          </p:nvPr>
        </p:nvSpPr>
        <p:spPr>
          <a:xfrm>
            <a:off x="12674600" y="47752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4" name="iriure"/>
          <p:cNvSpPr>
            <a:spLocks noGrp="1"/>
          </p:cNvSpPr>
          <p:nvPr>
            <p:ph type="body" sz="quarter" idx="19"/>
          </p:nvPr>
        </p:nvSpPr>
        <p:spPr>
          <a:xfrm>
            <a:off x="12611100" y="55499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200" cap="all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iriure</a:t>
            </a:r>
          </a:p>
        </p:txBody>
      </p:sp>
      <p:sp>
        <p:nvSpPr>
          <p:cNvPr id="225" name="Shape"/>
          <p:cNvSpPr>
            <a:spLocks noGrp="1"/>
          </p:cNvSpPr>
          <p:nvPr>
            <p:ph type="body" sz="quarter" idx="20"/>
          </p:nvPr>
        </p:nvSpPr>
        <p:spPr>
          <a:xfrm>
            <a:off x="12585700" y="55762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6" name="Your City"/>
          <p:cNvSpPr>
            <a:spLocks noGrp="1"/>
          </p:cNvSpPr>
          <p:nvPr>
            <p:ph type="body" sz="quarter" idx="21"/>
          </p:nvPr>
        </p:nvSpPr>
        <p:spPr>
          <a:xfrm>
            <a:off x="12852400" y="63119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Your City</a:t>
            </a:r>
          </a:p>
        </p:txBody>
      </p:sp>
      <p:sp>
        <p:nvSpPr>
          <p:cNvPr id="227" name="Circle"/>
          <p:cNvSpPr>
            <a:spLocks noGrp="1"/>
          </p:cNvSpPr>
          <p:nvPr>
            <p:ph type="body" sz="quarter" idx="22"/>
          </p:nvPr>
        </p:nvSpPr>
        <p:spPr>
          <a:xfrm>
            <a:off x="12611100" y="47117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8" name="Amet"/>
          <p:cNvSpPr>
            <a:spLocks noGrp="1"/>
          </p:cNvSpPr>
          <p:nvPr>
            <p:ph type="body" sz="quarter" idx="23"/>
          </p:nvPr>
        </p:nvSpPr>
        <p:spPr>
          <a:xfrm>
            <a:off x="14058900" y="51562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Amet</a:t>
            </a:r>
          </a:p>
        </p:txBody>
      </p:sp>
      <p:sp>
        <p:nvSpPr>
          <p:cNvPr id="229" name="Esse"/>
          <p:cNvSpPr>
            <a:spLocks noGrp="1"/>
          </p:cNvSpPr>
          <p:nvPr>
            <p:ph type="body" sz="quarter" idx="24"/>
          </p:nvPr>
        </p:nvSpPr>
        <p:spPr>
          <a:xfrm>
            <a:off x="12649200" y="51562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Esse</a:t>
            </a:r>
          </a:p>
        </p:txBody>
      </p:sp>
      <p:sp>
        <p:nvSpPr>
          <p:cNvPr id="230" name="Shape"/>
          <p:cNvSpPr>
            <a:spLocks noGrp="1"/>
          </p:cNvSpPr>
          <p:nvPr>
            <p:ph type="body" sz="quarter" idx="25"/>
          </p:nvPr>
        </p:nvSpPr>
        <p:spPr>
          <a:xfrm flipH="1">
            <a:off x="14439900" y="55711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1" name="="/>
          <p:cNvSpPr>
            <a:spLocks noGrp="1"/>
          </p:cNvSpPr>
          <p:nvPr>
            <p:ph type="body" sz="quarter" idx="26"/>
          </p:nvPr>
        </p:nvSpPr>
        <p:spPr>
          <a:xfrm rot="10800000">
            <a:off x="13449300" y="49911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r>
              <a:t>=</a:t>
            </a:r>
          </a:p>
        </p:txBody>
      </p:sp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1485900" y="863600"/>
            <a:ext cx="13982700" cy="2552700"/>
          </a:xfrm>
          <a:prstGeom prst="rect">
            <a:avLst/>
          </a:prstGeom>
          <a:ln>
            <a:solidFill>
              <a:srgbClr val="EFF9F6"/>
            </a:solidFill>
          </a:ln>
        </p:spPr>
        <p:txBody>
          <a:bodyPr/>
          <a:lstStyle>
            <a:lvl1pPr algn="l">
              <a:defRPr sz="16200">
                <a:solidFill>
                  <a:srgbClr val="EF581D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s - 6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Image"/>
          <p:cNvSpPr>
            <a:spLocks noGrp="1"/>
          </p:cNvSpPr>
          <p:nvPr>
            <p:ph type="pic" sz="quarter" idx="13"/>
          </p:nvPr>
        </p:nvSpPr>
        <p:spPr>
          <a:xfrm>
            <a:off x="8212727" y="1529170"/>
            <a:ext cx="7670801" cy="57531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41" name="Image"/>
          <p:cNvSpPr>
            <a:spLocks noGrp="1"/>
          </p:cNvSpPr>
          <p:nvPr>
            <p:ph type="pic" sz="quarter" idx="14"/>
          </p:nvPr>
        </p:nvSpPr>
        <p:spPr>
          <a:xfrm>
            <a:off x="3085555" y="1669596"/>
            <a:ext cx="7445830" cy="5584373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42" name="Image"/>
          <p:cNvSpPr>
            <a:spLocks noGrp="1"/>
          </p:cNvSpPr>
          <p:nvPr>
            <p:ph type="pic" sz="quarter" idx="15"/>
          </p:nvPr>
        </p:nvSpPr>
        <p:spPr>
          <a:xfrm>
            <a:off x="13646875" y="1607547"/>
            <a:ext cx="7569201" cy="56769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43" name="San Francisco"/>
          <p:cNvSpPr>
            <a:spLocks noGrp="1"/>
          </p:cNvSpPr>
          <p:nvPr>
            <p:ph type="body" sz="quarter" idx="16"/>
          </p:nvPr>
        </p:nvSpPr>
        <p:spPr>
          <a:xfrm>
            <a:off x="5219700" y="673100"/>
            <a:ext cx="86614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244" name="Shape"/>
          <p:cNvSpPr>
            <a:spLocks noGrp="1"/>
          </p:cNvSpPr>
          <p:nvPr>
            <p:ph type="body" sz="quarter" idx="17"/>
          </p:nvPr>
        </p:nvSpPr>
        <p:spPr>
          <a:xfrm>
            <a:off x="4368800" y="596702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5" name="Image"/>
          <p:cNvSpPr>
            <a:spLocks noGrp="1"/>
          </p:cNvSpPr>
          <p:nvPr>
            <p:ph type="pic" sz="quarter" idx="18"/>
          </p:nvPr>
        </p:nvSpPr>
        <p:spPr>
          <a:xfrm>
            <a:off x="13568498" y="7366000"/>
            <a:ext cx="7721601" cy="579120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46" name="Image"/>
          <p:cNvSpPr>
            <a:spLocks noGrp="1"/>
          </p:cNvSpPr>
          <p:nvPr>
            <p:ph type="pic" sz="quarter" idx="19"/>
          </p:nvPr>
        </p:nvSpPr>
        <p:spPr>
          <a:xfrm>
            <a:off x="8188778" y="7366000"/>
            <a:ext cx="7721601" cy="579120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47" name="Image"/>
          <p:cNvSpPr>
            <a:spLocks noGrp="1"/>
          </p:cNvSpPr>
          <p:nvPr>
            <p:ph type="pic" sz="quarter" idx="20"/>
          </p:nvPr>
        </p:nvSpPr>
        <p:spPr>
          <a:xfrm>
            <a:off x="2941864" y="7366000"/>
            <a:ext cx="7738534" cy="5803900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48" name="Circle"/>
          <p:cNvSpPr>
            <a:spLocks noGrp="1"/>
          </p:cNvSpPr>
          <p:nvPr>
            <p:ph type="body" sz="quarter" idx="21"/>
          </p:nvPr>
        </p:nvSpPr>
        <p:spPr>
          <a:xfrm>
            <a:off x="13157200" y="57404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49" name="Circle"/>
          <p:cNvSpPr>
            <a:spLocks noGrp="1"/>
          </p:cNvSpPr>
          <p:nvPr>
            <p:ph type="body" sz="quarter" idx="22"/>
          </p:nvPr>
        </p:nvSpPr>
        <p:spPr>
          <a:xfrm>
            <a:off x="13601700" y="61849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0" name="iriure"/>
          <p:cNvSpPr>
            <a:spLocks noGrp="1"/>
          </p:cNvSpPr>
          <p:nvPr>
            <p:ph type="body" sz="quarter" idx="23"/>
          </p:nvPr>
        </p:nvSpPr>
        <p:spPr>
          <a:xfrm>
            <a:off x="13538200" y="69596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200" cap="all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iriure</a:t>
            </a:r>
          </a:p>
        </p:txBody>
      </p:sp>
      <p:sp>
        <p:nvSpPr>
          <p:cNvPr id="251" name="Shape"/>
          <p:cNvSpPr>
            <a:spLocks noGrp="1"/>
          </p:cNvSpPr>
          <p:nvPr>
            <p:ph type="body" sz="quarter" idx="24"/>
          </p:nvPr>
        </p:nvSpPr>
        <p:spPr>
          <a:xfrm>
            <a:off x="13512800" y="69859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2" name="Your City"/>
          <p:cNvSpPr>
            <a:spLocks noGrp="1"/>
          </p:cNvSpPr>
          <p:nvPr>
            <p:ph type="body" sz="quarter" idx="25"/>
          </p:nvPr>
        </p:nvSpPr>
        <p:spPr>
          <a:xfrm>
            <a:off x="13779500" y="77216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Your City</a:t>
            </a:r>
          </a:p>
        </p:txBody>
      </p:sp>
      <p:sp>
        <p:nvSpPr>
          <p:cNvPr id="253" name="Circle"/>
          <p:cNvSpPr>
            <a:spLocks noGrp="1"/>
          </p:cNvSpPr>
          <p:nvPr>
            <p:ph type="body" sz="quarter" idx="26"/>
          </p:nvPr>
        </p:nvSpPr>
        <p:spPr>
          <a:xfrm>
            <a:off x="13538200" y="61214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4" name="Amet"/>
          <p:cNvSpPr>
            <a:spLocks noGrp="1"/>
          </p:cNvSpPr>
          <p:nvPr>
            <p:ph type="body" sz="quarter" idx="27"/>
          </p:nvPr>
        </p:nvSpPr>
        <p:spPr>
          <a:xfrm>
            <a:off x="14986000" y="65659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Amet</a:t>
            </a:r>
          </a:p>
        </p:txBody>
      </p:sp>
      <p:sp>
        <p:nvSpPr>
          <p:cNvPr id="255" name="Esse"/>
          <p:cNvSpPr>
            <a:spLocks noGrp="1"/>
          </p:cNvSpPr>
          <p:nvPr>
            <p:ph type="body" sz="quarter" idx="28"/>
          </p:nvPr>
        </p:nvSpPr>
        <p:spPr>
          <a:xfrm>
            <a:off x="13576300" y="65659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Esse</a:t>
            </a:r>
          </a:p>
        </p:txBody>
      </p:sp>
      <p:sp>
        <p:nvSpPr>
          <p:cNvPr id="256" name="Shape"/>
          <p:cNvSpPr>
            <a:spLocks noGrp="1"/>
          </p:cNvSpPr>
          <p:nvPr>
            <p:ph type="body" sz="quarter" idx="29"/>
          </p:nvPr>
        </p:nvSpPr>
        <p:spPr>
          <a:xfrm flipH="1">
            <a:off x="15367000" y="6980834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7" name="="/>
          <p:cNvSpPr>
            <a:spLocks noGrp="1"/>
          </p:cNvSpPr>
          <p:nvPr>
            <p:ph type="body" sz="quarter" idx="30"/>
          </p:nvPr>
        </p:nvSpPr>
        <p:spPr>
          <a:xfrm rot="10800000">
            <a:off x="14376400" y="64008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r>
              <a:t>=</a:t>
            </a:r>
          </a:p>
        </p:txBody>
      </p:sp>
      <p:sp>
        <p:nvSpPr>
          <p:cNvPr id="2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Text &amp; Photo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Rectangle"/>
          <p:cNvSpPr/>
          <p:nvPr/>
        </p:nvSpPr>
        <p:spPr>
          <a:xfrm rot="10800000" flipH="1">
            <a:off x="596900" y="8039100"/>
            <a:ext cx="232410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66" name="Image"/>
          <p:cNvSpPr>
            <a:spLocks noGrp="1"/>
          </p:cNvSpPr>
          <p:nvPr>
            <p:ph type="pic" sz="quarter" idx="13"/>
          </p:nvPr>
        </p:nvSpPr>
        <p:spPr>
          <a:xfrm>
            <a:off x="7823200" y="643212"/>
            <a:ext cx="8795659" cy="6596745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67" name="Image"/>
          <p:cNvSpPr>
            <a:spLocks noGrp="1"/>
          </p:cNvSpPr>
          <p:nvPr>
            <p:ph type="pic" sz="quarter" idx="14"/>
          </p:nvPr>
        </p:nvSpPr>
        <p:spPr>
          <a:xfrm>
            <a:off x="50800" y="519652"/>
            <a:ext cx="9080500" cy="6810374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68" name="Image"/>
          <p:cNvSpPr>
            <a:spLocks noGrp="1"/>
          </p:cNvSpPr>
          <p:nvPr>
            <p:ph type="pic" sz="quarter" idx="15"/>
          </p:nvPr>
        </p:nvSpPr>
        <p:spPr>
          <a:xfrm>
            <a:off x="15037455" y="654996"/>
            <a:ext cx="8795662" cy="6596744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69" name="San Francisco"/>
          <p:cNvSpPr>
            <a:spLocks noGrp="1"/>
          </p:cNvSpPr>
          <p:nvPr>
            <p:ph type="body" sz="quarter" idx="16"/>
          </p:nvPr>
        </p:nvSpPr>
        <p:spPr>
          <a:xfrm>
            <a:off x="1485900" y="11417300"/>
            <a:ext cx="86614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A1C2C3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270" name="Shape"/>
          <p:cNvSpPr>
            <a:spLocks noGrp="1"/>
          </p:cNvSpPr>
          <p:nvPr>
            <p:ph type="body" sz="quarter" idx="17"/>
          </p:nvPr>
        </p:nvSpPr>
        <p:spPr>
          <a:xfrm>
            <a:off x="622300" y="1135558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A1C2C3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1" name="Circle"/>
          <p:cNvSpPr>
            <a:spLocks noGrp="1"/>
          </p:cNvSpPr>
          <p:nvPr>
            <p:ph type="body" sz="quarter" idx="18"/>
          </p:nvPr>
        </p:nvSpPr>
        <p:spPr>
          <a:xfrm>
            <a:off x="14325600" y="19812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72" name="Circle"/>
          <p:cNvSpPr>
            <a:spLocks noGrp="1"/>
          </p:cNvSpPr>
          <p:nvPr>
            <p:ph type="body" sz="quarter" idx="19"/>
          </p:nvPr>
        </p:nvSpPr>
        <p:spPr>
          <a:xfrm>
            <a:off x="14770100" y="24257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3" name="iriure"/>
          <p:cNvSpPr>
            <a:spLocks noGrp="1"/>
          </p:cNvSpPr>
          <p:nvPr>
            <p:ph type="body" sz="quarter" idx="20"/>
          </p:nvPr>
        </p:nvSpPr>
        <p:spPr>
          <a:xfrm>
            <a:off x="14706600" y="32004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200" cap="all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iriure</a:t>
            </a:r>
          </a:p>
        </p:txBody>
      </p:sp>
      <p:sp>
        <p:nvSpPr>
          <p:cNvPr id="274" name="Shape"/>
          <p:cNvSpPr>
            <a:spLocks noGrp="1"/>
          </p:cNvSpPr>
          <p:nvPr>
            <p:ph type="body" sz="quarter" idx="21"/>
          </p:nvPr>
        </p:nvSpPr>
        <p:spPr>
          <a:xfrm>
            <a:off x="14681200" y="32267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5" name="Your City"/>
          <p:cNvSpPr>
            <a:spLocks noGrp="1"/>
          </p:cNvSpPr>
          <p:nvPr>
            <p:ph type="body" sz="quarter" idx="22"/>
          </p:nvPr>
        </p:nvSpPr>
        <p:spPr>
          <a:xfrm>
            <a:off x="14947900" y="39624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Your City</a:t>
            </a:r>
          </a:p>
        </p:txBody>
      </p:sp>
      <p:sp>
        <p:nvSpPr>
          <p:cNvPr id="276" name="Circle"/>
          <p:cNvSpPr>
            <a:spLocks noGrp="1"/>
          </p:cNvSpPr>
          <p:nvPr>
            <p:ph type="body" sz="quarter" idx="23"/>
          </p:nvPr>
        </p:nvSpPr>
        <p:spPr>
          <a:xfrm>
            <a:off x="14706600" y="23622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7" name="Amet"/>
          <p:cNvSpPr>
            <a:spLocks noGrp="1"/>
          </p:cNvSpPr>
          <p:nvPr>
            <p:ph type="body" sz="quarter" idx="24"/>
          </p:nvPr>
        </p:nvSpPr>
        <p:spPr>
          <a:xfrm>
            <a:off x="16154400" y="28067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Amet</a:t>
            </a:r>
          </a:p>
        </p:txBody>
      </p:sp>
      <p:sp>
        <p:nvSpPr>
          <p:cNvPr id="278" name="Esse"/>
          <p:cNvSpPr>
            <a:spLocks noGrp="1"/>
          </p:cNvSpPr>
          <p:nvPr>
            <p:ph type="body" sz="quarter" idx="25"/>
          </p:nvPr>
        </p:nvSpPr>
        <p:spPr>
          <a:xfrm>
            <a:off x="14744700" y="28067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Esse</a:t>
            </a:r>
          </a:p>
        </p:txBody>
      </p:sp>
      <p:sp>
        <p:nvSpPr>
          <p:cNvPr id="279" name="Shape"/>
          <p:cNvSpPr>
            <a:spLocks noGrp="1"/>
          </p:cNvSpPr>
          <p:nvPr>
            <p:ph type="body" sz="quarter" idx="26"/>
          </p:nvPr>
        </p:nvSpPr>
        <p:spPr>
          <a:xfrm flipH="1">
            <a:off x="16535400" y="32216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0" name="="/>
          <p:cNvSpPr>
            <a:spLocks noGrp="1"/>
          </p:cNvSpPr>
          <p:nvPr>
            <p:ph type="body" sz="quarter" idx="27"/>
          </p:nvPr>
        </p:nvSpPr>
        <p:spPr>
          <a:xfrm rot="10800000">
            <a:off x="15544800" y="26416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r>
              <a:t>=</a:t>
            </a:r>
          </a:p>
        </p:txBody>
      </p:sp>
      <p:sp>
        <p:nvSpPr>
          <p:cNvPr id="281" name="Title Text"/>
          <p:cNvSpPr txBox="1">
            <a:spLocks noGrp="1"/>
          </p:cNvSpPr>
          <p:nvPr>
            <p:ph type="title"/>
          </p:nvPr>
        </p:nvSpPr>
        <p:spPr>
          <a:xfrm>
            <a:off x="1143000" y="8521700"/>
            <a:ext cx="22186900" cy="2413000"/>
          </a:xfrm>
          <a:prstGeom prst="rect">
            <a:avLst/>
          </a:prstGeom>
          <a:ln>
            <a:solidFill>
              <a:srgbClr val="F9FDFC"/>
            </a:solidFill>
          </a:ln>
        </p:spPr>
        <p:txBody>
          <a:bodyPr/>
          <a:lstStyle>
            <a:lvl1pPr algn="l">
              <a:defRPr sz="16200">
                <a:solidFill>
                  <a:srgbClr val="EF581D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0" name="San Francisco"/>
          <p:cNvSpPr>
            <a:spLocks noGrp="1"/>
          </p:cNvSpPr>
          <p:nvPr>
            <p:ph type="body" sz="quarter" idx="13"/>
          </p:nvPr>
        </p:nvSpPr>
        <p:spPr>
          <a:xfrm>
            <a:off x="1485900" y="3467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291" name="Shape"/>
          <p:cNvSpPr>
            <a:spLocks noGrp="1"/>
          </p:cNvSpPr>
          <p:nvPr>
            <p:ph type="body" sz="quarter" idx="14"/>
          </p:nvPr>
        </p:nvSpPr>
        <p:spPr>
          <a:xfrm>
            <a:off x="596900" y="3467100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2" name="Title Text"/>
          <p:cNvSpPr txBox="1">
            <a:spLocks noGrp="1"/>
          </p:cNvSpPr>
          <p:nvPr>
            <p:ph type="title"/>
          </p:nvPr>
        </p:nvSpPr>
        <p:spPr>
          <a:xfrm>
            <a:off x="1485900" y="749300"/>
            <a:ext cx="21399500" cy="2781300"/>
          </a:xfrm>
          <a:prstGeom prst="rect">
            <a:avLst/>
          </a:prstGeom>
          <a:ln>
            <a:solidFill>
              <a:srgbClr val="F2F9F8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2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85900" y="5016500"/>
            <a:ext cx="12204700" cy="69850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marL="812120" indent="-494620">
              <a:spcBef>
                <a:spcPts val="5300"/>
              </a:spcBef>
              <a:defRPr sz="4200"/>
            </a:lvl1pPr>
            <a:lvl2pPr marL="1256620" indent="-494620">
              <a:spcBef>
                <a:spcPts val="5300"/>
              </a:spcBef>
              <a:defRPr sz="4200"/>
            </a:lvl2pPr>
            <a:lvl3pPr marL="1701120" indent="-494620">
              <a:spcBef>
                <a:spcPts val="5300"/>
              </a:spcBef>
              <a:defRPr sz="4200"/>
            </a:lvl3pPr>
            <a:lvl4pPr marL="2145620" indent="-494620">
              <a:spcBef>
                <a:spcPts val="5300"/>
              </a:spcBef>
              <a:defRPr sz="4200"/>
            </a:lvl4pPr>
            <a:lvl5pPr marL="2590120" indent="-494620">
              <a:spcBef>
                <a:spcPts val="5300"/>
              </a:spcBef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2" name="San Francisco"/>
          <p:cNvSpPr>
            <a:spLocks noGrp="1"/>
          </p:cNvSpPr>
          <p:nvPr>
            <p:ph type="body" sz="quarter" idx="13"/>
          </p:nvPr>
        </p:nvSpPr>
        <p:spPr>
          <a:xfrm>
            <a:off x="11290300" y="3467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r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303" name="Shape"/>
          <p:cNvSpPr>
            <a:spLocks noGrp="1"/>
          </p:cNvSpPr>
          <p:nvPr>
            <p:ph type="body" sz="quarter" idx="14"/>
          </p:nvPr>
        </p:nvSpPr>
        <p:spPr>
          <a:xfrm flipH="1">
            <a:off x="23228300" y="3467100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04" name="Title Text"/>
          <p:cNvSpPr txBox="1">
            <a:spLocks noGrp="1"/>
          </p:cNvSpPr>
          <p:nvPr>
            <p:ph type="title"/>
          </p:nvPr>
        </p:nvSpPr>
        <p:spPr>
          <a:xfrm>
            <a:off x="2374900" y="723900"/>
            <a:ext cx="20586700" cy="2654300"/>
          </a:xfrm>
          <a:prstGeom prst="rect">
            <a:avLst/>
          </a:prstGeom>
          <a:ln>
            <a:solidFill>
              <a:srgbClr val="F1FAF7"/>
            </a:solidFill>
          </a:ln>
        </p:spPr>
        <p:txBody>
          <a:bodyPr/>
          <a:lstStyle>
            <a:lvl1pPr algn="r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30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290300" y="4775200"/>
            <a:ext cx="11595100" cy="68707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marL="812120" indent="-494620">
              <a:spcBef>
                <a:spcPts val="5300"/>
              </a:spcBef>
              <a:defRPr sz="4200"/>
            </a:lvl1pPr>
            <a:lvl2pPr marL="1256620" indent="-494620">
              <a:spcBef>
                <a:spcPts val="5300"/>
              </a:spcBef>
              <a:defRPr sz="4200"/>
            </a:lvl2pPr>
            <a:lvl3pPr marL="1701120" indent="-494620">
              <a:spcBef>
                <a:spcPts val="5300"/>
              </a:spcBef>
              <a:defRPr sz="4200"/>
            </a:lvl3pPr>
            <a:lvl4pPr marL="2145620" indent="-494620">
              <a:spcBef>
                <a:spcPts val="5300"/>
              </a:spcBef>
              <a:defRPr sz="4200"/>
            </a:lvl4pPr>
            <a:lvl5pPr marL="2590120" indent="-494620">
              <a:spcBef>
                <a:spcPts val="5300"/>
              </a:spcBef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aphicFrame>
        <p:nvGraphicFramePr>
          <p:cNvPr id="314" name="Table"/>
          <p:cNvGraphicFramePr/>
          <p:nvPr/>
        </p:nvGraphicFramePr>
        <p:xfrm>
          <a:off x="1511300" y="5600700"/>
          <a:ext cx="21501100" cy="6273800"/>
        </p:xfrm>
        <a:graphic>
          <a:graphicData uri="http://schemas.openxmlformats.org/drawingml/2006/table">
            <a:tbl>
              <a:tblPr firstCol="1">
                <a:tableStyleId>{8F44A2F1-9E1F-4B54-A3A2-5F16C0AD49E2}</a:tableStyleId>
              </a:tblPr>
              <a:tblGrid>
                <a:gridCol w="537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5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75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684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5200"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84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5200"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84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5200"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8450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5200">
                          <a:effectLst>
                            <a:outerShdw blurRad="25400" dist="25400" dir="5400000" rotWithShape="0">
                              <a:srgbClr val="000000">
                                <a:alpha val="60000"/>
                              </a:srgbClr>
                            </a:outerShdw>
                          </a:effectLst>
                        </a:defRPr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257300" algn="l"/>
                        </a:tabLst>
                        <a:defRPr sz="46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5" name="San Francisco"/>
          <p:cNvSpPr>
            <a:spLocks noGrp="1"/>
          </p:cNvSpPr>
          <p:nvPr>
            <p:ph type="body" sz="quarter" idx="13"/>
          </p:nvPr>
        </p:nvSpPr>
        <p:spPr>
          <a:xfrm>
            <a:off x="1485900" y="3467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316" name="Shape"/>
          <p:cNvSpPr>
            <a:spLocks noGrp="1"/>
          </p:cNvSpPr>
          <p:nvPr>
            <p:ph type="body" sz="quarter" idx="14"/>
          </p:nvPr>
        </p:nvSpPr>
        <p:spPr>
          <a:xfrm>
            <a:off x="596900" y="3467100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7" name="Title Text"/>
          <p:cNvSpPr txBox="1">
            <a:spLocks noGrp="1"/>
          </p:cNvSpPr>
          <p:nvPr>
            <p:ph type="title"/>
          </p:nvPr>
        </p:nvSpPr>
        <p:spPr>
          <a:xfrm>
            <a:off x="1485900" y="749300"/>
            <a:ext cx="21501100" cy="2654300"/>
          </a:xfrm>
          <a:prstGeom prst="rect">
            <a:avLst/>
          </a:prstGeom>
          <a:ln>
            <a:solidFill>
              <a:srgbClr val="F1FAF7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3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an Francisco"/>
          <p:cNvSpPr>
            <a:spLocks noGrp="1"/>
          </p:cNvSpPr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34" name="Shape"/>
          <p:cNvSpPr>
            <a:spLocks noGrp="1"/>
          </p:cNvSpPr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1511300" y="863600"/>
            <a:ext cx="21399500" cy="2489200"/>
          </a:xfrm>
          <a:prstGeom prst="rect">
            <a:avLst/>
          </a:prstGeom>
          <a:ln>
            <a:solidFill>
              <a:srgbClr val="F0F9F6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85900" y="5575300"/>
            <a:ext cx="21412200" cy="43053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600"/>
            </a:lvl1pPr>
            <a:lvl2pPr marL="0" indent="0">
              <a:spcBef>
                <a:spcPts val="0"/>
              </a:spcBef>
              <a:buSzTx/>
              <a:buNone/>
              <a:defRPr sz="4600"/>
            </a:lvl2pPr>
            <a:lvl3pPr marL="0" indent="0">
              <a:spcBef>
                <a:spcPts val="0"/>
              </a:spcBef>
              <a:buSzTx/>
              <a:buNone/>
              <a:defRPr sz="4600"/>
            </a:lvl3pPr>
            <a:lvl4pPr marL="0" indent="0">
              <a:spcBef>
                <a:spcPts val="0"/>
              </a:spcBef>
              <a:buSzTx/>
              <a:buNone/>
              <a:defRPr sz="4600"/>
            </a:lvl4pPr>
            <a:lvl5pPr marL="0" indent="0">
              <a:spcBef>
                <a:spcPts val="0"/>
              </a:spcBef>
              <a:buSzTx/>
              <a:buNone/>
              <a:defRPr sz="4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Charts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Rectangle"/>
          <p:cNvSpPr/>
          <p:nvPr/>
        </p:nvSpPr>
        <p:spPr>
          <a:xfrm>
            <a:off x="596900" y="4445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aphicFrame>
        <p:nvGraphicFramePr>
          <p:cNvPr id="326" name="2D Bar Chart"/>
          <p:cNvGraphicFramePr/>
          <p:nvPr/>
        </p:nvGraphicFramePr>
        <p:xfrm>
          <a:off x="1835168" y="5575300"/>
          <a:ext cx="11696682" cy="6267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27" name="2D Pie Chart"/>
          <p:cNvGraphicFramePr/>
          <p:nvPr/>
        </p:nvGraphicFramePr>
        <p:xfrm>
          <a:off x="14402097" y="5676900"/>
          <a:ext cx="2565401" cy="256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28" name="2D Pie Chart"/>
          <p:cNvGraphicFramePr/>
          <p:nvPr/>
        </p:nvGraphicFramePr>
        <p:xfrm>
          <a:off x="14402097" y="8801100"/>
          <a:ext cx="2565401" cy="256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29" name="San Francisco"/>
          <p:cNvSpPr>
            <a:spLocks noGrp="1"/>
          </p:cNvSpPr>
          <p:nvPr>
            <p:ph type="body" sz="quarter" idx="13"/>
          </p:nvPr>
        </p:nvSpPr>
        <p:spPr>
          <a:xfrm>
            <a:off x="1485900" y="3467100"/>
            <a:ext cx="115951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330" name="Shape"/>
          <p:cNvSpPr>
            <a:spLocks noGrp="1"/>
          </p:cNvSpPr>
          <p:nvPr>
            <p:ph type="body" sz="quarter" idx="14"/>
          </p:nvPr>
        </p:nvSpPr>
        <p:spPr>
          <a:xfrm>
            <a:off x="596900" y="3467100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581D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1" name="Title Text"/>
          <p:cNvSpPr txBox="1">
            <a:spLocks noGrp="1"/>
          </p:cNvSpPr>
          <p:nvPr>
            <p:ph type="title"/>
          </p:nvPr>
        </p:nvSpPr>
        <p:spPr>
          <a:xfrm>
            <a:off x="1485900" y="749300"/>
            <a:ext cx="21501100" cy="2654300"/>
          </a:xfrm>
          <a:prstGeom prst="rect">
            <a:avLst/>
          </a:prstGeom>
          <a:ln>
            <a:solidFill>
              <a:srgbClr val="F1FAF7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3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an Francisco"/>
          <p:cNvSpPr>
            <a:spLocks noGrp="1"/>
          </p:cNvSpPr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45" name="Shape"/>
          <p:cNvSpPr>
            <a:spLocks noGrp="1"/>
          </p:cNvSpPr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1511300" y="901700"/>
            <a:ext cx="21209000" cy="2438400"/>
          </a:xfrm>
          <a:prstGeom prst="rect">
            <a:avLst/>
          </a:prstGeom>
          <a:ln>
            <a:solidFill>
              <a:srgbClr val="F5FAF9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idx="1"/>
          </p:nvPr>
        </p:nvSpPr>
        <p:spPr>
          <a:xfrm>
            <a:off x="2374900" y="4991100"/>
            <a:ext cx="19621500" cy="72644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>
              <a:spcBef>
                <a:spcPts val="3400"/>
              </a:spcBef>
            </a:lvl1pPr>
            <a:lvl2pPr>
              <a:spcBef>
                <a:spcPts val="3400"/>
              </a:spcBef>
            </a:lvl2pPr>
            <a:lvl3pPr>
              <a:spcBef>
                <a:spcPts val="3400"/>
              </a:spcBef>
            </a:lvl3pPr>
            <a:lvl4pPr>
              <a:spcBef>
                <a:spcPts val="3400"/>
              </a:spcBef>
            </a:lvl4pPr>
            <a:lvl5pPr>
              <a:spcBef>
                <a:spcPts val="3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an Francisco"/>
          <p:cNvSpPr>
            <a:spLocks noGrp="1"/>
          </p:cNvSpPr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56" name="Shape"/>
          <p:cNvSpPr>
            <a:spLocks noGrp="1"/>
          </p:cNvSpPr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1511300" y="876300"/>
            <a:ext cx="21336000" cy="2400300"/>
          </a:xfrm>
          <a:prstGeom prst="rect">
            <a:avLst/>
          </a:prstGeom>
          <a:ln>
            <a:solidFill>
              <a:srgbClr val="EFF9F6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58" name="Body Level One…"/>
          <p:cNvSpPr txBox="1">
            <a:spLocks noGrp="1"/>
          </p:cNvSpPr>
          <p:nvPr>
            <p:ph type="body" idx="1"/>
          </p:nvPr>
        </p:nvSpPr>
        <p:spPr>
          <a:xfrm>
            <a:off x="2374900" y="5321300"/>
            <a:ext cx="19621500" cy="72263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numCol="2" spcCol="979805" anchor="t"/>
          <a:lstStyle>
            <a:lvl1pPr marL="812120" indent="-494620">
              <a:spcBef>
                <a:spcPts val="5300"/>
              </a:spcBef>
              <a:defRPr sz="4200"/>
            </a:lvl1pPr>
            <a:lvl2pPr marL="1256620" indent="-494620">
              <a:spcBef>
                <a:spcPts val="5300"/>
              </a:spcBef>
              <a:defRPr sz="4200"/>
            </a:lvl2pPr>
            <a:lvl3pPr marL="1701120" indent="-494620">
              <a:spcBef>
                <a:spcPts val="5300"/>
              </a:spcBef>
              <a:defRPr sz="4200"/>
            </a:lvl3pPr>
            <a:lvl4pPr marL="2145620" indent="-494620">
              <a:spcBef>
                <a:spcPts val="5300"/>
              </a:spcBef>
              <a:defRPr sz="4200"/>
            </a:lvl4pPr>
            <a:lvl5pPr marL="2590120" indent="-494620">
              <a:spcBef>
                <a:spcPts val="5300"/>
              </a:spcBef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an Francisco"/>
          <p:cNvSpPr>
            <a:spLocks noGrp="1"/>
          </p:cNvSpPr>
          <p:nvPr>
            <p:ph type="body" sz="quarter" idx="13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82" name="Shape"/>
          <p:cNvSpPr>
            <a:spLocks noGrp="1"/>
          </p:cNvSpPr>
          <p:nvPr>
            <p:ph type="body" sz="quarter" idx="14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4203700" y="791633"/>
            <a:ext cx="21348700" cy="2552701"/>
          </a:xfrm>
          <a:prstGeom prst="rect">
            <a:avLst/>
          </a:prstGeom>
          <a:ln>
            <a:solidFill>
              <a:srgbClr val="F0F9F7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0639" y="12840715"/>
            <a:ext cx="459944" cy="684786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A1C2C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5" name="Logonew.png" descr="Logon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425" y="856819"/>
            <a:ext cx="1228130" cy="1474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an Francisco"/>
          <p:cNvSpPr>
            <a:spLocks noGrp="1"/>
          </p:cNvSpPr>
          <p:nvPr>
            <p:ph type="body" sz="quarter" idx="13"/>
          </p:nvPr>
        </p:nvSpPr>
        <p:spPr>
          <a:xfrm>
            <a:off x="1511300" y="80137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93" name="Shape"/>
          <p:cNvSpPr>
            <a:spLocks noGrp="1"/>
          </p:cNvSpPr>
          <p:nvPr>
            <p:ph type="body" sz="quarter" idx="14"/>
          </p:nvPr>
        </p:nvSpPr>
        <p:spPr>
          <a:xfrm>
            <a:off x="596900" y="790872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1600200" y="5118100"/>
            <a:ext cx="21145500" cy="25527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464648" y="457634"/>
            <a:ext cx="23452667" cy="17589501"/>
          </a:xfrm>
          <a:prstGeom prst="rect">
            <a:avLst/>
          </a:prstGeom>
          <a:ln>
            <a:noFill/>
          </a:ln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3" name="San Francisco"/>
          <p:cNvSpPr>
            <a:spLocks noGrp="1"/>
          </p:cNvSpPr>
          <p:nvPr>
            <p:ph type="body" sz="quarter" idx="14"/>
          </p:nvPr>
        </p:nvSpPr>
        <p:spPr>
          <a:xfrm>
            <a:off x="1511300" y="3670300"/>
            <a:ext cx="4495800" cy="5715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defTabSz="635000">
              <a:spcBef>
                <a:spcPts val="0"/>
              </a:spcBef>
              <a:buSzTx/>
              <a:buNone/>
              <a:defRPr sz="4200">
                <a:solidFill>
                  <a:srgbClr val="EF581D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San Francisco</a:t>
            </a:r>
          </a:p>
        </p:txBody>
      </p:sp>
      <p:sp>
        <p:nvSpPr>
          <p:cNvPr id="104" name="Shape"/>
          <p:cNvSpPr>
            <a:spLocks noGrp="1"/>
          </p:cNvSpPr>
          <p:nvPr>
            <p:ph type="body" sz="quarter" idx="15"/>
          </p:nvPr>
        </p:nvSpPr>
        <p:spPr>
          <a:xfrm>
            <a:off x="596900" y="3586758"/>
            <a:ext cx="546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9"/>
                </a:moveTo>
                <a:lnTo>
                  <a:pt x="21600" y="0"/>
                </a:lnTo>
                <a:lnTo>
                  <a:pt x="14870" y="11435"/>
                </a:lnTo>
                <a:lnTo>
                  <a:pt x="21600" y="21600"/>
                </a:lnTo>
                <a:lnTo>
                  <a:pt x="0" y="21600"/>
                </a:lnTo>
                <a:lnTo>
                  <a:pt x="0" y="109"/>
                </a:lnTo>
                <a:close/>
              </a:path>
            </a:pathLst>
          </a:custGeom>
          <a:solidFill>
            <a:srgbClr val="EF602A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5" name="Circle"/>
          <p:cNvSpPr>
            <a:spLocks noGrp="1"/>
          </p:cNvSpPr>
          <p:nvPr>
            <p:ph type="body" sz="quarter" idx="16"/>
          </p:nvPr>
        </p:nvSpPr>
        <p:spPr>
          <a:xfrm>
            <a:off x="18364200" y="4216400"/>
            <a:ext cx="3035300" cy="3035300"/>
          </a:xfrm>
          <a:prstGeom prst="ellipse">
            <a:avLst/>
          </a:prstGeom>
          <a:solidFill>
            <a:srgbClr val="FCFEFD">
              <a:alpha val="76000"/>
            </a:srgbClr>
          </a:solidFill>
          <a:ln w="25400">
            <a:noFill/>
          </a:ln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6" name="Circle"/>
          <p:cNvSpPr>
            <a:spLocks noGrp="1"/>
          </p:cNvSpPr>
          <p:nvPr>
            <p:ph type="body" sz="quarter" idx="17"/>
          </p:nvPr>
        </p:nvSpPr>
        <p:spPr>
          <a:xfrm>
            <a:off x="18808700" y="4660900"/>
            <a:ext cx="2146300" cy="2146300"/>
          </a:xfrm>
          <a:prstGeom prst="ellipse">
            <a:avLst/>
          </a:prstGeom>
          <a:solidFill>
            <a:srgbClr val="A1C2C3"/>
          </a:solidFill>
          <a:ln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7" name="iriure"/>
          <p:cNvSpPr>
            <a:spLocks noGrp="1"/>
          </p:cNvSpPr>
          <p:nvPr>
            <p:ph type="body" sz="quarter" idx="18"/>
          </p:nvPr>
        </p:nvSpPr>
        <p:spPr>
          <a:xfrm>
            <a:off x="18745200" y="5435600"/>
            <a:ext cx="2260600" cy="6223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200" cap="all">
                <a:solidFill>
                  <a:srgbClr val="FFFFFF"/>
                </a:solidFill>
                <a:latin typeface="Futura Condensed"/>
                <a:ea typeface="Futura Condensed"/>
                <a:cs typeface="Futura Condensed"/>
                <a:sym typeface="Futura Condensed"/>
              </a:defRPr>
            </a:lvl1pPr>
          </a:lstStyle>
          <a:p>
            <a:r>
              <a:t>iriure</a:t>
            </a:r>
          </a:p>
        </p:txBody>
      </p:sp>
      <p:sp>
        <p:nvSpPr>
          <p:cNvPr id="108" name="Shape"/>
          <p:cNvSpPr>
            <a:spLocks noGrp="1"/>
          </p:cNvSpPr>
          <p:nvPr>
            <p:ph type="body" sz="quarter" idx="19"/>
          </p:nvPr>
        </p:nvSpPr>
        <p:spPr>
          <a:xfrm>
            <a:off x="18719800" y="546199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9" name="Your City"/>
          <p:cNvSpPr>
            <a:spLocks noGrp="1"/>
          </p:cNvSpPr>
          <p:nvPr>
            <p:ph type="body" sz="quarter" idx="20"/>
          </p:nvPr>
        </p:nvSpPr>
        <p:spPr>
          <a:xfrm>
            <a:off x="18986500" y="6197600"/>
            <a:ext cx="1790700" cy="3429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Santa Fe LET"/>
                <a:ea typeface="Santa Fe LET"/>
                <a:cs typeface="Santa Fe LET"/>
                <a:sym typeface="Santa Fe LET"/>
              </a:defRPr>
            </a:lvl1pPr>
          </a:lstStyle>
          <a:p>
            <a:r>
              <a:t>Your City</a:t>
            </a:r>
          </a:p>
        </p:txBody>
      </p:sp>
      <p:sp>
        <p:nvSpPr>
          <p:cNvPr id="110" name="Circle"/>
          <p:cNvSpPr>
            <a:spLocks noGrp="1"/>
          </p:cNvSpPr>
          <p:nvPr>
            <p:ph type="body" sz="quarter" idx="21"/>
          </p:nvPr>
        </p:nvSpPr>
        <p:spPr>
          <a:xfrm>
            <a:off x="18745200" y="4597400"/>
            <a:ext cx="2260600" cy="2260600"/>
          </a:xfrm>
          <a:prstGeom prst="ellipse">
            <a:avLst/>
          </a:prstGeom>
          <a:ln w="25400">
            <a:solidFill>
              <a:srgbClr val="B7DBDB"/>
            </a:solidFill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1" name="Amet"/>
          <p:cNvSpPr>
            <a:spLocks noGrp="1"/>
          </p:cNvSpPr>
          <p:nvPr>
            <p:ph type="body" sz="quarter" idx="22"/>
          </p:nvPr>
        </p:nvSpPr>
        <p:spPr>
          <a:xfrm>
            <a:off x="20193000" y="5041900"/>
            <a:ext cx="7366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Amet</a:t>
            </a:r>
          </a:p>
        </p:txBody>
      </p:sp>
      <p:sp>
        <p:nvSpPr>
          <p:cNvPr id="112" name="Esse"/>
          <p:cNvSpPr>
            <a:spLocks noGrp="1"/>
          </p:cNvSpPr>
          <p:nvPr>
            <p:ph type="body" sz="quarter" idx="23"/>
          </p:nvPr>
        </p:nvSpPr>
        <p:spPr>
          <a:xfrm>
            <a:off x="18783300" y="5041900"/>
            <a:ext cx="774700" cy="304800"/>
          </a:xfrm>
          <a:prstGeom prst="rect">
            <a:avLst/>
          </a:prstGeom>
          <a:ln w="25400">
            <a:noFill/>
          </a:ln>
        </p:spPr>
        <p:txBody>
          <a:bodyPr lIns="0" tIns="0" rIns="0" bIns="0" anchor="t"/>
          <a:lstStyle>
            <a:lvl1pPr marL="0" indent="0" algn="r" defTabSz="635000">
              <a:spcBef>
                <a:spcPts val="1300"/>
              </a:spcBef>
              <a:buSzTx/>
              <a:buNone/>
              <a:defRPr sz="1600" i="1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Esse</a:t>
            </a:r>
          </a:p>
        </p:txBody>
      </p:sp>
      <p:sp>
        <p:nvSpPr>
          <p:cNvPr id="113" name="Shape"/>
          <p:cNvSpPr>
            <a:spLocks noGrp="1"/>
          </p:cNvSpPr>
          <p:nvPr>
            <p:ph type="body" sz="quarter" idx="24"/>
          </p:nvPr>
        </p:nvSpPr>
        <p:spPr>
          <a:xfrm flipH="1">
            <a:off x="20574000" y="5456833"/>
            <a:ext cx="419100" cy="58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234"/>
                </a:moveTo>
                <a:cubicBezTo>
                  <a:pt x="0" y="7449"/>
                  <a:pt x="2035" y="0"/>
                  <a:pt x="2035" y="0"/>
                </a:cubicBezTo>
                <a:lnTo>
                  <a:pt x="21600" y="0"/>
                </a:lnTo>
                <a:lnTo>
                  <a:pt x="15504" y="11435"/>
                </a:lnTo>
                <a:lnTo>
                  <a:pt x="21600" y="21600"/>
                </a:lnTo>
                <a:lnTo>
                  <a:pt x="2035" y="21600"/>
                </a:lnTo>
                <a:cubicBezTo>
                  <a:pt x="2035" y="21600"/>
                  <a:pt x="0" y="14733"/>
                  <a:pt x="0" y="11234"/>
                </a:cubicBezTo>
                <a:close/>
              </a:path>
            </a:pathLst>
          </a:custGeom>
          <a:solidFill>
            <a:srgbClr val="FFFFFF"/>
          </a:solidFill>
          <a:ln w="25400">
            <a:noFill/>
          </a:ln>
        </p:spPr>
        <p:txBody>
          <a:bodyPr lIns="101600" tIns="101600" rIns="101600" bIns="101600" anchor="t"/>
          <a:lstStyle/>
          <a:p>
            <a:pPr marL="0" indent="0" defTabSz="635000">
              <a:spcBef>
                <a:spcPts val="0"/>
              </a:spcBef>
              <a:buSzTx/>
              <a:buNone/>
              <a:defRPr sz="16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4" name="="/>
          <p:cNvSpPr>
            <a:spLocks noGrp="1"/>
          </p:cNvSpPr>
          <p:nvPr>
            <p:ph type="body" sz="quarter" idx="25"/>
          </p:nvPr>
        </p:nvSpPr>
        <p:spPr>
          <a:xfrm rot="10800000">
            <a:off x="19583400" y="4876800"/>
            <a:ext cx="584200" cy="584200"/>
          </a:xfrm>
          <a:prstGeom prst="rect">
            <a:avLst/>
          </a:prstGeom>
          <a:ln w="25400">
            <a:noFill/>
          </a:ln>
        </p:spPr>
        <p:txBody>
          <a:bodyPr lIns="0" tIns="0" rIns="0" bIns="0"/>
          <a:lstStyle>
            <a:lvl1pPr marL="0" indent="0" algn="ctr" defTabSz="635000">
              <a:spcBef>
                <a:spcPts val="0"/>
              </a:spcBef>
              <a:buSzTx/>
              <a:buNone/>
              <a:defRPr sz="4600">
                <a:solidFill>
                  <a:srgbClr val="FFFFFF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r>
              <a:t>=</a:t>
            </a:r>
          </a:p>
        </p:txBody>
      </p:sp>
      <p:sp>
        <p:nvSpPr>
          <p:cNvPr id="115" name="Title Text"/>
          <p:cNvSpPr txBox="1">
            <a:spLocks noGrp="1"/>
          </p:cNvSpPr>
          <p:nvPr>
            <p:ph type="title"/>
          </p:nvPr>
        </p:nvSpPr>
        <p:spPr>
          <a:xfrm>
            <a:off x="1447800" y="838200"/>
            <a:ext cx="21437600" cy="2540000"/>
          </a:xfrm>
          <a:prstGeom prst="rect">
            <a:avLst/>
          </a:prstGeom>
          <a:ln>
            <a:solidFill>
              <a:srgbClr val="F3FAF8"/>
            </a:solidFill>
          </a:ln>
        </p:spPr>
        <p:txBody>
          <a:bodyPr/>
          <a:lstStyle>
            <a:lvl1pPr algn="l">
              <a:defRPr sz="16200">
                <a:solidFill>
                  <a:srgbClr val="799293"/>
                </a:solidFill>
                <a:latin typeface="+mn-lt"/>
                <a:ea typeface="+mn-ea"/>
                <a:cs typeface="+mn-cs"/>
                <a:sym typeface="TH Sarabun New"/>
              </a:defRPr>
            </a:lvl1pPr>
          </a:lstStyle>
          <a:p>
            <a:r>
              <a:t>Title Text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596900" y="469900"/>
            <a:ext cx="23164800" cy="5105400"/>
          </a:xfrm>
          <a:prstGeom prst="rect">
            <a:avLst/>
          </a:prstGeom>
          <a:gradFill>
            <a:gsLst>
              <a:gs pos="0">
                <a:srgbClr val="EBF7F4"/>
              </a:gs>
              <a:gs pos="100000">
                <a:srgbClr val="FFFFFF"/>
              </a:gs>
            </a:gsLst>
            <a:lin ang="5400000"/>
          </a:gradFill>
          <a:ln w="25400">
            <a:miter lim="400000"/>
          </a:ln>
        </p:spPr>
        <p:txBody>
          <a:bodyPr lIns="50800" tIns="50800" rIns="50800" bIns="50800" anchor="ctr"/>
          <a:lstStyle/>
          <a:p>
            <a:pPr algn="ctr" defTabSz="800100">
              <a:defRPr sz="5200" b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362200" y="1778000"/>
            <a:ext cx="19621500" cy="10147300"/>
          </a:xfrm>
          <a:prstGeom prst="rect">
            <a:avLst/>
          </a:prstGeom>
          <a:ln w="12700">
            <a:solidFill>
              <a:srgbClr val="F3FAF8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0639" y="13106400"/>
            <a:ext cx="446361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2374900" y="368300"/>
            <a:ext cx="19621500" cy="344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0" algn="ctr" defTabSz="800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8890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sz="5400" b="0" i="0" u="none" strike="noStrike" cap="none" spc="0" baseline="0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1pPr>
      <a:lvl2pPr marL="13335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sz="5400" b="0" i="0" u="none" strike="noStrike" cap="none" spc="0" baseline="0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2pPr>
      <a:lvl3pPr marL="17780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sz="5400" b="0" i="0" u="none" strike="noStrike" cap="none" spc="0" baseline="0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3pPr>
      <a:lvl4pPr marL="22225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sz="5400" b="0" i="0" u="none" strike="noStrike" cap="none" spc="0" baseline="0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4pPr>
      <a:lvl5pPr marL="26670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sz="5400" b="0" i="0" u="none" strike="noStrike" cap="none" spc="0" baseline="0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5pPr>
      <a:lvl6pPr marL="30226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sz="5400" b="0" i="0" u="none" strike="noStrike" cap="none" spc="0" baseline="0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6pPr>
      <a:lvl7pPr marL="33782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sz="5400" b="0" i="0" u="none" strike="noStrike" cap="none" spc="0" baseline="0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7pPr>
      <a:lvl8pPr marL="37338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sz="5400" b="0" i="0" u="none" strike="noStrike" cap="none" spc="0" baseline="0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8pPr>
      <a:lvl9pPr marL="4089400" marR="0" indent="-571500" algn="l" defTabSz="800100" rtl="0" latinLnBrk="0">
        <a:lnSpc>
          <a:spcPct val="100000"/>
        </a:lnSpc>
        <a:spcBef>
          <a:spcPts val="6600"/>
        </a:spcBef>
        <a:spcAft>
          <a:spcPts val="0"/>
        </a:spcAft>
        <a:buClrTx/>
        <a:buSzPct val="171000"/>
        <a:buFontTx/>
        <a:buChar char="•"/>
        <a:tabLst/>
        <a:defRPr sz="5400" b="0" i="0" u="none" strike="noStrike" cap="none" spc="0" baseline="0">
          <a:solidFill>
            <a:srgbClr val="799293"/>
          </a:solidFill>
          <a:uFillTx/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การเพิ่มกิจกรรมงานมอบหมาย (Assignment)"/>
          <p:cNvSpPr txBox="1">
            <a:spLocks noGrp="1"/>
          </p:cNvSpPr>
          <p:nvPr>
            <p:ph type="title"/>
          </p:nvPr>
        </p:nvSpPr>
        <p:spPr>
          <a:xfrm>
            <a:off x="3023424" y="90757"/>
            <a:ext cx="21348701" cy="3381284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r>
              <a:t>การเพิ่มกิจกรรมงานมอบหมาย (Assignment)</a:t>
            </a:r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sp>
        <p:nvSpPr>
          <p:cNvPr id="343" name="ผู้สร้างสามารถทำการมอบหมายงานหรือการบ้าน ให้ผู้เรียนพร้อมให้คะแนนผ่านระบบออนไลน์ได้ โดยการส่งงาน (Assignment) สามารถทำได้ 4 วิธี มีรายละเอียดดังนี้…"/>
          <p:cNvSpPr txBox="1"/>
          <p:nvPr/>
        </p:nvSpPr>
        <p:spPr>
          <a:xfrm>
            <a:off x="1601002" y="2709278"/>
            <a:ext cx="22266274" cy="26834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22272B"/>
                </a:solidFill>
              </a:defRPr>
            </a:pPr>
            <a:r>
              <a:rPr dirty="0" err="1"/>
              <a:t>ผู้ส</a:t>
            </a:r>
            <a:r>
              <a:rPr lang="th-TH" dirty="0" err="1"/>
              <a:t>อน</a:t>
            </a:r>
            <a:r>
              <a:rPr dirty="0" err="1"/>
              <a:t>สามารถทำการมอบหมายงานหรือการบ้าน</a:t>
            </a:r>
            <a:r>
              <a:rPr dirty="0"/>
              <a:t> </a:t>
            </a:r>
            <a:r>
              <a:rPr dirty="0" err="1"/>
              <a:t>ให้ผู้เรียนพร้อมให้คะแนนผ่านระบบออนไลน์ได้</a:t>
            </a:r>
            <a:r>
              <a:rPr dirty="0"/>
              <a:t> </a:t>
            </a:r>
            <a:r>
              <a:rPr dirty="0" err="1"/>
              <a:t>โดยการส่งงาน</a:t>
            </a:r>
            <a:r>
              <a:rPr dirty="0"/>
              <a:t> (Assignment) </a:t>
            </a:r>
            <a:r>
              <a:rPr dirty="0" err="1"/>
              <a:t>สามารถทำได้</a:t>
            </a:r>
            <a:r>
              <a:rPr dirty="0"/>
              <a:t> 4 </a:t>
            </a:r>
            <a:r>
              <a:rPr dirty="0" err="1"/>
              <a:t>วิธี</a:t>
            </a:r>
            <a:r>
              <a:rPr dirty="0"/>
              <a:t> </a:t>
            </a:r>
            <a:r>
              <a:rPr dirty="0" err="1"/>
              <a:t>มีรายละเอียดดังนี้</a:t>
            </a:r>
            <a:endParaRPr dirty="0"/>
          </a:p>
          <a:p>
            <a:pPr>
              <a:defRPr b="0">
                <a:solidFill>
                  <a:srgbClr val="22272B"/>
                </a:solidFill>
              </a:defRPr>
            </a:pPr>
            <a:r>
              <a:rPr dirty="0"/>
              <a:t>   </a:t>
            </a:r>
            <a:r>
              <a:rPr b="1" dirty="0"/>
              <a:t>1.</a:t>
            </a:r>
            <a:r>
              <a:rPr dirty="0"/>
              <a:t> </a:t>
            </a:r>
            <a:r>
              <a:rPr b="1" dirty="0" err="1"/>
              <a:t>อัปโหลดไฟล์ขั้นสูง</a:t>
            </a:r>
            <a:r>
              <a:rPr dirty="0"/>
              <a:t> </a:t>
            </a:r>
            <a:r>
              <a:rPr dirty="0" err="1"/>
              <a:t>วิธีนี้ผู้สอนสามารถกำหนดรายละเอียดวิธีการส่งงาน</a:t>
            </a:r>
            <a:r>
              <a:rPr dirty="0"/>
              <a:t> </a:t>
            </a:r>
            <a:r>
              <a:rPr dirty="0" err="1"/>
              <a:t>มอบหมายแบบพิเศษได้</a:t>
            </a:r>
            <a:r>
              <a:rPr dirty="0"/>
              <a:t> </a:t>
            </a:r>
            <a:r>
              <a:rPr dirty="0" err="1"/>
              <a:t>เช่นกำหนดเงื่อนไขการส่งงานมอบหมาย</a:t>
            </a:r>
            <a:r>
              <a:rPr dirty="0"/>
              <a:t> </a:t>
            </a:r>
            <a:r>
              <a:rPr dirty="0" err="1"/>
              <a:t>อีกทั้งผู้เรียนสามารถลบไฟล์ที่ส่งและเพิ่มบันทึกถึงผู้สอนได้</a:t>
            </a:r>
            <a:endParaRPr dirty="0"/>
          </a:p>
          <a:p>
            <a:pPr>
              <a:defRPr b="0">
                <a:solidFill>
                  <a:srgbClr val="22272B"/>
                </a:solidFill>
              </a:defRPr>
            </a:pPr>
            <a:r>
              <a:rPr dirty="0"/>
              <a:t>   </a:t>
            </a:r>
            <a:r>
              <a:rPr b="1" dirty="0"/>
              <a:t>2. </a:t>
            </a:r>
            <a:r>
              <a:rPr b="1" dirty="0" err="1"/>
              <a:t>คำตอบออนไลน์</a:t>
            </a:r>
            <a:r>
              <a:rPr dirty="0"/>
              <a:t> </a:t>
            </a:r>
            <a:r>
              <a:rPr dirty="0" err="1"/>
              <a:t>ผู้เรียนสามารถตอบการบ้านรายวิชาได้โดยตรงผ่านทางหน้าเว็บ</a:t>
            </a:r>
            <a:endParaRPr dirty="0"/>
          </a:p>
          <a:p>
            <a:pPr>
              <a:defRPr b="0">
                <a:solidFill>
                  <a:srgbClr val="22272B"/>
                </a:solidFill>
              </a:defRPr>
            </a:pPr>
            <a:r>
              <a:rPr dirty="0"/>
              <a:t>   </a:t>
            </a:r>
            <a:r>
              <a:rPr b="1" dirty="0"/>
              <a:t>3. </a:t>
            </a:r>
            <a:r>
              <a:rPr b="1" dirty="0" err="1"/>
              <a:t>ส่งโดยให้อัปโหลดไฟล์</a:t>
            </a:r>
            <a:r>
              <a:rPr dirty="0"/>
              <a:t> </a:t>
            </a:r>
            <a:r>
              <a:rPr dirty="0" err="1"/>
              <a:t>ผู้เรียนสามารถส่งงานมอบหมายหรือการบ้านรายวิชา</a:t>
            </a:r>
            <a:r>
              <a:rPr dirty="0"/>
              <a:t> </a:t>
            </a:r>
            <a:r>
              <a:rPr dirty="0" err="1"/>
              <a:t>โดยการ</a:t>
            </a:r>
            <a:r>
              <a:rPr dirty="0"/>
              <a:t> upload File </a:t>
            </a:r>
            <a:r>
              <a:rPr dirty="0" err="1"/>
              <a:t>ผ่านทางหน้าเว็บ</a:t>
            </a:r>
            <a:r>
              <a:rPr dirty="0"/>
              <a:t> </a:t>
            </a:r>
            <a:r>
              <a:rPr dirty="0" err="1"/>
              <a:t>แต่ไม่สามารถทำการลบไฟล์</a:t>
            </a:r>
            <a:r>
              <a:rPr dirty="0"/>
              <a:t> </a:t>
            </a:r>
            <a:r>
              <a:rPr dirty="0" err="1"/>
              <a:t>และเพิ่มข้อความบันทึกถึงผู้สอนได้</a:t>
            </a:r>
            <a:endParaRPr dirty="0"/>
          </a:p>
          <a:p>
            <a:pPr>
              <a:defRPr b="0">
                <a:solidFill>
                  <a:srgbClr val="22272B"/>
                </a:solidFill>
              </a:defRPr>
            </a:pPr>
            <a:r>
              <a:rPr dirty="0"/>
              <a:t>   </a:t>
            </a:r>
            <a:r>
              <a:rPr b="1" dirty="0"/>
              <a:t>4.</a:t>
            </a:r>
            <a:r>
              <a:rPr dirty="0"/>
              <a:t> </a:t>
            </a:r>
            <a:r>
              <a:rPr b="1" dirty="0" err="1"/>
              <a:t>ส่งงานนอกเว็บ</a:t>
            </a:r>
            <a:r>
              <a:rPr b="1" dirty="0"/>
              <a:t> </a:t>
            </a:r>
            <a:r>
              <a:rPr dirty="0" err="1"/>
              <a:t>เป็นการแจ้งการส่งงานมอบหมายการบ้านนอกเว็บแกู่สอน</a:t>
            </a:r>
            <a:r>
              <a:rPr dirty="0"/>
              <a:t> </a:t>
            </a:r>
            <a:r>
              <a:rPr dirty="0" err="1"/>
              <a:t>เพื่อใช้ประโยชน์ในการรวมคะแนน</a:t>
            </a:r>
            <a:r>
              <a:rPr dirty="0"/>
              <a:t> (</a:t>
            </a:r>
            <a:r>
              <a:rPr dirty="0" err="1"/>
              <a:t>ส่วนใหญ่เป็นผลงานที่ต้องทำจากการประดิษฐ์ขึ้นมาเอง</a:t>
            </a:r>
            <a:r>
              <a:rPr dirty="0"/>
              <a:t>)</a:t>
            </a:r>
          </a:p>
        </p:txBody>
      </p:sp>
      <p:sp>
        <p:nvSpPr>
          <p:cNvPr id="344" name="ขั้นตอนการสร้างงานมอบหมาย (Assignment)…"/>
          <p:cNvSpPr txBox="1"/>
          <p:nvPr/>
        </p:nvSpPr>
        <p:spPr>
          <a:xfrm>
            <a:off x="1900435" y="6209370"/>
            <a:ext cx="6847346" cy="1806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/>
          <a:p>
            <a:pPr>
              <a:defRPr>
                <a:solidFill>
                  <a:srgbClr val="22272B"/>
                </a:solidFill>
              </a:defRPr>
            </a:pPr>
            <a:r>
              <a:t>ขั้นตอนการสร้างงานมอบหมาย (Assignment)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t>   </a:t>
            </a:r>
            <a:r>
              <a:rPr b="1"/>
              <a:t>1. </a:t>
            </a:r>
            <a:r>
              <a:t>ที่รายการกิจกรรมให้คลิกเลือก </a:t>
            </a:r>
            <a:r>
              <a:rPr b="1"/>
              <a:t>(Assignment)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t>   </a:t>
            </a:r>
            <a:r>
              <a:rPr b="1"/>
              <a:t>2.</a:t>
            </a:r>
            <a:r>
              <a:t> พิมพ์หัวข้อและรายละเอียดงานที่มอบหมาย ตัวอย่างเช่น</a:t>
            </a:r>
          </a:p>
        </p:txBody>
      </p:sp>
      <p:grpSp>
        <p:nvGrpSpPr>
          <p:cNvPr id="347" name="Image"/>
          <p:cNvGrpSpPr/>
          <p:nvPr/>
        </p:nvGrpSpPr>
        <p:grpSpPr>
          <a:xfrm>
            <a:off x="1781795" y="8591862"/>
            <a:ext cx="7084626" cy="2924303"/>
            <a:chOff x="0" y="0"/>
            <a:chExt cx="7084624" cy="2924302"/>
          </a:xfrm>
        </p:grpSpPr>
        <p:pic>
          <p:nvPicPr>
            <p:cNvPr id="34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6830625" cy="25941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5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084625" cy="2924303"/>
            </a:xfrm>
            <a:prstGeom prst="rect">
              <a:avLst/>
            </a:prstGeom>
            <a:effectLst/>
          </p:spPr>
        </p:pic>
      </p:grpSp>
      <p:grpSp>
        <p:nvGrpSpPr>
          <p:cNvPr id="350" name="Image"/>
          <p:cNvGrpSpPr/>
          <p:nvPr/>
        </p:nvGrpSpPr>
        <p:grpSpPr>
          <a:xfrm>
            <a:off x="9676889" y="5918640"/>
            <a:ext cx="3519632" cy="6415424"/>
            <a:chOff x="0" y="0"/>
            <a:chExt cx="3519630" cy="6415422"/>
          </a:xfrm>
        </p:grpSpPr>
        <p:pic>
          <p:nvPicPr>
            <p:cNvPr id="34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3265631" cy="60852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8" name="Image" descr="Imag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519631" cy="6415423"/>
            </a:xfrm>
            <a:prstGeom prst="rect">
              <a:avLst/>
            </a:prstGeom>
            <a:effectLst/>
          </p:spPr>
        </p:pic>
      </p:grpSp>
      <p:grpSp>
        <p:nvGrpSpPr>
          <p:cNvPr id="353" name="Image"/>
          <p:cNvGrpSpPr/>
          <p:nvPr/>
        </p:nvGrpSpPr>
        <p:grpSpPr>
          <a:xfrm>
            <a:off x="14125629" y="6379799"/>
            <a:ext cx="9759535" cy="5493106"/>
            <a:chOff x="0" y="0"/>
            <a:chExt cx="9759534" cy="5493104"/>
          </a:xfrm>
        </p:grpSpPr>
        <p:pic>
          <p:nvPicPr>
            <p:cNvPr id="352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9505535" cy="516290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1" name="Image" descr="Image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9759535" cy="5493105"/>
            </a:xfrm>
            <a:prstGeom prst="rect">
              <a:avLst/>
            </a:prstGeom>
            <a:effectLst/>
          </p:spPr>
        </p:pic>
      </p:grpSp>
      <p:sp>
        <p:nvSpPr>
          <p:cNvPr id="354" name="Line"/>
          <p:cNvSpPr/>
          <p:nvPr/>
        </p:nvSpPr>
        <p:spPr>
          <a:xfrm flipH="1">
            <a:off x="11832032" y="7843474"/>
            <a:ext cx="993097" cy="647539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5" name="Group"/>
          <p:cNvSpPr/>
          <p:nvPr/>
        </p:nvSpPr>
        <p:spPr>
          <a:xfrm>
            <a:off x="12572234" y="7415173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356" name="Line"/>
          <p:cNvSpPr/>
          <p:nvPr/>
        </p:nvSpPr>
        <p:spPr>
          <a:xfrm>
            <a:off x="15118724" y="10230392"/>
            <a:ext cx="1228131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57" name="Group"/>
          <p:cNvSpPr/>
          <p:nvPr/>
        </p:nvSpPr>
        <p:spPr>
          <a:xfrm>
            <a:off x="14865832" y="9802090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482" name="6. คลิกเลือกที่ Upload a file…"/>
          <p:cNvSpPr txBox="1"/>
          <p:nvPr/>
        </p:nvSpPr>
        <p:spPr>
          <a:xfrm>
            <a:off x="1995165" y="2451865"/>
            <a:ext cx="12815866" cy="2924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6.</a:t>
            </a:r>
            <a:r>
              <a:t> คลิกเลือกที่ </a:t>
            </a:r>
            <a:r>
              <a:rPr b="1"/>
              <a:t>Upload a file 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7.</a:t>
            </a:r>
            <a:r>
              <a:t> แล้วคลิกที่ปุ่ม </a:t>
            </a:r>
            <a:r>
              <a:rPr b="1"/>
              <a:t>Choose File</a:t>
            </a:r>
            <a:r>
              <a:t> เพื่อเลือกไฟล์ที่ต้องการอัปโหลด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8.</a:t>
            </a:r>
            <a:r>
              <a:t> เลือกไฟล์ แล้วคลิกที่ปุ่ม </a:t>
            </a:r>
            <a:r>
              <a:rPr b="1"/>
              <a:t>Choose 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9.</a:t>
            </a:r>
            <a:r>
              <a:t> กลับไปที่หน้าต่าง File picker อีกครั้งแล้วคลิก </a:t>
            </a:r>
            <a:r>
              <a:rPr b="1"/>
              <a:t>Upload this file </a:t>
            </a:r>
            <a:r>
              <a:t>ตามลำดับ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10. </a:t>
            </a:r>
            <a:r>
              <a:t>ปรากฏหน้าจอดังภาพ แล้วคลิกที่ปุ่ม</a:t>
            </a:r>
            <a:r>
              <a:rPr b="1"/>
              <a:t> บันทึกการเปลี่ยนแปลง</a:t>
            </a:r>
          </a:p>
        </p:txBody>
      </p:sp>
      <p:sp>
        <p:nvSpPr>
          <p:cNvPr id="483" name="การทดสอบการส่งงานที่ได้รับมอบหมาย (ต่อ)"/>
          <p:cNvSpPr txBox="1">
            <a:spLocks noGrp="1"/>
          </p:cNvSpPr>
          <p:nvPr>
            <p:ph type="title"/>
          </p:nvPr>
        </p:nvSpPr>
        <p:spPr>
          <a:xfrm>
            <a:off x="2766012" y="90757"/>
            <a:ext cx="21348701" cy="3381284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r>
              <a:t>การทดสอบการส่งงานที่ได้รับมอบหมาย (ต่อ)</a:t>
            </a:r>
          </a:p>
        </p:txBody>
      </p:sp>
      <p:grpSp>
        <p:nvGrpSpPr>
          <p:cNvPr id="486" name="Image"/>
          <p:cNvGrpSpPr/>
          <p:nvPr/>
        </p:nvGrpSpPr>
        <p:grpSpPr>
          <a:xfrm>
            <a:off x="11904920" y="2683247"/>
            <a:ext cx="11535984" cy="6594124"/>
            <a:chOff x="0" y="0"/>
            <a:chExt cx="11535982" cy="6594123"/>
          </a:xfrm>
        </p:grpSpPr>
        <p:pic>
          <p:nvPicPr>
            <p:cNvPr id="48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281983" cy="62639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4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1535983" cy="6594124"/>
            </a:xfrm>
            <a:prstGeom prst="rect">
              <a:avLst/>
            </a:prstGeom>
            <a:effectLst/>
          </p:spPr>
        </p:pic>
      </p:grpSp>
      <p:grpSp>
        <p:nvGrpSpPr>
          <p:cNvPr id="489" name="Image"/>
          <p:cNvGrpSpPr/>
          <p:nvPr/>
        </p:nvGrpSpPr>
        <p:grpSpPr>
          <a:xfrm>
            <a:off x="12316915" y="8334709"/>
            <a:ext cx="6553836" cy="4256371"/>
            <a:chOff x="0" y="0"/>
            <a:chExt cx="6553834" cy="4256370"/>
          </a:xfrm>
        </p:grpSpPr>
        <p:pic>
          <p:nvPicPr>
            <p:cNvPr id="48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6299835" cy="39261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87" name="Image" descr="Imag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6553835" cy="4256371"/>
            </a:xfrm>
            <a:prstGeom prst="rect">
              <a:avLst/>
            </a:prstGeom>
            <a:effectLst/>
          </p:spPr>
        </p:pic>
      </p:grpSp>
      <p:grpSp>
        <p:nvGrpSpPr>
          <p:cNvPr id="492" name="Image"/>
          <p:cNvGrpSpPr/>
          <p:nvPr/>
        </p:nvGrpSpPr>
        <p:grpSpPr>
          <a:xfrm>
            <a:off x="2360378" y="5496473"/>
            <a:ext cx="9155730" cy="7475732"/>
            <a:chOff x="0" y="0"/>
            <a:chExt cx="9155728" cy="7475730"/>
          </a:xfrm>
        </p:grpSpPr>
        <p:pic>
          <p:nvPicPr>
            <p:cNvPr id="491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8901729" cy="71455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0" name="Image" descr="Image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9155729" cy="7475731"/>
            </a:xfrm>
            <a:prstGeom prst="rect">
              <a:avLst/>
            </a:prstGeom>
            <a:effectLst/>
          </p:spPr>
        </p:pic>
      </p:grpSp>
      <p:sp>
        <p:nvSpPr>
          <p:cNvPr id="493" name="Line"/>
          <p:cNvSpPr/>
          <p:nvPr/>
        </p:nvSpPr>
        <p:spPr>
          <a:xfrm>
            <a:off x="1844856" y="11311838"/>
            <a:ext cx="994736" cy="99473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94" name="Group"/>
          <p:cNvSpPr/>
          <p:nvPr/>
        </p:nvSpPr>
        <p:spPr>
          <a:xfrm>
            <a:off x="1591963" y="10883536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10</a:t>
            </a:r>
          </a:p>
        </p:txBody>
      </p:sp>
      <p:sp>
        <p:nvSpPr>
          <p:cNvPr id="495" name="Line"/>
          <p:cNvSpPr/>
          <p:nvPr/>
        </p:nvSpPr>
        <p:spPr>
          <a:xfrm flipH="1">
            <a:off x="18621412" y="11726058"/>
            <a:ext cx="678742" cy="558068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96" name="Group"/>
          <p:cNvSpPr/>
          <p:nvPr/>
        </p:nvSpPr>
        <p:spPr>
          <a:xfrm>
            <a:off x="19257871" y="11234554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8</a:t>
            </a:r>
          </a:p>
        </p:txBody>
      </p:sp>
      <p:sp>
        <p:nvSpPr>
          <p:cNvPr id="497" name="Line"/>
          <p:cNvSpPr/>
          <p:nvPr/>
        </p:nvSpPr>
        <p:spPr>
          <a:xfrm flipH="1">
            <a:off x="13987985" y="3699463"/>
            <a:ext cx="678742" cy="558068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98" name="Group"/>
          <p:cNvSpPr/>
          <p:nvPr/>
        </p:nvSpPr>
        <p:spPr>
          <a:xfrm>
            <a:off x="14624443" y="3207959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6</a:t>
            </a:r>
          </a:p>
        </p:txBody>
      </p:sp>
      <p:sp>
        <p:nvSpPr>
          <p:cNvPr id="499" name="Line"/>
          <p:cNvSpPr/>
          <p:nvPr/>
        </p:nvSpPr>
        <p:spPr>
          <a:xfrm>
            <a:off x="15438964" y="5431148"/>
            <a:ext cx="956690" cy="669513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00" name="Group"/>
          <p:cNvSpPr/>
          <p:nvPr/>
        </p:nvSpPr>
        <p:spPr>
          <a:xfrm>
            <a:off x="15045664" y="4963045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7</a:t>
            </a:r>
          </a:p>
        </p:txBody>
      </p:sp>
      <p:sp>
        <p:nvSpPr>
          <p:cNvPr id="501" name="Line"/>
          <p:cNvSpPr/>
          <p:nvPr/>
        </p:nvSpPr>
        <p:spPr>
          <a:xfrm flipH="1" flipV="1">
            <a:off x="20750918" y="8773953"/>
            <a:ext cx="1218726" cy="668219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02" name="Group"/>
          <p:cNvSpPr/>
          <p:nvPr/>
        </p:nvSpPr>
        <p:spPr>
          <a:xfrm>
            <a:off x="21831999" y="9105049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9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505" name="11. คลิกที่ปุ่ม Submit assignment เพื่อยืนยันการส่งงาน…"/>
          <p:cNvSpPr txBox="1"/>
          <p:nvPr/>
        </p:nvSpPr>
        <p:spPr>
          <a:xfrm>
            <a:off x="13976556" y="3249204"/>
            <a:ext cx="8483270" cy="12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11.</a:t>
            </a:r>
            <a:r>
              <a:t> คลิกที่ปุ่ม </a:t>
            </a:r>
            <a:r>
              <a:rPr b="1"/>
              <a:t>Submit assignment </a:t>
            </a:r>
            <a:r>
              <a:t>เพื่อยืนยันการส่งงาน</a:t>
            </a:r>
          </a:p>
          <a:p>
            <a:pPr lvl="1" indent="0">
              <a:defRPr b="0">
                <a:solidFill>
                  <a:srgbClr val="22272B"/>
                </a:solidFill>
              </a:defRPr>
            </a:pPr>
            <a:r>
              <a:rPr b="1"/>
              <a:t>12. </a:t>
            </a:r>
            <a:r>
              <a:t>คลิกที่ปุ่ม </a:t>
            </a:r>
            <a:r>
              <a:rPr b="1"/>
              <a:t>ขั้นต่อไป</a:t>
            </a:r>
            <a:r>
              <a:t> เพื่อยืนยันการส่งอีกครั้ง</a:t>
            </a:r>
          </a:p>
        </p:txBody>
      </p:sp>
      <p:sp>
        <p:nvSpPr>
          <p:cNvPr id="506" name="การทดสอบการส่งงานที่ได้รับมอบหมาย (ต่อ)"/>
          <p:cNvSpPr txBox="1">
            <a:spLocks noGrp="1"/>
          </p:cNvSpPr>
          <p:nvPr>
            <p:ph type="title"/>
          </p:nvPr>
        </p:nvSpPr>
        <p:spPr>
          <a:xfrm>
            <a:off x="2883018" y="-96453"/>
            <a:ext cx="21348701" cy="3381285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r>
              <a:t>การทดสอบการส่งงานที่ได้รับมอบหมาย (ต่อ)</a:t>
            </a:r>
          </a:p>
        </p:txBody>
      </p:sp>
      <p:grpSp>
        <p:nvGrpSpPr>
          <p:cNvPr id="509" name="Image"/>
          <p:cNvGrpSpPr/>
          <p:nvPr/>
        </p:nvGrpSpPr>
        <p:grpSpPr>
          <a:xfrm>
            <a:off x="11447099" y="5614490"/>
            <a:ext cx="12441596" cy="5180782"/>
            <a:chOff x="0" y="0"/>
            <a:chExt cx="12441594" cy="5180781"/>
          </a:xfrm>
        </p:grpSpPr>
        <p:pic>
          <p:nvPicPr>
            <p:cNvPr id="50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2187595" cy="48505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07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441595" cy="5180782"/>
            </a:xfrm>
            <a:prstGeom prst="rect">
              <a:avLst/>
            </a:prstGeom>
            <a:effectLst/>
          </p:spPr>
        </p:pic>
      </p:grpSp>
      <p:grpSp>
        <p:nvGrpSpPr>
          <p:cNvPr id="515" name="Group"/>
          <p:cNvGrpSpPr/>
          <p:nvPr/>
        </p:nvGrpSpPr>
        <p:grpSpPr>
          <a:xfrm>
            <a:off x="1178418" y="2877320"/>
            <a:ext cx="9674296" cy="10075097"/>
            <a:chOff x="-127000" y="-88900"/>
            <a:chExt cx="9674294" cy="10075095"/>
          </a:xfrm>
        </p:grpSpPr>
        <p:grpSp>
          <p:nvGrpSpPr>
            <p:cNvPr id="512" name="Image"/>
            <p:cNvGrpSpPr/>
            <p:nvPr/>
          </p:nvGrpSpPr>
          <p:grpSpPr>
            <a:xfrm>
              <a:off x="-127001" y="-88900"/>
              <a:ext cx="9674296" cy="10075096"/>
              <a:chOff x="0" y="0"/>
              <a:chExt cx="9674294" cy="10075095"/>
            </a:xfrm>
          </p:grpSpPr>
          <p:pic>
            <p:nvPicPr>
              <p:cNvPr id="511" name="Image" descr="Image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r="19064"/>
              <a:stretch>
                <a:fillRect/>
              </a:stretch>
            </p:blipFill>
            <p:spPr>
              <a:xfrm>
                <a:off x="127000" y="88899"/>
                <a:ext cx="9420295" cy="9744897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510" name="Image" descr="Image"/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-1" y="0"/>
                <a:ext cx="9674296" cy="10075096"/>
              </a:xfrm>
              <a:prstGeom prst="rect">
                <a:avLst/>
              </a:prstGeom>
              <a:effectLst/>
            </p:spPr>
          </p:pic>
        </p:grpSp>
        <p:sp>
          <p:nvSpPr>
            <p:cNvPr id="513" name="Line"/>
            <p:cNvSpPr/>
            <p:nvPr/>
          </p:nvSpPr>
          <p:spPr>
            <a:xfrm flipH="1">
              <a:off x="6887003" y="8860443"/>
              <a:ext cx="1655630" cy="223686"/>
            </a:xfrm>
            <a:prstGeom prst="line">
              <a:avLst/>
            </a:prstGeom>
            <a:noFill/>
            <a:ln w="381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200" b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514" name="Group"/>
            <p:cNvSpPr/>
            <p:nvPr/>
          </p:nvSpPr>
          <p:spPr>
            <a:xfrm>
              <a:off x="8289738" y="8432141"/>
              <a:ext cx="689537" cy="573765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ctr">
                <a:defRPr sz="3200">
                  <a:solidFill>
                    <a:srgbClr val="FFFFFF"/>
                  </a:solidFill>
                </a:defRPr>
              </a:lvl1pPr>
            </a:lstStyle>
            <a:p>
              <a:r>
                <a:t>11</a:t>
              </a:r>
            </a:p>
          </p:txBody>
        </p:sp>
      </p:grpSp>
      <p:sp>
        <p:nvSpPr>
          <p:cNvPr id="516" name="Line"/>
          <p:cNvSpPr/>
          <p:nvPr/>
        </p:nvSpPr>
        <p:spPr>
          <a:xfrm flipH="1" flipV="1">
            <a:off x="12121900" y="10212731"/>
            <a:ext cx="1212923" cy="1463268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17" name="Group"/>
          <p:cNvSpPr/>
          <p:nvPr/>
        </p:nvSpPr>
        <p:spPr>
          <a:xfrm>
            <a:off x="13081928" y="11247696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12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Image"/>
          <p:cNvGrpSpPr/>
          <p:nvPr/>
        </p:nvGrpSpPr>
        <p:grpSpPr>
          <a:xfrm>
            <a:off x="1062802" y="4776648"/>
            <a:ext cx="11306474" cy="6578601"/>
            <a:chOff x="0" y="0"/>
            <a:chExt cx="11306473" cy="6578600"/>
          </a:xfrm>
        </p:grpSpPr>
        <p:pic>
          <p:nvPicPr>
            <p:cNvPr id="52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64"/>
            <a:stretch>
              <a:fillRect/>
            </a:stretch>
          </p:blipFill>
          <p:spPr>
            <a:xfrm>
              <a:off x="127000" y="88900"/>
              <a:ext cx="11052474" cy="6248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19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11306475" cy="6578600"/>
            </a:xfrm>
            <a:prstGeom prst="rect">
              <a:avLst/>
            </a:prstGeom>
            <a:effectLst/>
          </p:spPr>
        </p:pic>
      </p:grpSp>
      <p:sp>
        <p:nvSpPr>
          <p:cNvPr id="5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523" name="13. ระบบจะให้ยืนยันตัวตนอีกครั้ง ให้คลิกที่ช่องสี่เหลี่ยมที่แถบที่มีเครื่องหมายดอกจันสีแดง แล้วคลิกที่ปุ่ม ขั้นต่อไป อีกครั้ง…"/>
          <p:cNvSpPr txBox="1"/>
          <p:nvPr/>
        </p:nvSpPr>
        <p:spPr>
          <a:xfrm>
            <a:off x="1260890" y="2930152"/>
            <a:ext cx="17634309" cy="1247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13. </a:t>
            </a:r>
            <a:r>
              <a:t>ระบบจะให้ยืนยันตัวตนอีกครั้ง ให้คลิกที่ช่องสี่เหลี่ยมที่แถบที่มีเครื่องหมายดอกจันสีแดง แล้วคลิกที่ปุ่ม </a:t>
            </a:r>
            <a:r>
              <a:rPr b="1"/>
              <a:t>ขั้นต่อไป </a:t>
            </a:r>
            <a:r>
              <a:t>อีกครั้ง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14. </a:t>
            </a:r>
            <a:r>
              <a:t>ที่ Submission status จะปรากฏแถบสีเขียวแสดงข้อความว่ามีการส่งงานแล้ว</a:t>
            </a:r>
          </a:p>
        </p:txBody>
      </p:sp>
      <p:sp>
        <p:nvSpPr>
          <p:cNvPr id="524" name="การทดสอบการส่งงานที่ได้รับมอบหมาย (ต่อ)"/>
          <p:cNvSpPr txBox="1">
            <a:spLocks noGrp="1"/>
          </p:cNvSpPr>
          <p:nvPr>
            <p:ph type="title"/>
          </p:nvPr>
        </p:nvSpPr>
        <p:spPr>
          <a:xfrm>
            <a:off x="2883018" y="-96453"/>
            <a:ext cx="21348701" cy="3381285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r>
              <a:t>การทดสอบการส่งงานที่ได้รับมอบหมาย (ต่อ)</a:t>
            </a:r>
          </a:p>
        </p:txBody>
      </p:sp>
      <p:sp>
        <p:nvSpPr>
          <p:cNvPr id="525" name="Line"/>
          <p:cNvSpPr/>
          <p:nvPr/>
        </p:nvSpPr>
        <p:spPr>
          <a:xfrm flipV="1">
            <a:off x="1751252" y="9331830"/>
            <a:ext cx="1781421" cy="23806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26" name="Group"/>
          <p:cNvSpPr/>
          <p:nvPr/>
        </p:nvSpPr>
        <p:spPr>
          <a:xfrm>
            <a:off x="1498358" y="9141592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13</a:t>
            </a:r>
          </a:p>
        </p:txBody>
      </p:sp>
      <p:grpSp>
        <p:nvGrpSpPr>
          <p:cNvPr id="529" name="Image"/>
          <p:cNvGrpSpPr/>
          <p:nvPr/>
        </p:nvGrpSpPr>
        <p:grpSpPr>
          <a:xfrm>
            <a:off x="12503382" y="4043485"/>
            <a:ext cx="11306474" cy="8044926"/>
            <a:chOff x="0" y="0"/>
            <a:chExt cx="11306473" cy="8044925"/>
          </a:xfrm>
        </p:grpSpPr>
        <p:pic>
          <p:nvPicPr>
            <p:cNvPr id="52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11052474" cy="771472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27" name="Image" descr="Imag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306474" cy="8044926"/>
            </a:xfrm>
            <a:prstGeom prst="rect">
              <a:avLst/>
            </a:prstGeom>
            <a:effectLst/>
          </p:spPr>
        </p:pic>
      </p:grpSp>
      <p:sp>
        <p:nvSpPr>
          <p:cNvPr id="530" name="Line"/>
          <p:cNvSpPr/>
          <p:nvPr/>
        </p:nvSpPr>
        <p:spPr>
          <a:xfrm flipH="1" flipV="1">
            <a:off x="17631703" y="8037023"/>
            <a:ext cx="1502203" cy="530027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31" name="Group"/>
          <p:cNvSpPr/>
          <p:nvPr/>
        </p:nvSpPr>
        <p:spPr>
          <a:xfrm>
            <a:off x="18881011" y="8138747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14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534" name="การตรวจสอบชิ้นงานที่ส่ง"/>
          <p:cNvSpPr txBox="1">
            <a:spLocks noGrp="1"/>
          </p:cNvSpPr>
          <p:nvPr>
            <p:ph type="title"/>
          </p:nvPr>
        </p:nvSpPr>
        <p:spPr>
          <a:xfrm>
            <a:off x="3069582" y="33049"/>
            <a:ext cx="21348701" cy="3381285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r>
              <a:t>การตรวจสอบชิ้นงานที่ส่ง</a:t>
            </a:r>
          </a:p>
        </p:txBody>
      </p:sp>
      <p:grpSp>
        <p:nvGrpSpPr>
          <p:cNvPr id="537" name="Image"/>
          <p:cNvGrpSpPr/>
          <p:nvPr/>
        </p:nvGrpSpPr>
        <p:grpSpPr>
          <a:xfrm>
            <a:off x="714200" y="3547708"/>
            <a:ext cx="8808860" cy="9208150"/>
            <a:chOff x="0" y="0"/>
            <a:chExt cx="8808859" cy="9208148"/>
          </a:xfrm>
        </p:grpSpPr>
        <p:pic>
          <p:nvPicPr>
            <p:cNvPr id="53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8554860" cy="887794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5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8808860" cy="9208149"/>
            </a:xfrm>
            <a:prstGeom prst="rect">
              <a:avLst/>
            </a:prstGeom>
            <a:effectLst/>
          </p:spPr>
        </p:pic>
      </p:grpSp>
      <p:grpSp>
        <p:nvGrpSpPr>
          <p:cNvPr id="540" name="Image"/>
          <p:cNvGrpSpPr/>
          <p:nvPr/>
        </p:nvGrpSpPr>
        <p:grpSpPr>
          <a:xfrm>
            <a:off x="9878646" y="5285482"/>
            <a:ext cx="14339498" cy="7471707"/>
            <a:chOff x="0" y="0"/>
            <a:chExt cx="14339496" cy="7471706"/>
          </a:xfrm>
        </p:grpSpPr>
        <p:pic>
          <p:nvPicPr>
            <p:cNvPr id="53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r="13955"/>
            <a:stretch>
              <a:fillRect/>
            </a:stretch>
          </p:blipFill>
          <p:spPr>
            <a:xfrm>
              <a:off x="127000" y="88900"/>
              <a:ext cx="14085497" cy="71415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8" name="Image" descr="Imag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339498" cy="7471707"/>
            </a:xfrm>
            <a:prstGeom prst="rect">
              <a:avLst/>
            </a:prstGeom>
            <a:effectLst/>
          </p:spPr>
        </p:pic>
      </p:grpSp>
      <p:grpSp>
        <p:nvGrpSpPr>
          <p:cNvPr id="543" name="Image"/>
          <p:cNvGrpSpPr/>
          <p:nvPr/>
        </p:nvGrpSpPr>
        <p:grpSpPr>
          <a:xfrm>
            <a:off x="6679044" y="2485077"/>
            <a:ext cx="6847439" cy="2508986"/>
            <a:chOff x="0" y="0"/>
            <a:chExt cx="6847438" cy="2508984"/>
          </a:xfrm>
        </p:grpSpPr>
        <p:pic>
          <p:nvPicPr>
            <p:cNvPr id="542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6593439" cy="217878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41" name="Image" descr="Image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6847439" cy="2508985"/>
            </a:xfrm>
            <a:prstGeom prst="rect">
              <a:avLst/>
            </a:prstGeom>
            <a:effectLst/>
          </p:spPr>
        </p:pic>
      </p:grpSp>
      <p:sp>
        <p:nvSpPr>
          <p:cNvPr id="544" name="1. คลิกเลือกที่ชิ้นงานที่ต้องการตรวจสอบว่ามีผู้เรียนส่งงานมาหรือยัง…"/>
          <p:cNvSpPr txBox="1"/>
          <p:nvPr/>
        </p:nvSpPr>
        <p:spPr>
          <a:xfrm>
            <a:off x="14006603" y="2556818"/>
            <a:ext cx="10224845" cy="2365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1.</a:t>
            </a:r>
            <a:r>
              <a:t> คลิกเลือกที่ชิ้นงานที่ต้องการตรวจสอบว่ามีผู้เรียนส่งงานมาหรือยัง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2.</a:t>
            </a:r>
            <a:r>
              <a:t> กรณีมีผู้ส่งชิ้นงานมอบหมายมาจะแสดงจำนวนผู้ที่ส่งที่  Submitted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3.</a:t>
            </a:r>
            <a:r>
              <a:t> คลิกที่ปุ่ม </a:t>
            </a:r>
            <a:r>
              <a:rPr b="1"/>
              <a:t>View all submissions</a:t>
            </a:r>
            <a:r>
              <a:t> เพื่อตรวจสอบชิ้นงานที่ผู้เรียนส่ง</a:t>
            </a:r>
            <a:br/>
            <a:r>
              <a:rPr b="1"/>
              <a:t>4.</a:t>
            </a:r>
            <a:r>
              <a:t> แสดงชื่อผู้เรียน และรายชื่อของผู้เรียนที่ส่งชิ้นงาน (Assignment 1 เสนอชื่อเรื่อง) แล้ว</a:t>
            </a:r>
          </a:p>
        </p:txBody>
      </p:sp>
      <p:sp>
        <p:nvSpPr>
          <p:cNvPr id="545" name="Line"/>
          <p:cNvSpPr/>
          <p:nvPr/>
        </p:nvSpPr>
        <p:spPr>
          <a:xfrm flipH="1">
            <a:off x="9340008" y="3570926"/>
            <a:ext cx="1216670" cy="855709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46" name="Group"/>
          <p:cNvSpPr/>
          <p:nvPr/>
        </p:nvSpPr>
        <p:spPr>
          <a:xfrm>
            <a:off x="10260300" y="3452688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1</a:t>
            </a:r>
          </a:p>
        </p:txBody>
      </p:sp>
      <p:sp>
        <p:nvSpPr>
          <p:cNvPr id="547" name="Line"/>
          <p:cNvSpPr/>
          <p:nvPr/>
        </p:nvSpPr>
        <p:spPr>
          <a:xfrm flipH="1">
            <a:off x="6506394" y="9219514"/>
            <a:ext cx="1216670" cy="855709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48" name="Group"/>
          <p:cNvSpPr/>
          <p:nvPr/>
        </p:nvSpPr>
        <p:spPr>
          <a:xfrm>
            <a:off x="7426685" y="9101275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2</a:t>
            </a:r>
          </a:p>
        </p:txBody>
      </p:sp>
      <p:sp>
        <p:nvSpPr>
          <p:cNvPr id="549" name="Line"/>
          <p:cNvSpPr/>
          <p:nvPr/>
        </p:nvSpPr>
        <p:spPr>
          <a:xfrm>
            <a:off x="3975980" y="11493862"/>
            <a:ext cx="1469775" cy="657779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50" name="Group"/>
          <p:cNvSpPr/>
          <p:nvPr/>
        </p:nvSpPr>
        <p:spPr>
          <a:xfrm>
            <a:off x="3679602" y="11375624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551" name="Line"/>
          <p:cNvSpPr/>
          <p:nvPr/>
        </p:nvSpPr>
        <p:spPr>
          <a:xfrm flipV="1">
            <a:off x="13157233" y="9333894"/>
            <a:ext cx="1181946" cy="556740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52" name="Group"/>
          <p:cNvSpPr/>
          <p:nvPr/>
        </p:nvSpPr>
        <p:spPr>
          <a:xfrm>
            <a:off x="12860856" y="9772395"/>
            <a:ext cx="689536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sp>
        <p:nvSpPr>
          <p:cNvPr id="553" name="Line"/>
          <p:cNvSpPr/>
          <p:nvPr/>
        </p:nvSpPr>
        <p:spPr>
          <a:xfrm flipH="1" flipV="1">
            <a:off x="11931119" y="9326250"/>
            <a:ext cx="1220632" cy="545183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7" name="Image"/>
          <p:cNvGrpSpPr/>
          <p:nvPr/>
        </p:nvGrpSpPr>
        <p:grpSpPr>
          <a:xfrm>
            <a:off x="2420768" y="4039945"/>
            <a:ext cx="19517064" cy="8756738"/>
            <a:chOff x="0" y="0"/>
            <a:chExt cx="19517062" cy="8756736"/>
          </a:xfrm>
        </p:grpSpPr>
        <p:pic>
          <p:nvPicPr>
            <p:cNvPr id="556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9263063" cy="84265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55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9517063" cy="8756737"/>
            </a:xfrm>
            <a:prstGeom prst="rect">
              <a:avLst/>
            </a:prstGeom>
            <a:effectLst/>
          </p:spPr>
        </p:pic>
      </p:grpSp>
      <p:sp>
        <p:nvSpPr>
          <p:cNvPr id="5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559" name="5. คลิกตรวจสอบไฟล์ชิ้นงาน…"/>
          <p:cNvSpPr txBox="1"/>
          <p:nvPr/>
        </p:nvSpPr>
        <p:spPr>
          <a:xfrm>
            <a:off x="9483819" y="2816367"/>
            <a:ext cx="5873585" cy="1247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5. </a:t>
            </a:r>
            <a:r>
              <a:t>คลิกตรวจสอบไฟล์ชิ้นงาน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6. </a:t>
            </a:r>
            <a:r>
              <a:t>หากต้องการให้คะแนนให้คลิกที่ปุ่ม </a:t>
            </a:r>
            <a:r>
              <a:rPr b="1"/>
              <a:t>คะแนนที่ได้</a:t>
            </a:r>
          </a:p>
        </p:txBody>
      </p:sp>
      <p:sp>
        <p:nvSpPr>
          <p:cNvPr id="560" name="การตรวจสอบชิ้นงานที่ส่ง (ต่อ)"/>
          <p:cNvSpPr txBox="1">
            <a:spLocks noGrp="1"/>
          </p:cNvSpPr>
          <p:nvPr>
            <p:ph type="title"/>
          </p:nvPr>
        </p:nvSpPr>
        <p:spPr>
          <a:xfrm>
            <a:off x="2845875" y="163544"/>
            <a:ext cx="21348701" cy="3381285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r>
              <a:t>การตรวจสอบชิ้นงานที่ส่ง (ต่อ)</a:t>
            </a:r>
          </a:p>
        </p:txBody>
      </p:sp>
      <p:sp>
        <p:nvSpPr>
          <p:cNvPr id="561" name="Line"/>
          <p:cNvSpPr/>
          <p:nvPr/>
        </p:nvSpPr>
        <p:spPr>
          <a:xfrm flipV="1">
            <a:off x="8870076" y="8552136"/>
            <a:ext cx="905525" cy="1235997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62" name="Group"/>
          <p:cNvSpPr/>
          <p:nvPr/>
        </p:nvSpPr>
        <p:spPr>
          <a:xfrm>
            <a:off x="8617183" y="9359830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6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565" name="การตรวจสอบชิ้นงานที่ส่ง (ต่อ)"/>
          <p:cNvSpPr txBox="1">
            <a:spLocks noGrp="1"/>
          </p:cNvSpPr>
          <p:nvPr>
            <p:ph type="title"/>
          </p:nvPr>
        </p:nvSpPr>
        <p:spPr>
          <a:xfrm>
            <a:off x="2845875" y="163544"/>
            <a:ext cx="21348701" cy="3381285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r>
              <a:t>การตรวจสอบชิ้นงานที่ส่ง (ต่อ)</a:t>
            </a:r>
          </a:p>
        </p:txBody>
      </p:sp>
      <p:grpSp>
        <p:nvGrpSpPr>
          <p:cNvPr id="568" name="Image"/>
          <p:cNvGrpSpPr/>
          <p:nvPr/>
        </p:nvGrpSpPr>
        <p:grpSpPr>
          <a:xfrm>
            <a:off x="479985" y="3247905"/>
            <a:ext cx="10563472" cy="9645809"/>
            <a:chOff x="0" y="0"/>
            <a:chExt cx="10563470" cy="9645808"/>
          </a:xfrm>
        </p:grpSpPr>
        <p:pic>
          <p:nvPicPr>
            <p:cNvPr id="56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309471" cy="93156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6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563471" cy="9645809"/>
            </a:xfrm>
            <a:prstGeom prst="rect">
              <a:avLst/>
            </a:prstGeom>
            <a:effectLst/>
          </p:spPr>
        </p:pic>
      </p:grpSp>
      <p:grpSp>
        <p:nvGrpSpPr>
          <p:cNvPr id="571" name="Image"/>
          <p:cNvGrpSpPr/>
          <p:nvPr/>
        </p:nvGrpSpPr>
        <p:grpSpPr>
          <a:xfrm>
            <a:off x="11057138" y="5063950"/>
            <a:ext cx="12992101" cy="7835901"/>
            <a:chOff x="0" y="0"/>
            <a:chExt cx="12992100" cy="7835900"/>
          </a:xfrm>
        </p:grpSpPr>
        <p:pic>
          <p:nvPicPr>
            <p:cNvPr id="570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12738100" cy="7505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9" name="Image" descr="Imag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2992100" cy="7835900"/>
            </a:xfrm>
            <a:prstGeom prst="rect">
              <a:avLst/>
            </a:prstGeom>
            <a:effectLst/>
          </p:spPr>
        </p:pic>
      </p:grpSp>
      <p:sp>
        <p:nvSpPr>
          <p:cNvPr id="572" name="Line"/>
          <p:cNvSpPr/>
          <p:nvPr/>
        </p:nvSpPr>
        <p:spPr>
          <a:xfrm flipH="1" flipV="1">
            <a:off x="21250423" y="7094269"/>
            <a:ext cx="443923" cy="674479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3" name="Group"/>
          <p:cNvSpPr/>
          <p:nvPr/>
        </p:nvSpPr>
        <p:spPr>
          <a:xfrm>
            <a:off x="21432304" y="7596281"/>
            <a:ext cx="689536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9</a:t>
            </a:r>
          </a:p>
        </p:txBody>
      </p:sp>
      <p:sp>
        <p:nvSpPr>
          <p:cNvPr id="574" name="7. กำหนดคะแนนให้ผู้เรียนเสร็จแล้วคลิกที่ปุ่ม บันทึกการเปลี่ยนแปลง…"/>
          <p:cNvSpPr txBox="1"/>
          <p:nvPr/>
        </p:nvSpPr>
        <p:spPr>
          <a:xfrm>
            <a:off x="11428690" y="3098535"/>
            <a:ext cx="10932214" cy="2365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7.</a:t>
            </a:r>
            <a:r>
              <a:t> กำหนดคะแนนให้ผู้เรียนเสร็จแล้วคลิกที่ปุ่ม </a:t>
            </a:r>
            <a:r>
              <a:rPr b="1"/>
              <a:t>บันทึกการเปลี่ยนแปลง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8.</a:t>
            </a:r>
            <a:r>
              <a:t> แล้วคลิกย้อนกลับไปหน้าก่อนหน้าบนเมนูบาร์ของ Brower เพื่อดูผลการให้คะแนน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9. </a:t>
            </a:r>
            <a:r>
              <a:t>คลิกเลือก </a:t>
            </a:r>
            <a:r>
              <a:rPr b="1"/>
              <a:t>View gradebook</a:t>
            </a:r>
            <a:r>
              <a:t> ที่ Grade action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10.</a:t>
            </a:r>
            <a:r>
              <a:t> จะปรากฏคะแนนที่ได้ ที่ผู้สอนได้ให้คะแนนก่อนหน้านี้</a:t>
            </a:r>
          </a:p>
        </p:txBody>
      </p:sp>
      <p:sp>
        <p:nvSpPr>
          <p:cNvPr id="575" name="Line"/>
          <p:cNvSpPr/>
          <p:nvPr/>
        </p:nvSpPr>
        <p:spPr>
          <a:xfrm flipH="1" flipV="1">
            <a:off x="3860571" y="10911455"/>
            <a:ext cx="1574835" cy="66374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6" name="Group"/>
          <p:cNvSpPr/>
          <p:nvPr/>
        </p:nvSpPr>
        <p:spPr>
          <a:xfrm>
            <a:off x="5182511" y="11146893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7</a:t>
            </a:r>
          </a:p>
        </p:txBody>
      </p:sp>
      <p:sp>
        <p:nvSpPr>
          <p:cNvPr id="577" name="Line"/>
          <p:cNvSpPr/>
          <p:nvPr/>
        </p:nvSpPr>
        <p:spPr>
          <a:xfrm flipH="1" flipV="1">
            <a:off x="17244114" y="9119319"/>
            <a:ext cx="443706" cy="880440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78" name="Group"/>
          <p:cNvSpPr/>
          <p:nvPr/>
        </p:nvSpPr>
        <p:spPr>
          <a:xfrm>
            <a:off x="17434926" y="9571456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10</a:t>
            </a:r>
          </a:p>
        </p:txBody>
      </p:sp>
      <p:sp>
        <p:nvSpPr>
          <p:cNvPr id="579" name="Line"/>
          <p:cNvSpPr/>
          <p:nvPr/>
        </p:nvSpPr>
        <p:spPr>
          <a:xfrm flipH="1">
            <a:off x="14180231" y="5955353"/>
            <a:ext cx="850510" cy="850510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80" name="Group"/>
          <p:cNvSpPr/>
          <p:nvPr/>
        </p:nvSpPr>
        <p:spPr>
          <a:xfrm>
            <a:off x="14777846" y="5527051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9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การเพิ่มกิจกรรมงานมอบหมาย (Assignment) (ต่อ)"/>
          <p:cNvSpPr txBox="1">
            <a:spLocks noGrp="1"/>
          </p:cNvSpPr>
          <p:nvPr>
            <p:ph type="title"/>
          </p:nvPr>
        </p:nvSpPr>
        <p:spPr>
          <a:xfrm>
            <a:off x="2766012" y="90757"/>
            <a:ext cx="21348701" cy="3381284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r>
              <a:t>การเพิ่มกิจกรรมงานมอบหมาย (Assignment) (ต่อ)</a:t>
            </a:r>
          </a:p>
        </p:txBody>
      </p:sp>
      <p:sp>
        <p:nvSpPr>
          <p:cNvPr id="3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361" name="3. กำหนดรายละเอียดต่าง ๆ ของงานที่มอบหมาย"/>
          <p:cNvSpPr txBox="1"/>
          <p:nvPr/>
        </p:nvSpPr>
        <p:spPr>
          <a:xfrm>
            <a:off x="2770988" y="2492336"/>
            <a:ext cx="6252574" cy="689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3.</a:t>
            </a:r>
            <a:r>
              <a:t> กำหนดรายละเอียดต่าง ๆ ของงานที่มอบหมาย</a:t>
            </a:r>
          </a:p>
        </p:txBody>
      </p:sp>
      <p:grpSp>
        <p:nvGrpSpPr>
          <p:cNvPr id="364" name="Image"/>
          <p:cNvGrpSpPr/>
          <p:nvPr/>
        </p:nvGrpSpPr>
        <p:grpSpPr>
          <a:xfrm>
            <a:off x="1648369" y="3183316"/>
            <a:ext cx="9287205" cy="6588598"/>
            <a:chOff x="0" y="0"/>
            <a:chExt cx="9287204" cy="6588596"/>
          </a:xfrm>
        </p:grpSpPr>
        <p:pic>
          <p:nvPicPr>
            <p:cNvPr id="36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9033205" cy="625839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2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287205" cy="6588597"/>
            </a:xfrm>
            <a:prstGeom prst="rect">
              <a:avLst/>
            </a:prstGeom>
            <a:effectLst/>
          </p:spPr>
        </p:pic>
      </p:grpSp>
      <p:grpSp>
        <p:nvGrpSpPr>
          <p:cNvPr id="367" name="Image"/>
          <p:cNvGrpSpPr/>
          <p:nvPr/>
        </p:nvGrpSpPr>
        <p:grpSpPr>
          <a:xfrm>
            <a:off x="441089" y="9722556"/>
            <a:ext cx="11197968" cy="3288031"/>
            <a:chOff x="0" y="0"/>
            <a:chExt cx="11197967" cy="3288029"/>
          </a:xfrm>
        </p:grpSpPr>
        <p:pic>
          <p:nvPicPr>
            <p:cNvPr id="36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10943968" cy="29578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5" name="Image" descr="Imag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11197968" cy="3288031"/>
            </a:xfrm>
            <a:prstGeom prst="rect">
              <a:avLst/>
            </a:prstGeom>
            <a:effectLst/>
          </p:spPr>
        </p:pic>
      </p:grpSp>
      <p:grpSp>
        <p:nvGrpSpPr>
          <p:cNvPr id="370" name="Image"/>
          <p:cNvGrpSpPr/>
          <p:nvPr/>
        </p:nvGrpSpPr>
        <p:grpSpPr>
          <a:xfrm>
            <a:off x="12967738" y="3333308"/>
            <a:ext cx="10036960" cy="5676165"/>
            <a:chOff x="0" y="0"/>
            <a:chExt cx="10036958" cy="5676163"/>
          </a:xfrm>
        </p:grpSpPr>
        <p:pic>
          <p:nvPicPr>
            <p:cNvPr id="369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9782959" cy="53459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8" name="Image" descr="Image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036959" cy="5676164"/>
            </a:xfrm>
            <a:prstGeom prst="rect">
              <a:avLst/>
            </a:prstGeom>
            <a:effectLst/>
          </p:spPr>
        </p:pic>
      </p:grpSp>
      <p:grpSp>
        <p:nvGrpSpPr>
          <p:cNvPr id="373" name="Image"/>
          <p:cNvGrpSpPr/>
          <p:nvPr/>
        </p:nvGrpSpPr>
        <p:grpSpPr>
          <a:xfrm>
            <a:off x="12607768" y="9184439"/>
            <a:ext cx="10756901" cy="3695701"/>
            <a:chOff x="0" y="0"/>
            <a:chExt cx="10756900" cy="3695700"/>
          </a:xfrm>
        </p:grpSpPr>
        <p:pic>
          <p:nvPicPr>
            <p:cNvPr id="372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7000" y="88900"/>
              <a:ext cx="10502900" cy="33655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1" name="Image" descr="Image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0756900" cy="36957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การเพิ่มกิจกรรมงานมอบหมาย (Assignment) (ต่อ)"/>
          <p:cNvSpPr txBox="1">
            <a:spLocks noGrp="1"/>
          </p:cNvSpPr>
          <p:nvPr>
            <p:ph type="title"/>
          </p:nvPr>
        </p:nvSpPr>
        <p:spPr>
          <a:xfrm>
            <a:off x="2766012" y="90757"/>
            <a:ext cx="21348701" cy="3381284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r>
              <a:t>การเพิ่มกิจกรรมงานมอบหมาย (Assignment) (ต่อ)</a:t>
            </a:r>
          </a:p>
        </p:txBody>
      </p:sp>
      <p:sp>
        <p:nvSpPr>
          <p:cNvPr id="3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grpSp>
        <p:nvGrpSpPr>
          <p:cNvPr id="379" name="Image"/>
          <p:cNvGrpSpPr/>
          <p:nvPr/>
        </p:nvGrpSpPr>
        <p:grpSpPr>
          <a:xfrm>
            <a:off x="2974822" y="3316212"/>
            <a:ext cx="19186780" cy="9270680"/>
            <a:chOff x="0" y="0"/>
            <a:chExt cx="19186779" cy="9270678"/>
          </a:xfrm>
        </p:grpSpPr>
        <p:pic>
          <p:nvPicPr>
            <p:cNvPr id="37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8932780" cy="894047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7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9186780" cy="927067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การเพิ่มกิจกรรมงานมอบหมาย (Assignment) (ต่อ)"/>
          <p:cNvSpPr txBox="1">
            <a:spLocks noGrp="1"/>
          </p:cNvSpPr>
          <p:nvPr>
            <p:ph type="title"/>
          </p:nvPr>
        </p:nvSpPr>
        <p:spPr>
          <a:xfrm>
            <a:off x="2766012" y="90757"/>
            <a:ext cx="21348701" cy="3381284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r>
              <a:t>การเพิ่มกิจกรรมงานมอบหมาย (Assignment) (ต่อ)</a:t>
            </a:r>
          </a:p>
        </p:txBody>
      </p:sp>
      <p:sp>
        <p:nvSpPr>
          <p:cNvPr id="3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grpSp>
        <p:nvGrpSpPr>
          <p:cNvPr id="385" name="Image"/>
          <p:cNvGrpSpPr/>
          <p:nvPr/>
        </p:nvGrpSpPr>
        <p:grpSpPr>
          <a:xfrm>
            <a:off x="1025359" y="2824585"/>
            <a:ext cx="10615377" cy="6126362"/>
            <a:chOff x="0" y="0"/>
            <a:chExt cx="10615376" cy="6126360"/>
          </a:xfrm>
        </p:grpSpPr>
        <p:pic>
          <p:nvPicPr>
            <p:cNvPr id="38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r="11275"/>
            <a:stretch>
              <a:fillRect/>
            </a:stretch>
          </p:blipFill>
          <p:spPr>
            <a:xfrm>
              <a:off x="127000" y="88900"/>
              <a:ext cx="10361377" cy="579616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3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615377" cy="6126361"/>
            </a:xfrm>
            <a:prstGeom prst="rect">
              <a:avLst/>
            </a:prstGeom>
            <a:effectLst/>
          </p:spPr>
        </p:pic>
      </p:grpSp>
      <p:grpSp>
        <p:nvGrpSpPr>
          <p:cNvPr id="388" name="Image"/>
          <p:cNvGrpSpPr/>
          <p:nvPr/>
        </p:nvGrpSpPr>
        <p:grpSpPr>
          <a:xfrm>
            <a:off x="1025359" y="9443971"/>
            <a:ext cx="10615377" cy="3521619"/>
            <a:chOff x="0" y="0"/>
            <a:chExt cx="10615376" cy="3521618"/>
          </a:xfrm>
        </p:grpSpPr>
        <p:pic>
          <p:nvPicPr>
            <p:cNvPr id="38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10361377" cy="31914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6" name="Image" descr="Imag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615377" cy="3521619"/>
            </a:xfrm>
            <a:prstGeom prst="rect">
              <a:avLst/>
            </a:prstGeom>
            <a:effectLst/>
          </p:spPr>
        </p:pic>
      </p:grpSp>
      <p:grpSp>
        <p:nvGrpSpPr>
          <p:cNvPr id="391" name="Image"/>
          <p:cNvGrpSpPr/>
          <p:nvPr/>
        </p:nvGrpSpPr>
        <p:grpSpPr>
          <a:xfrm>
            <a:off x="12656643" y="2703108"/>
            <a:ext cx="10615377" cy="6948520"/>
            <a:chOff x="0" y="0"/>
            <a:chExt cx="10615376" cy="6948518"/>
          </a:xfrm>
        </p:grpSpPr>
        <p:pic>
          <p:nvPicPr>
            <p:cNvPr id="39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t="2673"/>
            <a:stretch>
              <a:fillRect/>
            </a:stretch>
          </p:blipFill>
          <p:spPr>
            <a:xfrm>
              <a:off x="127000" y="88900"/>
              <a:ext cx="10361377" cy="661831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9" name="Image" descr="Image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10615378" cy="6948520"/>
            </a:xfrm>
            <a:prstGeom prst="rect">
              <a:avLst/>
            </a:prstGeom>
            <a:effectLst/>
          </p:spPr>
        </p:pic>
      </p:grpSp>
      <p:grpSp>
        <p:nvGrpSpPr>
          <p:cNvPr id="394" name="Image"/>
          <p:cNvGrpSpPr/>
          <p:nvPr/>
        </p:nvGrpSpPr>
        <p:grpSpPr>
          <a:xfrm>
            <a:off x="12516031" y="9657422"/>
            <a:ext cx="10896601" cy="3429001"/>
            <a:chOff x="0" y="0"/>
            <a:chExt cx="10896600" cy="3429000"/>
          </a:xfrm>
        </p:grpSpPr>
        <p:pic>
          <p:nvPicPr>
            <p:cNvPr id="393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7000" y="88900"/>
              <a:ext cx="10642600" cy="3098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2" name="Image" descr="Image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0896600" cy="34290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การเพิ่มกิจกรรมงานมอบหมาย (Assignment) (ต่อ)"/>
          <p:cNvSpPr txBox="1">
            <a:spLocks noGrp="1"/>
          </p:cNvSpPr>
          <p:nvPr>
            <p:ph type="title"/>
          </p:nvPr>
        </p:nvSpPr>
        <p:spPr>
          <a:xfrm>
            <a:off x="2766012" y="90757"/>
            <a:ext cx="21348701" cy="3381284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r>
              <a:t>การเพิ่มกิจกรรมงานมอบหมาย (Assignment) (ต่อ)</a:t>
            </a:r>
          </a:p>
        </p:txBody>
      </p:sp>
      <p:sp>
        <p:nvSpPr>
          <p:cNvPr id="3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grpSp>
        <p:nvGrpSpPr>
          <p:cNvPr id="400" name="Image"/>
          <p:cNvGrpSpPr/>
          <p:nvPr/>
        </p:nvGrpSpPr>
        <p:grpSpPr>
          <a:xfrm>
            <a:off x="1610296" y="3691763"/>
            <a:ext cx="9694581" cy="5056645"/>
            <a:chOff x="0" y="0"/>
            <a:chExt cx="9694580" cy="5056644"/>
          </a:xfrm>
        </p:grpSpPr>
        <p:pic>
          <p:nvPicPr>
            <p:cNvPr id="39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127000" y="88900"/>
              <a:ext cx="9440581" cy="47264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8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9694582" cy="5056645"/>
            </a:xfrm>
            <a:prstGeom prst="rect">
              <a:avLst/>
            </a:prstGeom>
            <a:effectLst/>
          </p:spPr>
        </p:pic>
      </p:grpSp>
      <p:grpSp>
        <p:nvGrpSpPr>
          <p:cNvPr id="403" name="Image"/>
          <p:cNvGrpSpPr/>
          <p:nvPr/>
        </p:nvGrpSpPr>
        <p:grpSpPr>
          <a:xfrm>
            <a:off x="1511738" y="8961779"/>
            <a:ext cx="9891697" cy="3322247"/>
            <a:chOff x="0" y="0"/>
            <a:chExt cx="9891696" cy="3322246"/>
          </a:xfrm>
        </p:grpSpPr>
        <p:pic>
          <p:nvPicPr>
            <p:cNvPr id="40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9637697" cy="29920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1" name="Image" descr="Imag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9891697" cy="3322247"/>
            </a:xfrm>
            <a:prstGeom prst="rect">
              <a:avLst/>
            </a:prstGeom>
            <a:effectLst/>
          </p:spPr>
        </p:pic>
      </p:grpSp>
      <p:grpSp>
        <p:nvGrpSpPr>
          <p:cNvPr id="406" name="Image"/>
          <p:cNvGrpSpPr/>
          <p:nvPr/>
        </p:nvGrpSpPr>
        <p:grpSpPr>
          <a:xfrm>
            <a:off x="13585715" y="2974122"/>
            <a:ext cx="7510397" cy="4786172"/>
            <a:chOff x="0" y="0"/>
            <a:chExt cx="7510395" cy="4786170"/>
          </a:xfrm>
        </p:grpSpPr>
        <p:pic>
          <p:nvPicPr>
            <p:cNvPr id="40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3714" t="5575" r="1402" b="8425"/>
            <a:stretch>
              <a:fillRect/>
            </a:stretch>
          </p:blipFill>
          <p:spPr>
            <a:xfrm>
              <a:off x="127000" y="88900"/>
              <a:ext cx="7256396" cy="44559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4" name="Image" descr="Image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7510397" cy="4786171"/>
            </a:xfrm>
            <a:prstGeom prst="rect">
              <a:avLst/>
            </a:prstGeom>
            <a:effectLst/>
          </p:spPr>
        </p:pic>
      </p:grpSp>
      <p:grpSp>
        <p:nvGrpSpPr>
          <p:cNvPr id="409" name="Image"/>
          <p:cNvGrpSpPr/>
          <p:nvPr/>
        </p:nvGrpSpPr>
        <p:grpSpPr>
          <a:xfrm>
            <a:off x="13325789" y="7670614"/>
            <a:ext cx="8030250" cy="5192051"/>
            <a:chOff x="0" y="0"/>
            <a:chExt cx="8030249" cy="5192049"/>
          </a:xfrm>
        </p:grpSpPr>
        <p:pic>
          <p:nvPicPr>
            <p:cNvPr id="408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1443" t="1631" r="1443" b="1631"/>
            <a:stretch>
              <a:fillRect/>
            </a:stretch>
          </p:blipFill>
          <p:spPr>
            <a:xfrm>
              <a:off x="127000" y="88900"/>
              <a:ext cx="7776250" cy="486185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7" name="Image" descr="Image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-1"/>
              <a:ext cx="8030250" cy="519205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การเพิ่มกิจกรรมงานมอบหมาย (Assignment) (ต่อ)"/>
          <p:cNvSpPr txBox="1">
            <a:spLocks noGrp="1"/>
          </p:cNvSpPr>
          <p:nvPr>
            <p:ph type="title"/>
          </p:nvPr>
        </p:nvSpPr>
        <p:spPr>
          <a:xfrm>
            <a:off x="2766012" y="90757"/>
            <a:ext cx="21348701" cy="3381284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r>
              <a:t>การเพิ่มกิจกรรมงานมอบหมาย (Assignment) (ต่อ)</a:t>
            </a:r>
          </a:p>
        </p:txBody>
      </p:sp>
      <p:sp>
        <p:nvSpPr>
          <p:cNvPr id="4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grpSp>
        <p:nvGrpSpPr>
          <p:cNvPr id="415" name="Image"/>
          <p:cNvGrpSpPr/>
          <p:nvPr/>
        </p:nvGrpSpPr>
        <p:grpSpPr>
          <a:xfrm>
            <a:off x="1164113" y="3270861"/>
            <a:ext cx="9855201" cy="4445001"/>
            <a:chOff x="0" y="0"/>
            <a:chExt cx="9855200" cy="4445000"/>
          </a:xfrm>
        </p:grpSpPr>
        <p:pic>
          <p:nvPicPr>
            <p:cNvPr id="41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9601200" cy="4114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3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855200" cy="4445000"/>
            </a:xfrm>
            <a:prstGeom prst="rect">
              <a:avLst/>
            </a:prstGeom>
            <a:effectLst/>
          </p:spPr>
        </p:pic>
      </p:grpSp>
      <p:grpSp>
        <p:nvGrpSpPr>
          <p:cNvPr id="418" name="Image"/>
          <p:cNvGrpSpPr/>
          <p:nvPr/>
        </p:nvGrpSpPr>
        <p:grpSpPr>
          <a:xfrm>
            <a:off x="1120370" y="8121385"/>
            <a:ext cx="9942688" cy="4234617"/>
            <a:chOff x="0" y="0"/>
            <a:chExt cx="9942686" cy="4234615"/>
          </a:xfrm>
        </p:grpSpPr>
        <p:pic>
          <p:nvPicPr>
            <p:cNvPr id="41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445" t="7258" b="7258"/>
            <a:stretch>
              <a:fillRect/>
            </a:stretch>
          </p:blipFill>
          <p:spPr>
            <a:xfrm>
              <a:off x="127000" y="88900"/>
              <a:ext cx="9688688" cy="390441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6" name="Image" descr="Imag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9942688" cy="4234617"/>
            </a:xfrm>
            <a:prstGeom prst="rect">
              <a:avLst/>
            </a:prstGeom>
            <a:effectLst/>
          </p:spPr>
        </p:pic>
      </p:grpSp>
      <p:grpSp>
        <p:nvGrpSpPr>
          <p:cNvPr id="421" name="Image"/>
          <p:cNvGrpSpPr/>
          <p:nvPr/>
        </p:nvGrpSpPr>
        <p:grpSpPr>
          <a:xfrm>
            <a:off x="11938048" y="3237427"/>
            <a:ext cx="10617201" cy="4042874"/>
            <a:chOff x="0" y="0"/>
            <a:chExt cx="10617200" cy="4042872"/>
          </a:xfrm>
        </p:grpSpPr>
        <p:pic>
          <p:nvPicPr>
            <p:cNvPr id="42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10363200" cy="37126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9" name="Image" descr="Image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0617200" cy="4042873"/>
            </a:xfrm>
            <a:prstGeom prst="rect">
              <a:avLst/>
            </a:prstGeom>
            <a:effectLst/>
          </p:spPr>
        </p:pic>
      </p:grpSp>
      <p:grpSp>
        <p:nvGrpSpPr>
          <p:cNvPr id="424" name="Image"/>
          <p:cNvGrpSpPr/>
          <p:nvPr/>
        </p:nvGrpSpPr>
        <p:grpSpPr>
          <a:xfrm>
            <a:off x="11786541" y="7838008"/>
            <a:ext cx="10920216" cy="4445001"/>
            <a:chOff x="0" y="0"/>
            <a:chExt cx="10920214" cy="4445000"/>
          </a:xfrm>
        </p:grpSpPr>
        <p:pic>
          <p:nvPicPr>
            <p:cNvPr id="423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157" r="13241" b="4544"/>
            <a:stretch>
              <a:fillRect/>
            </a:stretch>
          </p:blipFill>
          <p:spPr>
            <a:xfrm>
              <a:off x="127000" y="88900"/>
              <a:ext cx="10666215" cy="411480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2" name="Image" descr="Image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" y="-1"/>
              <a:ext cx="10920216" cy="4445002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การเพิ่มกิจกรรมงานมอบหมาย (Assignment) (ต่อ)"/>
          <p:cNvSpPr txBox="1">
            <a:spLocks noGrp="1"/>
          </p:cNvSpPr>
          <p:nvPr>
            <p:ph type="title"/>
          </p:nvPr>
        </p:nvSpPr>
        <p:spPr>
          <a:xfrm>
            <a:off x="2766012" y="90757"/>
            <a:ext cx="21348701" cy="3381284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r>
              <a:t>การเพิ่มกิจกรรมงานมอบหมาย (Assignment) (ต่อ)</a:t>
            </a:r>
          </a:p>
        </p:txBody>
      </p:sp>
      <p:sp>
        <p:nvSpPr>
          <p:cNvPr id="4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grpSp>
        <p:nvGrpSpPr>
          <p:cNvPr id="430" name="Image"/>
          <p:cNvGrpSpPr/>
          <p:nvPr/>
        </p:nvGrpSpPr>
        <p:grpSpPr>
          <a:xfrm>
            <a:off x="1098132" y="3627794"/>
            <a:ext cx="10905387" cy="3225331"/>
            <a:chOff x="0" y="0"/>
            <a:chExt cx="10905386" cy="3225330"/>
          </a:xfrm>
        </p:grpSpPr>
        <p:pic>
          <p:nvPicPr>
            <p:cNvPr id="42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651387" cy="28951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8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905387" cy="3225331"/>
            </a:xfrm>
            <a:prstGeom prst="rect">
              <a:avLst/>
            </a:prstGeom>
            <a:effectLst/>
          </p:spPr>
        </p:pic>
      </p:grpSp>
      <p:grpSp>
        <p:nvGrpSpPr>
          <p:cNvPr id="433" name="Image"/>
          <p:cNvGrpSpPr/>
          <p:nvPr/>
        </p:nvGrpSpPr>
        <p:grpSpPr>
          <a:xfrm>
            <a:off x="912025" y="7002528"/>
            <a:ext cx="11277601" cy="5473701"/>
            <a:chOff x="0" y="0"/>
            <a:chExt cx="11277600" cy="5473700"/>
          </a:xfrm>
        </p:grpSpPr>
        <p:pic>
          <p:nvPicPr>
            <p:cNvPr id="43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11023600" cy="51435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1" name="Image" descr="Imag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277600" cy="5473700"/>
            </a:xfrm>
            <a:prstGeom prst="rect">
              <a:avLst/>
            </a:prstGeom>
            <a:effectLst/>
          </p:spPr>
        </p:pic>
      </p:grpSp>
      <p:grpSp>
        <p:nvGrpSpPr>
          <p:cNvPr id="436" name="Image"/>
          <p:cNvGrpSpPr/>
          <p:nvPr/>
        </p:nvGrpSpPr>
        <p:grpSpPr>
          <a:xfrm>
            <a:off x="13635649" y="2864584"/>
            <a:ext cx="8724768" cy="2304418"/>
            <a:chOff x="0" y="0"/>
            <a:chExt cx="8724767" cy="2304416"/>
          </a:xfrm>
        </p:grpSpPr>
        <p:pic>
          <p:nvPicPr>
            <p:cNvPr id="43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2649" t="9749" r="631" b="4472"/>
            <a:stretch>
              <a:fillRect/>
            </a:stretch>
          </p:blipFill>
          <p:spPr>
            <a:xfrm>
              <a:off x="127000" y="88900"/>
              <a:ext cx="8470768" cy="19742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4" name="Image" descr="Image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8724768" cy="2304418"/>
            </a:xfrm>
            <a:prstGeom prst="rect">
              <a:avLst/>
            </a:prstGeom>
            <a:effectLst/>
          </p:spPr>
        </p:pic>
      </p:grpSp>
      <p:grpSp>
        <p:nvGrpSpPr>
          <p:cNvPr id="439" name="Image"/>
          <p:cNvGrpSpPr/>
          <p:nvPr/>
        </p:nvGrpSpPr>
        <p:grpSpPr>
          <a:xfrm>
            <a:off x="12359232" y="5051380"/>
            <a:ext cx="11277601" cy="1830404"/>
            <a:chOff x="0" y="0"/>
            <a:chExt cx="11277600" cy="1830402"/>
          </a:xfrm>
        </p:grpSpPr>
        <p:pic>
          <p:nvPicPr>
            <p:cNvPr id="438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367" r="5888"/>
            <a:stretch>
              <a:fillRect/>
            </a:stretch>
          </p:blipFill>
          <p:spPr>
            <a:xfrm>
              <a:off x="127000" y="88900"/>
              <a:ext cx="11023600" cy="15002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37" name="Image" descr="Image"/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1277601" cy="1830403"/>
            </a:xfrm>
            <a:prstGeom prst="rect">
              <a:avLst/>
            </a:prstGeom>
            <a:effectLst/>
          </p:spPr>
        </p:pic>
      </p:grpSp>
      <p:grpSp>
        <p:nvGrpSpPr>
          <p:cNvPr id="442" name="Image"/>
          <p:cNvGrpSpPr/>
          <p:nvPr/>
        </p:nvGrpSpPr>
        <p:grpSpPr>
          <a:xfrm>
            <a:off x="13542176" y="7035908"/>
            <a:ext cx="8911712" cy="3590717"/>
            <a:chOff x="0" y="0"/>
            <a:chExt cx="8911711" cy="3590716"/>
          </a:xfrm>
        </p:grpSpPr>
        <p:pic>
          <p:nvPicPr>
            <p:cNvPr id="441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7000" y="88900"/>
              <a:ext cx="8657712" cy="326051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0" name="Image" descr="Image"/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8911712" cy="3590717"/>
            </a:xfrm>
            <a:prstGeom prst="rect">
              <a:avLst/>
            </a:prstGeom>
            <a:effectLst/>
          </p:spPr>
        </p:pic>
      </p:grpSp>
      <p:grpSp>
        <p:nvGrpSpPr>
          <p:cNvPr id="445" name="Image"/>
          <p:cNvGrpSpPr/>
          <p:nvPr/>
        </p:nvGrpSpPr>
        <p:grpSpPr>
          <a:xfrm>
            <a:off x="12590327" y="10518201"/>
            <a:ext cx="10815411" cy="2136890"/>
            <a:chOff x="0" y="0"/>
            <a:chExt cx="10815409" cy="2136888"/>
          </a:xfrm>
        </p:grpSpPr>
        <p:pic>
          <p:nvPicPr>
            <p:cNvPr id="444" name="Image" descr="Image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2749" t="12185" r="2749"/>
            <a:stretch>
              <a:fillRect/>
            </a:stretch>
          </p:blipFill>
          <p:spPr>
            <a:xfrm>
              <a:off x="127000" y="88900"/>
              <a:ext cx="10561410" cy="18066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3" name="Image" descr="Image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10815410" cy="213688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การเพิ่มกิจกรรมงานมอบหมาย (Assignment) (ต่อ)"/>
          <p:cNvSpPr txBox="1">
            <a:spLocks noGrp="1"/>
          </p:cNvSpPr>
          <p:nvPr>
            <p:ph type="title"/>
          </p:nvPr>
        </p:nvSpPr>
        <p:spPr>
          <a:xfrm>
            <a:off x="2766012" y="90757"/>
            <a:ext cx="21348701" cy="3381284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r>
              <a:t>การเพิ่มกิจกรรมงานมอบหมาย (Assignment) (ต่อ)</a:t>
            </a:r>
          </a:p>
        </p:txBody>
      </p:sp>
      <p:sp>
        <p:nvSpPr>
          <p:cNvPr id="4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449" name="4. หลังจากกำหนดรายละเอียดการส่งงานเสร็จแล้วให้คลิกที่ปุ่ม บันทึกและกลับไปยังรายวิชา…"/>
          <p:cNvSpPr txBox="1"/>
          <p:nvPr/>
        </p:nvSpPr>
        <p:spPr>
          <a:xfrm>
            <a:off x="1503741" y="3224103"/>
            <a:ext cx="10649708" cy="2365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4.</a:t>
            </a:r>
            <a:r>
              <a:t> หลังจากกำหนดรายละเอียดการส่งงานเสร็จแล้วให้คลิกที่ปุ่ม </a:t>
            </a:r>
            <a:r>
              <a:rPr b="1"/>
              <a:t>บันทึกและกลับไปยังรายวิชา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5.</a:t>
            </a:r>
            <a:r>
              <a:t> แสดงกิจกรรมมอบหมายงานที่เพิ่มเสร็จแล้ว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6. </a:t>
            </a:r>
            <a:r>
              <a:t>คลิกที่ </a:t>
            </a:r>
            <a:r>
              <a:rPr b="1"/>
              <a:t>Assignment 1 เสนอชื่อเรื่อง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7. </a:t>
            </a:r>
            <a:r>
              <a:t>ที่ Submitted แสดงข้อความว่า ยังไม่มีผู้เรียนส่งงานมอบหมาย ตัวเลขเป็น 0</a:t>
            </a:r>
          </a:p>
        </p:txBody>
      </p:sp>
      <p:grpSp>
        <p:nvGrpSpPr>
          <p:cNvPr id="452" name="Image"/>
          <p:cNvGrpSpPr/>
          <p:nvPr/>
        </p:nvGrpSpPr>
        <p:grpSpPr>
          <a:xfrm>
            <a:off x="1574970" y="6867713"/>
            <a:ext cx="9277941" cy="3172907"/>
            <a:chOff x="0" y="0"/>
            <a:chExt cx="9277939" cy="3172906"/>
          </a:xfrm>
        </p:grpSpPr>
        <p:pic>
          <p:nvPicPr>
            <p:cNvPr id="45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9023940" cy="28427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0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277940" cy="3172907"/>
            </a:xfrm>
            <a:prstGeom prst="rect">
              <a:avLst/>
            </a:prstGeom>
            <a:effectLst/>
          </p:spPr>
        </p:pic>
      </p:grpSp>
      <p:grpSp>
        <p:nvGrpSpPr>
          <p:cNvPr id="455" name="Image"/>
          <p:cNvGrpSpPr/>
          <p:nvPr/>
        </p:nvGrpSpPr>
        <p:grpSpPr>
          <a:xfrm>
            <a:off x="12457259" y="2925913"/>
            <a:ext cx="11048709" cy="9830807"/>
            <a:chOff x="0" y="0"/>
            <a:chExt cx="11048708" cy="9830806"/>
          </a:xfrm>
        </p:grpSpPr>
        <p:pic>
          <p:nvPicPr>
            <p:cNvPr id="45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10794709" cy="950060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3" name="Image" descr="Imag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1048709" cy="9830807"/>
            </a:xfrm>
            <a:prstGeom prst="rect">
              <a:avLst/>
            </a:prstGeom>
            <a:effectLst/>
          </p:spPr>
        </p:pic>
      </p:grpSp>
      <p:sp>
        <p:nvSpPr>
          <p:cNvPr id="456" name="Line"/>
          <p:cNvSpPr/>
          <p:nvPr/>
        </p:nvSpPr>
        <p:spPr>
          <a:xfrm flipH="1" flipV="1">
            <a:off x="5084647" y="9724329"/>
            <a:ext cx="1214660" cy="1214660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57" name="Group"/>
          <p:cNvSpPr/>
          <p:nvPr/>
        </p:nvSpPr>
        <p:spPr>
          <a:xfrm>
            <a:off x="6046413" y="10510686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6</a:t>
            </a:r>
          </a:p>
        </p:txBody>
      </p:sp>
      <p:sp>
        <p:nvSpPr>
          <p:cNvPr id="458" name="Line"/>
          <p:cNvSpPr/>
          <p:nvPr/>
        </p:nvSpPr>
        <p:spPr>
          <a:xfrm flipH="1">
            <a:off x="19407371" y="9360435"/>
            <a:ext cx="1349394" cy="832656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59" name="Group"/>
          <p:cNvSpPr/>
          <p:nvPr/>
        </p:nvSpPr>
        <p:spPr>
          <a:xfrm>
            <a:off x="20448156" y="8969276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7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6" name="Group"/>
          <p:cNvGrpSpPr/>
          <p:nvPr/>
        </p:nvGrpSpPr>
        <p:grpSpPr>
          <a:xfrm>
            <a:off x="1334201" y="5720027"/>
            <a:ext cx="9496470" cy="7150034"/>
            <a:chOff x="-127000" y="-88900"/>
            <a:chExt cx="9496469" cy="7150032"/>
          </a:xfrm>
        </p:grpSpPr>
        <p:grpSp>
          <p:nvGrpSpPr>
            <p:cNvPr id="463" name="Image"/>
            <p:cNvGrpSpPr/>
            <p:nvPr/>
          </p:nvGrpSpPr>
          <p:grpSpPr>
            <a:xfrm>
              <a:off x="-127000" y="-88900"/>
              <a:ext cx="8256526" cy="7150033"/>
              <a:chOff x="0" y="0"/>
              <a:chExt cx="8256525" cy="7150032"/>
            </a:xfrm>
          </p:grpSpPr>
          <p:pic>
            <p:nvPicPr>
              <p:cNvPr id="462" name="Image" descr="Image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27000" y="88900"/>
                <a:ext cx="8002526" cy="6819833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461" name="Image" descr="Image"/>
              <p:cNvPicPr>
                <a:picLocks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8256526" cy="7150033"/>
              </a:xfrm>
              <a:prstGeom prst="rect">
                <a:avLst/>
              </a:prstGeom>
              <a:effectLst/>
            </p:spPr>
          </p:pic>
        </p:grpSp>
        <p:sp>
          <p:nvSpPr>
            <p:cNvPr id="464" name="Group"/>
            <p:cNvSpPr/>
            <p:nvPr/>
          </p:nvSpPr>
          <p:spPr>
            <a:xfrm>
              <a:off x="8679933" y="5917058"/>
              <a:ext cx="689537" cy="573764"/>
            </a:xfrm>
            <a:prstGeom prst="rect">
              <a:avLst/>
            </a:pr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ctr">
                <a:defRPr sz="3200">
                  <a:solidFill>
                    <a:srgbClr val="FFFFFF"/>
                  </a:solidFill>
                </a:defRPr>
              </a:lvl1pPr>
            </a:lstStyle>
            <a:p>
              <a:r>
                <a:t>4</a:t>
              </a:r>
            </a:p>
          </p:txBody>
        </p:sp>
        <p:sp>
          <p:nvSpPr>
            <p:cNvPr id="465" name="Line"/>
            <p:cNvSpPr/>
            <p:nvPr/>
          </p:nvSpPr>
          <p:spPr>
            <a:xfrm flipH="1" flipV="1">
              <a:off x="7312633" y="6229433"/>
              <a:ext cx="1522273" cy="1"/>
            </a:xfrm>
            <a:prstGeom prst="line">
              <a:avLst/>
            </a:prstGeom>
            <a:noFill/>
            <a:ln w="381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200" b="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467" name="การทดสอบการส่งงานที่ได้รับมอบหมาย"/>
          <p:cNvSpPr txBox="1">
            <a:spLocks noGrp="1"/>
          </p:cNvSpPr>
          <p:nvPr>
            <p:ph type="title"/>
          </p:nvPr>
        </p:nvSpPr>
        <p:spPr>
          <a:xfrm>
            <a:off x="2766012" y="90757"/>
            <a:ext cx="21348701" cy="3381284"/>
          </a:xfrm>
          <a:prstGeom prst="rect">
            <a:avLst/>
          </a:prstGeom>
        </p:spPr>
        <p:txBody>
          <a:bodyPr/>
          <a:lstStyle>
            <a:lvl1pPr>
              <a:defRPr sz="8500"/>
            </a:lvl1pPr>
          </a:lstStyle>
          <a:p>
            <a:r>
              <a:t>การทดสอบการส่งงานที่ได้รับมอบหมาย</a:t>
            </a:r>
          </a:p>
        </p:txBody>
      </p:sp>
      <p:sp>
        <p:nvSpPr>
          <p:cNvPr id="4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190639" y="12840715"/>
            <a:ext cx="287123" cy="68478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469" name="1. ทำการล็อกอินเข้าระบบในฐานะผู้เรียน…"/>
          <p:cNvSpPr txBox="1"/>
          <p:nvPr/>
        </p:nvSpPr>
        <p:spPr>
          <a:xfrm>
            <a:off x="1318029" y="2673600"/>
            <a:ext cx="12815865" cy="2924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1. </a:t>
            </a:r>
            <a:r>
              <a:t>ทำการล็อกอินเข้าระบบในฐานะผู้เรียน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2.</a:t>
            </a:r>
            <a:r>
              <a:t> คลิกเข้าไปในรายวิชาที่เรียน ในที่นี้ทดสอบคลิกเลือกวิชาวิจัยการตลาด</a:t>
            </a:r>
          </a:p>
          <a:p>
            <a:pPr>
              <a:defRPr b="0">
                <a:solidFill>
                  <a:srgbClr val="22272B"/>
                </a:solidFill>
              </a:defRPr>
            </a:pPr>
            <a:r>
              <a:rPr b="1"/>
              <a:t>3.</a:t>
            </a:r>
            <a:r>
              <a:t> คลิกเลือกชิ้นงาน </a:t>
            </a:r>
            <a:r>
              <a:rPr b="1"/>
              <a:t>Assignment 1 เสนอชื่อเรื่อง</a:t>
            </a:r>
            <a:br>
              <a:rPr b="1"/>
            </a:br>
            <a:r>
              <a:rPr b="1"/>
              <a:t>4. </a:t>
            </a:r>
            <a:r>
              <a:t>อ่านรายละเอียดชิ้นงาน เสร็จแล้วให้คิดที่ปุ่ม </a:t>
            </a:r>
            <a:r>
              <a:rPr b="1"/>
              <a:t>Add submission </a:t>
            </a:r>
            <a:r>
              <a:t>เพื่อส่งงาน</a:t>
            </a:r>
            <a:br/>
            <a:r>
              <a:rPr b="1"/>
              <a:t>5.</a:t>
            </a:r>
            <a:r>
              <a:t> พิมพ์รายละเอียดการส่งที่ช่อง </a:t>
            </a:r>
            <a:r>
              <a:rPr b="1"/>
              <a:t>Online Text </a:t>
            </a:r>
            <a:r>
              <a:t>เสร็จแล้วคลิกที่ไอคอนเลือกไฟล์</a:t>
            </a:r>
          </a:p>
        </p:txBody>
      </p:sp>
      <p:grpSp>
        <p:nvGrpSpPr>
          <p:cNvPr id="472" name="Image"/>
          <p:cNvGrpSpPr/>
          <p:nvPr/>
        </p:nvGrpSpPr>
        <p:grpSpPr>
          <a:xfrm>
            <a:off x="13170465" y="2804723"/>
            <a:ext cx="10456200" cy="10134912"/>
            <a:chOff x="0" y="0"/>
            <a:chExt cx="10456198" cy="10134910"/>
          </a:xfrm>
        </p:grpSpPr>
        <p:pic>
          <p:nvPicPr>
            <p:cNvPr id="47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10202199" cy="98047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70" name="Image" descr="Imag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456199" cy="10134911"/>
            </a:xfrm>
            <a:prstGeom prst="rect">
              <a:avLst/>
            </a:prstGeom>
            <a:effectLst/>
          </p:spPr>
        </p:pic>
      </p:grpSp>
      <p:grpSp>
        <p:nvGrpSpPr>
          <p:cNvPr id="475" name="Image"/>
          <p:cNvGrpSpPr/>
          <p:nvPr/>
        </p:nvGrpSpPr>
        <p:grpSpPr>
          <a:xfrm>
            <a:off x="7647968" y="5939943"/>
            <a:ext cx="5281878" cy="2605760"/>
            <a:chOff x="0" y="0"/>
            <a:chExt cx="5281876" cy="2605758"/>
          </a:xfrm>
        </p:grpSpPr>
        <p:pic>
          <p:nvPicPr>
            <p:cNvPr id="474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r="32583"/>
            <a:stretch>
              <a:fillRect/>
            </a:stretch>
          </p:blipFill>
          <p:spPr>
            <a:xfrm>
              <a:off x="127000" y="88900"/>
              <a:ext cx="5027877" cy="22755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73" name="Image" descr="Image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0"/>
              <a:ext cx="5281878" cy="2605760"/>
            </a:xfrm>
            <a:prstGeom prst="rect">
              <a:avLst/>
            </a:prstGeom>
            <a:effectLst/>
          </p:spPr>
        </p:pic>
      </p:grpSp>
      <p:sp>
        <p:nvSpPr>
          <p:cNvPr id="476" name="Line"/>
          <p:cNvSpPr/>
          <p:nvPr/>
        </p:nvSpPr>
        <p:spPr>
          <a:xfrm flipH="1" flipV="1">
            <a:off x="10630955" y="8231263"/>
            <a:ext cx="914489" cy="914489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77" name="Group"/>
          <p:cNvSpPr/>
          <p:nvPr/>
        </p:nvSpPr>
        <p:spPr>
          <a:xfrm>
            <a:off x="11292550" y="8717449"/>
            <a:ext cx="689537" cy="573765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478" name="Line"/>
          <p:cNvSpPr/>
          <p:nvPr/>
        </p:nvSpPr>
        <p:spPr>
          <a:xfrm flipV="1">
            <a:off x="14591122" y="6594167"/>
            <a:ext cx="1216920" cy="80589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2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79" name="Group"/>
          <p:cNvSpPr/>
          <p:nvPr/>
        </p:nvSpPr>
        <p:spPr>
          <a:xfrm>
            <a:off x="14338228" y="6971756"/>
            <a:ext cx="689537" cy="573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t>5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EF581D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H Sarabun New"/>
        <a:ea typeface="TH Sarabun New"/>
        <a:cs typeface="TH Sarabun New"/>
      </a:majorFont>
      <a:minorFont>
        <a:latin typeface="TH Sarabun New"/>
        <a:ea typeface="TH Sarabun New"/>
        <a:cs typeface="TH Sarabun New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1C2C3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300" b="1" i="0" u="none" strike="noStrike" cap="none" spc="0" normalizeH="0" baseline="0">
            <a:ln>
              <a:noFill/>
            </a:ln>
            <a:solidFill>
              <a:srgbClr val="EF581D"/>
            </a:solidFill>
            <a:effectLst/>
            <a:uFillTx/>
            <a:latin typeface="+mn-lt"/>
            <a:ea typeface="+mn-ea"/>
            <a:cs typeface="+mn-cs"/>
            <a:sym typeface="TH Sarabun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TH Sarabun New"/>
        <a:ea typeface="TH Sarabun New"/>
        <a:cs typeface="TH Sarabun New"/>
      </a:majorFont>
      <a:minorFont>
        <a:latin typeface="TH Sarabun New"/>
        <a:ea typeface="TH Sarabun New"/>
        <a:cs typeface="TH Sarabun New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1C2C3"/>
        </a:solidFill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001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300" b="1" i="0" u="none" strike="noStrike" cap="none" spc="0" normalizeH="0" baseline="0">
            <a:ln>
              <a:noFill/>
            </a:ln>
            <a:solidFill>
              <a:srgbClr val="EF581D"/>
            </a:solidFill>
            <a:effectLst/>
            <a:uFillTx/>
            <a:latin typeface="+mn-lt"/>
            <a:ea typeface="+mn-ea"/>
            <a:cs typeface="+mn-cs"/>
            <a:sym typeface="TH Sarabun Ne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746</Words>
  <Application>Microsoft Macintosh PowerPoint</Application>
  <PresentationFormat>Custom</PresentationFormat>
  <Paragraphs>89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Futura</vt:lpstr>
      <vt:lpstr>Futura Condensed</vt:lpstr>
      <vt:lpstr>Gill Sans</vt:lpstr>
      <vt:lpstr>Gill Sans Light</vt:lpstr>
      <vt:lpstr>Helvetica</vt:lpstr>
      <vt:lpstr>Helvetica Light</vt:lpstr>
      <vt:lpstr>Lucida Grande</vt:lpstr>
      <vt:lpstr>Santa Fe LET</vt:lpstr>
      <vt:lpstr>TH Sarabun New</vt:lpstr>
      <vt:lpstr>Wingdings 2</vt:lpstr>
      <vt:lpstr>White</vt:lpstr>
      <vt:lpstr>การเพิ่มกิจกรรมงานมอบหมาย (Assignment)</vt:lpstr>
      <vt:lpstr>การเพิ่มกิจกรรมงานมอบหมาย (Assignment) (ต่อ)</vt:lpstr>
      <vt:lpstr>การเพิ่มกิจกรรมงานมอบหมาย (Assignment) (ต่อ)</vt:lpstr>
      <vt:lpstr>การเพิ่มกิจกรรมงานมอบหมาย (Assignment) (ต่อ)</vt:lpstr>
      <vt:lpstr>การเพิ่มกิจกรรมงานมอบหมาย (Assignment) (ต่อ)</vt:lpstr>
      <vt:lpstr>การเพิ่มกิจกรรมงานมอบหมาย (Assignment) (ต่อ)</vt:lpstr>
      <vt:lpstr>การเพิ่มกิจกรรมงานมอบหมาย (Assignment) (ต่อ)</vt:lpstr>
      <vt:lpstr>การเพิ่มกิจกรรมงานมอบหมาย (Assignment) (ต่อ)</vt:lpstr>
      <vt:lpstr>การทดสอบการส่งงานที่ได้รับมอบหมาย</vt:lpstr>
      <vt:lpstr>การทดสอบการส่งงานที่ได้รับมอบหมาย (ต่อ)</vt:lpstr>
      <vt:lpstr>การทดสอบการส่งงานที่ได้รับมอบหมาย (ต่อ)</vt:lpstr>
      <vt:lpstr>การทดสอบการส่งงานที่ได้รับมอบหมาย (ต่อ)</vt:lpstr>
      <vt:lpstr>การตรวจสอบชิ้นงานที่ส่ง</vt:lpstr>
      <vt:lpstr>การตรวจสอบชิ้นงานที่ส่ง (ต่อ)</vt:lpstr>
      <vt:lpstr>การตรวจสอบชิ้นงานที่ส่ง (ต่อ)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การเพิ่มกิจกรรมงานมอบหมาย (Assignment)</dc:title>
  <cp:lastModifiedBy>Darunee Panjarattanakorn</cp:lastModifiedBy>
  <cp:revision>1</cp:revision>
  <dcterms:modified xsi:type="dcterms:W3CDTF">2019-08-25T15:29:49Z</dcterms:modified>
</cp:coreProperties>
</file>