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72"/>
  </p:normalViewPr>
  <p:slideViewPr>
    <p:cSldViewPr snapToGrid="0" snapToObjects="1">
      <p:cViewPr varScale="1">
        <p:scale>
          <a:sx n="50" d="100"/>
          <a:sy n="50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8402400000000002E-2"/>
          <c:y val="5.0658700000000001E-2"/>
          <c:w val="0.91313900000000003"/>
          <c:h val="0.864909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E-DA4F-B67A-77B132E7D16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2E-DA4F-B67A-77B132E7D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799293"/>
                </a:solidFill>
                <a:latin typeface="Gill Sans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799293"/>
                </a:solidFill>
                <a:latin typeface="Gill Sans Light"/>
              </a:defRPr>
            </a:pPr>
            <a:endParaRPr lang="en-US"/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E1B-4D4A-BD13-C36E45E46768}"/>
              </c:ext>
            </c:extLst>
          </c:dPt>
          <c:dPt>
            <c:idx val="1"/>
            <c:bubble3D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1B-4D4A-BD13-C36E45E46768}"/>
              </c:ext>
            </c:extLst>
          </c:dPt>
          <c:dPt>
            <c:idx val="2"/>
            <c:bubble3D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1B-4D4A-BD13-C36E45E46768}"/>
              </c:ext>
            </c:extLst>
          </c:dPt>
          <c:dPt>
            <c:idx val="3"/>
            <c:bubble3D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1B-4D4A-BD13-C36E45E46768}"/>
              </c:ext>
            </c:extLst>
          </c:dPt>
          <c:dPt>
            <c:idx val="4"/>
            <c:bubble3D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EE1B-4D4A-BD13-C36E45E46768}"/>
              </c:ext>
            </c:extLst>
          </c:dPt>
          <c:dPt>
            <c:idx val="5"/>
            <c:bubble3D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EE1B-4D4A-BD13-C36E45E46768}"/>
              </c:ext>
            </c:extLst>
          </c:dPt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1B-4D4A-BD13-C36E45E46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07FB-6141-B963-8D4D1E13D5B1}"/>
              </c:ext>
            </c:extLst>
          </c:dPt>
          <c:dPt>
            <c:idx val="1"/>
            <c:bubble3D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FB-6141-B963-8D4D1E13D5B1}"/>
              </c:ext>
            </c:extLst>
          </c:dPt>
          <c:dPt>
            <c:idx val="2"/>
            <c:bubble3D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FB-6141-B963-8D4D1E13D5B1}"/>
              </c:ext>
            </c:extLst>
          </c:dPt>
          <c:dPt>
            <c:idx val="3"/>
            <c:bubble3D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FB-6141-B963-8D4D1E13D5B1}"/>
              </c:ext>
            </c:extLst>
          </c:dPt>
          <c:dPt>
            <c:idx val="4"/>
            <c:bubble3D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FB-6141-B963-8D4D1E13D5B1}"/>
              </c:ext>
            </c:extLst>
          </c:dPt>
          <c:dPt>
            <c:idx val="5"/>
            <c:bubble3D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07FB-6141-B963-8D4D1E13D5B1}"/>
              </c:ext>
            </c:extLst>
          </c:dPt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7FB-6141-B963-8D4D1E13D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3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Image"/>
          <p:cNvSpPr>
            <a:spLocks noGrp="1"/>
          </p:cNvSpPr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" name="Circle"/>
          <p:cNvSpPr>
            <a:spLocks noGrp="1"/>
          </p:cNvSpPr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" name="Circle"/>
          <p:cNvSpPr>
            <a:spLocks noGrp="1"/>
          </p:cNvSpPr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iriure"/>
          <p:cNvSpPr>
            <a:spLocks noGrp="1"/>
          </p:cNvSpPr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8" name="Shape"/>
          <p:cNvSpPr>
            <a:spLocks noGrp="1"/>
          </p:cNvSpPr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Your City"/>
          <p:cNvSpPr>
            <a:spLocks noGrp="1"/>
          </p:cNvSpPr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0" name="Circle"/>
          <p:cNvSpPr>
            <a:spLocks noGrp="1"/>
          </p:cNvSpPr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" name="Amet"/>
          <p:cNvSpPr>
            <a:spLocks noGrp="1"/>
          </p:cNvSpPr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2" name="Esse"/>
          <p:cNvSpPr>
            <a:spLocks noGrp="1"/>
          </p:cNvSpPr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3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rot="10800000" flipH="1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4" name="Image"/>
          <p:cNvSpPr>
            <a:spLocks noGrp="1"/>
          </p:cNvSpPr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5" name="San Francisco"/>
          <p:cNvSpPr>
            <a:spLocks noGrp="1"/>
          </p:cNvSpPr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26" name="Shape"/>
          <p:cNvSpPr>
            <a:spLocks noGrp="1"/>
          </p:cNvSpPr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7" name="Circle"/>
          <p:cNvSpPr>
            <a:spLocks noGrp="1"/>
          </p:cNvSpPr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8" name="Circle"/>
          <p:cNvSpPr>
            <a:spLocks noGrp="1"/>
          </p:cNvSpPr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iriure"/>
          <p:cNvSpPr>
            <a:spLocks noGrp="1"/>
          </p:cNvSpPr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30" name="Shape"/>
          <p:cNvSpPr>
            <a:spLocks noGrp="1"/>
          </p:cNvSpPr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1" name="Your City"/>
          <p:cNvSpPr>
            <a:spLocks noGrp="1"/>
          </p:cNvSpPr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32" name="Circle"/>
          <p:cNvSpPr>
            <a:spLocks noGrp="1"/>
          </p:cNvSpPr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3" name="Amet"/>
          <p:cNvSpPr>
            <a:spLocks noGrp="1"/>
          </p:cNvSpPr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34" name="Esse"/>
          <p:cNvSpPr>
            <a:spLocks noGrp="1"/>
          </p:cNvSpPr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35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6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6" name="Image"/>
          <p:cNvSpPr>
            <a:spLocks noGrp="1"/>
          </p:cNvSpPr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7" name="Image"/>
          <p:cNvSpPr>
            <a:spLocks noGrp="1"/>
          </p:cNvSpPr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8" name="San Francisco"/>
          <p:cNvSpPr>
            <a:spLocks noGrp="1"/>
          </p:cNvSpPr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49" name="Shape"/>
          <p:cNvSpPr>
            <a:spLocks noGrp="1"/>
          </p:cNvSpPr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0" name="Image"/>
          <p:cNvSpPr>
            <a:spLocks noGrp="1"/>
          </p:cNvSpPr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1" name="Circle"/>
          <p:cNvSpPr>
            <a:spLocks noGrp="1"/>
          </p:cNvSpPr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2" name="Circle"/>
          <p:cNvSpPr>
            <a:spLocks noGrp="1"/>
          </p:cNvSpPr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" name="iriure"/>
          <p:cNvSpPr>
            <a:spLocks noGrp="1"/>
          </p:cNvSpPr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54" name="Shape"/>
          <p:cNvSpPr>
            <a:spLocks noGrp="1"/>
          </p:cNvSpPr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Your City"/>
          <p:cNvSpPr>
            <a:spLocks noGrp="1"/>
          </p:cNvSpPr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56" name="Circle"/>
          <p:cNvSpPr>
            <a:spLocks noGrp="1"/>
          </p:cNvSpPr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7" name="Amet"/>
          <p:cNvSpPr>
            <a:spLocks noGrp="1"/>
          </p:cNvSpPr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58" name="Esse"/>
          <p:cNvSpPr>
            <a:spLocks noGrp="1"/>
          </p:cNvSpPr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59" name="Shape"/>
          <p:cNvSpPr>
            <a:spLocks noGrp="1"/>
          </p:cNvSpPr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" name="="/>
          <p:cNvSpPr>
            <a:spLocks noGrp="1"/>
          </p:cNvSpPr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0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71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2" name="Image"/>
          <p:cNvSpPr>
            <a:spLocks noGrp="1"/>
          </p:cNvSpPr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73" name="Circle"/>
          <p:cNvSpPr>
            <a:spLocks noGrp="1"/>
          </p:cNvSpPr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4" name="Circle"/>
          <p:cNvSpPr>
            <a:spLocks noGrp="1"/>
          </p:cNvSpPr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" name="iriure"/>
          <p:cNvSpPr>
            <a:spLocks noGrp="1"/>
          </p:cNvSpPr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76" name="Shape"/>
          <p:cNvSpPr>
            <a:spLocks noGrp="1"/>
          </p:cNvSpPr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7" name="Your City"/>
          <p:cNvSpPr>
            <a:spLocks noGrp="1"/>
          </p:cNvSpPr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78" name="Circle"/>
          <p:cNvSpPr>
            <a:spLocks noGrp="1"/>
          </p:cNvSpPr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9" name="Amet"/>
          <p:cNvSpPr>
            <a:spLocks noGrp="1"/>
          </p:cNvSpPr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80" name="Esse"/>
          <p:cNvSpPr>
            <a:spLocks noGrp="1"/>
          </p:cNvSpPr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81" name="Shape"/>
          <p:cNvSpPr>
            <a:spLocks noGrp="1"/>
          </p:cNvSpPr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2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83" name="Title Text"/>
          <p:cNvSpPr txBox="1">
            <a:spLocks noGrp="1"/>
          </p:cNvSpPr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3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94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5" name="Image"/>
          <p:cNvSpPr>
            <a:spLocks noGrp="1"/>
          </p:cNvSpPr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6" name="Image"/>
          <p:cNvSpPr>
            <a:spLocks noGrp="1"/>
          </p:cNvSpPr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7" name="Image"/>
          <p:cNvSpPr>
            <a:spLocks noGrp="1"/>
          </p:cNvSpPr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Image"/>
          <p:cNvSpPr>
            <a:spLocks noGrp="1"/>
          </p:cNvSpPr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9" name="Circle"/>
          <p:cNvSpPr>
            <a:spLocks noGrp="1"/>
          </p:cNvSpPr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0" name="Circle"/>
          <p:cNvSpPr>
            <a:spLocks noGrp="1"/>
          </p:cNvSpPr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1" name="iriure"/>
          <p:cNvSpPr>
            <a:spLocks noGrp="1"/>
          </p:cNvSpPr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02" name="Shape"/>
          <p:cNvSpPr>
            <a:spLocks noGrp="1"/>
          </p:cNvSpPr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3" name="Your City"/>
          <p:cNvSpPr>
            <a:spLocks noGrp="1"/>
          </p:cNvSpPr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04" name="Circle"/>
          <p:cNvSpPr>
            <a:spLocks noGrp="1"/>
          </p:cNvSpPr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5" name="Amet"/>
          <p:cNvSpPr>
            <a:spLocks noGrp="1"/>
          </p:cNvSpPr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06" name="Esse"/>
          <p:cNvSpPr>
            <a:spLocks noGrp="1"/>
          </p:cNvSpPr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07" name="Shape"/>
          <p:cNvSpPr>
            <a:spLocks noGrp="1"/>
          </p:cNvSpPr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8" name="="/>
          <p:cNvSpPr>
            <a:spLocks noGrp="1"/>
          </p:cNvSpPr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18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19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0" name="Image"/>
          <p:cNvSpPr>
            <a:spLocks noGrp="1"/>
          </p:cNvSpPr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1" name="Image"/>
          <p:cNvSpPr>
            <a:spLocks noGrp="1"/>
          </p:cNvSpPr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2" name="Circle"/>
          <p:cNvSpPr>
            <a:spLocks noGrp="1"/>
          </p:cNvSpPr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3" name="Circle"/>
          <p:cNvSpPr>
            <a:spLocks noGrp="1"/>
          </p:cNvSpPr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4" name="iriure"/>
          <p:cNvSpPr>
            <a:spLocks noGrp="1"/>
          </p:cNvSpPr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25" name="Shape"/>
          <p:cNvSpPr>
            <a:spLocks noGrp="1"/>
          </p:cNvSpPr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6" name="Your City"/>
          <p:cNvSpPr>
            <a:spLocks noGrp="1"/>
          </p:cNvSpPr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27" name="Circle"/>
          <p:cNvSpPr>
            <a:spLocks noGrp="1"/>
          </p:cNvSpPr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8" name="Amet"/>
          <p:cNvSpPr>
            <a:spLocks noGrp="1"/>
          </p:cNvSpPr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29" name="Esse"/>
          <p:cNvSpPr>
            <a:spLocks noGrp="1"/>
          </p:cNvSpPr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30" name="Shape"/>
          <p:cNvSpPr>
            <a:spLocks noGrp="1"/>
          </p:cNvSpPr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1" name="="/>
          <p:cNvSpPr>
            <a:spLocks noGrp="1"/>
          </p:cNvSpPr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32" name="Title Text"/>
          <p:cNvSpPr txBox="1">
            <a:spLocks noGrp="1"/>
          </p:cNvSpPr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>
            <a:spLocks noGrp="1"/>
          </p:cNvSpPr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1" name="Image"/>
          <p:cNvSpPr>
            <a:spLocks noGrp="1"/>
          </p:cNvSpPr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2" name="Image"/>
          <p:cNvSpPr>
            <a:spLocks noGrp="1"/>
          </p:cNvSpPr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3" name="San Francisco"/>
          <p:cNvSpPr>
            <a:spLocks noGrp="1"/>
          </p:cNvSpPr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44" name="Shape"/>
          <p:cNvSpPr>
            <a:spLocks noGrp="1"/>
          </p:cNvSpPr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5" name="Image"/>
          <p:cNvSpPr>
            <a:spLocks noGrp="1"/>
          </p:cNvSpPr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6" name="Image"/>
          <p:cNvSpPr>
            <a:spLocks noGrp="1"/>
          </p:cNvSpPr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7" name="Image"/>
          <p:cNvSpPr>
            <a:spLocks noGrp="1"/>
          </p:cNvSpPr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8" name="Circle"/>
          <p:cNvSpPr>
            <a:spLocks noGrp="1"/>
          </p:cNvSpPr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49" name="Circle"/>
          <p:cNvSpPr>
            <a:spLocks noGrp="1"/>
          </p:cNvSpPr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0" name="iriure"/>
          <p:cNvSpPr>
            <a:spLocks noGrp="1"/>
          </p:cNvSpPr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51" name="Shape"/>
          <p:cNvSpPr>
            <a:spLocks noGrp="1"/>
          </p:cNvSpPr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2" name="Your City"/>
          <p:cNvSpPr>
            <a:spLocks noGrp="1"/>
          </p:cNvSpPr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53" name="Circle"/>
          <p:cNvSpPr>
            <a:spLocks noGrp="1"/>
          </p:cNvSpPr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" name="Amet"/>
          <p:cNvSpPr>
            <a:spLocks noGrp="1"/>
          </p:cNvSpPr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55" name="Esse"/>
          <p:cNvSpPr>
            <a:spLocks noGrp="1"/>
          </p:cNvSpPr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56" name="Shape"/>
          <p:cNvSpPr>
            <a:spLocks noGrp="1"/>
          </p:cNvSpPr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7" name="="/>
          <p:cNvSpPr>
            <a:spLocks noGrp="1"/>
          </p:cNvSpPr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rot="10800000" flipH="1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66" name="Image"/>
          <p:cNvSpPr>
            <a:spLocks noGrp="1"/>
          </p:cNvSpPr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67" name="Image"/>
          <p:cNvSpPr>
            <a:spLocks noGrp="1"/>
          </p:cNvSpPr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68" name="Image"/>
          <p:cNvSpPr>
            <a:spLocks noGrp="1"/>
          </p:cNvSpPr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69" name="San Francisco"/>
          <p:cNvSpPr>
            <a:spLocks noGrp="1"/>
          </p:cNvSpPr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70" name="Shape"/>
          <p:cNvSpPr>
            <a:spLocks noGrp="1"/>
          </p:cNvSpPr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1" name="Circle"/>
          <p:cNvSpPr>
            <a:spLocks noGrp="1"/>
          </p:cNvSpPr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2" name="Circle"/>
          <p:cNvSpPr>
            <a:spLocks noGrp="1"/>
          </p:cNvSpPr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3" name="iriure"/>
          <p:cNvSpPr>
            <a:spLocks noGrp="1"/>
          </p:cNvSpPr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74" name="Shape"/>
          <p:cNvSpPr>
            <a:spLocks noGrp="1"/>
          </p:cNvSpPr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5" name="Your City"/>
          <p:cNvSpPr>
            <a:spLocks noGrp="1"/>
          </p:cNvSpPr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76" name="Circle"/>
          <p:cNvSpPr>
            <a:spLocks noGrp="1"/>
          </p:cNvSpPr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7" name="Amet"/>
          <p:cNvSpPr>
            <a:spLocks noGrp="1"/>
          </p:cNvSpPr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78" name="Esse"/>
          <p:cNvSpPr>
            <a:spLocks noGrp="1"/>
          </p:cNvSpPr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79" name="Shape"/>
          <p:cNvSpPr>
            <a:spLocks noGrp="1"/>
          </p:cNvSpPr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0" name="="/>
          <p:cNvSpPr>
            <a:spLocks noGrp="1"/>
          </p:cNvSpPr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90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91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02" name="San Francisco"/>
          <p:cNvSpPr>
            <a:spLocks noGrp="1"/>
          </p:cNvSpPr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03" name="Shape"/>
          <p:cNvSpPr>
            <a:spLocks noGrp="1"/>
          </p:cNvSpPr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4" name="Title Text"/>
          <p:cNvSpPr txBox="1">
            <a:spLocks noGrp="1"/>
          </p:cNvSpPr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>
          <a:graphicData uri="http://schemas.openxmlformats.org/drawingml/2006/table">
            <a:tbl>
              <a:tblPr firstCol="1">
                <a:tableStyleId>{8F44A2F1-9E1F-4B54-A3A2-5F16C0AD49E2}</a:tableStyleId>
              </a:tblPr>
              <a:tblGrid>
                <a:gridCol w="537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5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16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7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4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9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30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1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45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56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82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93" name="Shape"/>
          <p:cNvSpPr>
            <a:spLocks noGrp="1"/>
          </p:cNvSpPr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an Francisco"/>
          <p:cNvSpPr>
            <a:spLocks noGrp="1"/>
          </p:cNvSpPr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04" name="Shape"/>
          <p:cNvSpPr>
            <a:spLocks noGrp="1"/>
          </p:cNvSpPr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5" name="Circle"/>
          <p:cNvSpPr>
            <a:spLocks noGrp="1"/>
          </p:cNvSpPr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6" name="Circle"/>
          <p:cNvSpPr>
            <a:spLocks noGrp="1"/>
          </p:cNvSpPr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7" name="iriure"/>
          <p:cNvSpPr>
            <a:spLocks noGrp="1"/>
          </p:cNvSpPr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08" name="Shape"/>
          <p:cNvSpPr>
            <a:spLocks noGrp="1"/>
          </p:cNvSpPr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9" name="Your City"/>
          <p:cNvSpPr>
            <a:spLocks noGrp="1"/>
          </p:cNvSpPr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10" name="Circle"/>
          <p:cNvSpPr>
            <a:spLocks noGrp="1"/>
          </p:cNvSpPr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1" name="Amet"/>
          <p:cNvSpPr>
            <a:spLocks noGrp="1"/>
          </p:cNvSpPr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12" name="Esse"/>
          <p:cNvSpPr>
            <a:spLocks noGrp="1"/>
          </p:cNvSpPr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13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3106400"/>
            <a:ext cx="44636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การเพิ่มกิจกรรมโพลล์ (Choice)"/>
          <p:cNvSpPr txBox="1">
            <a:spLocks noGrp="1"/>
          </p:cNvSpPr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r>
              <a:rPr dirty="0" err="1"/>
              <a:t>การเพิ่มกิจกรรมโพลล์</a:t>
            </a:r>
            <a:r>
              <a:t> (Choice)</a:t>
            </a:r>
          </a:p>
        </p:txBody>
      </p:sp>
      <p:sp>
        <p:nvSpPr>
          <p:cNvPr id="3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343" name="ผู้สอนสามารถเพื่อนกิจกรรมแบบสอบถามหรือโพลล์ โดยมีขั้นตอนดังนี้"/>
          <p:cNvSpPr txBox="1"/>
          <p:nvPr/>
        </p:nvSpPr>
        <p:spPr>
          <a:xfrm>
            <a:off x="2918954" y="2678048"/>
            <a:ext cx="8111411" cy="65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22272B"/>
                </a:solidFill>
              </a:defRPr>
            </a:lvl1pPr>
          </a:lstStyle>
          <a:p>
            <a:r>
              <a:rPr dirty="0" err="1"/>
              <a:t>ผู้สอนสามารถเพ</a:t>
            </a:r>
            <a:r>
              <a:rPr lang="th-TH" dirty="0" err="1"/>
              <a:t>ิ่ม</a:t>
            </a:r>
            <a:r>
              <a:rPr dirty="0" err="1"/>
              <a:t>กิจกรรมแบบสอบถามหรือโพลล์</a:t>
            </a:r>
            <a:r>
              <a:rPr dirty="0"/>
              <a:t> </a:t>
            </a:r>
            <a:r>
              <a:rPr dirty="0" err="1"/>
              <a:t>โดยมีขั้นตอนดังนี้</a:t>
            </a:r>
            <a:endParaRPr dirty="0"/>
          </a:p>
        </p:txBody>
      </p:sp>
      <p:grpSp>
        <p:nvGrpSpPr>
          <p:cNvPr id="346" name="Image"/>
          <p:cNvGrpSpPr/>
          <p:nvPr/>
        </p:nvGrpSpPr>
        <p:grpSpPr>
          <a:xfrm>
            <a:off x="5509752" y="3578548"/>
            <a:ext cx="4299105" cy="9162010"/>
            <a:chOff x="0" y="0"/>
            <a:chExt cx="4299103" cy="9162009"/>
          </a:xfrm>
        </p:grpSpPr>
        <p:pic>
          <p:nvPicPr>
            <p:cNvPr id="345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4045104" cy="88318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4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299104" cy="9162010"/>
            </a:xfrm>
            <a:prstGeom prst="rect">
              <a:avLst/>
            </a:prstGeom>
            <a:effectLst/>
          </p:spPr>
        </p:pic>
      </p:grpSp>
      <p:grpSp>
        <p:nvGrpSpPr>
          <p:cNvPr id="349" name="Image"/>
          <p:cNvGrpSpPr/>
          <p:nvPr/>
        </p:nvGrpSpPr>
        <p:grpSpPr>
          <a:xfrm>
            <a:off x="10071907" y="3547676"/>
            <a:ext cx="13318703" cy="9223754"/>
            <a:chOff x="0" y="0"/>
            <a:chExt cx="13318701" cy="9223753"/>
          </a:xfrm>
        </p:grpSpPr>
        <p:pic>
          <p:nvPicPr>
            <p:cNvPr id="34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3064702" cy="88935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7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318702" cy="9223754"/>
            </a:xfrm>
            <a:prstGeom prst="rect">
              <a:avLst/>
            </a:prstGeom>
            <a:effectLst/>
          </p:spPr>
        </p:pic>
      </p:grpSp>
      <p:sp>
        <p:nvSpPr>
          <p:cNvPr id="350" name="1. คลิกกิจกรรม โพลล์…"/>
          <p:cNvSpPr txBox="1"/>
          <p:nvPr/>
        </p:nvSpPr>
        <p:spPr>
          <a:xfrm>
            <a:off x="812850" y="4827428"/>
            <a:ext cx="4668608" cy="3483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t>  </a:t>
            </a:r>
            <a:r>
              <a:rPr b="1"/>
              <a:t>1. </a:t>
            </a:r>
            <a:r>
              <a:t>คลิกกิจกรรม </a:t>
            </a:r>
            <a:r>
              <a:rPr b="1"/>
              <a:t>โพลล์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t>  </a:t>
            </a:r>
            <a:r>
              <a:rPr b="1"/>
              <a:t>2.</a:t>
            </a:r>
            <a:r>
              <a:t> กำหนดหัวข้อโพลล์ รายละเอียด </a:t>
            </a:r>
            <a:br/>
            <a:r>
              <a:t>      และโหมดการแสดงโพลล์</a:t>
            </a:r>
            <a:br/>
            <a:r>
              <a:t>       - คลิกกิจกรรมเป็นโพลล์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t>       - กำหนดหัวข้อโพลล์ รายละเอียด </a:t>
            </a:r>
            <a:br/>
            <a:r>
              <a:t>         และโหมดการแสดงโพลล์</a:t>
            </a:r>
          </a:p>
        </p:txBody>
      </p:sp>
      <p:sp>
        <p:nvSpPr>
          <p:cNvPr id="351" name="Line"/>
          <p:cNvSpPr/>
          <p:nvPr/>
        </p:nvSpPr>
        <p:spPr>
          <a:xfrm flipH="1">
            <a:off x="7667252" y="4712713"/>
            <a:ext cx="1219390" cy="66785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52" name="Group"/>
          <p:cNvSpPr/>
          <p:nvPr/>
        </p:nvSpPr>
        <p:spPr>
          <a:xfrm>
            <a:off x="8633748" y="4284412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353" name="Line"/>
          <p:cNvSpPr/>
          <p:nvPr/>
        </p:nvSpPr>
        <p:spPr>
          <a:xfrm flipH="1">
            <a:off x="17047323" y="5859370"/>
            <a:ext cx="1223180" cy="33082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54" name="Group"/>
          <p:cNvSpPr/>
          <p:nvPr/>
        </p:nvSpPr>
        <p:spPr>
          <a:xfrm>
            <a:off x="18017610" y="543106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การเพิ่มกิจกรรมโพลล์ (Choice) (ต่อ)"/>
          <p:cNvSpPr txBox="1">
            <a:spLocks noGrp="1"/>
          </p:cNvSpPr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r>
              <a:t>การเพิ่มกิจกรรมโพลล์ (Choice) (ต่อ)</a:t>
            </a:r>
          </a:p>
        </p:txBody>
      </p:sp>
      <p:sp>
        <p:nvSpPr>
          <p:cNvPr id="3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358" name="3. กำหนดรายละเอียดโพลล์เพิ่มเติม ดังต่อไปนี้"/>
          <p:cNvSpPr txBox="1"/>
          <p:nvPr/>
        </p:nvSpPr>
        <p:spPr>
          <a:xfrm>
            <a:off x="1842501" y="4362931"/>
            <a:ext cx="8111411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3. </a:t>
            </a:r>
            <a:r>
              <a:t>กำหนดรายละเอียดโพลล์เพิ่มเติม ดังต่อไปนี้</a:t>
            </a:r>
          </a:p>
        </p:txBody>
      </p:sp>
      <p:grpSp>
        <p:nvGrpSpPr>
          <p:cNvPr id="361" name="Image"/>
          <p:cNvGrpSpPr/>
          <p:nvPr/>
        </p:nvGrpSpPr>
        <p:grpSpPr>
          <a:xfrm>
            <a:off x="1421181" y="5321211"/>
            <a:ext cx="13406187" cy="4501279"/>
            <a:chOff x="0" y="0"/>
            <a:chExt cx="13406186" cy="4501277"/>
          </a:xfrm>
        </p:grpSpPr>
        <p:pic>
          <p:nvPicPr>
            <p:cNvPr id="36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20700" r="11612"/>
            <a:stretch>
              <a:fillRect/>
            </a:stretch>
          </p:blipFill>
          <p:spPr>
            <a:xfrm>
              <a:off x="127000" y="88899"/>
              <a:ext cx="13152187" cy="41710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9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406187" cy="4501279"/>
            </a:xfrm>
            <a:prstGeom prst="rect">
              <a:avLst/>
            </a:prstGeom>
            <a:effectLst/>
          </p:spPr>
        </p:pic>
      </p:grpSp>
      <p:grpSp>
        <p:nvGrpSpPr>
          <p:cNvPr id="364" name="Image"/>
          <p:cNvGrpSpPr/>
          <p:nvPr/>
        </p:nvGrpSpPr>
        <p:grpSpPr>
          <a:xfrm>
            <a:off x="15790600" y="844660"/>
            <a:ext cx="7416961" cy="12026680"/>
            <a:chOff x="0" y="0"/>
            <a:chExt cx="7416959" cy="12026679"/>
          </a:xfrm>
        </p:grpSpPr>
        <p:pic>
          <p:nvPicPr>
            <p:cNvPr id="363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7162960" cy="116964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2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416960" cy="1202668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การเพิ่มกิจกรรมโพลล์ (Choice) (ต่อ)"/>
          <p:cNvSpPr txBox="1">
            <a:spLocks noGrp="1"/>
          </p:cNvSpPr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r>
              <a:t>การเพิ่มกิจกรรมโพลล์ (Choice) (ต่อ)</a:t>
            </a:r>
          </a:p>
        </p:txBody>
      </p:sp>
      <p:sp>
        <p:nvSpPr>
          <p:cNvPr id="3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370" name="Image"/>
          <p:cNvGrpSpPr/>
          <p:nvPr/>
        </p:nvGrpSpPr>
        <p:grpSpPr>
          <a:xfrm>
            <a:off x="1124474" y="4260203"/>
            <a:ext cx="12692567" cy="6685681"/>
            <a:chOff x="0" y="0"/>
            <a:chExt cx="12692566" cy="6685679"/>
          </a:xfrm>
        </p:grpSpPr>
        <p:pic>
          <p:nvPicPr>
            <p:cNvPr id="36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17109"/>
            <a:stretch>
              <a:fillRect/>
            </a:stretch>
          </p:blipFill>
          <p:spPr>
            <a:xfrm>
              <a:off x="127000" y="88900"/>
              <a:ext cx="12438567" cy="63554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8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692567" cy="6685680"/>
            </a:xfrm>
            <a:prstGeom prst="rect">
              <a:avLst/>
            </a:prstGeom>
            <a:effectLst/>
          </p:spPr>
        </p:pic>
      </p:grpSp>
      <p:grpSp>
        <p:nvGrpSpPr>
          <p:cNvPr id="373" name="Image"/>
          <p:cNvGrpSpPr/>
          <p:nvPr/>
        </p:nvGrpSpPr>
        <p:grpSpPr>
          <a:xfrm>
            <a:off x="14981710" y="5229531"/>
            <a:ext cx="7738414" cy="4747026"/>
            <a:chOff x="0" y="0"/>
            <a:chExt cx="7738412" cy="4747024"/>
          </a:xfrm>
        </p:grpSpPr>
        <p:pic>
          <p:nvPicPr>
            <p:cNvPr id="372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22032" r="18295"/>
            <a:stretch>
              <a:fillRect/>
            </a:stretch>
          </p:blipFill>
          <p:spPr>
            <a:xfrm>
              <a:off x="127000" y="88900"/>
              <a:ext cx="7484413" cy="44168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1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7738413" cy="47470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การเพิ่มกิจกรรมโพลล์ (Choice) (ต่อ)"/>
          <p:cNvSpPr txBox="1">
            <a:spLocks noGrp="1"/>
          </p:cNvSpPr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r>
              <a:t>การเพิ่มกิจกรรมโพลล์ (Choice) (ต่อ)</a:t>
            </a:r>
          </a:p>
        </p:txBody>
      </p:sp>
      <p:sp>
        <p:nvSpPr>
          <p:cNvPr id="3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379" name="Image"/>
          <p:cNvGrpSpPr/>
          <p:nvPr/>
        </p:nvGrpSpPr>
        <p:grpSpPr>
          <a:xfrm>
            <a:off x="10247756" y="2880014"/>
            <a:ext cx="13484026" cy="9879261"/>
            <a:chOff x="0" y="0"/>
            <a:chExt cx="13484025" cy="9879259"/>
          </a:xfrm>
        </p:grpSpPr>
        <p:pic>
          <p:nvPicPr>
            <p:cNvPr id="37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27000" y="88900"/>
              <a:ext cx="13230026" cy="93968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7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3484026" cy="9879261"/>
            </a:xfrm>
            <a:prstGeom prst="rect">
              <a:avLst/>
            </a:prstGeom>
            <a:effectLst/>
          </p:spPr>
        </p:pic>
      </p:grpSp>
      <p:grpSp>
        <p:nvGrpSpPr>
          <p:cNvPr id="382" name="Image"/>
          <p:cNvGrpSpPr/>
          <p:nvPr/>
        </p:nvGrpSpPr>
        <p:grpSpPr>
          <a:xfrm>
            <a:off x="1383995" y="4644645"/>
            <a:ext cx="8079489" cy="5781819"/>
            <a:chOff x="0" y="0"/>
            <a:chExt cx="8079488" cy="5781818"/>
          </a:xfrm>
        </p:grpSpPr>
        <p:pic>
          <p:nvPicPr>
            <p:cNvPr id="381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127000" y="88900"/>
              <a:ext cx="7825489" cy="54516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0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8079490" cy="578182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การเพิ่มกิจกรรมโพลล์ (Choice) (ต่อ)"/>
          <p:cNvSpPr txBox="1">
            <a:spLocks noGrp="1"/>
          </p:cNvSpPr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r>
              <a:t>การเพิ่มกิจกรรมโพลล์ (Choice) (ต่อ)</a:t>
            </a:r>
          </a:p>
        </p:txBody>
      </p:sp>
      <p:sp>
        <p:nvSpPr>
          <p:cNvPr id="3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388" name="Image"/>
          <p:cNvGrpSpPr/>
          <p:nvPr/>
        </p:nvGrpSpPr>
        <p:grpSpPr>
          <a:xfrm>
            <a:off x="15037323" y="5178488"/>
            <a:ext cx="8103701" cy="4648495"/>
            <a:chOff x="0" y="0"/>
            <a:chExt cx="8103699" cy="4648494"/>
          </a:xfrm>
        </p:grpSpPr>
        <p:pic>
          <p:nvPicPr>
            <p:cNvPr id="38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7849700" cy="43182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6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103700" cy="4648495"/>
            </a:xfrm>
            <a:prstGeom prst="rect">
              <a:avLst/>
            </a:prstGeom>
            <a:effectLst/>
          </p:spPr>
        </p:pic>
      </p:grpSp>
      <p:grpSp>
        <p:nvGrpSpPr>
          <p:cNvPr id="391" name="Image"/>
          <p:cNvGrpSpPr/>
          <p:nvPr/>
        </p:nvGrpSpPr>
        <p:grpSpPr>
          <a:xfrm>
            <a:off x="1363531" y="3267714"/>
            <a:ext cx="13165473" cy="8470043"/>
            <a:chOff x="0" y="0"/>
            <a:chExt cx="13165472" cy="8470041"/>
          </a:xfrm>
        </p:grpSpPr>
        <p:pic>
          <p:nvPicPr>
            <p:cNvPr id="390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2911473" cy="81398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9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165473" cy="847004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การเพิ่มกิจกรรมโพลล์ (Choice) (ต่อ)"/>
          <p:cNvSpPr txBox="1">
            <a:spLocks noGrp="1"/>
          </p:cNvSpPr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r>
              <a:t>การเพิ่มกิจกรรมโพลล์ (Choice) (ต่อ)</a:t>
            </a:r>
          </a:p>
        </p:txBody>
      </p:sp>
      <p:sp>
        <p:nvSpPr>
          <p:cNvPr id="3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395" name="4. คลิกที่ปุ่ม บันทึกและกลับไปยังรายวิชา…"/>
          <p:cNvSpPr txBox="1"/>
          <p:nvPr/>
        </p:nvSpPr>
        <p:spPr>
          <a:xfrm>
            <a:off x="1514884" y="2641131"/>
            <a:ext cx="8111412" cy="236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4. </a:t>
            </a:r>
            <a:r>
              <a:t>คลิกที่ปุ่ม </a:t>
            </a:r>
            <a:r>
              <a:rPr b="1"/>
              <a:t>บันทึกและกลับไปยังรายวิชา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5.</a:t>
            </a:r>
            <a:r>
              <a:t> ปรากฏหน้าต่างดังภาพ คลิกทดสอบการตอบโพลล์</a:t>
            </a:r>
            <a:br/>
            <a:r>
              <a:rPr b="1"/>
              <a:t>6.</a:t>
            </a:r>
            <a:r>
              <a:t> จะปรากฏหน้าต่างดังรูป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7. </a:t>
            </a:r>
            <a:r>
              <a:t>คลิกที่หัวข้อที่ต้องการเลือก แล้วคลิกที่ปุ่ม</a:t>
            </a:r>
            <a:r>
              <a:rPr b="1"/>
              <a:t> บันทึกการเลือก</a:t>
            </a:r>
          </a:p>
        </p:txBody>
      </p:sp>
      <p:grpSp>
        <p:nvGrpSpPr>
          <p:cNvPr id="398" name="Image"/>
          <p:cNvGrpSpPr/>
          <p:nvPr/>
        </p:nvGrpSpPr>
        <p:grpSpPr>
          <a:xfrm>
            <a:off x="1065845" y="5316205"/>
            <a:ext cx="10153151" cy="7256633"/>
            <a:chOff x="0" y="0"/>
            <a:chExt cx="10153149" cy="7256632"/>
          </a:xfrm>
        </p:grpSpPr>
        <p:pic>
          <p:nvPicPr>
            <p:cNvPr id="39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899150" cy="69264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6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153150" cy="7256633"/>
            </a:xfrm>
            <a:prstGeom prst="rect">
              <a:avLst/>
            </a:prstGeom>
            <a:effectLst/>
          </p:spPr>
        </p:pic>
      </p:grpSp>
      <p:grpSp>
        <p:nvGrpSpPr>
          <p:cNvPr id="401" name="Image"/>
          <p:cNvGrpSpPr/>
          <p:nvPr/>
        </p:nvGrpSpPr>
        <p:grpSpPr>
          <a:xfrm>
            <a:off x="12524811" y="3283542"/>
            <a:ext cx="11316549" cy="8088351"/>
            <a:chOff x="0" y="0"/>
            <a:chExt cx="11316548" cy="8088349"/>
          </a:xfrm>
        </p:grpSpPr>
        <p:pic>
          <p:nvPicPr>
            <p:cNvPr id="400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062549" cy="77581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9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316549" cy="8088350"/>
            </a:xfrm>
            <a:prstGeom prst="rect">
              <a:avLst/>
            </a:prstGeom>
            <a:effectLst/>
          </p:spPr>
        </p:pic>
      </p:grpSp>
      <p:grpSp>
        <p:nvGrpSpPr>
          <p:cNvPr id="404" name="Image"/>
          <p:cNvGrpSpPr/>
          <p:nvPr/>
        </p:nvGrpSpPr>
        <p:grpSpPr>
          <a:xfrm>
            <a:off x="5727853" y="9325275"/>
            <a:ext cx="6095387" cy="3770855"/>
            <a:chOff x="0" y="0"/>
            <a:chExt cx="6095386" cy="3770854"/>
          </a:xfrm>
        </p:grpSpPr>
        <p:pic>
          <p:nvPicPr>
            <p:cNvPr id="403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rcRect r="28838"/>
            <a:stretch>
              <a:fillRect/>
            </a:stretch>
          </p:blipFill>
          <p:spPr>
            <a:xfrm>
              <a:off x="127000" y="88900"/>
              <a:ext cx="5841387" cy="344065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2" name="Image" descr="Imag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095387" cy="3770855"/>
            </a:xfrm>
            <a:prstGeom prst="rect">
              <a:avLst/>
            </a:prstGeom>
            <a:effectLst/>
          </p:spPr>
        </p:pic>
      </p:grpSp>
      <p:sp>
        <p:nvSpPr>
          <p:cNvPr id="405" name="Line"/>
          <p:cNvSpPr/>
          <p:nvPr/>
        </p:nvSpPr>
        <p:spPr>
          <a:xfrm flipH="1" flipV="1">
            <a:off x="3707279" y="11806419"/>
            <a:ext cx="1216532" cy="100309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06" name="Group"/>
          <p:cNvSpPr/>
          <p:nvPr/>
        </p:nvSpPr>
        <p:spPr>
          <a:xfrm>
            <a:off x="4670917" y="12381210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407" name="Line"/>
          <p:cNvSpPr/>
          <p:nvPr/>
        </p:nvSpPr>
        <p:spPr>
          <a:xfrm flipH="1">
            <a:off x="10324230" y="11719652"/>
            <a:ext cx="678510" cy="57169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08" name="Group"/>
          <p:cNvSpPr/>
          <p:nvPr/>
        </p:nvSpPr>
        <p:spPr>
          <a:xfrm>
            <a:off x="10749845" y="1129135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5</a:t>
            </a:r>
          </a:p>
        </p:txBody>
      </p:sp>
      <p:sp>
        <p:nvSpPr>
          <p:cNvPr id="409" name="Line"/>
          <p:cNvSpPr/>
          <p:nvPr/>
        </p:nvSpPr>
        <p:spPr>
          <a:xfrm flipH="1">
            <a:off x="16162118" y="8872823"/>
            <a:ext cx="948322" cy="94832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10" name="Group"/>
          <p:cNvSpPr/>
          <p:nvPr/>
        </p:nvSpPr>
        <p:spPr>
          <a:xfrm>
            <a:off x="16857546" y="8444522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7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Image"/>
          <p:cNvGrpSpPr/>
          <p:nvPr/>
        </p:nvGrpSpPr>
        <p:grpSpPr>
          <a:xfrm>
            <a:off x="1705639" y="3935955"/>
            <a:ext cx="9936032" cy="8447196"/>
            <a:chOff x="0" y="0"/>
            <a:chExt cx="9936031" cy="8447195"/>
          </a:xfrm>
        </p:grpSpPr>
        <p:pic>
          <p:nvPicPr>
            <p:cNvPr id="41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717" t="2463" r="2717" b="1240"/>
            <a:stretch>
              <a:fillRect/>
            </a:stretch>
          </p:blipFill>
          <p:spPr>
            <a:xfrm>
              <a:off x="127000" y="88900"/>
              <a:ext cx="9682032" cy="81169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2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9936033" cy="8447197"/>
            </a:xfrm>
            <a:prstGeom prst="rect">
              <a:avLst/>
            </a:prstGeom>
            <a:effectLst/>
          </p:spPr>
        </p:pic>
      </p:grpSp>
      <p:sp>
        <p:nvSpPr>
          <p:cNvPr id="415" name="การเพิ่มกิจกรรมโพลล์ (Choice) (ต่อ)"/>
          <p:cNvSpPr txBox="1">
            <a:spLocks noGrp="1"/>
          </p:cNvSpPr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r>
              <a:t>การเพิ่มกิจกรรมโพลล์ (Choice) (ต่อ)</a:t>
            </a:r>
          </a:p>
        </p:txBody>
      </p:sp>
      <p:sp>
        <p:nvSpPr>
          <p:cNvPr id="4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17" name="8. แสดงผลลัพธ์หลังการโหวต"/>
          <p:cNvSpPr txBox="1"/>
          <p:nvPr/>
        </p:nvSpPr>
        <p:spPr>
          <a:xfrm>
            <a:off x="1514884" y="2641131"/>
            <a:ext cx="8111412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8.</a:t>
            </a:r>
            <a:r>
              <a:t> แสดงผลลัพธ์หลังการโหวต</a:t>
            </a:r>
          </a:p>
        </p:txBody>
      </p:sp>
      <p:sp>
        <p:nvSpPr>
          <p:cNvPr id="418" name="Line"/>
          <p:cNvSpPr/>
          <p:nvPr/>
        </p:nvSpPr>
        <p:spPr>
          <a:xfrm flipH="1">
            <a:off x="8803100" y="7206623"/>
            <a:ext cx="992804" cy="191455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19" name="Group"/>
          <p:cNvSpPr/>
          <p:nvPr/>
        </p:nvSpPr>
        <p:spPr>
          <a:xfrm>
            <a:off x="9351147" y="6793132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8.1</a:t>
            </a:r>
          </a:p>
        </p:txBody>
      </p:sp>
      <p:grpSp>
        <p:nvGrpSpPr>
          <p:cNvPr id="422" name="Image"/>
          <p:cNvGrpSpPr/>
          <p:nvPr/>
        </p:nvGrpSpPr>
        <p:grpSpPr>
          <a:xfrm>
            <a:off x="13451237" y="2908124"/>
            <a:ext cx="9936033" cy="9364928"/>
            <a:chOff x="0" y="0"/>
            <a:chExt cx="9936031" cy="9364927"/>
          </a:xfrm>
        </p:grpSpPr>
        <p:pic>
          <p:nvPicPr>
            <p:cNvPr id="421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9682032" cy="90347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0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936032" cy="9364928"/>
            </a:xfrm>
            <a:prstGeom prst="rect">
              <a:avLst/>
            </a:prstGeom>
            <a:effectLst/>
          </p:spPr>
        </p:pic>
      </p:grpSp>
      <p:sp>
        <p:nvSpPr>
          <p:cNvPr id="423" name="8.1 แสดงผลลัพธ์หลังการโหวต (กรณีปรับค่าในการแสดงผลลัพธ์แนวนอน)"/>
          <p:cNvSpPr txBox="1"/>
          <p:nvPr/>
        </p:nvSpPr>
        <p:spPr>
          <a:xfrm>
            <a:off x="2389881" y="12406313"/>
            <a:ext cx="8567548" cy="64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8.1 แสดงผลลัพธ์หลังการโหวต (กรณีปรับค่าในการแสดงผลลัพธ์แนวนอน)</a:t>
            </a:r>
          </a:p>
        </p:txBody>
      </p:sp>
      <p:sp>
        <p:nvSpPr>
          <p:cNvPr id="424" name="Line"/>
          <p:cNvSpPr/>
          <p:nvPr/>
        </p:nvSpPr>
        <p:spPr>
          <a:xfrm flipV="1">
            <a:off x="15271772" y="7409022"/>
            <a:ext cx="2485696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25" name="Group"/>
          <p:cNvSpPr/>
          <p:nvPr/>
        </p:nvSpPr>
        <p:spPr>
          <a:xfrm>
            <a:off x="14827017" y="712214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8.2</a:t>
            </a:r>
          </a:p>
        </p:txBody>
      </p:sp>
      <p:sp>
        <p:nvSpPr>
          <p:cNvPr id="426" name="8.2 แสดงผลลัพธ์หลังการโหวต (กรณีปรับค่าในการแสดงผลลัพธ์แนวตั้ง)"/>
          <p:cNvSpPr txBox="1"/>
          <p:nvPr/>
        </p:nvSpPr>
        <p:spPr>
          <a:xfrm>
            <a:off x="14038588" y="12406313"/>
            <a:ext cx="8342491" cy="64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8.2 แสดงผลลัพธ์หลังการโหวต (กรณีปรับค่าในการแสดงผลลัพธ์แนวตั้ง)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การเพิ่มกิจกรรมโพลล์ (Choice) (ต่อ)"/>
          <p:cNvSpPr txBox="1">
            <a:spLocks noGrp="1"/>
          </p:cNvSpPr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r>
              <a:t>การเพิ่มกิจกรรมโพลล์ (Choice) (ต่อ)</a:t>
            </a:r>
          </a:p>
        </p:txBody>
      </p:sp>
      <p:sp>
        <p:nvSpPr>
          <p:cNvPr id="4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430" name="9. ผู้สอนสามารถดูข้อมูลตอบกลับได้ที่ ดูเสียงตอบรับทั้งหมด 10. จะปรากฏหน้าต่างดังภาพ และสามารถดาวน์โหลดได้หลายรูปแบบ"/>
          <p:cNvSpPr txBox="1"/>
          <p:nvPr/>
        </p:nvSpPr>
        <p:spPr>
          <a:xfrm>
            <a:off x="11764589" y="3244428"/>
            <a:ext cx="8111411" cy="124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9. </a:t>
            </a:r>
            <a:r>
              <a:t>ผู้สอนสามารถดูข้อมูลตอบกลับได้ที่ </a:t>
            </a:r>
            <a:r>
              <a:rPr b="1"/>
              <a:t>ดูเสียงตอบรับทั้งหมด</a:t>
            </a:r>
            <a:br>
              <a:rPr b="1"/>
            </a:br>
            <a:r>
              <a:rPr b="1"/>
              <a:t>10. </a:t>
            </a:r>
            <a:r>
              <a:t>จะปรากฏหน้าต่างดังภาพ และสามารถดาวน์โหลดได้หลายรูปแบบ</a:t>
            </a:r>
          </a:p>
        </p:txBody>
      </p:sp>
      <p:grpSp>
        <p:nvGrpSpPr>
          <p:cNvPr id="433" name="Image"/>
          <p:cNvGrpSpPr/>
          <p:nvPr/>
        </p:nvGrpSpPr>
        <p:grpSpPr>
          <a:xfrm>
            <a:off x="841307" y="3804982"/>
            <a:ext cx="9502935" cy="8946964"/>
            <a:chOff x="0" y="0"/>
            <a:chExt cx="9502933" cy="8946963"/>
          </a:xfrm>
        </p:grpSpPr>
        <p:pic>
          <p:nvPicPr>
            <p:cNvPr id="432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248934" cy="861676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1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502934" cy="8946964"/>
            </a:xfrm>
            <a:prstGeom prst="rect">
              <a:avLst/>
            </a:prstGeom>
            <a:effectLst/>
          </p:spPr>
        </p:pic>
      </p:grpSp>
      <p:grpSp>
        <p:nvGrpSpPr>
          <p:cNvPr id="436" name="Image"/>
          <p:cNvGrpSpPr/>
          <p:nvPr/>
        </p:nvGrpSpPr>
        <p:grpSpPr>
          <a:xfrm>
            <a:off x="10582439" y="5975788"/>
            <a:ext cx="12954001" cy="6032501"/>
            <a:chOff x="0" y="0"/>
            <a:chExt cx="12954000" cy="6032500"/>
          </a:xfrm>
        </p:grpSpPr>
        <p:pic>
          <p:nvPicPr>
            <p:cNvPr id="43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2700000" cy="5702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4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2954000" cy="6032500"/>
            </a:xfrm>
            <a:prstGeom prst="rect">
              <a:avLst/>
            </a:prstGeom>
            <a:effectLst/>
          </p:spPr>
        </p:pic>
      </p:grpSp>
      <p:sp>
        <p:nvSpPr>
          <p:cNvPr id="437" name="Line"/>
          <p:cNvSpPr/>
          <p:nvPr/>
        </p:nvSpPr>
        <p:spPr>
          <a:xfrm flipH="1">
            <a:off x="9032846" y="3253557"/>
            <a:ext cx="672836" cy="123873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38" name="Group"/>
          <p:cNvSpPr/>
          <p:nvPr/>
        </p:nvSpPr>
        <p:spPr>
          <a:xfrm>
            <a:off x="9452788" y="2825255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9</a:t>
            </a:r>
          </a:p>
        </p:txBody>
      </p:sp>
      <p:sp>
        <p:nvSpPr>
          <p:cNvPr id="439" name="Line"/>
          <p:cNvSpPr/>
          <p:nvPr/>
        </p:nvSpPr>
        <p:spPr>
          <a:xfrm flipH="1">
            <a:off x="20686619" y="5570271"/>
            <a:ext cx="672837" cy="123873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40" name="Group"/>
          <p:cNvSpPr/>
          <p:nvPr/>
        </p:nvSpPr>
        <p:spPr>
          <a:xfrm>
            <a:off x="21106561" y="5141969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10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EF581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1" i="0" u="none" strike="noStrike" cap="none" spc="0" normalizeH="0" baseline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1" i="0" u="none" strike="noStrike" cap="none" spc="0" normalizeH="0" baseline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Macintosh PowerPoint</Application>
  <PresentationFormat>Custom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Futura</vt:lpstr>
      <vt:lpstr>Futura Condensed</vt:lpstr>
      <vt:lpstr>Gill Sans</vt:lpstr>
      <vt:lpstr>Gill Sans Light</vt:lpstr>
      <vt:lpstr>Helvetica</vt:lpstr>
      <vt:lpstr>Helvetica Light</vt:lpstr>
      <vt:lpstr>Lucida Grande</vt:lpstr>
      <vt:lpstr>Santa Fe LET</vt:lpstr>
      <vt:lpstr>TH Sarabun New</vt:lpstr>
      <vt:lpstr>Wingdings 2</vt:lpstr>
      <vt:lpstr>White</vt:lpstr>
      <vt:lpstr>การเพิ่มกิจกรรมโพลล์ (Choice)</vt:lpstr>
      <vt:lpstr>การเพิ่มกิจกรรมโพลล์ (Choice) (ต่อ)</vt:lpstr>
      <vt:lpstr>การเพิ่มกิจกรรมโพลล์ (Choice) (ต่อ)</vt:lpstr>
      <vt:lpstr>การเพิ่มกิจกรรมโพลล์ (Choice) (ต่อ)</vt:lpstr>
      <vt:lpstr>การเพิ่มกิจกรรมโพลล์ (Choice) (ต่อ)</vt:lpstr>
      <vt:lpstr>การเพิ่มกิจกรรมโพลล์ (Choice) (ต่อ)</vt:lpstr>
      <vt:lpstr>การเพิ่มกิจกรรมโพลล์ (Choice) (ต่อ)</vt:lpstr>
      <vt:lpstr>การเพิ่มกิจกรรมโพลล์ (Choice) (ต่อ)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การเพิ่มกิจกรรมโพลล์ (Choice)</dc:title>
  <cp:lastModifiedBy>Darunee Panjarattanakorn</cp:lastModifiedBy>
  <cp:revision>1</cp:revision>
  <dcterms:modified xsi:type="dcterms:W3CDTF">2019-08-25T15:04:06Z</dcterms:modified>
</cp:coreProperties>
</file>