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กิจกรรมแผนที่ความคิด (Mind Map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การเพิ่มกิจกรรมแผนที่ความคิด (Mind Map)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ในกรณีMind Map แผนผังความคิดหรือแผนภาพความคิด เป็นทฤษฎี ในการใช้สมองให้เกิดประโยชน์สูงสุด ทฤษฎีนี้คิดขึ้นโดยโทนี บูซาน (Tony Buzan) นักจิตวิทยาชาวอังกฤษ ปัจจุบันมีผู้นำเอาทฤษฎีของบูซานไปใช้งานเป็นจำนวนมาก ในไทยจะถูกนำไปใช้ในแวดวงการศึกษาเป็นส่วนใหญ่ โดยเฉพาะในการสอนให้ผู้เรียนฝึกใช้สมองในการเขียนแผนที่ความคิดสร้างจินตนาการต่าง ๆ ออกมา       การเขียนแผนที่ความคิดจะมีโครงสร้างและแนวความคิดแตกต่างกันออกไปขึ้นอยู่ว่าผู้ใช้จะนำมาเขียนแนวความคิดเกี่ยวกับเรื่องใด"/>
          <p:cNvSpPr txBox="1"/>
          <p:nvPr/>
        </p:nvSpPr>
        <p:spPr>
          <a:xfrm>
            <a:off x="1405346" y="2810848"/>
            <a:ext cx="22266275" cy="180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      ในกรณีMind Map แผนผังความคิดหรือแผนภาพความคิด เป็นทฤษฎี ในการใช้สมองให้เกิดประโยชน์สูงสุด ทฤษฎีนี้คิดขึ้นโดยโทนี บูซาน (Tony Buzan) นักจิตวิทยาชาวอังกฤษ ปัจจุบันมีผู้นำเอาทฤษฎีของบูซานไปใช้งานเป็นจำนวนมาก ในไทยจะถูกนำไปใช้ในแวดวงการศึกษาเป็นส่วนใหญ่ โดยเฉพาะในการสอนให้ผู้เรียนฝึกใช้สมองในการเขียนแผนที่ความคิดสร้างจินตนาการต่าง ๆ ออกมา       การเขียนแผนที่ความคิดจะมีโครงสร้างและแนวความคิดแตกต่างกันออกไปขึ้นอยู่ว่าผู้ใช้จะนำมาเขียนแนวความคิดเกี่ยวกับเรื่องใด</a:t>
            </a:r>
          </a:p>
        </p:txBody>
      </p:sp>
      <p:sp>
        <p:nvSpPr>
          <p:cNvPr id="344" name="ขั้นตอนการเพิ่มกิจกรรม Mind map…"/>
          <p:cNvSpPr txBox="1"/>
          <p:nvPr/>
        </p:nvSpPr>
        <p:spPr>
          <a:xfrm>
            <a:off x="1121538" y="4741979"/>
            <a:ext cx="8249128" cy="348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>
                <a:solidFill>
                  <a:srgbClr val="22272B"/>
                </a:solidFill>
              </a:defRPr>
            </a:pPr>
            <a:r>
              <a:t>ขั้นตอนการเพิ่มกิจกรรม Mind map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 1. </a:t>
            </a:r>
            <a:r>
              <a:t>คลิกเลือกเพิ่มกิจกรรม </a:t>
            </a:r>
            <a:r>
              <a:rPr b="1"/>
              <a:t>Mind map 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 2.</a:t>
            </a:r>
            <a:r>
              <a:t> ทำการตั้งชื่อแผนที่ความคิดที่ต้องการ เช่น “อุปกรณ์แสดงผลข้อมูล”</a:t>
            </a:r>
            <a:br/>
            <a:r>
              <a:t>    </a:t>
            </a:r>
            <a:r>
              <a:rPr b="1"/>
              <a:t>3.</a:t>
            </a:r>
            <a:r>
              <a:t> ที่แถบการตั้งค่าโมดูล ที่ Group mode เลือกเรียนรวมกันไม่แบ่ง</a:t>
            </a:r>
            <a:br/>
            <a:r>
              <a:t>       กลุ่ม หากต้องการการระดมสมอง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 4.</a:t>
            </a:r>
            <a:r>
              <a:t> เสร็จแล้วคลิกที่ปุ่ม </a:t>
            </a:r>
            <a:r>
              <a:rPr b="1"/>
              <a:t>บันทึกและกลับไปยังรายวิชา </a:t>
            </a:r>
          </a:p>
        </p:txBody>
      </p:sp>
      <p:grpSp>
        <p:nvGrpSpPr>
          <p:cNvPr id="347" name="Image"/>
          <p:cNvGrpSpPr/>
          <p:nvPr/>
        </p:nvGrpSpPr>
        <p:grpSpPr>
          <a:xfrm>
            <a:off x="1234084" y="8349510"/>
            <a:ext cx="9334501" cy="4381501"/>
            <a:chOff x="0" y="0"/>
            <a:chExt cx="9334500" cy="4381500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080500" cy="4051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334500" cy="4381500"/>
            </a:xfrm>
            <a:prstGeom prst="rect">
              <a:avLst/>
            </a:prstGeom>
            <a:effectLst/>
          </p:spPr>
        </p:pic>
      </p:grpSp>
      <p:grpSp>
        <p:nvGrpSpPr>
          <p:cNvPr id="350" name="Image"/>
          <p:cNvGrpSpPr/>
          <p:nvPr/>
        </p:nvGrpSpPr>
        <p:grpSpPr>
          <a:xfrm>
            <a:off x="13254986" y="6216251"/>
            <a:ext cx="10938819" cy="6218059"/>
            <a:chOff x="0" y="0"/>
            <a:chExt cx="10938818" cy="6218057"/>
          </a:xfrm>
        </p:grpSpPr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0684819" cy="58878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938819" cy="6218058"/>
            </a:xfrm>
            <a:prstGeom prst="rect">
              <a:avLst/>
            </a:prstGeom>
            <a:effectLst/>
          </p:spPr>
        </p:pic>
      </p:grpSp>
      <p:sp>
        <p:nvSpPr>
          <p:cNvPr id="351" name="Line"/>
          <p:cNvSpPr/>
          <p:nvPr/>
        </p:nvSpPr>
        <p:spPr>
          <a:xfrm flipH="1" flipV="1">
            <a:off x="5277150" y="10240287"/>
            <a:ext cx="1638217" cy="24569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2" name="Group"/>
          <p:cNvSpPr/>
          <p:nvPr/>
        </p:nvSpPr>
        <p:spPr>
          <a:xfrm>
            <a:off x="6662473" y="1005767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3" name="Line"/>
          <p:cNvSpPr/>
          <p:nvPr/>
        </p:nvSpPr>
        <p:spPr>
          <a:xfrm flipH="1">
            <a:off x="22688977" y="8667078"/>
            <a:ext cx="672721" cy="132535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4" name="Group"/>
          <p:cNvSpPr/>
          <p:nvPr/>
        </p:nvSpPr>
        <p:spPr>
          <a:xfrm>
            <a:off x="22902872" y="83940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grpSp>
        <p:nvGrpSpPr>
          <p:cNvPr id="357" name="Image"/>
          <p:cNvGrpSpPr/>
          <p:nvPr/>
        </p:nvGrpSpPr>
        <p:grpSpPr>
          <a:xfrm>
            <a:off x="9736386" y="5272482"/>
            <a:ext cx="3302001" cy="5321301"/>
            <a:chOff x="0" y="0"/>
            <a:chExt cx="3302000" cy="5321300"/>
          </a:xfrm>
        </p:grpSpPr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3048000" cy="499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5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302000" cy="5321300"/>
            </a:xfrm>
            <a:prstGeom prst="rect">
              <a:avLst/>
            </a:prstGeom>
            <a:effectLst/>
          </p:spPr>
        </p:pic>
      </p:grpSp>
      <p:sp>
        <p:nvSpPr>
          <p:cNvPr id="358" name="Line"/>
          <p:cNvSpPr/>
          <p:nvPr/>
        </p:nvSpPr>
        <p:spPr>
          <a:xfrm flipV="1">
            <a:off x="8764057" y="6828795"/>
            <a:ext cx="1216261" cy="91712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9" name="Group"/>
          <p:cNvSpPr/>
          <p:nvPr/>
        </p:nvSpPr>
        <p:spPr>
          <a:xfrm>
            <a:off x="8511164" y="7317621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การเพิ่มกิจกรรมแผนที่ความคิด (Mind Map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การเพิ่มกิจกรรมแผนที่ความคิด (Mind Map) (ต่อ)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3" name="5. คลิกที่ปุ่ม ปิดการแก้ไขหน้านี้ จะปรากฏมุมมองของผู้ใช้ดังรูป 6. คลิกที่หัวข้อแผนที่ความคิด เพื่อสร้างแผนที่ความคิด ระบบจะแสดงหน้าต่างสำหรับสร้างแผนที่ความคิดดังรูป"/>
          <p:cNvSpPr txBox="1"/>
          <p:nvPr/>
        </p:nvSpPr>
        <p:spPr>
          <a:xfrm>
            <a:off x="2200647" y="3653966"/>
            <a:ext cx="7470459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5.</a:t>
            </a:r>
            <a:r>
              <a:t> คลิกที่ปุ่ม </a:t>
            </a:r>
            <a:r>
              <a:rPr b="1"/>
              <a:t>ปิดการแก้ไขหน้านี้</a:t>
            </a:r>
            <a:r>
              <a:t> จะปรากฏมุมมองของผู้ใช้ดังรูป</a:t>
            </a:r>
            <a:br/>
            <a:r>
              <a:rPr b="1"/>
              <a:t>6.</a:t>
            </a:r>
            <a:r>
              <a:t> คลิกที่หัวข้อแผนที่ความคิด เพื่อสร้างแผนที่ความคิด ระบบจะแสดงหน้าต่างสำหรับสร้างแผนที่ความคิดดังรูป</a:t>
            </a:r>
          </a:p>
        </p:txBody>
      </p:sp>
      <p:grpSp>
        <p:nvGrpSpPr>
          <p:cNvPr id="366" name="Image"/>
          <p:cNvGrpSpPr/>
          <p:nvPr/>
        </p:nvGrpSpPr>
        <p:grpSpPr>
          <a:xfrm>
            <a:off x="1700658" y="6291346"/>
            <a:ext cx="7721601" cy="3924301"/>
            <a:chOff x="0" y="0"/>
            <a:chExt cx="7721600" cy="3924300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467600" cy="3594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4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721600" cy="3924300"/>
            </a:xfrm>
            <a:prstGeom prst="rect">
              <a:avLst/>
            </a:prstGeom>
            <a:effectLst/>
          </p:spPr>
        </p:pic>
      </p:grpSp>
      <p:grpSp>
        <p:nvGrpSpPr>
          <p:cNvPr id="369" name="Image"/>
          <p:cNvGrpSpPr/>
          <p:nvPr/>
        </p:nvGrpSpPr>
        <p:grpSpPr>
          <a:xfrm>
            <a:off x="11701331" y="3074058"/>
            <a:ext cx="11931677" cy="9812825"/>
            <a:chOff x="0" y="0"/>
            <a:chExt cx="11931676" cy="9812824"/>
          </a:xfrm>
        </p:grpSpPr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677677" cy="94826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931677" cy="9812825"/>
            </a:xfrm>
            <a:prstGeom prst="rect">
              <a:avLst/>
            </a:prstGeom>
            <a:effectLst/>
          </p:spPr>
        </p:pic>
      </p:grpSp>
      <p:pic>
        <p:nvPicPr>
          <p:cNvPr id="37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92414" y="9448719"/>
            <a:ext cx="4375633" cy="110575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Line"/>
          <p:cNvSpPr/>
          <p:nvPr/>
        </p:nvSpPr>
        <p:spPr>
          <a:xfrm>
            <a:off x="12321032" y="9838921"/>
            <a:ext cx="1217289" cy="8826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2" name="Line"/>
          <p:cNvSpPr/>
          <p:nvPr/>
        </p:nvSpPr>
        <p:spPr>
          <a:xfrm flipH="1">
            <a:off x="20072053" y="6352149"/>
            <a:ext cx="673394" cy="102181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3" name="Group"/>
          <p:cNvSpPr/>
          <p:nvPr/>
        </p:nvSpPr>
        <p:spPr>
          <a:xfrm>
            <a:off x="20492553" y="592384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374" name="Line"/>
          <p:cNvSpPr/>
          <p:nvPr/>
        </p:nvSpPr>
        <p:spPr>
          <a:xfrm flipH="1" flipV="1">
            <a:off x="4154663" y="9777689"/>
            <a:ext cx="1216227" cy="109088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5" name="Group"/>
          <p:cNvSpPr/>
          <p:nvPr/>
        </p:nvSpPr>
        <p:spPr>
          <a:xfrm>
            <a:off x="5117997" y="1044027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การเพิ่มกิจกรรมแผนที่ความคิด (Mind Map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การเพิ่มกิจกรรมแผนที่ความคิด (Mind Map) (ต่อ)</a:t>
            </a:r>
          </a:p>
        </p:txBody>
      </p:sp>
      <p:sp>
        <p:nvSpPr>
          <p:cNvPr id="37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9" name="7. ทำการตั้งชื่อหัวข้อความคิด (Central topic) ที่ต้องการ ในที่นี้ทดสอบตตั้งเป็น อุปกรณ์แสดงผลข้อมูล 8. กดปุ่ม Enter หรือคลิกที่ไอคอน          เพื่อสร้างหัวข้อหลัก"/>
          <p:cNvSpPr txBox="1"/>
          <p:nvPr/>
        </p:nvSpPr>
        <p:spPr>
          <a:xfrm>
            <a:off x="1592217" y="3022135"/>
            <a:ext cx="12546498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7. </a:t>
            </a:r>
            <a:r>
              <a:t>ทำการตั้งชื่อหัวข้อความคิด (Central topic) ที่ต้องการ ในที่นี้ทดสอบตตั้งเป็น </a:t>
            </a:r>
            <a:r>
              <a:rPr b="1"/>
              <a:t>อุปกรณ์แสดงผลข้อมูล</a:t>
            </a:r>
            <a:br/>
            <a:r>
              <a:rPr b="1"/>
              <a:t>8. </a:t>
            </a:r>
            <a:r>
              <a:t>กดปุ่ม </a:t>
            </a:r>
            <a:r>
              <a:rPr b="1"/>
              <a:t>Enter </a:t>
            </a:r>
            <a:r>
              <a:t>หรือคลิกที่ไอคอน          เพื่อสร้างหัวข้อหลัก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0036" y="3683833"/>
            <a:ext cx="521484" cy="4541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Image"/>
          <p:cNvGrpSpPr/>
          <p:nvPr/>
        </p:nvGrpSpPr>
        <p:grpSpPr>
          <a:xfrm>
            <a:off x="13374684" y="3210773"/>
            <a:ext cx="10226768" cy="9339690"/>
            <a:chOff x="0" y="0"/>
            <a:chExt cx="10226767" cy="9339688"/>
          </a:xfrm>
        </p:grpSpPr>
        <p:pic>
          <p:nvPicPr>
            <p:cNvPr id="38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9972768" cy="90094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1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226768" cy="9339689"/>
            </a:xfrm>
            <a:prstGeom prst="rect">
              <a:avLst/>
            </a:prstGeom>
            <a:effectLst/>
          </p:spPr>
        </p:pic>
      </p:grpSp>
      <p:grpSp>
        <p:nvGrpSpPr>
          <p:cNvPr id="389" name="Group"/>
          <p:cNvGrpSpPr/>
          <p:nvPr/>
        </p:nvGrpSpPr>
        <p:grpSpPr>
          <a:xfrm>
            <a:off x="1031222" y="4753065"/>
            <a:ext cx="11562072" cy="6965376"/>
            <a:chOff x="-127000" y="-88900"/>
            <a:chExt cx="11562070" cy="6965374"/>
          </a:xfrm>
        </p:grpSpPr>
        <p:grpSp>
          <p:nvGrpSpPr>
            <p:cNvPr id="386" name="Image"/>
            <p:cNvGrpSpPr/>
            <p:nvPr/>
          </p:nvGrpSpPr>
          <p:grpSpPr>
            <a:xfrm>
              <a:off x="-127000" y="-88900"/>
              <a:ext cx="11382413" cy="6965375"/>
              <a:chOff x="0" y="0"/>
              <a:chExt cx="11382412" cy="6965374"/>
            </a:xfrm>
          </p:grpSpPr>
          <p:pic>
            <p:nvPicPr>
              <p:cNvPr id="385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1128413" cy="663517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4" name="Image" descr="Imag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1382413" cy="6965375"/>
              </a:xfrm>
              <a:prstGeom prst="rect">
                <a:avLst/>
              </a:prstGeom>
              <a:effectLst/>
            </p:spPr>
          </p:pic>
        </p:grpSp>
        <p:sp>
          <p:nvSpPr>
            <p:cNvPr id="387" name="Line"/>
            <p:cNvSpPr/>
            <p:nvPr/>
          </p:nvSpPr>
          <p:spPr>
            <a:xfrm flipH="1">
              <a:off x="9723309" y="2012322"/>
              <a:ext cx="1219784" cy="66575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88" name="Group"/>
            <p:cNvSpPr/>
            <p:nvPr/>
          </p:nvSpPr>
          <p:spPr>
            <a:xfrm>
              <a:off x="10733609" y="1805352"/>
              <a:ext cx="701462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390" name="Line"/>
          <p:cNvSpPr/>
          <p:nvPr/>
        </p:nvSpPr>
        <p:spPr>
          <a:xfrm flipH="1">
            <a:off x="15997166" y="3776667"/>
            <a:ext cx="939472" cy="6111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1" name="Group"/>
          <p:cNvSpPr/>
          <p:nvPr/>
        </p:nvSpPr>
        <p:spPr>
          <a:xfrm>
            <a:off x="16636941" y="3359205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การเพิ่มกิจกรรมแผนที่ความคิด (Mind Map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การเพิ่มกิจกรรมแผนที่ความคิด (Mind Map) (ต่อ)</a:t>
            </a:r>
          </a:p>
        </p:txBody>
      </p:sp>
      <p:sp>
        <p:nvSpPr>
          <p:cNvPr id="39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97" name="Group"/>
          <p:cNvGrpSpPr/>
          <p:nvPr/>
        </p:nvGrpSpPr>
        <p:grpSpPr>
          <a:xfrm>
            <a:off x="2387856" y="2960569"/>
            <a:ext cx="20893353" cy="1247903"/>
            <a:chOff x="0" y="0"/>
            <a:chExt cx="20893352" cy="1247902"/>
          </a:xfrm>
        </p:grpSpPr>
        <p:sp>
          <p:nvSpPr>
            <p:cNvPr id="395" name="9. คลิกที่ชื่อหัวข้อหลัก (Main topic) แล้วทำการกดปุ่ม Insert ที่แป้นพิมพ์ หรือคลิกที่         เพื่อทำการสร้างหัวข้อย่อย (Subtopic) 10. ทำการสร้างหัวข้อย่อย (Subtopic) และตกแต่งรูปตามต้องการ"/>
            <p:cNvSpPr txBox="1"/>
            <p:nvPr/>
          </p:nvSpPr>
          <p:spPr>
            <a:xfrm>
              <a:off x="0" y="0"/>
              <a:ext cx="20893353" cy="1247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9.</a:t>
              </a:r>
              <a:r>
                <a:t> คลิกที่ชื่อหัวข้อหลัก (Main topic) แล้วทำการกดปุ่ม Insert ที่แป้นพิมพ์ หรือคลิกที่         เพื่อทำการสร้างหัวข้อย่อย (Subtopic)</a:t>
              </a:r>
              <a:br/>
              <a:r>
                <a:rPr b="1"/>
                <a:t>10. </a:t>
              </a:r>
              <a:r>
                <a:t>ทำการสร้างหัวข้อย่อย (Subtopic) และตกแต่งรูปตามต้องการ</a:t>
              </a:r>
            </a:p>
          </p:txBody>
        </p:sp>
        <p:pic>
          <p:nvPicPr>
            <p:cNvPr id="39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37089" y="44630"/>
              <a:ext cx="521484" cy="454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3" name="Group"/>
          <p:cNvGrpSpPr/>
          <p:nvPr/>
        </p:nvGrpSpPr>
        <p:grpSpPr>
          <a:xfrm>
            <a:off x="1461108" y="5081406"/>
            <a:ext cx="9550968" cy="6003622"/>
            <a:chOff x="-127000" y="0"/>
            <a:chExt cx="9550966" cy="6003621"/>
          </a:xfrm>
        </p:grpSpPr>
        <p:grpSp>
          <p:nvGrpSpPr>
            <p:cNvPr id="400" name="Image"/>
            <p:cNvGrpSpPr/>
            <p:nvPr/>
          </p:nvGrpSpPr>
          <p:grpSpPr>
            <a:xfrm>
              <a:off x="-127000" y="794161"/>
              <a:ext cx="9550967" cy="5209461"/>
              <a:chOff x="0" y="0"/>
              <a:chExt cx="9550966" cy="5209459"/>
            </a:xfrm>
          </p:grpSpPr>
          <p:pic>
            <p:nvPicPr>
              <p:cNvPr id="399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296967" cy="487926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98" name="Image" descr="Imag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9550967" cy="5209460"/>
              </a:xfrm>
              <a:prstGeom prst="rect">
                <a:avLst/>
              </a:prstGeom>
              <a:effectLst/>
            </p:spPr>
          </p:pic>
        </p:grpSp>
        <p:sp>
          <p:nvSpPr>
            <p:cNvPr id="401" name="Line"/>
            <p:cNvSpPr/>
            <p:nvPr/>
          </p:nvSpPr>
          <p:spPr>
            <a:xfrm flipH="1">
              <a:off x="4631201" y="428301"/>
              <a:ext cx="672655" cy="1239076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02" name="Group"/>
            <p:cNvSpPr/>
            <p:nvPr/>
          </p:nvSpPr>
          <p:spPr>
            <a:xfrm>
              <a:off x="5050963" y="0"/>
              <a:ext cx="689536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409" name="Group"/>
          <p:cNvGrpSpPr/>
          <p:nvPr/>
        </p:nvGrpSpPr>
        <p:grpSpPr>
          <a:xfrm>
            <a:off x="11918229" y="5514149"/>
            <a:ext cx="11667963" cy="6409820"/>
            <a:chOff x="-127000" y="-88900"/>
            <a:chExt cx="11667962" cy="6409819"/>
          </a:xfrm>
        </p:grpSpPr>
        <p:grpSp>
          <p:nvGrpSpPr>
            <p:cNvPr id="406" name="Image"/>
            <p:cNvGrpSpPr/>
            <p:nvPr/>
          </p:nvGrpSpPr>
          <p:grpSpPr>
            <a:xfrm>
              <a:off x="-127000" y="-88900"/>
              <a:ext cx="11667963" cy="5698287"/>
              <a:chOff x="0" y="0"/>
              <a:chExt cx="11667962" cy="5698286"/>
            </a:xfrm>
          </p:grpSpPr>
          <p:pic>
            <p:nvPicPr>
              <p:cNvPr id="405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1413963" cy="536808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04" name="Image" descr="Imag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1667963" cy="5698287"/>
              </a:xfrm>
              <a:prstGeom prst="rect">
                <a:avLst/>
              </a:prstGeom>
              <a:effectLst/>
            </p:spPr>
          </p:pic>
        </p:grpSp>
        <p:sp>
          <p:nvSpPr>
            <p:cNvPr id="407" name="Line"/>
            <p:cNvSpPr/>
            <p:nvPr/>
          </p:nvSpPr>
          <p:spPr>
            <a:xfrm flipH="1" flipV="1">
              <a:off x="1109347" y="3398680"/>
              <a:ext cx="202723" cy="277677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08" name="Group"/>
            <p:cNvSpPr/>
            <p:nvPr/>
          </p:nvSpPr>
          <p:spPr>
            <a:xfrm>
              <a:off x="1059176" y="5747156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การเพิ่มกิจกรรมแผนที่ความคิด (Mind Map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การเพิ่มกิจกรรมแผนที่ความคิด (Mind Map) (ต่อ)</a:t>
            </a:r>
          </a:p>
        </p:txBody>
      </p:sp>
      <p:sp>
        <p:nvSpPr>
          <p:cNvPr id="41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15" name="Image"/>
          <p:cNvGrpSpPr/>
          <p:nvPr/>
        </p:nvGrpSpPr>
        <p:grpSpPr>
          <a:xfrm>
            <a:off x="8397893" y="2764431"/>
            <a:ext cx="14259334" cy="10114749"/>
            <a:chOff x="0" y="0"/>
            <a:chExt cx="14259332" cy="10114747"/>
          </a:xfrm>
        </p:grpSpPr>
        <p:pic>
          <p:nvPicPr>
            <p:cNvPr id="41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4005333" cy="97845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259333" cy="10114748"/>
            </a:xfrm>
            <a:prstGeom prst="rect">
              <a:avLst/>
            </a:prstGeom>
            <a:effectLst/>
          </p:spPr>
        </p:pic>
      </p:grpSp>
      <p:grpSp>
        <p:nvGrpSpPr>
          <p:cNvPr id="418" name="Group"/>
          <p:cNvGrpSpPr/>
          <p:nvPr/>
        </p:nvGrpSpPr>
        <p:grpSpPr>
          <a:xfrm>
            <a:off x="1545414" y="6298296"/>
            <a:ext cx="7470460" cy="689104"/>
            <a:chOff x="0" y="0"/>
            <a:chExt cx="7470458" cy="689102"/>
          </a:xfrm>
        </p:grpSpPr>
        <p:sp>
          <p:nvSpPr>
            <p:cNvPr id="416" name="11. คลิกที่ไอคอน       เพื่อบันทึกแผนที่ความคิด"/>
            <p:cNvSpPr txBox="1"/>
            <p:nvPr/>
          </p:nvSpPr>
          <p:spPr>
            <a:xfrm>
              <a:off x="0" y="0"/>
              <a:ext cx="7470459" cy="68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>
                <a:defRPr b="0">
                  <a:solidFill>
                    <a:srgbClr val="22272B"/>
                  </a:solidFill>
                </a:defRPr>
              </a:pPr>
              <a:r>
                <a:rPr b="1"/>
                <a:t>11. </a:t>
              </a:r>
              <a:r>
                <a:t>คลิกที่ไอคอน       เพื่อบันทึกแผนที่ความคิด</a:t>
              </a:r>
            </a:p>
          </p:txBody>
        </p:sp>
        <p:pic>
          <p:nvPicPr>
            <p:cNvPr id="41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6722" y="128651"/>
              <a:ext cx="444501" cy="43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9" name="Line"/>
          <p:cNvSpPr/>
          <p:nvPr/>
        </p:nvSpPr>
        <p:spPr>
          <a:xfrm flipV="1">
            <a:off x="7430190" y="3335601"/>
            <a:ext cx="1214660" cy="12146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0" name="Group"/>
          <p:cNvSpPr/>
          <p:nvPr/>
        </p:nvSpPr>
        <p:spPr>
          <a:xfrm>
            <a:off x="7177298" y="412195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