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300" u="none" kumimoji="0" normalizeH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1pPr>
    <a:lvl2pPr marL="0" marR="0" indent="2286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300" u="none" kumimoji="0" normalizeH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2pPr>
    <a:lvl3pPr marL="0" marR="0" indent="4572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300" u="none" kumimoji="0" normalizeH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3pPr>
    <a:lvl4pPr marL="0" marR="0" indent="6858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300" u="none" kumimoji="0" normalizeH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4pPr>
    <a:lvl5pPr marL="0" marR="0" indent="9144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300" u="none" kumimoji="0" normalizeH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5pPr>
    <a:lvl6pPr marL="0" marR="0" indent="11430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300" u="none" kumimoji="0" normalizeH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6pPr>
    <a:lvl7pPr marL="0" marR="0" indent="13716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300" u="none" kumimoji="0" normalizeH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7pPr>
    <a:lvl8pPr marL="0" marR="0" indent="16002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300" u="none" kumimoji="0" normalizeH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8pPr>
    <a:lvl9pPr marL="0" marR="0" indent="18288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300" u="none" kumimoji="0" normalizeH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799293"/>
              </a:solidFill>
              <a:prstDash val="solid"/>
              <a:miter lim="400000"/>
            </a:ln>
          </a:left>
          <a:right>
            <a:ln w="12700" cap="flat">
              <a:solidFill>
                <a:srgbClr val="799293"/>
              </a:solidFill>
              <a:prstDash val="solid"/>
              <a:miter lim="400000"/>
            </a:ln>
          </a:right>
          <a:top>
            <a:ln w="12700" cap="flat">
              <a:solidFill>
                <a:srgbClr val="799293"/>
              </a:solidFill>
              <a:prstDash val="solid"/>
              <a:miter lim="400000"/>
            </a:ln>
          </a:top>
          <a:bottom>
            <a:ln w="12700" cap="flat">
              <a:solidFill>
                <a:srgbClr val="799293"/>
              </a:solidFill>
              <a:prstDash val="solid"/>
              <a:miter lim="400000"/>
            </a:ln>
          </a:bottom>
          <a:insideH>
            <a:ln w="12700" cap="flat">
              <a:solidFill>
                <a:srgbClr val="799293"/>
              </a:solidFill>
              <a:prstDash val="solid"/>
              <a:miter lim="400000"/>
            </a:ln>
          </a:insideH>
          <a:insideV>
            <a:ln w="12700" cap="flat">
              <a:solidFill>
                <a:srgbClr val="79929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799293"/>
              </a:solidFill>
              <a:prstDash val="solid"/>
              <a:miter lim="400000"/>
            </a:ln>
          </a:left>
          <a:right>
            <a:ln w="12700" cap="flat">
              <a:solidFill>
                <a:srgbClr val="799293"/>
              </a:solidFill>
              <a:prstDash val="solid"/>
              <a:miter lim="400000"/>
            </a:ln>
          </a:right>
          <a:top>
            <a:ln w="12700" cap="flat">
              <a:solidFill>
                <a:srgbClr val="799293"/>
              </a:solidFill>
              <a:prstDash val="solid"/>
              <a:miter lim="400000"/>
            </a:ln>
          </a:top>
          <a:bottom>
            <a:ln w="12700" cap="flat">
              <a:solidFill>
                <a:srgbClr val="799293"/>
              </a:solidFill>
              <a:prstDash val="solid"/>
              <a:miter lim="400000"/>
            </a:ln>
          </a:bottom>
          <a:insideH>
            <a:ln w="12700" cap="flat">
              <a:solidFill>
                <a:srgbClr val="799293"/>
              </a:solidFill>
              <a:prstDash val="solid"/>
              <a:miter lim="400000"/>
            </a:ln>
          </a:insideH>
          <a:insideV>
            <a:ln w="12700" cap="flat">
              <a:solidFill>
                <a:srgbClr val="799293"/>
              </a:solidFill>
              <a:prstDash val="solid"/>
              <a:miter lim="400000"/>
            </a:ln>
          </a:insideV>
        </a:tcBdr>
        <a:fill>
          <a:solidFill>
            <a:srgbClr val="ECF8F5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799293"/>
              </a:solidFill>
              <a:prstDash val="solid"/>
              <a:miter lim="400000"/>
            </a:ln>
          </a:left>
          <a:right>
            <a:ln w="12700" cap="flat">
              <a:solidFill>
                <a:srgbClr val="799293"/>
              </a:solidFill>
              <a:prstDash val="solid"/>
              <a:miter lim="400000"/>
            </a:ln>
          </a:right>
          <a:top>
            <a:ln w="12700" cap="flat">
              <a:solidFill>
                <a:srgbClr val="799293"/>
              </a:solidFill>
              <a:prstDash val="solid"/>
              <a:miter lim="400000"/>
            </a:ln>
          </a:top>
          <a:bottom>
            <a:ln w="12700" cap="flat">
              <a:solidFill>
                <a:srgbClr val="799293"/>
              </a:solidFill>
              <a:prstDash val="solid"/>
              <a:miter lim="400000"/>
            </a:ln>
          </a:bottom>
          <a:insideH>
            <a:ln w="12700" cap="flat">
              <a:solidFill>
                <a:srgbClr val="799293"/>
              </a:solidFill>
              <a:prstDash val="solid"/>
              <a:miter lim="400000"/>
            </a:ln>
          </a:insideH>
          <a:insideV>
            <a:ln w="12700" cap="flat">
              <a:solidFill>
                <a:srgbClr val="799293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charts/_rels/chart1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_rels/chart2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2.xlsx"/></Relationships>

</file>

<file path=ppt/charts/_rels/chart3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3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684024"/>
          <c:y val="0.0506587"/>
          <c:w val="0.913139"/>
          <c:h val="0.86490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EEF8F6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General" sourceLinked="0"/>
            <c:txPr>
              <a:bodyPr/>
              <a:lstStyle/>
              <a:p>
                <a:pPr>
                  <a:defRPr b="0" i="0" strike="noStrike" sz="26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65164" dir="2388334">
                        <a:srgbClr val="000000">
                          <a:alpha val="79310"/>
                        </a:srgbClr>
                      </a:outerShdw>
                    </a:effectLst>
                    <a:latin typeface="Gill Sans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strCache>
            </c:strRef>
          </c:cat>
          <c:val>
            <c:numRef>
              <c:f>Sheet1!$B$2:$E$2</c:f>
              <c:numCache>
                <c:ptCount val="4"/>
                <c:pt idx="0">
                  <c:v>17.000000</c:v>
                </c:pt>
                <c:pt idx="1">
                  <c:v>26.000000</c:v>
                </c:pt>
                <c:pt idx="2">
                  <c:v>53.000000</c:v>
                </c:pt>
                <c:pt idx="3">
                  <c:v>96.000000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solidFill>
              <a:srgbClr val="A1C2C3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General" sourceLinked="0"/>
            <c:txPr>
              <a:bodyPr/>
              <a:lstStyle/>
              <a:p>
                <a:pPr>
                  <a:defRPr b="0" i="0" strike="noStrike" sz="26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65164" dir="2388334">
                        <a:srgbClr val="000000">
                          <a:alpha val="79310"/>
                        </a:srgbClr>
                      </a:outerShdw>
                    </a:effectLst>
                    <a:latin typeface="Gill Sans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strCache>
            </c:strRef>
          </c:cat>
          <c:val>
            <c:numRef>
              <c:f>Sheet1!$B$3:$E$3</c:f>
              <c:numCache>
                <c:ptCount val="4"/>
                <c:pt idx="0">
                  <c:v>55.000000</c:v>
                </c:pt>
                <c:pt idx="1">
                  <c:v>43.000000</c:v>
                </c:pt>
                <c:pt idx="2">
                  <c:v>70.000000</c:v>
                </c:pt>
                <c:pt idx="3">
                  <c:v>58.000000</c:v>
                </c:pt>
              </c:numCache>
            </c:numRef>
          </c:val>
        </c:ser>
        <c:gapWidth val="40"/>
        <c:overlap val="0"/>
        <c:axId val="2094734552"/>
        <c:axId val="2094734553"/>
      </c:barChart>
      <c:catAx>
        <c:axId val="20947345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799293"/>
            </a:solidFill>
            <a:prstDash val="solid"/>
            <a:miter lim="400000"/>
          </a:ln>
        </c:spPr>
        <c:txPr>
          <a:bodyPr rot="0"/>
          <a:lstStyle/>
          <a:p>
            <a:pPr>
              <a:defRPr b="0" i="0" strike="noStrike" sz="2200" u="none">
                <a:solidFill>
                  <a:srgbClr val="799293"/>
                </a:solidFill>
                <a:latin typeface="Gill Sans Light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b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high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2200" u="none">
                <a:solidFill>
                  <a:srgbClr val="799293"/>
                </a:solidFill>
                <a:latin typeface="Gill Sans Light"/>
              </a:defRPr>
            </a:pPr>
          </a:p>
        </c:txPr>
        <c:crossAx val="2094734552"/>
        <c:crosses val="autoZero"/>
        <c:crossBetween val="between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99"/>
          <c:h val="0.987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2703D"/>
            </a:solidFill>
            <a:ln w="12700" cap="flat">
              <a:noFill/>
              <a:miter lim="400000"/>
            </a:ln>
            <a:effectLst/>
          </c:spPr>
          <c:explosion val="0"/>
          <c:dPt>
            <c:idx val="0"/>
            <c:explosion val="0"/>
            <c:spPr>
              <a:solidFill>
                <a:srgbClr val="F2703D"/>
              </a:solidFill>
              <a:ln w="12700" cap="flat">
                <a:noFill/>
                <a:miter lim="400000"/>
              </a:ln>
              <a:effectLst/>
            </c:spPr>
          </c:dPt>
          <c:dPt>
            <c:idx val="1"/>
            <c:explosion val="0"/>
            <c:spPr>
              <a:solidFill>
                <a:srgbClr val="EEF8F6"/>
              </a:solidFill>
              <a:ln w="12700" cap="flat">
                <a:noFill/>
                <a:miter lim="400000"/>
              </a:ln>
              <a:effectLst/>
            </c:spPr>
          </c:dPt>
          <c:dPt>
            <c:idx val="2"/>
            <c:explosion val="0"/>
            <c:spPr>
              <a:solidFill>
                <a:srgbClr val="A1C2C3"/>
              </a:solidFill>
              <a:ln w="12700" cap="flat">
                <a:noFill/>
                <a:miter lim="400000"/>
              </a:ln>
              <a:effectLst/>
            </c:spPr>
          </c:dPt>
          <c:dPt>
            <c:idx val="3"/>
            <c:explosion val="0"/>
            <c:spPr>
              <a:solidFill>
                <a:srgbClr val="96B4B6"/>
              </a:solidFill>
              <a:ln w="12700" cap="flat">
                <a:noFill/>
                <a:miter lim="400000"/>
              </a:ln>
              <a:effectLst/>
            </c:spPr>
          </c:dPt>
          <c:dPt>
            <c:idx val="4"/>
            <c:explosion val="0"/>
            <c:spPr>
              <a:solidFill>
                <a:srgbClr val="89A4A6"/>
              </a:solidFill>
              <a:ln w="12700" cap="flat">
                <a:noFill/>
                <a:miter lim="400000"/>
              </a:ln>
              <a:effectLst/>
            </c:spPr>
          </c:dPt>
          <c:dPt>
            <c:idx val="5"/>
            <c:explosion val="0"/>
            <c:spPr>
              <a:solidFill>
                <a:srgbClr val="799293"/>
              </a:soli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b="0" i="0" strike="noStrike" sz="32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67896" dir="2388334">
                        <a:srgbClr val="000000">
                          <a:alpha val="79310"/>
                        </a:srgbClr>
                      </a:outerShdw>
                    </a:effectLst>
                    <a:latin typeface="Gill Sans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leaderLines>
              <c:spPr>
                <a:noFill/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</c:dLbls>
          <c:cat>
            <c:strRef>
              <c:f>Sheet1!$B$1:$G$1</c:f>
              <c:strCach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strCache>
            </c:strRef>
          </c:cat>
          <c:val>
            <c:numRef>
              <c:f>Sheet1!$B$2:$G$2</c:f>
              <c:numCache>
                <c:ptCount val="6"/>
                <c:pt idx="0">
                  <c:v>91.000000</c:v>
                </c:pt>
                <c:pt idx="1">
                  <c:v>76.000000</c:v>
                </c:pt>
                <c:pt idx="2">
                  <c:v>28.000000</c:v>
                </c:pt>
                <c:pt idx="3">
                  <c:v>26.000000</c:v>
                </c:pt>
                <c:pt idx="4">
                  <c:v>21.000000</c:v>
                </c:pt>
                <c:pt idx="5">
                  <c:v>18.000000</c:v>
                </c:pt>
              </c:numCache>
            </c:numRef>
          </c:val>
        </c:ser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99"/>
          <c:h val="0.987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2703D"/>
            </a:solidFill>
            <a:ln w="12700" cap="flat">
              <a:noFill/>
              <a:miter lim="400000"/>
            </a:ln>
            <a:effectLst/>
          </c:spPr>
          <c:explosion val="0"/>
          <c:dPt>
            <c:idx val="0"/>
            <c:explosion val="0"/>
            <c:spPr>
              <a:solidFill>
                <a:srgbClr val="F2703D"/>
              </a:solidFill>
              <a:ln w="12700" cap="flat">
                <a:noFill/>
                <a:miter lim="400000"/>
              </a:ln>
              <a:effectLst/>
            </c:spPr>
          </c:dPt>
          <c:dPt>
            <c:idx val="1"/>
            <c:explosion val="0"/>
            <c:spPr>
              <a:solidFill>
                <a:srgbClr val="EEF8F6"/>
              </a:solidFill>
              <a:ln w="12700" cap="flat">
                <a:noFill/>
                <a:miter lim="400000"/>
              </a:ln>
              <a:effectLst/>
            </c:spPr>
          </c:dPt>
          <c:dPt>
            <c:idx val="2"/>
            <c:explosion val="0"/>
            <c:spPr>
              <a:solidFill>
                <a:srgbClr val="A1C2C3"/>
              </a:solidFill>
              <a:ln w="12700" cap="flat">
                <a:noFill/>
                <a:miter lim="400000"/>
              </a:ln>
              <a:effectLst/>
            </c:spPr>
          </c:dPt>
          <c:dPt>
            <c:idx val="3"/>
            <c:explosion val="0"/>
            <c:spPr>
              <a:solidFill>
                <a:srgbClr val="96B4B6"/>
              </a:solidFill>
              <a:ln w="12700" cap="flat">
                <a:noFill/>
                <a:miter lim="400000"/>
              </a:ln>
              <a:effectLst/>
            </c:spPr>
          </c:dPt>
          <c:dPt>
            <c:idx val="4"/>
            <c:explosion val="0"/>
            <c:spPr>
              <a:solidFill>
                <a:srgbClr val="89A4A6"/>
              </a:solidFill>
              <a:ln w="12700" cap="flat">
                <a:noFill/>
                <a:miter lim="400000"/>
              </a:ln>
              <a:effectLst/>
            </c:spPr>
          </c:dPt>
          <c:dPt>
            <c:idx val="5"/>
            <c:explosion val="0"/>
            <c:spPr>
              <a:solidFill>
                <a:srgbClr val="799293"/>
              </a:soli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b="0" i="0" strike="noStrike" sz="32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67896" dir="2388334">
                        <a:srgbClr val="000000">
                          <a:alpha val="79310"/>
                        </a:srgbClr>
                      </a:outerShdw>
                    </a:effectLst>
                    <a:latin typeface="Gill Sans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leaderLines>
              <c:spPr>
                <a:noFill/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</c:dLbls>
          <c:cat>
            <c:strRef>
              <c:f>Sheet1!$B$1:$G$1</c:f>
              <c:strCach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strCache>
            </c:strRef>
          </c:cat>
          <c:val>
            <c:numRef>
              <c:f>Sheet1!$B$2:$G$2</c:f>
              <c:numCache>
                <c:ptCount val="6"/>
                <c:pt idx="0">
                  <c:v>91.000000</c:v>
                </c:pt>
                <c:pt idx="1">
                  <c:v>76.000000</c:v>
                </c:pt>
                <c:pt idx="2">
                  <c:v>28.000000</c:v>
                </c:pt>
                <c:pt idx="3">
                  <c:v>26.000000</c:v>
                </c:pt>
                <c:pt idx="4">
                  <c:v>21.000000</c:v>
                </c:pt>
                <c:pt idx="5">
                  <c:v>18.000000</c:v>
                </c:pt>
              </c:numCache>
            </c:numRef>
          </c:val>
        </c:ser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9" name="Shape 33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800100" latinLnBrk="0">
      <a:defRPr sz="2200">
        <a:latin typeface="Lucida Grande"/>
        <a:ea typeface="Lucida Grande"/>
        <a:cs typeface="Lucida Grande"/>
        <a:sym typeface="Lucida Grande"/>
      </a:defRPr>
    </a:lvl1pPr>
    <a:lvl2pPr defTabSz="800100" latinLnBrk="0">
      <a:defRPr sz="2200">
        <a:latin typeface="Lucida Grande"/>
        <a:ea typeface="Lucida Grande"/>
        <a:cs typeface="Lucida Grande"/>
        <a:sym typeface="Lucida Grande"/>
      </a:defRPr>
    </a:lvl2pPr>
    <a:lvl3pPr defTabSz="800100" latinLnBrk="0">
      <a:defRPr sz="2200">
        <a:latin typeface="Lucida Grande"/>
        <a:ea typeface="Lucida Grande"/>
        <a:cs typeface="Lucida Grande"/>
        <a:sym typeface="Lucida Grande"/>
      </a:defRPr>
    </a:lvl3pPr>
    <a:lvl4pPr defTabSz="800100" latinLnBrk="0">
      <a:defRPr sz="2200">
        <a:latin typeface="Lucida Grande"/>
        <a:ea typeface="Lucida Grande"/>
        <a:cs typeface="Lucida Grande"/>
        <a:sym typeface="Lucida Grande"/>
      </a:defRPr>
    </a:lvl4pPr>
    <a:lvl5pPr defTabSz="800100" latinLnBrk="0">
      <a:defRPr sz="2200">
        <a:latin typeface="Lucida Grande"/>
        <a:ea typeface="Lucida Grande"/>
        <a:cs typeface="Lucida Grande"/>
        <a:sym typeface="Lucida Grande"/>
      </a:defRPr>
    </a:lvl5pPr>
    <a:lvl6pPr defTabSz="800100" latinLnBrk="0">
      <a:defRPr sz="2200">
        <a:latin typeface="Lucida Grande"/>
        <a:ea typeface="Lucida Grande"/>
        <a:cs typeface="Lucida Grande"/>
        <a:sym typeface="Lucida Grande"/>
      </a:defRPr>
    </a:lvl6pPr>
    <a:lvl7pPr defTabSz="800100" latinLnBrk="0">
      <a:defRPr sz="2200">
        <a:latin typeface="Lucida Grande"/>
        <a:ea typeface="Lucida Grande"/>
        <a:cs typeface="Lucida Grande"/>
        <a:sym typeface="Lucida Grande"/>
      </a:defRPr>
    </a:lvl7pPr>
    <a:lvl8pPr defTabSz="800100" latinLnBrk="0">
      <a:defRPr sz="2200">
        <a:latin typeface="Lucida Grande"/>
        <a:ea typeface="Lucida Grande"/>
        <a:cs typeface="Lucida Grande"/>
        <a:sym typeface="Lucida Grande"/>
      </a:defRPr>
    </a:lvl8pPr>
    <a:lvl9pPr defTabSz="8001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Relationship Id="rId4" Type="http://schemas.openxmlformats.org/officeDocument/2006/relationships/chart" Target="../charts/chart3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Photo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an Francisco"/>
          <p:cNvSpPr/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3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Image"/>
          <p:cNvSpPr/>
          <p:nvPr>
            <p:ph type="pic" idx="15"/>
          </p:nvPr>
        </p:nvSpPr>
        <p:spPr>
          <a:xfrm>
            <a:off x="460587" y="463551"/>
            <a:ext cx="23431501" cy="17573624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5" name="Circle"/>
          <p:cNvSpPr/>
          <p:nvPr>
            <p:ph type="body" sz="quarter" idx="16"/>
          </p:nvPr>
        </p:nvSpPr>
        <p:spPr>
          <a:xfrm>
            <a:off x="18364200" y="42164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6" name="Circle"/>
          <p:cNvSpPr/>
          <p:nvPr>
            <p:ph type="body" sz="quarter" idx="17"/>
          </p:nvPr>
        </p:nvSpPr>
        <p:spPr>
          <a:xfrm>
            <a:off x="18808700" y="46609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" name="iriure"/>
          <p:cNvSpPr/>
          <p:nvPr>
            <p:ph type="body" sz="quarter" idx="18"/>
          </p:nvPr>
        </p:nvSpPr>
        <p:spPr>
          <a:xfrm>
            <a:off x="18745200" y="54356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18" name="Shape"/>
          <p:cNvSpPr/>
          <p:nvPr>
            <p:ph type="body" sz="quarter" idx="19"/>
          </p:nvPr>
        </p:nvSpPr>
        <p:spPr>
          <a:xfrm>
            <a:off x="18719800" y="54619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" name="Your City"/>
          <p:cNvSpPr/>
          <p:nvPr>
            <p:ph type="body" sz="quarter" idx="20"/>
          </p:nvPr>
        </p:nvSpPr>
        <p:spPr>
          <a:xfrm>
            <a:off x="18986500" y="61976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20" name="Circle"/>
          <p:cNvSpPr/>
          <p:nvPr>
            <p:ph type="body" sz="quarter" idx="21"/>
          </p:nvPr>
        </p:nvSpPr>
        <p:spPr>
          <a:xfrm>
            <a:off x="18745200" y="45974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1" name="Amet"/>
          <p:cNvSpPr/>
          <p:nvPr>
            <p:ph type="body" sz="quarter" idx="22"/>
          </p:nvPr>
        </p:nvSpPr>
        <p:spPr>
          <a:xfrm>
            <a:off x="20193000" y="50419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22" name="Esse"/>
          <p:cNvSpPr/>
          <p:nvPr>
            <p:ph type="body" sz="quarter" idx="23"/>
          </p:nvPr>
        </p:nvSpPr>
        <p:spPr>
          <a:xfrm>
            <a:off x="18783300" y="50419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23" name="Shape"/>
          <p:cNvSpPr/>
          <p:nvPr>
            <p:ph type="body" sz="quarter" idx="24"/>
          </p:nvPr>
        </p:nvSpPr>
        <p:spPr>
          <a:xfrm flipH="1">
            <a:off x="20574000" y="54568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="/>
          <p:cNvSpPr/>
          <p:nvPr>
            <p:ph type="body" sz="quarter" idx="25"/>
          </p:nvPr>
        </p:nvSpPr>
        <p:spPr>
          <a:xfrm rot="10800000">
            <a:off x="19583400" y="48768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25" name="Title Text"/>
          <p:cNvSpPr txBox="1"/>
          <p:nvPr>
            <p:ph type="title"/>
          </p:nvPr>
        </p:nvSpPr>
        <p:spPr>
          <a:xfrm>
            <a:off x="1511300" y="863600"/>
            <a:ext cx="21399500" cy="2489200"/>
          </a:xfrm>
          <a:prstGeom prst="rect">
            <a:avLst/>
          </a:prstGeom>
          <a:ln>
            <a:solidFill>
              <a:srgbClr val="F0F9F6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"/>
          <p:cNvSpPr/>
          <p:nvPr/>
        </p:nvSpPr>
        <p:spPr>
          <a:xfrm flipH="1" rot="10800000">
            <a:off x="596900" y="80391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24" name="Image"/>
          <p:cNvSpPr/>
          <p:nvPr>
            <p:ph type="pic" idx="13"/>
          </p:nvPr>
        </p:nvSpPr>
        <p:spPr>
          <a:xfrm>
            <a:off x="470535" y="-3984387"/>
            <a:ext cx="23435732" cy="175768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25" name="San Francisco"/>
          <p:cNvSpPr/>
          <p:nvPr>
            <p:ph type="body" sz="quarter" idx="14"/>
          </p:nvPr>
        </p:nvSpPr>
        <p:spPr>
          <a:xfrm>
            <a:off x="1485900" y="10960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A1C2C3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26" name="Shape"/>
          <p:cNvSpPr/>
          <p:nvPr>
            <p:ph type="body" sz="quarter" idx="15"/>
          </p:nvPr>
        </p:nvSpPr>
        <p:spPr>
          <a:xfrm>
            <a:off x="596900" y="10944821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A1C2C3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7" name="Circle"/>
          <p:cNvSpPr/>
          <p:nvPr>
            <p:ph type="body" sz="quarter" idx="16"/>
          </p:nvPr>
        </p:nvSpPr>
        <p:spPr>
          <a:xfrm>
            <a:off x="18351500" y="46228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28" name="Circle"/>
          <p:cNvSpPr/>
          <p:nvPr>
            <p:ph type="body" sz="quarter" idx="17"/>
          </p:nvPr>
        </p:nvSpPr>
        <p:spPr>
          <a:xfrm>
            <a:off x="18796000" y="50673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9" name="iriure"/>
          <p:cNvSpPr/>
          <p:nvPr>
            <p:ph type="body" sz="quarter" idx="18"/>
          </p:nvPr>
        </p:nvSpPr>
        <p:spPr>
          <a:xfrm>
            <a:off x="18732500" y="58420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130" name="Shape"/>
          <p:cNvSpPr/>
          <p:nvPr>
            <p:ph type="body" sz="quarter" idx="19"/>
          </p:nvPr>
        </p:nvSpPr>
        <p:spPr>
          <a:xfrm>
            <a:off x="18707100" y="58683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1" name="Your City"/>
          <p:cNvSpPr/>
          <p:nvPr>
            <p:ph type="body" sz="quarter" idx="20"/>
          </p:nvPr>
        </p:nvSpPr>
        <p:spPr>
          <a:xfrm>
            <a:off x="18973800" y="66040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132" name="Circle"/>
          <p:cNvSpPr/>
          <p:nvPr>
            <p:ph type="body" sz="quarter" idx="21"/>
          </p:nvPr>
        </p:nvSpPr>
        <p:spPr>
          <a:xfrm>
            <a:off x="18732500" y="50038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3" name="Amet"/>
          <p:cNvSpPr/>
          <p:nvPr>
            <p:ph type="body" sz="quarter" idx="22"/>
          </p:nvPr>
        </p:nvSpPr>
        <p:spPr>
          <a:xfrm>
            <a:off x="20180300" y="54483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134" name="Esse"/>
          <p:cNvSpPr/>
          <p:nvPr>
            <p:ph type="body" sz="quarter" idx="23"/>
          </p:nvPr>
        </p:nvSpPr>
        <p:spPr>
          <a:xfrm>
            <a:off x="18770600" y="54483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135" name="Shape"/>
          <p:cNvSpPr/>
          <p:nvPr>
            <p:ph type="body" sz="quarter" idx="24"/>
          </p:nvPr>
        </p:nvSpPr>
        <p:spPr>
          <a:xfrm flipH="1">
            <a:off x="20561300" y="58632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6" name="="/>
          <p:cNvSpPr/>
          <p:nvPr>
            <p:ph type="body" sz="quarter" idx="25"/>
          </p:nvPr>
        </p:nvSpPr>
        <p:spPr>
          <a:xfrm rot="10800000">
            <a:off x="19570700" y="52832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137" name="Title Text"/>
          <p:cNvSpPr txBox="1"/>
          <p:nvPr>
            <p:ph type="title"/>
          </p:nvPr>
        </p:nvSpPr>
        <p:spPr>
          <a:xfrm>
            <a:off x="927100" y="7924800"/>
            <a:ext cx="22479000" cy="2819400"/>
          </a:xfrm>
          <a:prstGeom prst="rect">
            <a:avLst/>
          </a:prstGeom>
          <a:ln>
            <a:solidFill>
              <a:srgbClr val="F8FCFB"/>
            </a:solidFill>
          </a:ln>
        </p:spPr>
        <p:txBody>
          <a:bodyPr/>
          <a:lstStyle>
            <a:lvl1pPr algn="l">
              <a:defRPr sz="19400">
                <a:solidFill>
                  <a:srgbClr val="EF581D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Photos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"/>
          <p:cNvSpPr/>
          <p:nvPr/>
        </p:nvSpPr>
        <p:spPr>
          <a:xfrm>
            <a:off x="596900" y="5842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46" name="Image"/>
          <p:cNvSpPr/>
          <p:nvPr>
            <p:ph type="pic" idx="13"/>
          </p:nvPr>
        </p:nvSpPr>
        <p:spPr>
          <a:xfrm>
            <a:off x="493394" y="2729981"/>
            <a:ext cx="23418802" cy="175641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47" name="Image"/>
          <p:cNvSpPr/>
          <p:nvPr>
            <p:ph type="pic" sz="half" idx="14"/>
          </p:nvPr>
        </p:nvSpPr>
        <p:spPr>
          <a:xfrm>
            <a:off x="12928600" y="3531337"/>
            <a:ext cx="10989734" cy="82423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48" name="San Francisco"/>
          <p:cNvSpPr/>
          <p:nvPr>
            <p:ph type="body" sz="quarter" idx="15"/>
          </p:nvPr>
        </p:nvSpPr>
        <p:spPr>
          <a:xfrm>
            <a:off x="1485900" y="40259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49" name="Shape"/>
          <p:cNvSpPr/>
          <p:nvPr>
            <p:ph type="body" sz="quarter" idx="16"/>
          </p:nvPr>
        </p:nvSpPr>
        <p:spPr>
          <a:xfrm>
            <a:off x="596900" y="4015383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0" name="Image"/>
          <p:cNvSpPr/>
          <p:nvPr>
            <p:ph type="pic" sz="half" idx="17"/>
          </p:nvPr>
        </p:nvSpPr>
        <p:spPr>
          <a:xfrm>
            <a:off x="409909" y="2959883"/>
            <a:ext cx="12479867" cy="93599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51" name="Circle"/>
          <p:cNvSpPr/>
          <p:nvPr>
            <p:ph type="body" sz="quarter" idx="18"/>
          </p:nvPr>
        </p:nvSpPr>
        <p:spPr>
          <a:xfrm>
            <a:off x="18376900" y="41656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52" name="Circle"/>
          <p:cNvSpPr/>
          <p:nvPr>
            <p:ph type="body" sz="quarter" idx="19"/>
          </p:nvPr>
        </p:nvSpPr>
        <p:spPr>
          <a:xfrm>
            <a:off x="18821400" y="46101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3" name="iriure"/>
          <p:cNvSpPr/>
          <p:nvPr>
            <p:ph type="body" sz="quarter" idx="20"/>
          </p:nvPr>
        </p:nvSpPr>
        <p:spPr>
          <a:xfrm>
            <a:off x="18757900" y="53848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154" name="Shape"/>
          <p:cNvSpPr/>
          <p:nvPr>
            <p:ph type="body" sz="quarter" idx="21"/>
          </p:nvPr>
        </p:nvSpPr>
        <p:spPr>
          <a:xfrm>
            <a:off x="18732500" y="54111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5" name="Your City"/>
          <p:cNvSpPr/>
          <p:nvPr>
            <p:ph type="body" sz="quarter" idx="22"/>
          </p:nvPr>
        </p:nvSpPr>
        <p:spPr>
          <a:xfrm>
            <a:off x="18999200" y="61468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156" name="Circle"/>
          <p:cNvSpPr/>
          <p:nvPr>
            <p:ph type="body" sz="quarter" idx="23"/>
          </p:nvPr>
        </p:nvSpPr>
        <p:spPr>
          <a:xfrm>
            <a:off x="18757900" y="45466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7" name="Amet"/>
          <p:cNvSpPr/>
          <p:nvPr>
            <p:ph type="body" sz="quarter" idx="24"/>
          </p:nvPr>
        </p:nvSpPr>
        <p:spPr>
          <a:xfrm>
            <a:off x="20205700" y="49911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158" name="Esse"/>
          <p:cNvSpPr/>
          <p:nvPr>
            <p:ph type="body" sz="quarter" idx="25"/>
          </p:nvPr>
        </p:nvSpPr>
        <p:spPr>
          <a:xfrm>
            <a:off x="18796000" y="49911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159" name="Shape"/>
          <p:cNvSpPr/>
          <p:nvPr>
            <p:ph type="body" sz="quarter" idx="26"/>
          </p:nvPr>
        </p:nvSpPr>
        <p:spPr>
          <a:xfrm flipH="1">
            <a:off x="20586700" y="54060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0" name="="/>
          <p:cNvSpPr/>
          <p:nvPr>
            <p:ph type="body" sz="quarter" idx="27"/>
          </p:nvPr>
        </p:nvSpPr>
        <p:spPr>
          <a:xfrm rot="10800000">
            <a:off x="19596100" y="48260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161" name="Title Text"/>
          <p:cNvSpPr txBox="1"/>
          <p:nvPr>
            <p:ph type="title"/>
          </p:nvPr>
        </p:nvSpPr>
        <p:spPr>
          <a:xfrm>
            <a:off x="927100" y="838200"/>
            <a:ext cx="22479000" cy="2895600"/>
          </a:xfrm>
          <a:prstGeom prst="rect">
            <a:avLst/>
          </a:prstGeom>
          <a:ln>
            <a:solidFill>
              <a:srgbClr val="F4FAF9"/>
            </a:solidFill>
          </a:ln>
        </p:spPr>
        <p:txBody>
          <a:bodyPr/>
          <a:lstStyle>
            <a:lvl1pPr algn="l">
              <a:defRPr sz="194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"/>
          <p:cNvSpPr/>
          <p:nvPr/>
        </p:nvSpPr>
        <p:spPr>
          <a:xfrm>
            <a:off x="596900" y="5334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70" name="San Francisco"/>
          <p:cNvSpPr/>
          <p:nvPr>
            <p:ph type="body" sz="quarter" idx="13"/>
          </p:nvPr>
        </p:nvSpPr>
        <p:spPr>
          <a:xfrm>
            <a:off x="1485900" y="35814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71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2" name="Image"/>
          <p:cNvSpPr/>
          <p:nvPr>
            <p:ph type="pic" idx="15"/>
          </p:nvPr>
        </p:nvSpPr>
        <p:spPr>
          <a:xfrm>
            <a:off x="9442994" y="419100"/>
            <a:ext cx="17195801" cy="1289685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73" name="Circle"/>
          <p:cNvSpPr/>
          <p:nvPr>
            <p:ph type="body" sz="quarter" idx="16"/>
          </p:nvPr>
        </p:nvSpPr>
        <p:spPr>
          <a:xfrm>
            <a:off x="10807700" y="84328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74" name="Circle"/>
          <p:cNvSpPr/>
          <p:nvPr>
            <p:ph type="body" sz="quarter" idx="17"/>
          </p:nvPr>
        </p:nvSpPr>
        <p:spPr>
          <a:xfrm>
            <a:off x="11252200" y="88773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5" name="iriure"/>
          <p:cNvSpPr/>
          <p:nvPr>
            <p:ph type="body" sz="quarter" idx="18"/>
          </p:nvPr>
        </p:nvSpPr>
        <p:spPr>
          <a:xfrm>
            <a:off x="11188700" y="96520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176" name="Shape"/>
          <p:cNvSpPr/>
          <p:nvPr>
            <p:ph type="body" sz="quarter" idx="19"/>
          </p:nvPr>
        </p:nvSpPr>
        <p:spPr>
          <a:xfrm>
            <a:off x="11163300" y="96783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7" name="Your City"/>
          <p:cNvSpPr/>
          <p:nvPr>
            <p:ph type="body" sz="quarter" idx="20"/>
          </p:nvPr>
        </p:nvSpPr>
        <p:spPr>
          <a:xfrm>
            <a:off x="11430000" y="104140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178" name="Circle"/>
          <p:cNvSpPr/>
          <p:nvPr>
            <p:ph type="body" sz="quarter" idx="21"/>
          </p:nvPr>
        </p:nvSpPr>
        <p:spPr>
          <a:xfrm>
            <a:off x="11188700" y="88138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9" name="Amet"/>
          <p:cNvSpPr/>
          <p:nvPr>
            <p:ph type="body" sz="quarter" idx="22"/>
          </p:nvPr>
        </p:nvSpPr>
        <p:spPr>
          <a:xfrm>
            <a:off x="12636500" y="92583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180" name="Esse"/>
          <p:cNvSpPr/>
          <p:nvPr>
            <p:ph type="body" sz="quarter" idx="23"/>
          </p:nvPr>
        </p:nvSpPr>
        <p:spPr>
          <a:xfrm>
            <a:off x="11226800" y="92583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181" name="Shape"/>
          <p:cNvSpPr/>
          <p:nvPr>
            <p:ph type="body" sz="quarter" idx="24"/>
          </p:nvPr>
        </p:nvSpPr>
        <p:spPr>
          <a:xfrm flipH="1">
            <a:off x="13017500" y="9673234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2" name="="/>
          <p:cNvSpPr/>
          <p:nvPr>
            <p:ph type="body" sz="quarter" idx="25"/>
          </p:nvPr>
        </p:nvSpPr>
        <p:spPr>
          <a:xfrm rot="10800000">
            <a:off x="12026900" y="90932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183" name="Title Text"/>
          <p:cNvSpPr txBox="1"/>
          <p:nvPr>
            <p:ph type="title"/>
          </p:nvPr>
        </p:nvSpPr>
        <p:spPr>
          <a:xfrm>
            <a:off x="1397000" y="990600"/>
            <a:ext cx="10680700" cy="2895600"/>
          </a:xfrm>
          <a:prstGeom prst="rect">
            <a:avLst/>
          </a:prstGeom>
          <a:ln>
            <a:solidFill>
              <a:srgbClr val="F3FAF8"/>
            </a:solidFill>
          </a:ln>
        </p:spPr>
        <p:txBody>
          <a:bodyPr/>
          <a:lstStyle>
            <a:lvl1pPr algn="l">
              <a:defRPr sz="130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4" name="Body Level One…"/>
          <p:cNvSpPr txBox="1"/>
          <p:nvPr>
            <p:ph type="body" sz="quarter" idx="1"/>
          </p:nvPr>
        </p:nvSpPr>
        <p:spPr>
          <a:xfrm>
            <a:off x="1397000" y="5118100"/>
            <a:ext cx="10680700" cy="39116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/>
            </a:lvl1pPr>
            <a:lvl2pPr marL="0" indent="0">
              <a:spcBef>
                <a:spcPts val="0"/>
              </a:spcBef>
              <a:buSzTx/>
              <a:buNone/>
              <a:defRPr sz="4200"/>
            </a:lvl2pPr>
            <a:lvl3pPr marL="0" indent="0">
              <a:spcBef>
                <a:spcPts val="0"/>
              </a:spcBef>
              <a:buSzTx/>
              <a:buNone/>
              <a:defRPr sz="4200"/>
            </a:lvl3pPr>
            <a:lvl4pPr marL="0" indent="0">
              <a:spcBef>
                <a:spcPts val="0"/>
              </a:spcBef>
              <a:buSzTx/>
              <a:buNone/>
              <a:defRPr sz="4200"/>
            </a:lvl4pPr>
            <a:lvl5pPr marL="0" indent="0">
              <a:spcBef>
                <a:spcPts val="0"/>
              </a:spcBef>
              <a:buSzTx/>
              <a:buNone/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4 U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93" name="San Francisco"/>
          <p:cNvSpPr/>
          <p:nvPr>
            <p:ph type="body" sz="quarter" idx="13"/>
          </p:nvPr>
        </p:nvSpPr>
        <p:spPr>
          <a:xfrm>
            <a:off x="1485900" y="31115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94" name="Shape"/>
          <p:cNvSpPr/>
          <p:nvPr>
            <p:ph type="body" sz="quarter" idx="14"/>
          </p:nvPr>
        </p:nvSpPr>
        <p:spPr>
          <a:xfrm>
            <a:off x="596900" y="3104555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5" name="Image"/>
          <p:cNvSpPr/>
          <p:nvPr>
            <p:ph type="pic" idx="15"/>
          </p:nvPr>
        </p:nvSpPr>
        <p:spPr>
          <a:xfrm>
            <a:off x="440096" y="-2116137"/>
            <a:ext cx="23469601" cy="176022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96" name="Image"/>
          <p:cNvSpPr/>
          <p:nvPr>
            <p:ph type="pic" idx="16"/>
          </p:nvPr>
        </p:nvSpPr>
        <p:spPr>
          <a:xfrm>
            <a:off x="487298" y="-177800"/>
            <a:ext cx="23418796" cy="1756410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97" name="Image"/>
          <p:cNvSpPr/>
          <p:nvPr>
            <p:ph type="pic" idx="17"/>
          </p:nvPr>
        </p:nvSpPr>
        <p:spPr>
          <a:xfrm>
            <a:off x="483486" y="1703597"/>
            <a:ext cx="23406101" cy="17554573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98" name="Image"/>
          <p:cNvSpPr/>
          <p:nvPr>
            <p:ph type="pic" idx="18"/>
          </p:nvPr>
        </p:nvSpPr>
        <p:spPr>
          <a:xfrm>
            <a:off x="502706" y="3605418"/>
            <a:ext cx="23418801" cy="17564103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99" name="Circle"/>
          <p:cNvSpPr/>
          <p:nvPr>
            <p:ph type="body" sz="quarter" idx="19"/>
          </p:nvPr>
        </p:nvSpPr>
        <p:spPr>
          <a:xfrm>
            <a:off x="17894300" y="42799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00" name="Circle"/>
          <p:cNvSpPr/>
          <p:nvPr>
            <p:ph type="body" sz="quarter" idx="20"/>
          </p:nvPr>
        </p:nvSpPr>
        <p:spPr>
          <a:xfrm>
            <a:off x="18338800" y="47244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1" name="iriure"/>
          <p:cNvSpPr/>
          <p:nvPr>
            <p:ph type="body" sz="quarter" idx="21"/>
          </p:nvPr>
        </p:nvSpPr>
        <p:spPr>
          <a:xfrm>
            <a:off x="18275300" y="54991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202" name="Shape"/>
          <p:cNvSpPr/>
          <p:nvPr>
            <p:ph type="body" sz="quarter" idx="22"/>
          </p:nvPr>
        </p:nvSpPr>
        <p:spPr>
          <a:xfrm>
            <a:off x="18249900" y="55254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3" name="Your City"/>
          <p:cNvSpPr/>
          <p:nvPr>
            <p:ph type="body" sz="quarter" idx="23"/>
          </p:nvPr>
        </p:nvSpPr>
        <p:spPr>
          <a:xfrm>
            <a:off x="18516600" y="62611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204" name="Circle"/>
          <p:cNvSpPr/>
          <p:nvPr>
            <p:ph type="body" sz="quarter" idx="24"/>
          </p:nvPr>
        </p:nvSpPr>
        <p:spPr>
          <a:xfrm>
            <a:off x="18275300" y="46609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5" name="Amet"/>
          <p:cNvSpPr/>
          <p:nvPr>
            <p:ph type="body" sz="quarter" idx="25"/>
          </p:nvPr>
        </p:nvSpPr>
        <p:spPr>
          <a:xfrm>
            <a:off x="19723100" y="51054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206" name="Esse"/>
          <p:cNvSpPr/>
          <p:nvPr>
            <p:ph type="body" sz="quarter" idx="26"/>
          </p:nvPr>
        </p:nvSpPr>
        <p:spPr>
          <a:xfrm>
            <a:off x="18313400" y="51054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207" name="Shape"/>
          <p:cNvSpPr/>
          <p:nvPr>
            <p:ph type="body" sz="quarter" idx="27"/>
          </p:nvPr>
        </p:nvSpPr>
        <p:spPr>
          <a:xfrm flipH="1">
            <a:off x="20104100" y="55203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8" name="="/>
          <p:cNvSpPr/>
          <p:nvPr>
            <p:ph type="body" sz="quarter" idx="28"/>
          </p:nvPr>
        </p:nvSpPr>
        <p:spPr>
          <a:xfrm rot="10800000">
            <a:off x="19113500" y="49403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209" name="Title Text"/>
          <p:cNvSpPr txBox="1"/>
          <p:nvPr>
            <p:ph type="title"/>
          </p:nvPr>
        </p:nvSpPr>
        <p:spPr>
          <a:xfrm>
            <a:off x="1485900" y="762000"/>
            <a:ext cx="21412200" cy="2209800"/>
          </a:xfrm>
          <a:prstGeom prst="rect">
            <a:avLst/>
          </a:prstGeom>
          <a:ln>
            <a:solidFill>
              <a:srgbClr val="EFF8F6"/>
            </a:solidFill>
          </a:ln>
        </p:spPr>
        <p:txBody>
          <a:bodyPr/>
          <a:lstStyle>
            <a:lvl1pPr algn="l">
              <a:defRPr sz="130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Photos - 2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Rectangle"/>
          <p:cNvSpPr/>
          <p:nvPr/>
        </p:nvSpPr>
        <p:spPr>
          <a:xfrm>
            <a:off x="596900" y="584200"/>
            <a:ext cx="23164800" cy="49530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18" name="San Francisco"/>
          <p:cNvSpPr/>
          <p:nvPr>
            <p:ph type="body" sz="quarter" idx="13"/>
          </p:nvPr>
        </p:nvSpPr>
        <p:spPr>
          <a:xfrm>
            <a:off x="1485900" y="3746500"/>
            <a:ext cx="86614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A1C2C3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219" name="Shape"/>
          <p:cNvSpPr/>
          <p:nvPr>
            <p:ph type="body" sz="quarter" idx="14"/>
          </p:nvPr>
        </p:nvSpPr>
        <p:spPr>
          <a:xfrm>
            <a:off x="596900" y="3747492"/>
            <a:ext cx="546100" cy="584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A1C2C3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0" name="Image"/>
          <p:cNvSpPr/>
          <p:nvPr>
            <p:ph type="pic" idx="15"/>
          </p:nvPr>
        </p:nvSpPr>
        <p:spPr>
          <a:xfrm>
            <a:off x="12725400" y="489131"/>
            <a:ext cx="17170400" cy="128778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21" name="Image"/>
          <p:cNvSpPr/>
          <p:nvPr>
            <p:ph type="pic" idx="16"/>
          </p:nvPr>
        </p:nvSpPr>
        <p:spPr>
          <a:xfrm>
            <a:off x="7485019" y="476794"/>
            <a:ext cx="17173304" cy="12879979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22" name="Circle"/>
          <p:cNvSpPr/>
          <p:nvPr>
            <p:ph type="body" sz="quarter" idx="17"/>
          </p:nvPr>
        </p:nvSpPr>
        <p:spPr>
          <a:xfrm>
            <a:off x="12230100" y="43307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23" name="Circle"/>
          <p:cNvSpPr/>
          <p:nvPr>
            <p:ph type="body" sz="quarter" idx="18"/>
          </p:nvPr>
        </p:nvSpPr>
        <p:spPr>
          <a:xfrm>
            <a:off x="12674600" y="47752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4" name="iriure"/>
          <p:cNvSpPr/>
          <p:nvPr>
            <p:ph type="body" sz="quarter" idx="19"/>
          </p:nvPr>
        </p:nvSpPr>
        <p:spPr>
          <a:xfrm>
            <a:off x="12611100" y="55499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225" name="Shape"/>
          <p:cNvSpPr/>
          <p:nvPr>
            <p:ph type="body" sz="quarter" idx="20"/>
          </p:nvPr>
        </p:nvSpPr>
        <p:spPr>
          <a:xfrm>
            <a:off x="12585700" y="55762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6" name="Your City"/>
          <p:cNvSpPr/>
          <p:nvPr>
            <p:ph type="body" sz="quarter" idx="21"/>
          </p:nvPr>
        </p:nvSpPr>
        <p:spPr>
          <a:xfrm>
            <a:off x="12852400" y="63119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227" name="Circle"/>
          <p:cNvSpPr/>
          <p:nvPr>
            <p:ph type="body" sz="quarter" idx="22"/>
          </p:nvPr>
        </p:nvSpPr>
        <p:spPr>
          <a:xfrm>
            <a:off x="12611100" y="47117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8" name="Amet"/>
          <p:cNvSpPr/>
          <p:nvPr>
            <p:ph type="body" sz="quarter" idx="23"/>
          </p:nvPr>
        </p:nvSpPr>
        <p:spPr>
          <a:xfrm>
            <a:off x="14058900" y="51562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229" name="Esse"/>
          <p:cNvSpPr/>
          <p:nvPr>
            <p:ph type="body" sz="quarter" idx="24"/>
          </p:nvPr>
        </p:nvSpPr>
        <p:spPr>
          <a:xfrm>
            <a:off x="12649200" y="51562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230" name="Shape"/>
          <p:cNvSpPr/>
          <p:nvPr>
            <p:ph type="body" sz="quarter" idx="25"/>
          </p:nvPr>
        </p:nvSpPr>
        <p:spPr>
          <a:xfrm flipH="1">
            <a:off x="14439900" y="55711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1" name="="/>
          <p:cNvSpPr/>
          <p:nvPr>
            <p:ph type="body" sz="quarter" idx="26"/>
          </p:nvPr>
        </p:nvSpPr>
        <p:spPr>
          <a:xfrm rot="10800000">
            <a:off x="13449300" y="49911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232" name="Title Text"/>
          <p:cNvSpPr txBox="1"/>
          <p:nvPr>
            <p:ph type="title"/>
          </p:nvPr>
        </p:nvSpPr>
        <p:spPr>
          <a:xfrm>
            <a:off x="1485900" y="863600"/>
            <a:ext cx="13982700" cy="2552700"/>
          </a:xfrm>
          <a:prstGeom prst="rect">
            <a:avLst/>
          </a:prstGeom>
          <a:ln>
            <a:solidFill>
              <a:srgbClr val="EFF9F6"/>
            </a:solidFill>
          </a:ln>
        </p:spPr>
        <p:txBody>
          <a:bodyPr/>
          <a:lstStyle>
            <a:lvl1pPr algn="l">
              <a:defRPr sz="16200">
                <a:solidFill>
                  <a:srgbClr val="EF581D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s - 6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Image"/>
          <p:cNvSpPr/>
          <p:nvPr>
            <p:ph type="pic" sz="quarter" idx="13"/>
          </p:nvPr>
        </p:nvSpPr>
        <p:spPr>
          <a:xfrm>
            <a:off x="8212727" y="1529170"/>
            <a:ext cx="7670801" cy="57531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1" name="Image"/>
          <p:cNvSpPr/>
          <p:nvPr>
            <p:ph type="pic" sz="quarter" idx="14"/>
          </p:nvPr>
        </p:nvSpPr>
        <p:spPr>
          <a:xfrm>
            <a:off x="3085555" y="1669596"/>
            <a:ext cx="7445830" cy="5584373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2" name="Image"/>
          <p:cNvSpPr/>
          <p:nvPr>
            <p:ph type="pic" sz="quarter" idx="15"/>
          </p:nvPr>
        </p:nvSpPr>
        <p:spPr>
          <a:xfrm>
            <a:off x="13646875" y="1607547"/>
            <a:ext cx="7569201" cy="56769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3" name="San Francisco"/>
          <p:cNvSpPr/>
          <p:nvPr>
            <p:ph type="body" sz="quarter" idx="16"/>
          </p:nvPr>
        </p:nvSpPr>
        <p:spPr>
          <a:xfrm>
            <a:off x="5219700" y="673100"/>
            <a:ext cx="86614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244" name="Shape"/>
          <p:cNvSpPr/>
          <p:nvPr>
            <p:ph type="body" sz="quarter" idx="17"/>
          </p:nvPr>
        </p:nvSpPr>
        <p:spPr>
          <a:xfrm>
            <a:off x="4368800" y="596702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5" name="Image"/>
          <p:cNvSpPr/>
          <p:nvPr>
            <p:ph type="pic" sz="quarter" idx="18"/>
          </p:nvPr>
        </p:nvSpPr>
        <p:spPr>
          <a:xfrm>
            <a:off x="13568498" y="7366000"/>
            <a:ext cx="7721601" cy="579120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6" name="Image"/>
          <p:cNvSpPr/>
          <p:nvPr>
            <p:ph type="pic" sz="quarter" idx="19"/>
          </p:nvPr>
        </p:nvSpPr>
        <p:spPr>
          <a:xfrm>
            <a:off x="8188778" y="7366000"/>
            <a:ext cx="7721601" cy="579120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7" name="Image"/>
          <p:cNvSpPr/>
          <p:nvPr>
            <p:ph type="pic" sz="quarter" idx="20"/>
          </p:nvPr>
        </p:nvSpPr>
        <p:spPr>
          <a:xfrm>
            <a:off x="2941864" y="7366000"/>
            <a:ext cx="7738534" cy="580390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8" name="Circle"/>
          <p:cNvSpPr/>
          <p:nvPr>
            <p:ph type="body" sz="quarter" idx="21"/>
          </p:nvPr>
        </p:nvSpPr>
        <p:spPr>
          <a:xfrm>
            <a:off x="13157200" y="57404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49" name="Circle"/>
          <p:cNvSpPr/>
          <p:nvPr>
            <p:ph type="body" sz="quarter" idx="22"/>
          </p:nvPr>
        </p:nvSpPr>
        <p:spPr>
          <a:xfrm>
            <a:off x="13601700" y="61849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0" name="iriure"/>
          <p:cNvSpPr/>
          <p:nvPr>
            <p:ph type="body" sz="quarter" idx="23"/>
          </p:nvPr>
        </p:nvSpPr>
        <p:spPr>
          <a:xfrm>
            <a:off x="13538200" y="69596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251" name="Shape"/>
          <p:cNvSpPr/>
          <p:nvPr>
            <p:ph type="body" sz="quarter" idx="24"/>
          </p:nvPr>
        </p:nvSpPr>
        <p:spPr>
          <a:xfrm>
            <a:off x="13512800" y="69859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2" name="Your City"/>
          <p:cNvSpPr/>
          <p:nvPr>
            <p:ph type="body" sz="quarter" idx="25"/>
          </p:nvPr>
        </p:nvSpPr>
        <p:spPr>
          <a:xfrm>
            <a:off x="13779500" y="77216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253" name="Circle"/>
          <p:cNvSpPr/>
          <p:nvPr>
            <p:ph type="body" sz="quarter" idx="26"/>
          </p:nvPr>
        </p:nvSpPr>
        <p:spPr>
          <a:xfrm>
            <a:off x="13538200" y="61214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4" name="Amet"/>
          <p:cNvSpPr/>
          <p:nvPr>
            <p:ph type="body" sz="quarter" idx="27"/>
          </p:nvPr>
        </p:nvSpPr>
        <p:spPr>
          <a:xfrm>
            <a:off x="14986000" y="65659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255" name="Esse"/>
          <p:cNvSpPr/>
          <p:nvPr>
            <p:ph type="body" sz="quarter" idx="28"/>
          </p:nvPr>
        </p:nvSpPr>
        <p:spPr>
          <a:xfrm>
            <a:off x="13576300" y="65659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256" name="Shape"/>
          <p:cNvSpPr/>
          <p:nvPr>
            <p:ph type="body" sz="quarter" idx="29"/>
          </p:nvPr>
        </p:nvSpPr>
        <p:spPr>
          <a:xfrm flipH="1">
            <a:off x="15367000" y="6980834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7" name="="/>
          <p:cNvSpPr/>
          <p:nvPr>
            <p:ph type="body" sz="quarter" idx="30"/>
          </p:nvPr>
        </p:nvSpPr>
        <p:spPr>
          <a:xfrm rot="10800000">
            <a:off x="14376400" y="64008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2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Text &amp; Photos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Rectangle"/>
          <p:cNvSpPr/>
          <p:nvPr/>
        </p:nvSpPr>
        <p:spPr>
          <a:xfrm flipH="1" rot="10800000">
            <a:off x="596900" y="8039100"/>
            <a:ext cx="232410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66" name="Image"/>
          <p:cNvSpPr/>
          <p:nvPr>
            <p:ph type="pic" sz="quarter" idx="13"/>
          </p:nvPr>
        </p:nvSpPr>
        <p:spPr>
          <a:xfrm>
            <a:off x="7823200" y="643212"/>
            <a:ext cx="8795659" cy="6596745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67" name="Image"/>
          <p:cNvSpPr/>
          <p:nvPr>
            <p:ph type="pic" sz="quarter" idx="14"/>
          </p:nvPr>
        </p:nvSpPr>
        <p:spPr>
          <a:xfrm>
            <a:off x="50800" y="519652"/>
            <a:ext cx="9080500" cy="6810374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68" name="Image"/>
          <p:cNvSpPr/>
          <p:nvPr>
            <p:ph type="pic" sz="quarter" idx="15"/>
          </p:nvPr>
        </p:nvSpPr>
        <p:spPr>
          <a:xfrm>
            <a:off x="15037455" y="654996"/>
            <a:ext cx="8795662" cy="6596744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69" name="San Francisco"/>
          <p:cNvSpPr/>
          <p:nvPr>
            <p:ph type="body" sz="quarter" idx="16"/>
          </p:nvPr>
        </p:nvSpPr>
        <p:spPr>
          <a:xfrm>
            <a:off x="1485900" y="11417300"/>
            <a:ext cx="86614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A1C2C3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270" name="Shape"/>
          <p:cNvSpPr/>
          <p:nvPr>
            <p:ph type="body" sz="quarter" idx="17"/>
          </p:nvPr>
        </p:nvSpPr>
        <p:spPr>
          <a:xfrm>
            <a:off x="622300" y="1135558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A1C2C3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1" name="Circle"/>
          <p:cNvSpPr/>
          <p:nvPr>
            <p:ph type="body" sz="quarter" idx="18"/>
          </p:nvPr>
        </p:nvSpPr>
        <p:spPr>
          <a:xfrm>
            <a:off x="14325600" y="19812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72" name="Circle"/>
          <p:cNvSpPr/>
          <p:nvPr>
            <p:ph type="body" sz="quarter" idx="19"/>
          </p:nvPr>
        </p:nvSpPr>
        <p:spPr>
          <a:xfrm>
            <a:off x="14770100" y="24257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3" name="iriure"/>
          <p:cNvSpPr/>
          <p:nvPr>
            <p:ph type="body" sz="quarter" idx="20"/>
          </p:nvPr>
        </p:nvSpPr>
        <p:spPr>
          <a:xfrm>
            <a:off x="14706600" y="32004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274" name="Shape"/>
          <p:cNvSpPr/>
          <p:nvPr>
            <p:ph type="body" sz="quarter" idx="21"/>
          </p:nvPr>
        </p:nvSpPr>
        <p:spPr>
          <a:xfrm>
            <a:off x="14681200" y="32267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5" name="Your City"/>
          <p:cNvSpPr/>
          <p:nvPr>
            <p:ph type="body" sz="quarter" idx="22"/>
          </p:nvPr>
        </p:nvSpPr>
        <p:spPr>
          <a:xfrm>
            <a:off x="14947900" y="39624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276" name="Circle"/>
          <p:cNvSpPr/>
          <p:nvPr>
            <p:ph type="body" sz="quarter" idx="23"/>
          </p:nvPr>
        </p:nvSpPr>
        <p:spPr>
          <a:xfrm>
            <a:off x="14706600" y="23622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7" name="Amet"/>
          <p:cNvSpPr/>
          <p:nvPr>
            <p:ph type="body" sz="quarter" idx="24"/>
          </p:nvPr>
        </p:nvSpPr>
        <p:spPr>
          <a:xfrm>
            <a:off x="16154400" y="28067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278" name="Esse"/>
          <p:cNvSpPr/>
          <p:nvPr>
            <p:ph type="body" sz="quarter" idx="25"/>
          </p:nvPr>
        </p:nvSpPr>
        <p:spPr>
          <a:xfrm>
            <a:off x="14744700" y="28067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279" name="Shape"/>
          <p:cNvSpPr/>
          <p:nvPr>
            <p:ph type="body" sz="quarter" idx="26"/>
          </p:nvPr>
        </p:nvSpPr>
        <p:spPr>
          <a:xfrm flipH="1">
            <a:off x="16535400" y="32216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0" name="="/>
          <p:cNvSpPr/>
          <p:nvPr>
            <p:ph type="body" sz="quarter" idx="27"/>
          </p:nvPr>
        </p:nvSpPr>
        <p:spPr>
          <a:xfrm rot="10800000">
            <a:off x="15544800" y="26416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281" name="Title Text"/>
          <p:cNvSpPr txBox="1"/>
          <p:nvPr>
            <p:ph type="title"/>
          </p:nvPr>
        </p:nvSpPr>
        <p:spPr>
          <a:xfrm>
            <a:off x="1143000" y="8521700"/>
            <a:ext cx="22186900" cy="2413000"/>
          </a:xfrm>
          <a:prstGeom prst="rect">
            <a:avLst/>
          </a:prstGeom>
          <a:ln>
            <a:solidFill>
              <a:srgbClr val="F9FDFC"/>
            </a:solidFill>
          </a:ln>
        </p:spPr>
        <p:txBody>
          <a:bodyPr/>
          <a:lstStyle>
            <a:lvl1pPr algn="l">
              <a:defRPr sz="16200">
                <a:solidFill>
                  <a:srgbClr val="EF581D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8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90" name="San Francisco"/>
          <p:cNvSpPr/>
          <p:nvPr>
            <p:ph type="body" sz="quarter" idx="13"/>
          </p:nvPr>
        </p:nvSpPr>
        <p:spPr>
          <a:xfrm>
            <a:off x="1485900" y="3467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291" name="Shape"/>
          <p:cNvSpPr/>
          <p:nvPr>
            <p:ph type="body" sz="quarter" idx="14"/>
          </p:nvPr>
        </p:nvSpPr>
        <p:spPr>
          <a:xfrm>
            <a:off x="596900" y="3467100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2" name="Title Text"/>
          <p:cNvSpPr txBox="1"/>
          <p:nvPr>
            <p:ph type="title"/>
          </p:nvPr>
        </p:nvSpPr>
        <p:spPr>
          <a:xfrm>
            <a:off x="1485900" y="749300"/>
            <a:ext cx="21399500" cy="2781300"/>
          </a:xfrm>
          <a:prstGeom prst="rect">
            <a:avLst/>
          </a:prstGeom>
          <a:ln>
            <a:solidFill>
              <a:srgbClr val="F2F9F8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93" name="Body Level One…"/>
          <p:cNvSpPr txBox="1"/>
          <p:nvPr>
            <p:ph type="body" sz="half" idx="1"/>
          </p:nvPr>
        </p:nvSpPr>
        <p:spPr>
          <a:xfrm>
            <a:off x="1485900" y="5016500"/>
            <a:ext cx="12204700" cy="69850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marL="812120" indent="-494620">
              <a:spcBef>
                <a:spcPts val="5300"/>
              </a:spcBef>
              <a:defRPr sz="4200"/>
            </a:lvl1pPr>
            <a:lvl2pPr marL="1256620" indent="-494620">
              <a:spcBef>
                <a:spcPts val="5300"/>
              </a:spcBef>
              <a:defRPr sz="4200"/>
            </a:lvl2pPr>
            <a:lvl3pPr marL="1701120" indent="-494620">
              <a:spcBef>
                <a:spcPts val="5300"/>
              </a:spcBef>
              <a:defRPr sz="4200"/>
            </a:lvl3pPr>
            <a:lvl4pPr marL="2145620" indent="-494620">
              <a:spcBef>
                <a:spcPts val="5300"/>
              </a:spcBef>
              <a:defRPr sz="4200"/>
            </a:lvl4pPr>
            <a:lvl5pPr marL="2590120" indent="-494620">
              <a:spcBef>
                <a:spcPts val="5300"/>
              </a:spcBef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02" name="San Francisco"/>
          <p:cNvSpPr/>
          <p:nvPr>
            <p:ph type="body" sz="quarter" idx="13"/>
          </p:nvPr>
        </p:nvSpPr>
        <p:spPr>
          <a:xfrm>
            <a:off x="11290300" y="3467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r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303" name="Shape"/>
          <p:cNvSpPr/>
          <p:nvPr>
            <p:ph type="body" sz="quarter" idx="14"/>
          </p:nvPr>
        </p:nvSpPr>
        <p:spPr>
          <a:xfrm flipH="1">
            <a:off x="23228300" y="3467100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4" name="Title Text"/>
          <p:cNvSpPr txBox="1"/>
          <p:nvPr>
            <p:ph type="title"/>
          </p:nvPr>
        </p:nvSpPr>
        <p:spPr>
          <a:xfrm>
            <a:off x="2374900" y="723900"/>
            <a:ext cx="20586700" cy="2654300"/>
          </a:xfrm>
          <a:prstGeom prst="rect">
            <a:avLst/>
          </a:prstGeom>
          <a:ln>
            <a:solidFill>
              <a:srgbClr val="F1FAF7"/>
            </a:solidFill>
          </a:ln>
        </p:spPr>
        <p:txBody>
          <a:bodyPr/>
          <a:lstStyle>
            <a:lvl1pPr algn="r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05" name="Body Level One…"/>
          <p:cNvSpPr txBox="1"/>
          <p:nvPr>
            <p:ph type="body" sz="half" idx="1"/>
          </p:nvPr>
        </p:nvSpPr>
        <p:spPr>
          <a:xfrm>
            <a:off x="11290300" y="4775200"/>
            <a:ext cx="11595100" cy="68707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marL="812120" indent="-494620">
              <a:spcBef>
                <a:spcPts val="5300"/>
              </a:spcBef>
              <a:defRPr sz="4200"/>
            </a:lvl1pPr>
            <a:lvl2pPr marL="1256620" indent="-494620">
              <a:spcBef>
                <a:spcPts val="5300"/>
              </a:spcBef>
              <a:defRPr sz="4200"/>
            </a:lvl2pPr>
            <a:lvl3pPr marL="1701120" indent="-494620">
              <a:spcBef>
                <a:spcPts val="5300"/>
              </a:spcBef>
              <a:defRPr sz="4200"/>
            </a:lvl3pPr>
            <a:lvl4pPr marL="2145620" indent="-494620">
              <a:spcBef>
                <a:spcPts val="5300"/>
              </a:spcBef>
              <a:defRPr sz="4200"/>
            </a:lvl4pPr>
            <a:lvl5pPr marL="2590120" indent="-494620">
              <a:spcBef>
                <a:spcPts val="5300"/>
              </a:spcBef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graphicFrame>
        <p:nvGraphicFramePr>
          <p:cNvPr id="314" name="Table"/>
          <p:cNvGraphicFramePr/>
          <p:nvPr/>
        </p:nvGraphicFramePr>
        <p:xfrm>
          <a:off x="1511300" y="5600700"/>
          <a:ext cx="21501100" cy="6273800"/>
        </p:xfrm>
        <a:graphic xmlns:a="http://schemas.openxmlformats.org/drawingml/2006/main">
          <a:graphicData uri="http://schemas.openxmlformats.org/drawingml/2006/table">
            <a:tbl>
              <a:tblPr firstCol="1" firstRow="0" lastCol="0" lastRow="0" bandCol="0" bandRow="0" rtl="0">
                <a:tableStyleId>{8F44A2F1-9E1F-4B54-A3A2-5F16C0AD49E2}</a:tableStyleId>
              </a:tblPr>
              <a:tblGrid>
                <a:gridCol w="5375275"/>
                <a:gridCol w="5375275"/>
                <a:gridCol w="5375275"/>
                <a:gridCol w="5375275"/>
              </a:tblGrid>
              <a:tr h="156845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52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56845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52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56845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52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56845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52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315" name="San Francisco"/>
          <p:cNvSpPr/>
          <p:nvPr>
            <p:ph type="body" sz="quarter" idx="13"/>
          </p:nvPr>
        </p:nvSpPr>
        <p:spPr>
          <a:xfrm>
            <a:off x="1485900" y="3467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316" name="Shape"/>
          <p:cNvSpPr/>
          <p:nvPr>
            <p:ph type="body" sz="quarter" idx="14"/>
          </p:nvPr>
        </p:nvSpPr>
        <p:spPr>
          <a:xfrm>
            <a:off x="596900" y="3467100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17" name="Title Text"/>
          <p:cNvSpPr txBox="1"/>
          <p:nvPr>
            <p:ph type="title"/>
          </p:nvPr>
        </p:nvSpPr>
        <p:spPr>
          <a:xfrm>
            <a:off x="1485900" y="749300"/>
            <a:ext cx="21501100" cy="2654300"/>
          </a:xfrm>
          <a:prstGeom prst="rect">
            <a:avLst/>
          </a:prstGeom>
          <a:ln>
            <a:solidFill>
              <a:srgbClr val="F1FAF7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an Francisco"/>
          <p:cNvSpPr/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34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5" name="Title Text"/>
          <p:cNvSpPr txBox="1"/>
          <p:nvPr>
            <p:ph type="title"/>
          </p:nvPr>
        </p:nvSpPr>
        <p:spPr>
          <a:xfrm>
            <a:off x="1511300" y="863600"/>
            <a:ext cx="21399500" cy="2489200"/>
          </a:xfrm>
          <a:prstGeom prst="rect">
            <a:avLst/>
          </a:prstGeom>
          <a:ln>
            <a:solidFill>
              <a:srgbClr val="F0F9F6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6" name="Body Level One…"/>
          <p:cNvSpPr txBox="1"/>
          <p:nvPr>
            <p:ph type="body" sz="half" idx="1"/>
          </p:nvPr>
        </p:nvSpPr>
        <p:spPr>
          <a:xfrm>
            <a:off x="1485900" y="5575300"/>
            <a:ext cx="21412200" cy="43053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600"/>
            </a:lvl1pPr>
            <a:lvl2pPr marL="0" indent="0">
              <a:spcBef>
                <a:spcPts val="0"/>
              </a:spcBef>
              <a:buSzTx/>
              <a:buNone/>
              <a:defRPr sz="4600"/>
            </a:lvl2pPr>
            <a:lvl3pPr marL="0" indent="0">
              <a:spcBef>
                <a:spcPts val="0"/>
              </a:spcBef>
              <a:buSzTx/>
              <a:buNone/>
              <a:defRPr sz="4600"/>
            </a:lvl3pPr>
            <a:lvl4pPr marL="0" indent="0">
              <a:spcBef>
                <a:spcPts val="0"/>
              </a:spcBef>
              <a:buSzTx/>
              <a:buNone/>
              <a:defRPr sz="4600"/>
            </a:lvl4pPr>
            <a:lvl5pPr marL="0" indent="0">
              <a:spcBef>
                <a:spcPts val="0"/>
              </a:spcBef>
              <a:buSzTx/>
              <a:buNone/>
              <a:defRPr sz="4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Charts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graphicFrame>
        <p:nvGraphicFramePr>
          <p:cNvPr id="326" name="2D Bar Chart"/>
          <p:cNvGraphicFramePr/>
          <p:nvPr/>
        </p:nvGraphicFramePr>
        <p:xfrm>
          <a:off x="1835168" y="5575300"/>
          <a:ext cx="11696682" cy="6267432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graphicFrame>
        <p:nvGraphicFramePr>
          <p:cNvPr id="327" name="2D Pie Chart"/>
          <p:cNvGraphicFramePr/>
          <p:nvPr/>
        </p:nvGraphicFramePr>
        <p:xfrm>
          <a:off x="14402097" y="5676900"/>
          <a:ext cx="2565401" cy="256540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  <p:graphicFrame>
        <p:nvGraphicFramePr>
          <p:cNvPr id="328" name="2D Pie Chart"/>
          <p:cNvGraphicFramePr/>
          <p:nvPr/>
        </p:nvGraphicFramePr>
        <p:xfrm>
          <a:off x="14402097" y="8801100"/>
          <a:ext cx="2565401" cy="256540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329" name="San Francisco"/>
          <p:cNvSpPr/>
          <p:nvPr>
            <p:ph type="body" sz="quarter" idx="13"/>
          </p:nvPr>
        </p:nvSpPr>
        <p:spPr>
          <a:xfrm>
            <a:off x="1485900" y="3467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330" name="Shape"/>
          <p:cNvSpPr/>
          <p:nvPr>
            <p:ph type="body" sz="quarter" idx="14"/>
          </p:nvPr>
        </p:nvSpPr>
        <p:spPr>
          <a:xfrm>
            <a:off x="596900" y="3467100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31" name="Title Text"/>
          <p:cNvSpPr txBox="1"/>
          <p:nvPr>
            <p:ph type="title"/>
          </p:nvPr>
        </p:nvSpPr>
        <p:spPr>
          <a:xfrm>
            <a:off x="1485900" y="749300"/>
            <a:ext cx="21501100" cy="2654300"/>
          </a:xfrm>
          <a:prstGeom prst="rect">
            <a:avLst/>
          </a:prstGeom>
          <a:ln>
            <a:solidFill>
              <a:srgbClr val="F1FAF7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an Francisco"/>
          <p:cNvSpPr/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45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6" name="Title Text"/>
          <p:cNvSpPr txBox="1"/>
          <p:nvPr>
            <p:ph type="title"/>
          </p:nvPr>
        </p:nvSpPr>
        <p:spPr>
          <a:xfrm>
            <a:off x="1511300" y="901700"/>
            <a:ext cx="21209000" cy="2438400"/>
          </a:xfrm>
          <a:prstGeom prst="rect">
            <a:avLst/>
          </a:prstGeom>
          <a:ln>
            <a:solidFill>
              <a:srgbClr val="F5FAF9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7" name="Body Level One…"/>
          <p:cNvSpPr txBox="1"/>
          <p:nvPr>
            <p:ph type="body" idx="1"/>
          </p:nvPr>
        </p:nvSpPr>
        <p:spPr>
          <a:xfrm>
            <a:off x="2374900" y="4991100"/>
            <a:ext cx="19621500" cy="72644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spcBef>
                <a:spcPts val="3400"/>
              </a:spcBef>
            </a:lvl1pPr>
            <a:lvl2pPr>
              <a:spcBef>
                <a:spcPts val="3400"/>
              </a:spcBef>
            </a:lvl2pPr>
            <a:lvl3pPr>
              <a:spcBef>
                <a:spcPts val="3400"/>
              </a:spcBef>
            </a:lvl3pPr>
            <a:lvl4pPr>
              <a:spcBef>
                <a:spcPts val="3400"/>
              </a:spcBef>
            </a:lvl4pPr>
            <a:lvl5pPr>
              <a:spcBef>
                <a:spcPts val="34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an Francisco"/>
          <p:cNvSpPr/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56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7" name="Title Text"/>
          <p:cNvSpPr txBox="1"/>
          <p:nvPr>
            <p:ph type="title"/>
          </p:nvPr>
        </p:nvSpPr>
        <p:spPr>
          <a:xfrm>
            <a:off x="1511300" y="876300"/>
            <a:ext cx="21336000" cy="2400300"/>
          </a:xfrm>
          <a:prstGeom prst="rect">
            <a:avLst/>
          </a:prstGeom>
          <a:ln>
            <a:solidFill>
              <a:srgbClr val="EFF9F6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8" name="Body Level One…"/>
          <p:cNvSpPr txBox="1"/>
          <p:nvPr>
            <p:ph type="body" idx="1"/>
          </p:nvPr>
        </p:nvSpPr>
        <p:spPr>
          <a:xfrm>
            <a:off x="2374900" y="5321300"/>
            <a:ext cx="19621500" cy="72263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numCol="2" spcCol="979805" anchor="t"/>
          <a:lstStyle>
            <a:lvl1pPr marL="812120" indent="-494620">
              <a:spcBef>
                <a:spcPts val="5300"/>
              </a:spcBef>
              <a:defRPr sz="4200"/>
            </a:lvl1pPr>
            <a:lvl2pPr marL="1256620" indent="-494620">
              <a:spcBef>
                <a:spcPts val="5300"/>
              </a:spcBef>
              <a:defRPr sz="4200"/>
            </a:lvl2pPr>
            <a:lvl3pPr marL="1701120" indent="-494620">
              <a:spcBef>
                <a:spcPts val="5300"/>
              </a:spcBef>
              <a:defRPr sz="4200"/>
            </a:lvl3pPr>
            <a:lvl4pPr marL="2145620" indent="-494620">
              <a:spcBef>
                <a:spcPts val="5300"/>
              </a:spcBef>
              <a:defRPr sz="4200"/>
            </a:lvl4pPr>
            <a:lvl5pPr marL="2590120" indent="-494620">
              <a:spcBef>
                <a:spcPts val="5300"/>
              </a:spcBef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an Francisco"/>
          <p:cNvSpPr/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82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3" name="Title Text"/>
          <p:cNvSpPr txBox="1"/>
          <p:nvPr>
            <p:ph type="title"/>
          </p:nvPr>
        </p:nvSpPr>
        <p:spPr>
          <a:xfrm>
            <a:off x="4203700" y="791633"/>
            <a:ext cx="21348700" cy="2552701"/>
          </a:xfrm>
          <a:prstGeom prst="rect">
            <a:avLst/>
          </a:prstGeom>
          <a:ln>
            <a:solidFill>
              <a:srgbClr val="F0F9F7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xfrm>
            <a:off x="12190639" y="12840715"/>
            <a:ext cx="459944" cy="68478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A1C2C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85" name="Logonew.png" descr="Logonew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5425" y="856819"/>
            <a:ext cx="1228130" cy="14747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an Francisco"/>
          <p:cNvSpPr/>
          <p:nvPr>
            <p:ph type="body" sz="quarter" idx="13"/>
          </p:nvPr>
        </p:nvSpPr>
        <p:spPr>
          <a:xfrm>
            <a:off x="1511300" y="80137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93" name="Shape"/>
          <p:cNvSpPr/>
          <p:nvPr>
            <p:ph type="body" sz="quarter" idx="14"/>
          </p:nvPr>
        </p:nvSpPr>
        <p:spPr>
          <a:xfrm>
            <a:off x="596900" y="790872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4" name="Title Text"/>
          <p:cNvSpPr txBox="1"/>
          <p:nvPr>
            <p:ph type="title"/>
          </p:nvPr>
        </p:nvSpPr>
        <p:spPr>
          <a:xfrm>
            <a:off x="1600200" y="5118100"/>
            <a:ext cx="21145500" cy="25527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464648" y="457634"/>
            <a:ext cx="23452667" cy="175895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03" name="San Francisco"/>
          <p:cNvSpPr/>
          <p:nvPr>
            <p:ph type="body" sz="quarter" idx="14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04" name="Shape"/>
          <p:cNvSpPr/>
          <p:nvPr>
            <p:ph type="body" sz="quarter" idx="15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5" name="Circle"/>
          <p:cNvSpPr/>
          <p:nvPr>
            <p:ph type="body" sz="quarter" idx="16"/>
          </p:nvPr>
        </p:nvSpPr>
        <p:spPr>
          <a:xfrm>
            <a:off x="18364200" y="42164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06" name="Circle"/>
          <p:cNvSpPr/>
          <p:nvPr>
            <p:ph type="body" sz="quarter" idx="17"/>
          </p:nvPr>
        </p:nvSpPr>
        <p:spPr>
          <a:xfrm>
            <a:off x="18808700" y="46609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7" name="iriure"/>
          <p:cNvSpPr/>
          <p:nvPr>
            <p:ph type="body" sz="quarter" idx="18"/>
          </p:nvPr>
        </p:nvSpPr>
        <p:spPr>
          <a:xfrm>
            <a:off x="18745200" y="54356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108" name="Shape"/>
          <p:cNvSpPr/>
          <p:nvPr>
            <p:ph type="body" sz="quarter" idx="19"/>
          </p:nvPr>
        </p:nvSpPr>
        <p:spPr>
          <a:xfrm>
            <a:off x="18719800" y="54619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9" name="Your City"/>
          <p:cNvSpPr/>
          <p:nvPr>
            <p:ph type="body" sz="quarter" idx="20"/>
          </p:nvPr>
        </p:nvSpPr>
        <p:spPr>
          <a:xfrm>
            <a:off x="18986500" y="61976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110" name="Circle"/>
          <p:cNvSpPr/>
          <p:nvPr>
            <p:ph type="body" sz="quarter" idx="21"/>
          </p:nvPr>
        </p:nvSpPr>
        <p:spPr>
          <a:xfrm>
            <a:off x="18745200" y="45974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1" name="Amet"/>
          <p:cNvSpPr/>
          <p:nvPr>
            <p:ph type="body" sz="quarter" idx="22"/>
          </p:nvPr>
        </p:nvSpPr>
        <p:spPr>
          <a:xfrm>
            <a:off x="20193000" y="50419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112" name="Esse"/>
          <p:cNvSpPr/>
          <p:nvPr>
            <p:ph type="body" sz="quarter" idx="23"/>
          </p:nvPr>
        </p:nvSpPr>
        <p:spPr>
          <a:xfrm>
            <a:off x="18783300" y="50419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113" name="Shape"/>
          <p:cNvSpPr/>
          <p:nvPr>
            <p:ph type="body" sz="quarter" idx="24"/>
          </p:nvPr>
        </p:nvSpPr>
        <p:spPr>
          <a:xfrm flipH="1">
            <a:off x="20574000" y="54568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4" name="="/>
          <p:cNvSpPr/>
          <p:nvPr>
            <p:ph type="body" sz="quarter" idx="25"/>
          </p:nvPr>
        </p:nvSpPr>
        <p:spPr>
          <a:xfrm rot="10800000">
            <a:off x="19583400" y="48768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115" name="Title Text"/>
          <p:cNvSpPr txBox="1"/>
          <p:nvPr>
            <p:ph type="title"/>
          </p:nvPr>
        </p:nvSpPr>
        <p:spPr>
          <a:xfrm>
            <a:off x="1447800" y="838200"/>
            <a:ext cx="21437600" cy="2540000"/>
          </a:xfrm>
          <a:prstGeom prst="rect">
            <a:avLst/>
          </a:prstGeom>
          <a:ln>
            <a:solidFill>
              <a:srgbClr val="F3FAF8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596900" y="4699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2362200" y="1778000"/>
            <a:ext cx="19621500" cy="10147300"/>
          </a:xfrm>
          <a:prstGeom prst="rect">
            <a:avLst/>
          </a:prstGeom>
          <a:ln w="12700">
            <a:solidFill>
              <a:srgbClr val="F3FAF8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190639" y="13106400"/>
            <a:ext cx="446361" cy="4191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" name="Title Text"/>
          <p:cNvSpPr txBox="1"/>
          <p:nvPr>
            <p:ph type="title"/>
          </p:nvPr>
        </p:nvSpPr>
        <p:spPr>
          <a:xfrm>
            <a:off x="2374900" y="368300"/>
            <a:ext cx="19621500" cy="3441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Title Text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transition xmlns:p14="http://schemas.microsoft.com/office/powerpoint/2010/main" spd="med" advClick="1"/>
  <p:txStyles>
    <p:titleStyle>
      <a:lvl1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titleStyle>
    <p:bodyStyle>
      <a:lvl1pPr marL="8890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1pPr>
      <a:lvl2pPr marL="13335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2pPr>
      <a:lvl3pPr marL="17780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3pPr>
      <a:lvl4pPr marL="22225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4pPr>
      <a:lvl5pPr marL="26670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5pPr>
      <a:lvl6pPr marL="30226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6pPr>
      <a:lvl7pPr marL="33782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7pPr>
      <a:lvl8pPr marL="37338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8pPr>
      <a:lvl9pPr marL="40894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9pPr>
    </p:bodyStyle>
    <p:otherStyle>
      <a:lvl1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7" Type="http://schemas.openxmlformats.org/officeDocument/2006/relationships/image" Target="../media/image65.png"/><Relationship Id="rId8" Type="http://schemas.openxmlformats.org/officeDocument/2006/relationships/image" Target="../media/image66.png"/><Relationship Id="rId9" Type="http://schemas.openxmlformats.org/officeDocument/2006/relationships/image" Target="../media/image67.png"/><Relationship Id="rId10" Type="http://schemas.openxmlformats.org/officeDocument/2006/relationships/image" Target="../media/image68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9.png"/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5" Type="http://schemas.openxmlformats.org/officeDocument/2006/relationships/image" Target="../media/image72.png"/><Relationship Id="rId6" Type="http://schemas.openxmlformats.org/officeDocument/2006/relationships/image" Target="../media/image67.png"/><Relationship Id="rId7" Type="http://schemas.openxmlformats.org/officeDocument/2006/relationships/image" Target="../media/image68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5" Type="http://schemas.openxmlformats.org/officeDocument/2006/relationships/image" Target="../media/image76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1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31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image" Target="../media/image5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การเพิ่มกิจกรรมแบบสำรวจ (Feedback)"/>
          <p:cNvSpPr txBox="1"/>
          <p:nvPr>
            <p:ph type="title"/>
          </p:nvPr>
        </p:nvSpPr>
        <p:spPr>
          <a:xfrm>
            <a:off x="3023424" y="90757"/>
            <a:ext cx="21348701" cy="3381284"/>
          </a:xfrm>
          <a:prstGeom prst="rect">
            <a:avLst/>
          </a:prstGeom>
        </p:spPr>
        <p:txBody>
          <a:bodyPr/>
          <a:lstStyle>
            <a:lvl1pPr>
              <a:defRPr sz="8500"/>
            </a:lvl1pPr>
          </a:lstStyle>
          <a:p>
            <a:pPr/>
            <a:r>
              <a:t>การเพิ่มกิจกรรมแบบสำรวจ (Feedback)</a:t>
            </a:r>
          </a:p>
        </p:txBody>
      </p:sp>
      <p:sp>
        <p:nvSpPr>
          <p:cNvPr id="342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43" name="ขั้นตอนการเพิ่มกิจกรรมแบบสำรวจ (Feedback)…"/>
          <p:cNvSpPr txBox="1"/>
          <p:nvPr/>
        </p:nvSpPr>
        <p:spPr>
          <a:xfrm>
            <a:off x="13831451" y="3463021"/>
            <a:ext cx="9658944" cy="4041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>
                <a:solidFill>
                  <a:srgbClr val="22272B"/>
                </a:solidFill>
              </a:defRPr>
            </a:pPr>
            <a:r>
              <a:t>ขั้นตอนการเพิ่มกิจกรรมแบบสำรวจ (Feedback)</a:t>
            </a:r>
          </a:p>
          <a:p>
            <a:pPr>
              <a:defRPr b="0">
                <a:solidFill>
                  <a:srgbClr val="22272B"/>
                </a:solidFill>
              </a:defRPr>
            </a:pPr>
            <a:r>
              <a:t>   </a:t>
            </a:r>
            <a:r>
              <a:rPr b="1"/>
              <a:t> 1. </a:t>
            </a:r>
            <a:r>
              <a:t>คลิกเลือกเพิ่มกิจกรรม </a:t>
            </a:r>
            <a:r>
              <a:rPr b="1"/>
              <a:t>แบบสำรวจ </a:t>
            </a:r>
            <a:endParaRPr b="1"/>
          </a:p>
          <a:p>
            <a:pPr>
              <a:defRPr b="0">
                <a:solidFill>
                  <a:srgbClr val="22272B"/>
                </a:solidFill>
              </a:defRPr>
            </a:pPr>
            <a:r>
              <a:t>   </a:t>
            </a:r>
            <a:r>
              <a:rPr b="1"/>
              <a:t> 2.</a:t>
            </a:r>
            <a:r>
              <a:t> ทำการตั้งชื่อแบบสำรวจ และกำหนดระยะเวลาของแบบสำรวจว่าจะให้เริ่ม</a:t>
            </a:r>
            <a:br/>
            <a:r>
              <a:t>        สำรวจเมื่อไหร่และหยุดสำรวจเมื่อไหร่ ซึ่งข้อมูลที่ต้องเตรียมคือ วัน เดือน ปี </a:t>
            </a:r>
            <a:br/>
            <a:r>
              <a:t>        เวลา หรือไม่ต้องกำหนดเวลาก็ได้ แต่โดยทั่วไปแล้วควรมีการกำหนดระยะเวลา ไว้</a:t>
            </a:r>
          </a:p>
          <a:p>
            <a:pPr>
              <a:defRPr b="0">
                <a:solidFill>
                  <a:srgbClr val="22272B"/>
                </a:solidFill>
              </a:defRPr>
            </a:pPr>
            <a:r>
              <a:t>    </a:t>
            </a:r>
            <a:r>
              <a:rPr b="1"/>
              <a:t>3.</a:t>
            </a:r>
            <a:r>
              <a:t> เสร็จแล้วคลิกที่ปุ่ม </a:t>
            </a:r>
            <a:r>
              <a:rPr b="1"/>
              <a:t>บันทึกและกลับไปยังรายวิชา </a:t>
            </a:r>
            <a:endParaRPr b="1"/>
          </a:p>
          <a:p>
            <a:pPr>
              <a:defRPr b="0">
                <a:solidFill>
                  <a:srgbClr val="22272B"/>
                </a:solidFill>
              </a:defRPr>
            </a:pPr>
            <a:r>
              <a:rPr b="1"/>
              <a:t>    4. </a:t>
            </a:r>
            <a:r>
              <a:t>จะปรากฏหน้าต่างดังรูป  แล้วคลิกที่แบบประเมินเพื่อสร้างแบบสำรวจต่อไป</a:t>
            </a:r>
          </a:p>
        </p:txBody>
      </p:sp>
      <p:grpSp>
        <p:nvGrpSpPr>
          <p:cNvPr id="349" name="Group"/>
          <p:cNvGrpSpPr/>
          <p:nvPr/>
        </p:nvGrpSpPr>
        <p:grpSpPr>
          <a:xfrm>
            <a:off x="874662" y="4222133"/>
            <a:ext cx="4326480" cy="6678094"/>
            <a:chOff x="-127000" y="-88900"/>
            <a:chExt cx="4326479" cy="6678092"/>
          </a:xfrm>
        </p:grpSpPr>
        <p:grpSp>
          <p:nvGrpSpPr>
            <p:cNvPr id="346" name="Image"/>
            <p:cNvGrpSpPr/>
            <p:nvPr/>
          </p:nvGrpSpPr>
          <p:grpSpPr>
            <a:xfrm>
              <a:off x="-127000" y="-88900"/>
              <a:ext cx="3135417" cy="6678093"/>
              <a:chOff x="0" y="0"/>
              <a:chExt cx="3135416" cy="6678092"/>
            </a:xfrm>
          </p:grpSpPr>
          <p:pic>
            <p:nvPicPr>
              <p:cNvPr id="345" name="Image" descr="Image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27000" y="88900"/>
                <a:ext cx="2881417" cy="6347893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344" name="Image" descr="Image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3135417" cy="6678093"/>
              </a:xfrm>
              <a:prstGeom prst="rect">
                <a:avLst/>
              </a:prstGeom>
              <a:effectLst/>
            </p:spPr>
          </p:pic>
        </p:grpSp>
        <p:sp>
          <p:nvSpPr>
            <p:cNvPr id="347" name="Line"/>
            <p:cNvSpPr/>
            <p:nvPr/>
          </p:nvSpPr>
          <p:spPr>
            <a:xfrm flipH="1" flipV="1">
              <a:off x="1953658" y="711565"/>
              <a:ext cx="1809180" cy="810490"/>
            </a:xfrm>
            <a:prstGeom prst="line">
              <a:avLst/>
            </a:prstGeom>
            <a:noFill/>
            <a:ln w="38100" cap="flat">
              <a:solidFill>
                <a:schemeClr val="accent5">
                  <a:hueOff val="-82419"/>
                  <a:satOff val="-9513"/>
                  <a:lumOff val="-16343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ctr">
                <a:defRPr b="0"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348" name="Group"/>
            <p:cNvSpPr/>
            <p:nvPr/>
          </p:nvSpPr>
          <p:spPr>
            <a:xfrm>
              <a:off x="3509943" y="1093753"/>
              <a:ext cx="689537" cy="573764"/>
            </a:xfrm>
            <a:prstGeom prst="rect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 algn="ctr">
                <a:defRPr sz="3200">
                  <a:solidFill>
                    <a:srgbClr val="FFFFFF"/>
                  </a:solidFill>
                </a:defRPr>
              </a:lvl1pPr>
            </a:lstStyle>
            <a:p>
              <a:pPr/>
              <a:r>
                <a:t>1</a:t>
              </a:r>
            </a:p>
          </p:txBody>
        </p:sp>
      </p:grpSp>
      <p:grpSp>
        <p:nvGrpSpPr>
          <p:cNvPr id="355" name="Group"/>
          <p:cNvGrpSpPr/>
          <p:nvPr/>
        </p:nvGrpSpPr>
        <p:grpSpPr>
          <a:xfrm>
            <a:off x="14837295" y="8617397"/>
            <a:ext cx="7911464" cy="3146947"/>
            <a:chOff x="-127000" y="-88900"/>
            <a:chExt cx="7911462" cy="3146946"/>
          </a:xfrm>
        </p:grpSpPr>
        <p:grpSp>
          <p:nvGrpSpPr>
            <p:cNvPr id="352" name="Image"/>
            <p:cNvGrpSpPr/>
            <p:nvPr/>
          </p:nvGrpSpPr>
          <p:grpSpPr>
            <a:xfrm>
              <a:off x="-127000" y="-88900"/>
              <a:ext cx="7911463" cy="2887793"/>
              <a:chOff x="0" y="0"/>
              <a:chExt cx="7911462" cy="2887792"/>
            </a:xfrm>
          </p:grpSpPr>
          <p:pic>
            <p:nvPicPr>
              <p:cNvPr id="351" name="Image" descr="Image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27000" y="88900"/>
                <a:ext cx="7657463" cy="2557593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350" name="Image" descr="Image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0" y="0"/>
                <a:ext cx="7911463" cy="2887793"/>
              </a:xfrm>
              <a:prstGeom prst="rect">
                <a:avLst/>
              </a:prstGeom>
              <a:effectLst/>
            </p:spPr>
          </p:pic>
        </p:grpSp>
        <p:sp>
          <p:nvSpPr>
            <p:cNvPr id="353" name="Line"/>
            <p:cNvSpPr/>
            <p:nvPr/>
          </p:nvSpPr>
          <p:spPr>
            <a:xfrm flipH="1" flipV="1">
              <a:off x="2026912" y="1696309"/>
              <a:ext cx="1060979" cy="1060978"/>
            </a:xfrm>
            <a:prstGeom prst="line">
              <a:avLst/>
            </a:prstGeom>
            <a:noFill/>
            <a:ln w="38100" cap="flat">
              <a:solidFill>
                <a:schemeClr val="accent5">
                  <a:hueOff val="-82419"/>
                  <a:satOff val="-9513"/>
                  <a:lumOff val="-16343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ctr">
                <a:defRPr b="0"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354" name="Group"/>
            <p:cNvSpPr/>
            <p:nvPr/>
          </p:nvSpPr>
          <p:spPr>
            <a:xfrm>
              <a:off x="2629063" y="2484282"/>
              <a:ext cx="689536" cy="573765"/>
            </a:xfrm>
            <a:prstGeom prst="rect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 algn="ctr">
                <a:defRPr sz="3200">
                  <a:solidFill>
                    <a:srgbClr val="FFFFFF"/>
                  </a:solidFill>
                </a:defRPr>
              </a:lvl1pPr>
            </a:lstStyle>
            <a:p>
              <a:pPr/>
              <a:r>
                <a:t>4</a:t>
              </a:r>
            </a:p>
          </p:txBody>
        </p:sp>
      </p:grpSp>
      <p:grpSp>
        <p:nvGrpSpPr>
          <p:cNvPr id="363" name="Group"/>
          <p:cNvGrpSpPr/>
          <p:nvPr/>
        </p:nvGrpSpPr>
        <p:grpSpPr>
          <a:xfrm>
            <a:off x="5582066" y="2770768"/>
            <a:ext cx="8165602" cy="10068729"/>
            <a:chOff x="-127000" y="-88899"/>
            <a:chExt cx="8165600" cy="10068728"/>
          </a:xfrm>
        </p:grpSpPr>
        <p:grpSp>
          <p:nvGrpSpPr>
            <p:cNvPr id="360" name="Group"/>
            <p:cNvGrpSpPr/>
            <p:nvPr/>
          </p:nvGrpSpPr>
          <p:grpSpPr>
            <a:xfrm>
              <a:off x="-127001" y="-88900"/>
              <a:ext cx="8165602" cy="10068729"/>
              <a:chOff x="-127000" y="-88899"/>
              <a:chExt cx="8165600" cy="10068728"/>
            </a:xfrm>
          </p:grpSpPr>
          <p:grpSp>
            <p:nvGrpSpPr>
              <p:cNvPr id="358" name="Image"/>
              <p:cNvGrpSpPr/>
              <p:nvPr/>
            </p:nvGrpSpPr>
            <p:grpSpPr>
              <a:xfrm>
                <a:off x="-127001" y="-88900"/>
                <a:ext cx="8165602" cy="10068729"/>
                <a:chOff x="0" y="0"/>
                <a:chExt cx="8165600" cy="10068728"/>
              </a:xfrm>
            </p:grpSpPr>
            <p:pic>
              <p:nvPicPr>
                <p:cNvPr id="357" name="Image" descr="Image"/>
                <p:cNvPicPr>
                  <a:picLocks noChangeAspect="1"/>
                </p:cNvPicPr>
                <p:nvPr/>
              </p:nvPicPr>
              <p:blipFill>
                <a:blip r:embed="rId6">
                  <a:extLst/>
                </a:blip>
                <a:srcRect l="25885" t="19357" r="0" b="0"/>
                <a:stretch>
                  <a:fillRect/>
                </a:stretch>
              </p:blipFill>
              <p:spPr>
                <a:xfrm>
                  <a:off x="127000" y="88900"/>
                  <a:ext cx="7911601" cy="9738529"/>
                </a:xfrm>
                <a:prstGeom prst="rect">
                  <a:avLst/>
                </a:prstGeom>
                <a:ln>
                  <a:noFill/>
                </a:ln>
                <a:effectLst/>
              </p:spPr>
            </p:pic>
            <p:pic>
              <p:nvPicPr>
                <p:cNvPr id="356" name="Image" descr="Image"/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tretch>
                  <a:fillRect/>
                </a:stretch>
              </p:blipFill>
              <p:spPr>
                <a:xfrm>
                  <a:off x="-1" y="0"/>
                  <a:ext cx="8165602" cy="10068729"/>
                </a:xfrm>
                <a:prstGeom prst="rect">
                  <a:avLst/>
                </a:prstGeom>
                <a:effectLst/>
              </p:spPr>
            </p:pic>
          </p:grpSp>
          <p:pic>
            <p:nvPicPr>
              <p:cNvPr id="359" name="Image" descr="Image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1751097" y="1390472"/>
                <a:ext cx="2685399" cy="50988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361" name="Line"/>
            <p:cNvSpPr/>
            <p:nvPr/>
          </p:nvSpPr>
          <p:spPr>
            <a:xfrm flipH="1">
              <a:off x="3133716" y="1118976"/>
              <a:ext cx="1207526" cy="528421"/>
            </a:xfrm>
            <a:prstGeom prst="line">
              <a:avLst/>
            </a:prstGeom>
            <a:noFill/>
            <a:ln w="38100" cap="flat">
              <a:solidFill>
                <a:schemeClr val="accent5">
                  <a:hueOff val="-82419"/>
                  <a:satOff val="-9513"/>
                  <a:lumOff val="-16343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ctr">
                <a:defRPr b="0"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362" name="Group"/>
            <p:cNvSpPr/>
            <p:nvPr/>
          </p:nvSpPr>
          <p:spPr>
            <a:xfrm>
              <a:off x="4088348" y="690675"/>
              <a:ext cx="689536" cy="573764"/>
            </a:xfrm>
            <a:prstGeom prst="rect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 algn="ctr">
                <a:defRPr sz="3200">
                  <a:solidFill>
                    <a:srgbClr val="FFFFFF"/>
                  </a:solidFill>
                </a:defRPr>
              </a:lvl1pPr>
            </a:lstStyle>
            <a:p>
              <a:pPr/>
              <a:r>
                <a:t>2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5" name="Image"/>
          <p:cNvGrpSpPr/>
          <p:nvPr/>
        </p:nvGrpSpPr>
        <p:grpSpPr>
          <a:xfrm>
            <a:off x="12347727" y="2976398"/>
            <a:ext cx="10670372" cy="9487011"/>
            <a:chOff x="0" y="0"/>
            <a:chExt cx="10670370" cy="9487009"/>
          </a:xfrm>
        </p:grpSpPr>
        <p:pic>
          <p:nvPicPr>
            <p:cNvPr id="534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10416371" cy="915681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33" name="Image" descr="Imag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0670371" cy="9487010"/>
            </a:xfrm>
            <a:prstGeom prst="rect">
              <a:avLst/>
            </a:prstGeom>
            <a:effectLst/>
          </p:spPr>
        </p:pic>
      </p:grpSp>
      <p:grpSp>
        <p:nvGrpSpPr>
          <p:cNvPr id="540" name="Group"/>
          <p:cNvGrpSpPr/>
          <p:nvPr/>
        </p:nvGrpSpPr>
        <p:grpSpPr>
          <a:xfrm>
            <a:off x="18567179" y="4286255"/>
            <a:ext cx="5028903" cy="3220119"/>
            <a:chOff x="-126999" y="-88899"/>
            <a:chExt cx="5028901" cy="3220117"/>
          </a:xfrm>
        </p:grpSpPr>
        <p:grpSp>
          <p:nvGrpSpPr>
            <p:cNvPr id="538" name="Image"/>
            <p:cNvGrpSpPr/>
            <p:nvPr/>
          </p:nvGrpSpPr>
          <p:grpSpPr>
            <a:xfrm>
              <a:off x="-127000" y="-88900"/>
              <a:ext cx="5028903" cy="3220119"/>
              <a:chOff x="0" y="0"/>
              <a:chExt cx="5028901" cy="3220117"/>
            </a:xfrm>
          </p:grpSpPr>
          <p:pic>
            <p:nvPicPr>
              <p:cNvPr id="537" name="Image" descr="Image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0" t="60248" r="44165" b="0"/>
              <a:stretch>
                <a:fillRect/>
              </a:stretch>
            </p:blipFill>
            <p:spPr>
              <a:xfrm>
                <a:off x="127000" y="88900"/>
                <a:ext cx="4774902" cy="2889918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536" name="Image" descr="Image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0" y="0"/>
                <a:ext cx="5028903" cy="3220119"/>
              </a:xfrm>
              <a:prstGeom prst="rect">
                <a:avLst/>
              </a:prstGeom>
              <a:effectLst/>
            </p:spPr>
          </p:pic>
        </p:grpSp>
        <p:pic>
          <p:nvPicPr>
            <p:cNvPr id="539" name="Image" descr="Image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5665" y="1142218"/>
              <a:ext cx="2000805" cy="757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43" name="Image"/>
          <p:cNvGrpSpPr/>
          <p:nvPr/>
        </p:nvGrpSpPr>
        <p:grpSpPr>
          <a:xfrm>
            <a:off x="2946454" y="9911309"/>
            <a:ext cx="4934417" cy="2366313"/>
            <a:chOff x="0" y="0"/>
            <a:chExt cx="4934415" cy="2366312"/>
          </a:xfrm>
        </p:grpSpPr>
        <p:pic>
          <p:nvPicPr>
            <p:cNvPr id="542" name="Image" descr="Image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2708" t="11863" r="15612" b="18116"/>
            <a:stretch>
              <a:fillRect/>
            </a:stretch>
          </p:blipFill>
          <p:spPr>
            <a:xfrm>
              <a:off x="127000" y="88900"/>
              <a:ext cx="4680416" cy="203611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41" name="Image" descr="Imag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-1" y="-1"/>
              <a:ext cx="4934417" cy="2366314"/>
            </a:xfrm>
            <a:prstGeom prst="rect">
              <a:avLst/>
            </a:prstGeom>
            <a:effectLst/>
          </p:spPr>
        </p:pic>
      </p:grpSp>
      <p:sp>
        <p:nvSpPr>
          <p:cNvPr id="544" name="การทดสอบการทำแบบสำรวจ (Feedback)"/>
          <p:cNvSpPr txBox="1"/>
          <p:nvPr>
            <p:ph type="title"/>
          </p:nvPr>
        </p:nvSpPr>
        <p:spPr>
          <a:xfrm>
            <a:off x="3023424" y="90757"/>
            <a:ext cx="21348701" cy="3381284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8500"/>
            </a:lvl1pPr>
          </a:lstStyle>
          <a:p>
            <a:pPr/>
            <a:r>
              <a:t>การทดสอบการทำแบบสำรวจ (Feedback)</a:t>
            </a:r>
          </a:p>
        </p:txBody>
      </p:sp>
      <p:sp>
        <p:nvSpPr>
          <p:cNvPr id="5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46" name="การทดสอบการทำแบบสำรวจ (Feedback)…"/>
          <p:cNvSpPr txBox="1"/>
          <p:nvPr/>
        </p:nvSpPr>
        <p:spPr>
          <a:xfrm>
            <a:off x="1657497" y="2999392"/>
            <a:ext cx="11187590" cy="3009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400">
                <a:solidFill>
                  <a:srgbClr val="22272B"/>
                </a:solidFill>
              </a:defRPr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การทดสอบการทำแบบสำรวจ (Feedback)</a:t>
            </a:r>
            <a:endParaRPr>
              <a:solidFill>
                <a:schemeClr val="accent5">
                  <a:hueOff val="-82419"/>
                  <a:satOff val="-9513"/>
                  <a:lumOff val="-16343"/>
                </a:schemeClr>
              </a:solidFill>
            </a:endParaRPr>
          </a:p>
          <a:p>
            <a:pPr>
              <a:defRPr sz="3400">
                <a:solidFill>
                  <a:srgbClr val="22272B"/>
                </a:solidFill>
              </a:defRPr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 </a:t>
            </a:r>
            <a:r>
              <a:t> 1. </a:t>
            </a:r>
            <a:r>
              <a:rPr b="0"/>
              <a:t>เปลี่ยนบทบาทเป็นผู้เรียน แล้วคลิกที่แบบสำรวจที่ต้องการทดสอบ</a:t>
            </a:r>
          </a:p>
          <a:p>
            <a:pPr>
              <a:defRPr sz="3400">
                <a:solidFill>
                  <a:srgbClr val="22272B"/>
                </a:solidFill>
              </a:defRPr>
            </a:pPr>
            <a:r>
              <a:t>  2. </a:t>
            </a:r>
            <a:r>
              <a:rPr b="0"/>
              <a:t>คลิกที่ </a:t>
            </a:r>
            <a:r>
              <a:t>Answer the questions</a:t>
            </a:r>
            <a:endParaRPr b="0"/>
          </a:p>
          <a:p>
            <a:pPr>
              <a:defRPr sz="3400">
                <a:solidFill>
                  <a:srgbClr val="22272B"/>
                </a:solidFill>
              </a:defRPr>
            </a:pPr>
            <a:r>
              <a:rPr b="0"/>
              <a:t>  </a:t>
            </a:r>
            <a:r>
              <a:t>3.</a:t>
            </a:r>
            <a:r>
              <a:rPr b="0"/>
              <a:t> จะปรากฏหน้าต่าง ดังรูป ตอบคำถามในแบบสำรวจจนครบแล้วคลิกที่ปุ่ม </a:t>
            </a:r>
            <a:r>
              <a:t>Next page</a:t>
            </a:r>
          </a:p>
          <a:p>
            <a:pPr>
              <a:defRPr sz="3400">
                <a:solidFill>
                  <a:srgbClr val="22272B"/>
                </a:solidFill>
              </a:defRPr>
            </a:pPr>
            <a:r>
              <a:t>  4. </a:t>
            </a:r>
            <a:r>
              <a:rPr b="0"/>
              <a:t>จะปรากฏข้อความบันทึกคำตอบเรียบร้อยแล้ว ดังรูป</a:t>
            </a:r>
          </a:p>
        </p:txBody>
      </p:sp>
      <p:sp>
        <p:nvSpPr>
          <p:cNvPr id="547" name="Line"/>
          <p:cNvSpPr/>
          <p:nvPr/>
        </p:nvSpPr>
        <p:spPr>
          <a:xfrm flipV="1">
            <a:off x="11278150" y="11834978"/>
            <a:ext cx="1800464" cy="1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548" name="Group"/>
          <p:cNvSpPr/>
          <p:nvPr/>
        </p:nvSpPr>
        <p:spPr>
          <a:xfrm>
            <a:off x="10819324" y="11561973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549" name="Line"/>
          <p:cNvSpPr/>
          <p:nvPr/>
        </p:nvSpPr>
        <p:spPr>
          <a:xfrm flipH="1">
            <a:off x="7440351" y="10966798"/>
            <a:ext cx="2041075" cy="500756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550" name="Group"/>
          <p:cNvSpPr/>
          <p:nvPr/>
        </p:nvSpPr>
        <p:spPr>
          <a:xfrm>
            <a:off x="8969884" y="10679916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2</a:t>
            </a:r>
          </a:p>
        </p:txBody>
      </p:sp>
      <p:grpSp>
        <p:nvGrpSpPr>
          <p:cNvPr id="556" name="Group"/>
          <p:cNvGrpSpPr/>
          <p:nvPr/>
        </p:nvGrpSpPr>
        <p:grpSpPr>
          <a:xfrm>
            <a:off x="1608371" y="6748423"/>
            <a:ext cx="9109114" cy="2397954"/>
            <a:chOff x="-126999" y="-88899"/>
            <a:chExt cx="9109112" cy="2397952"/>
          </a:xfrm>
        </p:grpSpPr>
        <p:grpSp>
          <p:nvGrpSpPr>
            <p:cNvPr id="553" name="Image"/>
            <p:cNvGrpSpPr/>
            <p:nvPr/>
          </p:nvGrpSpPr>
          <p:grpSpPr>
            <a:xfrm>
              <a:off x="-127000" y="-88900"/>
              <a:ext cx="9109114" cy="2397953"/>
              <a:chOff x="0" y="0"/>
              <a:chExt cx="9109112" cy="2397952"/>
            </a:xfrm>
          </p:grpSpPr>
          <p:pic>
            <p:nvPicPr>
              <p:cNvPr id="552" name="Image" descr="Image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rcRect l="4420" t="11133" r="4420" b="11133"/>
              <a:stretch>
                <a:fillRect/>
              </a:stretch>
            </p:blipFill>
            <p:spPr>
              <a:xfrm>
                <a:off x="127000" y="88900"/>
                <a:ext cx="8855113" cy="2067753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551" name="Image" descr="Image"/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0" y="0"/>
                <a:ext cx="9109114" cy="2397953"/>
              </a:xfrm>
              <a:prstGeom prst="rect">
                <a:avLst/>
              </a:prstGeom>
              <a:effectLst/>
            </p:spPr>
          </p:pic>
        </p:grpSp>
        <p:sp>
          <p:nvSpPr>
            <p:cNvPr id="554" name="Line"/>
            <p:cNvSpPr/>
            <p:nvPr/>
          </p:nvSpPr>
          <p:spPr>
            <a:xfrm flipH="1">
              <a:off x="3269615" y="968147"/>
              <a:ext cx="3306382" cy="689016"/>
            </a:xfrm>
            <a:prstGeom prst="line">
              <a:avLst/>
            </a:prstGeom>
            <a:noFill/>
            <a:ln w="38100" cap="flat">
              <a:solidFill>
                <a:schemeClr val="accent5">
                  <a:hueOff val="-82419"/>
                  <a:satOff val="-9513"/>
                  <a:lumOff val="-16343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ctr">
                <a:defRPr b="0"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555" name="Group"/>
            <p:cNvSpPr/>
            <p:nvPr/>
          </p:nvSpPr>
          <p:spPr>
            <a:xfrm>
              <a:off x="6064455" y="625720"/>
              <a:ext cx="689537" cy="573765"/>
            </a:xfrm>
            <a:prstGeom prst="rect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 algn="ctr">
                <a:defRPr sz="3200">
                  <a:solidFill>
                    <a:srgbClr val="FFFFFF"/>
                  </a:solidFill>
                </a:defRPr>
              </a:lvl1pPr>
            </a:lstStyle>
            <a:p>
              <a:pPr/>
              <a:r>
                <a:t>1</a:t>
              </a:r>
            </a:p>
          </p:txBody>
        </p:sp>
      </p:grpSp>
      <p:sp>
        <p:nvSpPr>
          <p:cNvPr id="557" name="Line"/>
          <p:cNvSpPr/>
          <p:nvPr/>
        </p:nvSpPr>
        <p:spPr>
          <a:xfrm flipH="1" flipV="1">
            <a:off x="21427300" y="5692592"/>
            <a:ext cx="1223811" cy="432506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558" name="Group"/>
          <p:cNvSpPr/>
          <p:nvPr/>
        </p:nvSpPr>
        <p:spPr>
          <a:xfrm>
            <a:off x="22192283" y="5852092"/>
            <a:ext cx="689536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2" name="Image"/>
          <p:cNvGrpSpPr/>
          <p:nvPr/>
        </p:nvGrpSpPr>
        <p:grpSpPr>
          <a:xfrm>
            <a:off x="1423997" y="5973183"/>
            <a:ext cx="11899901" cy="4038601"/>
            <a:chOff x="0" y="0"/>
            <a:chExt cx="11899900" cy="4038600"/>
          </a:xfrm>
        </p:grpSpPr>
        <p:pic>
          <p:nvPicPr>
            <p:cNvPr id="561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11645900" cy="37084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60" name="Image" descr="Imag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1899900" cy="4038600"/>
            </a:xfrm>
            <a:prstGeom prst="rect">
              <a:avLst/>
            </a:prstGeom>
            <a:effectLst/>
          </p:spPr>
        </p:pic>
      </p:grpSp>
      <p:sp>
        <p:nvSpPr>
          <p:cNvPr id="563" name="การดูคำตอบจากแบบสำรวจ (Feedback)"/>
          <p:cNvSpPr txBox="1"/>
          <p:nvPr>
            <p:ph type="title"/>
          </p:nvPr>
        </p:nvSpPr>
        <p:spPr>
          <a:xfrm>
            <a:off x="3023424" y="90757"/>
            <a:ext cx="21348701" cy="3381284"/>
          </a:xfrm>
          <a:prstGeom prst="rect">
            <a:avLst/>
          </a:prstGeom>
        </p:spPr>
        <p:txBody>
          <a:bodyPr/>
          <a:lstStyle>
            <a:lvl1pPr>
              <a:defRPr sz="8500"/>
            </a:lvl1pPr>
          </a:lstStyle>
          <a:p>
            <a:pPr/>
            <a:r>
              <a:t>การดูคำตอบจากแบบสำรวจ (Feedback)</a:t>
            </a:r>
          </a:p>
        </p:txBody>
      </p:sp>
      <p:sp>
        <p:nvSpPr>
          <p:cNvPr id="5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65" name="Line"/>
          <p:cNvSpPr/>
          <p:nvPr/>
        </p:nvSpPr>
        <p:spPr>
          <a:xfrm flipH="1">
            <a:off x="6043321" y="5919577"/>
            <a:ext cx="1217982" cy="797112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566" name="Group"/>
          <p:cNvSpPr/>
          <p:nvPr/>
        </p:nvSpPr>
        <p:spPr>
          <a:xfrm>
            <a:off x="6749761" y="5632695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567" name="1. แล้วคลิกที่แบบสำรวจที่ต้องการดูคำตอบ…"/>
          <p:cNvSpPr txBox="1"/>
          <p:nvPr/>
        </p:nvSpPr>
        <p:spPr>
          <a:xfrm>
            <a:off x="1520155" y="3174140"/>
            <a:ext cx="11187590" cy="24254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400">
                <a:solidFill>
                  <a:srgbClr val="22272B"/>
                </a:solidFill>
              </a:defRPr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  </a:t>
            </a:r>
            <a:r>
              <a:t>1. </a:t>
            </a:r>
            <a:r>
              <a:rPr b="0"/>
              <a:t>แล้วคลิกที่แบบสำรวจที่ต้องการดูคำตอบ</a:t>
            </a:r>
          </a:p>
          <a:p>
            <a:pPr>
              <a:defRPr sz="3400">
                <a:solidFill>
                  <a:srgbClr val="22272B"/>
                </a:solidFill>
              </a:defRPr>
            </a:pPr>
            <a:r>
              <a:t>  2. </a:t>
            </a:r>
            <a:r>
              <a:rPr b="0"/>
              <a:t>คลิกที่แถบ </a:t>
            </a:r>
            <a:r>
              <a:t>แสดงคำตอบ </a:t>
            </a:r>
            <a:r>
              <a:rPr b="0"/>
              <a:t>จะปรากฏหน้าต่าง ดังรูป</a:t>
            </a:r>
            <a:br>
              <a:rPr b="0"/>
            </a:br>
            <a:r>
              <a:rPr b="0"/>
              <a:t>  </a:t>
            </a:r>
            <a:r>
              <a:t>3.</a:t>
            </a:r>
            <a:r>
              <a:rPr b="0"/>
              <a:t> สามารส่งออกข้อมูลได้หลายรูปแบบ โดยคลิกเลือกรูปแบบที่ Download table data as แล้วคลิกที่ปุ่ม </a:t>
            </a:r>
            <a:r>
              <a:t>ดาน์โหลด</a:t>
            </a:r>
            <a:r>
              <a:rPr b="0"/>
              <a:t> ดังรูป</a:t>
            </a:r>
          </a:p>
        </p:txBody>
      </p:sp>
      <p:grpSp>
        <p:nvGrpSpPr>
          <p:cNvPr id="570" name="Image"/>
          <p:cNvGrpSpPr/>
          <p:nvPr/>
        </p:nvGrpSpPr>
        <p:grpSpPr>
          <a:xfrm>
            <a:off x="10751075" y="8138617"/>
            <a:ext cx="12386172" cy="4157216"/>
            <a:chOff x="0" y="0"/>
            <a:chExt cx="12386171" cy="4157215"/>
          </a:xfrm>
        </p:grpSpPr>
        <p:pic>
          <p:nvPicPr>
            <p:cNvPr id="569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12132172" cy="382701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68" name="Image" descr="Imag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2386172" cy="4157216"/>
            </a:xfrm>
            <a:prstGeom prst="rect">
              <a:avLst/>
            </a:prstGeom>
            <a:effectLst/>
          </p:spPr>
        </p:pic>
      </p:grpSp>
      <p:grpSp>
        <p:nvGrpSpPr>
          <p:cNvPr id="576" name="Group"/>
          <p:cNvGrpSpPr/>
          <p:nvPr/>
        </p:nvGrpSpPr>
        <p:grpSpPr>
          <a:xfrm>
            <a:off x="13463505" y="3264087"/>
            <a:ext cx="9109114" cy="2397953"/>
            <a:chOff x="-126999" y="-88899"/>
            <a:chExt cx="9109112" cy="2397952"/>
          </a:xfrm>
        </p:grpSpPr>
        <p:grpSp>
          <p:nvGrpSpPr>
            <p:cNvPr id="573" name="Image"/>
            <p:cNvGrpSpPr/>
            <p:nvPr/>
          </p:nvGrpSpPr>
          <p:grpSpPr>
            <a:xfrm>
              <a:off x="-127000" y="-88900"/>
              <a:ext cx="9109114" cy="2397953"/>
              <a:chOff x="0" y="0"/>
              <a:chExt cx="9109112" cy="2397952"/>
            </a:xfrm>
          </p:grpSpPr>
          <p:pic>
            <p:nvPicPr>
              <p:cNvPr id="572" name="Image" descr="Image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rcRect l="4420" t="11133" r="4420" b="11133"/>
              <a:stretch>
                <a:fillRect/>
              </a:stretch>
            </p:blipFill>
            <p:spPr>
              <a:xfrm>
                <a:off x="127000" y="88900"/>
                <a:ext cx="8855113" cy="2067753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571" name="Image" descr="Image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0" y="0"/>
                <a:ext cx="9109114" cy="2397953"/>
              </a:xfrm>
              <a:prstGeom prst="rect">
                <a:avLst/>
              </a:prstGeom>
              <a:effectLst/>
            </p:spPr>
          </p:pic>
        </p:grpSp>
        <p:sp>
          <p:nvSpPr>
            <p:cNvPr id="574" name="Line"/>
            <p:cNvSpPr/>
            <p:nvPr/>
          </p:nvSpPr>
          <p:spPr>
            <a:xfrm flipH="1">
              <a:off x="2193161" y="1089169"/>
              <a:ext cx="3306382" cy="689015"/>
            </a:xfrm>
            <a:prstGeom prst="line">
              <a:avLst/>
            </a:prstGeom>
            <a:noFill/>
            <a:ln w="38100" cap="flat">
              <a:solidFill>
                <a:schemeClr val="accent5">
                  <a:hueOff val="-82419"/>
                  <a:satOff val="-9513"/>
                  <a:lumOff val="-16343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ctr">
                <a:defRPr b="0"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575" name="Group"/>
            <p:cNvSpPr/>
            <p:nvPr/>
          </p:nvSpPr>
          <p:spPr>
            <a:xfrm>
              <a:off x="4988001" y="746742"/>
              <a:ext cx="689537" cy="573764"/>
            </a:xfrm>
            <a:prstGeom prst="rect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 algn="ctr">
                <a:defRPr sz="3200">
                  <a:solidFill>
                    <a:srgbClr val="FFFFFF"/>
                  </a:solidFill>
                </a:defRPr>
              </a:lvl1pPr>
            </a:lstStyle>
            <a:p>
              <a:pPr/>
              <a:r>
                <a:t>1</a:t>
              </a:r>
            </a:p>
          </p:txBody>
        </p:sp>
      </p:grpSp>
      <p:sp>
        <p:nvSpPr>
          <p:cNvPr id="577" name="Line"/>
          <p:cNvSpPr/>
          <p:nvPr/>
        </p:nvSpPr>
        <p:spPr>
          <a:xfrm flipH="1">
            <a:off x="17936040" y="9425521"/>
            <a:ext cx="674047" cy="1007344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578" name="Group"/>
          <p:cNvSpPr/>
          <p:nvPr/>
        </p:nvSpPr>
        <p:spPr>
          <a:xfrm>
            <a:off x="18151261" y="9152516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Image"/>
          <p:cNvGrpSpPr/>
          <p:nvPr/>
        </p:nvGrpSpPr>
        <p:grpSpPr>
          <a:xfrm>
            <a:off x="12058307" y="3244299"/>
            <a:ext cx="11356205" cy="8998546"/>
            <a:chOff x="0" y="0"/>
            <a:chExt cx="11356204" cy="8998545"/>
          </a:xfrm>
        </p:grpSpPr>
        <p:pic>
          <p:nvPicPr>
            <p:cNvPr id="581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407" t="2252" r="8073" b="0"/>
            <a:stretch>
              <a:fillRect/>
            </a:stretch>
          </p:blipFill>
          <p:spPr>
            <a:xfrm>
              <a:off x="127000" y="88899"/>
              <a:ext cx="11102205" cy="866834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80" name="Image" descr="Imag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11356206" cy="8998547"/>
            </a:xfrm>
            <a:prstGeom prst="rect">
              <a:avLst/>
            </a:prstGeom>
            <a:effectLst/>
          </p:spPr>
        </p:pic>
      </p:grpSp>
      <p:sp>
        <p:nvSpPr>
          <p:cNvPr id="583" name="การจัดการรูปแบบแบบสำรวจ (Feedback)"/>
          <p:cNvSpPr txBox="1"/>
          <p:nvPr>
            <p:ph type="title"/>
          </p:nvPr>
        </p:nvSpPr>
        <p:spPr>
          <a:xfrm>
            <a:off x="3023424" y="90757"/>
            <a:ext cx="21348701" cy="3381284"/>
          </a:xfrm>
          <a:prstGeom prst="rect">
            <a:avLst/>
          </a:prstGeom>
        </p:spPr>
        <p:txBody>
          <a:bodyPr/>
          <a:lstStyle>
            <a:lvl1pPr>
              <a:defRPr sz="8500"/>
            </a:lvl1pPr>
          </a:lstStyle>
          <a:p>
            <a:pPr/>
            <a:r>
              <a:t>การจัดการรูปแบบแบบสำรวจ (Feedback)</a:t>
            </a:r>
          </a:p>
        </p:txBody>
      </p:sp>
      <p:sp>
        <p:nvSpPr>
          <p:cNvPr id="5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85" name="สามารถใช้รูปแบบที่มีอยู่โดยคลิกเลือกรูปแบบที่เคยบันทึกไว้ก่อนหน้า…"/>
          <p:cNvSpPr txBox="1"/>
          <p:nvPr/>
        </p:nvSpPr>
        <p:spPr>
          <a:xfrm>
            <a:off x="1968279" y="4149776"/>
            <a:ext cx="9372539" cy="24254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400">
                <a:solidFill>
                  <a:srgbClr val="22272B"/>
                </a:solidFill>
              </a:defRPr>
            </a:pPr>
            <a:r>
              <a:t>    </a:t>
            </a:r>
            <a:r>
              <a:rPr b="0"/>
              <a:t>สามารถใช้รูปแบบที่มีอยู่โดยคลิกเลือกรูปแบบที่เคยบันทึกไว้ก่อนหน้า</a:t>
            </a:r>
          </a:p>
          <a:p>
            <a:pPr>
              <a:defRPr sz="3400">
                <a:solidFill>
                  <a:srgbClr val="22272B"/>
                </a:solidFill>
              </a:defRPr>
            </a:pPr>
            <a:r>
              <a:rPr b="0"/>
              <a:t>หรือจะจัดเก็บคำถามที่สร้างไว้แล้วเป็นต้นแบบไว้ก็ได้เช่นกัน โดยตั้งชื่อแบบสำรวจต้นแบบใหม่ที่ต้องการ หรือจะนำเข้าและส่งออกคำถามได้เช่นกัน</a:t>
            </a:r>
            <a:endParaRPr b="0"/>
          </a:p>
        </p:txBody>
      </p:sp>
      <p:sp>
        <p:nvSpPr>
          <p:cNvPr id="586" name="Line"/>
          <p:cNvSpPr/>
          <p:nvPr/>
        </p:nvSpPr>
        <p:spPr>
          <a:xfrm flipH="1">
            <a:off x="16265039" y="10963730"/>
            <a:ext cx="952007" cy="404493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grpSp>
        <p:nvGrpSpPr>
          <p:cNvPr id="589" name="Image"/>
          <p:cNvGrpSpPr/>
          <p:nvPr/>
        </p:nvGrpSpPr>
        <p:grpSpPr>
          <a:xfrm>
            <a:off x="1530276" y="6872191"/>
            <a:ext cx="10248544" cy="4528897"/>
            <a:chOff x="0" y="0"/>
            <a:chExt cx="10248542" cy="4528896"/>
          </a:xfrm>
        </p:grpSpPr>
        <p:pic>
          <p:nvPicPr>
            <p:cNvPr id="588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9994543" cy="419869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87" name="Image" descr="Imag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0248543" cy="452889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การสร้างคำถามรูปแบบต่างๆ  สามารถคลิกที่แถบแก้ไขคำถาม ที่เพิ่มคำถามลงใน กิจกรรม คลิกเลือกจะพบรายการ 9 รายการ ดังนี้…"/>
          <p:cNvSpPr txBox="1"/>
          <p:nvPr/>
        </p:nvSpPr>
        <p:spPr>
          <a:xfrm>
            <a:off x="1328709" y="2823874"/>
            <a:ext cx="9388138" cy="6835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>
                <a:solidFill>
                  <a:srgbClr val="22272B"/>
                </a:solidFill>
              </a:defRPr>
            </a:pPr>
            <a:r>
              <a:t>     </a:t>
            </a:r>
            <a:r>
              <a:rPr b="0"/>
              <a:t>การสร้างคำถามรูปแบบต่างๆ  สามารถคลิกที่แถบแก้ไขคำถาม ที่เพิ่มคำถามลงใน กิจกรรม คลิกเลือกจะพบรายการ 9 รายการ ดังนี้</a:t>
            </a:r>
            <a:endParaRPr b="0"/>
          </a:p>
          <a:p>
            <a:pPr marL="666750" indent="-349250">
              <a:buSzPct val="171000"/>
              <a:buChar char="•"/>
              <a:defRPr>
                <a:solidFill>
                  <a:srgbClr val="22272B"/>
                </a:solidFill>
              </a:defRPr>
            </a:pPr>
            <a:r>
              <a:t>Add a page break</a:t>
            </a:r>
            <a:r>
              <a:rPr b="0"/>
              <a:t> แยกหน้าแบบสำรวจ</a:t>
            </a:r>
            <a:endParaRPr b="0"/>
          </a:p>
          <a:p>
            <a:pPr marL="666750" indent="-349250">
              <a:buSzPct val="171000"/>
              <a:buChar char="•"/>
              <a:defRPr>
                <a:solidFill>
                  <a:srgbClr val="22272B"/>
                </a:solidFill>
              </a:defRPr>
            </a:pPr>
            <a:r>
              <a:t>Captcha</a:t>
            </a:r>
            <a:r>
              <a:rPr b="0"/>
              <a:t> การทดสอบผู้ใช้บริการว่าเป็นมนุษย์จริงๆ ไม่ใช่โปรแกรมอัตโนมัติ </a:t>
            </a:r>
            <a:endParaRPr b="0"/>
          </a:p>
          <a:p>
            <a:pPr marL="666750" indent="-349250">
              <a:buSzPct val="171000"/>
              <a:buChar char="•"/>
              <a:defRPr>
                <a:solidFill>
                  <a:srgbClr val="22272B"/>
                </a:solidFill>
              </a:defRPr>
            </a:pPr>
            <a:r>
              <a:t>Information</a:t>
            </a:r>
            <a:r>
              <a:rPr b="0"/>
              <a:t> เพิ่มส่วนคำอธิบาย</a:t>
            </a:r>
            <a:endParaRPr b="0"/>
          </a:p>
          <a:p>
            <a:pPr marL="666750" indent="-349250">
              <a:buSzPct val="171000"/>
              <a:buChar char="•"/>
              <a:defRPr>
                <a:solidFill>
                  <a:srgbClr val="22272B"/>
                </a:solidFill>
              </a:defRPr>
            </a:pPr>
            <a:r>
              <a:t>Label</a:t>
            </a:r>
            <a:r>
              <a:rPr b="0"/>
              <a:t> เป็นลักษณะชื่อ คำสั่ง หรือป้ายข้อความซึ่งจะไม่ใช้เป็นแบบสอบสำรวจ</a:t>
            </a:r>
            <a:endParaRPr b="0"/>
          </a:p>
          <a:p>
            <a:pPr marL="666750" indent="-349250">
              <a:buSzPct val="171000"/>
              <a:buChar char="•"/>
              <a:defRPr>
                <a:solidFill>
                  <a:srgbClr val="22272B"/>
                </a:solidFill>
              </a:defRPr>
            </a:pPr>
            <a:r>
              <a:t>Multiple choice </a:t>
            </a:r>
            <a:r>
              <a:rPr b="0"/>
              <a:t>แบบสำรวจให้เลือกตอบได้ข้อใดข้อหนึ่ง </a:t>
            </a:r>
            <a:endParaRPr b="0"/>
          </a:p>
          <a:p>
            <a:pPr marL="666750" indent="-349250">
              <a:buSzPct val="171000"/>
              <a:buChar char="•"/>
              <a:defRPr>
                <a:solidFill>
                  <a:srgbClr val="22272B"/>
                </a:solidFill>
              </a:defRPr>
            </a:pPr>
            <a:r>
              <a:t>Multiple choice (rated)</a:t>
            </a:r>
            <a:r>
              <a:rPr b="0"/>
              <a:t> แบบสำรวจให้เลือกตอบได้ข้อใดข้อหนึ่งแบบ Rating scale</a:t>
            </a:r>
            <a:endParaRPr b="0"/>
          </a:p>
          <a:p>
            <a:pPr marL="666750" indent="-349250">
              <a:buSzPct val="171000"/>
              <a:buChar char="•"/>
              <a:defRPr>
                <a:solidFill>
                  <a:srgbClr val="22272B"/>
                </a:solidFill>
              </a:defRPr>
            </a:pPr>
            <a:r>
              <a:t>Numeric answer</a:t>
            </a:r>
            <a:r>
              <a:rPr b="0"/>
              <a:t> แบบสำรวจให้ตอบเป็นตัวเลข </a:t>
            </a:r>
            <a:endParaRPr b="0"/>
          </a:p>
          <a:p>
            <a:pPr marL="666750" indent="-349250">
              <a:buSzPct val="171000"/>
              <a:buChar char="•"/>
              <a:defRPr>
                <a:solidFill>
                  <a:srgbClr val="22272B"/>
                </a:solidFill>
              </a:defRPr>
            </a:pPr>
            <a:r>
              <a:rPr b="0"/>
              <a:t>กล่องข้อความ</a:t>
            </a:r>
            <a:endParaRPr b="0"/>
          </a:p>
          <a:p>
            <a:pPr marL="666750" indent="-349250">
              <a:buSzPct val="171000"/>
              <a:buChar char="•"/>
              <a:defRPr>
                <a:solidFill>
                  <a:srgbClr val="22272B"/>
                </a:solidFill>
              </a:defRPr>
            </a:pPr>
            <a:r>
              <a:rPr b="0"/>
              <a:t>ข้อความ</a:t>
            </a:r>
          </a:p>
        </p:txBody>
      </p:sp>
      <p:sp>
        <p:nvSpPr>
          <p:cNvPr id="366" name="การเพิ่มกิจกรรมแบบสำรวจ (Feedback) (ต่อ)"/>
          <p:cNvSpPr txBox="1"/>
          <p:nvPr>
            <p:ph type="title"/>
          </p:nvPr>
        </p:nvSpPr>
        <p:spPr>
          <a:xfrm>
            <a:off x="3023424" y="90757"/>
            <a:ext cx="21348701" cy="3381284"/>
          </a:xfrm>
          <a:prstGeom prst="rect">
            <a:avLst/>
          </a:prstGeom>
        </p:spPr>
        <p:txBody>
          <a:bodyPr/>
          <a:lstStyle>
            <a:lvl1pPr>
              <a:defRPr sz="8500"/>
            </a:lvl1pPr>
          </a:lstStyle>
          <a:p>
            <a:pPr/>
            <a:r>
              <a:t>การเพิ่มกิจกรรมแบบสำรวจ (Feedback) (ต่อ)</a:t>
            </a:r>
          </a:p>
        </p:txBody>
      </p:sp>
      <p:sp>
        <p:nvSpPr>
          <p:cNvPr id="367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68" name="Line"/>
          <p:cNvSpPr/>
          <p:nvPr/>
        </p:nvSpPr>
        <p:spPr>
          <a:xfrm flipH="1">
            <a:off x="15207477" y="5422514"/>
            <a:ext cx="879048" cy="557305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69" name="Group"/>
          <p:cNvSpPr/>
          <p:nvPr/>
        </p:nvSpPr>
        <p:spPr>
          <a:xfrm>
            <a:off x="15627699" y="5149510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370" name="Line"/>
          <p:cNvSpPr/>
          <p:nvPr/>
        </p:nvSpPr>
        <p:spPr>
          <a:xfrm flipH="1">
            <a:off x="22141485" y="5831081"/>
            <a:ext cx="834960" cy="834960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71" name="Group"/>
          <p:cNvSpPr/>
          <p:nvPr/>
        </p:nvSpPr>
        <p:spPr>
          <a:xfrm>
            <a:off x="22517618" y="5558077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372" name="Line"/>
          <p:cNvSpPr/>
          <p:nvPr/>
        </p:nvSpPr>
        <p:spPr>
          <a:xfrm flipV="1">
            <a:off x="9467983" y="11105305"/>
            <a:ext cx="1800464" cy="1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73" name="Group"/>
          <p:cNvSpPr/>
          <p:nvPr/>
        </p:nvSpPr>
        <p:spPr>
          <a:xfrm>
            <a:off x="9009158" y="10832301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374" name="การสร้างแบบสำรวจรูปแบบ Multiple choice…"/>
          <p:cNvSpPr txBox="1"/>
          <p:nvPr/>
        </p:nvSpPr>
        <p:spPr>
          <a:xfrm>
            <a:off x="2757351" y="9677669"/>
            <a:ext cx="6530853" cy="2883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rgbClr val="22272B"/>
                </a:solidFill>
              </a:defRPr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การสร้างแบบสำรวจรูปแบบ Multiple choice</a:t>
            </a:r>
            <a:r>
              <a:t> </a:t>
            </a:r>
          </a:p>
          <a:p>
            <a:pPr>
              <a:defRPr>
                <a:solidFill>
                  <a:srgbClr val="22272B"/>
                </a:solidFill>
              </a:defRPr>
            </a:pPr>
            <a:r>
              <a:t>  1. </a:t>
            </a:r>
            <a:r>
              <a:rPr b="0"/>
              <a:t>คลิกเลือกแบบสำรวจที่ต้องการสร้างคำถาม</a:t>
            </a:r>
          </a:p>
          <a:p>
            <a:pPr>
              <a:defRPr>
                <a:solidFill>
                  <a:srgbClr val="22272B"/>
                </a:solidFill>
              </a:defRPr>
            </a:pPr>
            <a:r>
              <a:t>  2. </a:t>
            </a:r>
            <a:r>
              <a:rPr b="0"/>
              <a:t>ที่แถบแก้ไขคำถาม คลิกเลือก </a:t>
            </a:r>
            <a:r>
              <a:t>Multiple choice</a:t>
            </a:r>
          </a:p>
          <a:p>
            <a:pPr>
              <a:defRPr>
                <a:solidFill>
                  <a:srgbClr val="22272B"/>
                </a:solidFill>
              </a:defRPr>
            </a:pPr>
            <a:r>
              <a:t>  3. </a:t>
            </a:r>
            <a:r>
              <a:rPr b="0"/>
              <a:t>กำหนดรายละเอียด </a:t>
            </a:r>
            <a:endParaRPr b="0"/>
          </a:p>
          <a:p>
            <a:pPr>
              <a:defRPr>
                <a:solidFill>
                  <a:srgbClr val="22272B"/>
                </a:solidFill>
              </a:defRPr>
            </a:pPr>
            <a:r>
              <a:rPr b="0"/>
              <a:t>  </a:t>
            </a:r>
            <a:r>
              <a:t>4.</a:t>
            </a:r>
            <a:r>
              <a:rPr b="0"/>
              <a:t> จะปรากฏหน้าต่าง ดังรูป </a:t>
            </a:r>
          </a:p>
        </p:txBody>
      </p:sp>
      <p:grpSp>
        <p:nvGrpSpPr>
          <p:cNvPr id="379" name="Group"/>
          <p:cNvGrpSpPr/>
          <p:nvPr/>
        </p:nvGrpSpPr>
        <p:grpSpPr>
          <a:xfrm>
            <a:off x="17133157" y="2953854"/>
            <a:ext cx="6530853" cy="9484692"/>
            <a:chOff x="-127000" y="-88900"/>
            <a:chExt cx="6530851" cy="9484691"/>
          </a:xfrm>
        </p:grpSpPr>
        <p:grpSp>
          <p:nvGrpSpPr>
            <p:cNvPr id="377" name="Image"/>
            <p:cNvGrpSpPr/>
            <p:nvPr/>
          </p:nvGrpSpPr>
          <p:grpSpPr>
            <a:xfrm>
              <a:off x="-127000" y="-88900"/>
              <a:ext cx="6530852" cy="9484692"/>
              <a:chOff x="0" y="0"/>
              <a:chExt cx="6530851" cy="9484691"/>
            </a:xfrm>
          </p:grpSpPr>
          <p:pic>
            <p:nvPicPr>
              <p:cNvPr id="376" name="Image" descr="Image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27000" y="88900"/>
                <a:ext cx="6276852" cy="9154492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375" name="Image" descr="Image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6530852" cy="9484692"/>
              </a:xfrm>
              <a:prstGeom prst="rect">
                <a:avLst/>
              </a:prstGeom>
              <a:effectLst/>
            </p:spPr>
          </p:pic>
        </p:grpSp>
        <p:pic>
          <p:nvPicPr>
            <p:cNvPr id="378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69825" y="198012"/>
              <a:ext cx="1551170" cy="4772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84" name="Group"/>
          <p:cNvGrpSpPr/>
          <p:nvPr/>
        </p:nvGrpSpPr>
        <p:grpSpPr>
          <a:xfrm>
            <a:off x="11386818" y="2976669"/>
            <a:ext cx="5076368" cy="4780424"/>
            <a:chOff x="-127000" y="-88900"/>
            <a:chExt cx="5076366" cy="4780422"/>
          </a:xfrm>
        </p:grpSpPr>
        <p:grpSp>
          <p:nvGrpSpPr>
            <p:cNvPr id="382" name="Image"/>
            <p:cNvGrpSpPr/>
            <p:nvPr/>
          </p:nvGrpSpPr>
          <p:grpSpPr>
            <a:xfrm>
              <a:off x="-127000" y="-88900"/>
              <a:ext cx="5076367" cy="4780423"/>
              <a:chOff x="0" y="0"/>
              <a:chExt cx="5076366" cy="4780422"/>
            </a:xfrm>
          </p:grpSpPr>
          <p:pic>
            <p:nvPicPr>
              <p:cNvPr id="381" name="Image" descr="Image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127000" y="88900"/>
                <a:ext cx="4822367" cy="4450223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380" name="Image" descr="Image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0"/>
                <a:ext cx="5076367" cy="4780423"/>
              </a:xfrm>
              <a:prstGeom prst="rect">
                <a:avLst/>
              </a:prstGeom>
              <a:effectLst/>
            </p:spPr>
          </p:pic>
        </p:grpSp>
        <p:pic>
          <p:nvPicPr>
            <p:cNvPr id="383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7981" y="360688"/>
              <a:ext cx="1300402" cy="4001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89" name="Group"/>
          <p:cNvGrpSpPr/>
          <p:nvPr/>
        </p:nvGrpSpPr>
        <p:grpSpPr>
          <a:xfrm>
            <a:off x="10368665" y="8418989"/>
            <a:ext cx="6094521" cy="4052466"/>
            <a:chOff x="-126999" y="-87037"/>
            <a:chExt cx="6094519" cy="4052465"/>
          </a:xfrm>
        </p:grpSpPr>
        <p:grpSp>
          <p:nvGrpSpPr>
            <p:cNvPr id="387" name="Image"/>
            <p:cNvGrpSpPr/>
            <p:nvPr/>
          </p:nvGrpSpPr>
          <p:grpSpPr>
            <a:xfrm>
              <a:off x="-127000" y="-87038"/>
              <a:ext cx="6094520" cy="4052466"/>
              <a:chOff x="0" y="0"/>
              <a:chExt cx="6094519" cy="4052465"/>
            </a:xfrm>
          </p:grpSpPr>
          <p:pic>
            <p:nvPicPr>
              <p:cNvPr id="386" name="Image" descr="Image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rcRect l="3771" t="5200" r="17846" b="46808"/>
              <a:stretch>
                <a:fillRect/>
              </a:stretch>
            </p:blipFill>
            <p:spPr>
              <a:xfrm>
                <a:off x="127000" y="88900"/>
                <a:ext cx="5840520" cy="3722266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385" name="Image" descr="Image"/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0" y="0"/>
                <a:ext cx="6094520" cy="4052466"/>
              </a:xfrm>
              <a:prstGeom prst="rect">
                <a:avLst/>
              </a:prstGeom>
              <a:effectLst/>
            </p:spPr>
          </p:pic>
        </p:grpSp>
        <p:pic>
          <p:nvPicPr>
            <p:cNvPr id="388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7778" y="0"/>
              <a:ext cx="1864733" cy="5737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การสร้างแบบสำรวจรูปแบบ Multiple choice (rated)…"/>
          <p:cNvSpPr txBox="1"/>
          <p:nvPr/>
        </p:nvSpPr>
        <p:spPr>
          <a:xfrm>
            <a:off x="1306480" y="3308164"/>
            <a:ext cx="8180908" cy="35938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400">
                <a:solidFill>
                  <a:srgbClr val="22272B"/>
                </a:solidFill>
              </a:defRPr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การสร้างแบบสำรวจรูปแบบ Multiple choice (rated)</a:t>
            </a:r>
            <a:endParaRPr>
              <a:solidFill>
                <a:schemeClr val="accent5">
                  <a:hueOff val="-82419"/>
                  <a:satOff val="-9513"/>
                  <a:lumOff val="-16343"/>
                </a:schemeClr>
              </a:solidFill>
            </a:endParaRPr>
          </a:p>
          <a:p>
            <a:pPr>
              <a:defRPr sz="3400">
                <a:solidFill>
                  <a:srgbClr val="22272B"/>
                </a:solidFill>
              </a:defRPr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   </a:t>
            </a:r>
            <a:r>
              <a:rPr b="0"/>
              <a:t>ซึ่งเป็นแบบสำรวจให้เลือกตอบได้ข้อใดข้อหนึ่งแบบ Rating scale มีขั้นตอนดังนี้</a:t>
            </a:r>
          </a:p>
          <a:p>
            <a:pPr>
              <a:defRPr sz="3400">
                <a:solidFill>
                  <a:srgbClr val="22272B"/>
                </a:solidFill>
              </a:defRPr>
            </a:pPr>
            <a:r>
              <a:t>  1. </a:t>
            </a:r>
            <a:r>
              <a:rPr b="0"/>
              <a:t>ที่แถบแก้ไขคำถาม คลิกเลือก </a:t>
            </a:r>
            <a:r>
              <a:t>Multiple choice (rated)</a:t>
            </a:r>
          </a:p>
          <a:p>
            <a:pPr>
              <a:defRPr sz="3400">
                <a:solidFill>
                  <a:srgbClr val="22272B"/>
                </a:solidFill>
              </a:defRPr>
            </a:pPr>
            <a:r>
              <a:t>  2. </a:t>
            </a:r>
            <a:r>
              <a:rPr b="0"/>
              <a:t>กำหนดรายละเอียด </a:t>
            </a:r>
            <a:endParaRPr b="0"/>
          </a:p>
          <a:p>
            <a:pPr>
              <a:defRPr sz="3400">
                <a:solidFill>
                  <a:srgbClr val="22272B"/>
                </a:solidFill>
              </a:defRPr>
            </a:pPr>
            <a:r>
              <a:rPr b="0"/>
              <a:t>  </a:t>
            </a:r>
            <a:r>
              <a:t>3.</a:t>
            </a:r>
            <a:r>
              <a:rPr b="0"/>
              <a:t> จะปรากฏหน้าต่าง ดังรูป </a:t>
            </a:r>
          </a:p>
        </p:txBody>
      </p:sp>
      <p:grpSp>
        <p:nvGrpSpPr>
          <p:cNvPr id="394" name="Image"/>
          <p:cNvGrpSpPr/>
          <p:nvPr/>
        </p:nvGrpSpPr>
        <p:grpSpPr>
          <a:xfrm>
            <a:off x="17632382" y="2458851"/>
            <a:ext cx="5768970" cy="10495044"/>
            <a:chOff x="0" y="0"/>
            <a:chExt cx="5768968" cy="10495043"/>
          </a:xfrm>
        </p:grpSpPr>
        <p:pic>
          <p:nvPicPr>
            <p:cNvPr id="393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5514969" cy="1016484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92" name="Image" descr="Imag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768969" cy="10495044"/>
            </a:xfrm>
            <a:prstGeom prst="rect">
              <a:avLst/>
            </a:prstGeom>
            <a:effectLst/>
          </p:spPr>
        </p:pic>
      </p:grpSp>
      <p:grpSp>
        <p:nvGrpSpPr>
          <p:cNvPr id="397" name="Image"/>
          <p:cNvGrpSpPr/>
          <p:nvPr/>
        </p:nvGrpSpPr>
        <p:grpSpPr>
          <a:xfrm>
            <a:off x="1283931" y="9685049"/>
            <a:ext cx="15701603" cy="2087166"/>
            <a:chOff x="0" y="0"/>
            <a:chExt cx="15701602" cy="2087165"/>
          </a:xfrm>
        </p:grpSpPr>
        <p:pic>
          <p:nvPicPr>
            <p:cNvPr id="396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15447603" cy="175696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95" name="Image" descr="Imag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5701603" cy="2087166"/>
            </a:xfrm>
            <a:prstGeom prst="rect">
              <a:avLst/>
            </a:prstGeom>
            <a:effectLst/>
          </p:spPr>
        </p:pic>
      </p:grpSp>
      <p:grpSp>
        <p:nvGrpSpPr>
          <p:cNvPr id="400" name="Image"/>
          <p:cNvGrpSpPr/>
          <p:nvPr/>
        </p:nvGrpSpPr>
        <p:grpSpPr>
          <a:xfrm>
            <a:off x="10343025" y="3790535"/>
            <a:ext cx="6573656" cy="5105401"/>
            <a:chOff x="0" y="0"/>
            <a:chExt cx="6573654" cy="5105400"/>
          </a:xfrm>
        </p:grpSpPr>
        <p:pic>
          <p:nvPicPr>
            <p:cNvPr id="399" name="Image" descr="Image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0" y="88900"/>
              <a:ext cx="6319655" cy="47752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98" name="Image" descr="Imag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1" y="0"/>
              <a:ext cx="6573656" cy="5105400"/>
            </a:xfrm>
            <a:prstGeom prst="rect">
              <a:avLst/>
            </a:prstGeom>
            <a:effectLst/>
          </p:spPr>
        </p:pic>
      </p:grpSp>
      <p:sp>
        <p:nvSpPr>
          <p:cNvPr id="401" name="การเพิ่มกิจกรรมแบบสำรวจ (Feedback) (ต่อ)"/>
          <p:cNvSpPr txBox="1"/>
          <p:nvPr>
            <p:ph type="title"/>
          </p:nvPr>
        </p:nvSpPr>
        <p:spPr>
          <a:xfrm>
            <a:off x="3023424" y="90757"/>
            <a:ext cx="21348701" cy="3381284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8500"/>
            </a:lvl1pPr>
          </a:lstStyle>
          <a:p>
            <a:pPr/>
            <a:r>
              <a:t>การเพิ่มกิจกรรมแบบสำรวจ (Feedback) (ต่อ)</a:t>
            </a:r>
          </a:p>
        </p:txBody>
      </p:sp>
      <p:sp>
        <p:nvSpPr>
          <p:cNvPr id="402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03" name="Line"/>
          <p:cNvSpPr/>
          <p:nvPr/>
        </p:nvSpPr>
        <p:spPr>
          <a:xfrm flipV="1">
            <a:off x="10989058" y="7386882"/>
            <a:ext cx="1800464" cy="1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04" name="Group"/>
          <p:cNvSpPr/>
          <p:nvPr/>
        </p:nvSpPr>
        <p:spPr>
          <a:xfrm>
            <a:off x="10530232" y="7113878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405" name="Line"/>
          <p:cNvSpPr/>
          <p:nvPr/>
        </p:nvSpPr>
        <p:spPr>
          <a:xfrm>
            <a:off x="5447330" y="8777982"/>
            <a:ext cx="1022214" cy="1322764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06" name="Group"/>
          <p:cNvSpPr/>
          <p:nvPr/>
        </p:nvSpPr>
        <p:spPr>
          <a:xfrm>
            <a:off x="5211359" y="8491100"/>
            <a:ext cx="689536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407" name="Line"/>
          <p:cNvSpPr/>
          <p:nvPr/>
        </p:nvSpPr>
        <p:spPr>
          <a:xfrm flipH="1">
            <a:off x="21903478" y="7288843"/>
            <a:ext cx="848531" cy="848531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08" name="Group"/>
          <p:cNvSpPr/>
          <p:nvPr/>
        </p:nvSpPr>
        <p:spPr>
          <a:xfrm>
            <a:off x="22404611" y="7100000"/>
            <a:ext cx="689536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" name="Group"/>
          <p:cNvGrpSpPr/>
          <p:nvPr/>
        </p:nvGrpSpPr>
        <p:grpSpPr>
          <a:xfrm>
            <a:off x="13809298" y="3067953"/>
            <a:ext cx="9663436" cy="7580094"/>
            <a:chOff x="-127000" y="-88900"/>
            <a:chExt cx="9663434" cy="7580092"/>
          </a:xfrm>
        </p:grpSpPr>
        <p:grpSp>
          <p:nvGrpSpPr>
            <p:cNvPr id="412" name="Image"/>
            <p:cNvGrpSpPr/>
            <p:nvPr/>
          </p:nvGrpSpPr>
          <p:grpSpPr>
            <a:xfrm>
              <a:off x="-127000" y="-88900"/>
              <a:ext cx="9663435" cy="7580093"/>
              <a:chOff x="0" y="0"/>
              <a:chExt cx="9663434" cy="7580092"/>
            </a:xfrm>
          </p:grpSpPr>
          <p:pic>
            <p:nvPicPr>
              <p:cNvPr id="411" name="Image" descr="Image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27000" y="88900"/>
                <a:ext cx="9409435" cy="7249893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410" name="Image" descr="Image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9663435" cy="7580093"/>
              </a:xfrm>
              <a:prstGeom prst="rect">
                <a:avLst/>
              </a:prstGeom>
              <a:effectLst/>
            </p:spPr>
          </p:pic>
        </p:grpSp>
        <p:pic>
          <p:nvPicPr>
            <p:cNvPr id="413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0891" y="90263"/>
              <a:ext cx="1666889" cy="5399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15" name="การเพิ่มกิจกรรมแบบสำรวจ (Feedback) (ต่อ)"/>
          <p:cNvSpPr txBox="1"/>
          <p:nvPr>
            <p:ph type="title"/>
          </p:nvPr>
        </p:nvSpPr>
        <p:spPr>
          <a:xfrm>
            <a:off x="3023424" y="90757"/>
            <a:ext cx="21348701" cy="3381284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8500"/>
            </a:lvl1pPr>
          </a:lstStyle>
          <a:p>
            <a:pPr/>
            <a:r>
              <a:t>การเพิ่มกิจกรรมแบบสำรวจ (Feedback) (ต่อ)</a:t>
            </a:r>
          </a:p>
        </p:txBody>
      </p:sp>
      <p:sp>
        <p:nvSpPr>
          <p:cNvPr id="416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17" name="การสร้างแบบสำรวจรูปแบบ Label…"/>
          <p:cNvSpPr txBox="1"/>
          <p:nvPr/>
        </p:nvSpPr>
        <p:spPr>
          <a:xfrm>
            <a:off x="1659333" y="3260943"/>
            <a:ext cx="8180908" cy="24254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400">
                <a:solidFill>
                  <a:srgbClr val="22272B"/>
                </a:solidFill>
              </a:defRPr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การสร้างแบบสำรวจรูปแบบ Label</a:t>
            </a:r>
            <a:endParaRPr>
              <a:solidFill>
                <a:schemeClr val="accent5">
                  <a:hueOff val="-82419"/>
                  <a:satOff val="-9513"/>
                  <a:lumOff val="-16343"/>
                </a:schemeClr>
              </a:solidFill>
            </a:endParaRPr>
          </a:p>
          <a:p>
            <a:pPr>
              <a:defRPr sz="3400">
                <a:solidFill>
                  <a:srgbClr val="22272B"/>
                </a:solidFill>
              </a:defRPr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  </a:t>
            </a:r>
            <a:r>
              <a:t>1. </a:t>
            </a:r>
            <a:r>
              <a:rPr b="0"/>
              <a:t>ที่แถบแก้ไขคำถาม คลิกเลือก </a:t>
            </a:r>
            <a:r>
              <a:t>Label</a:t>
            </a:r>
          </a:p>
          <a:p>
            <a:pPr>
              <a:defRPr sz="3400">
                <a:solidFill>
                  <a:srgbClr val="22272B"/>
                </a:solidFill>
              </a:defRPr>
            </a:pPr>
            <a:r>
              <a:t>  2. </a:t>
            </a:r>
            <a:r>
              <a:rPr b="0"/>
              <a:t>กำหนดรายละเอียด </a:t>
            </a:r>
            <a:endParaRPr b="0"/>
          </a:p>
          <a:p>
            <a:pPr>
              <a:defRPr sz="3400">
                <a:solidFill>
                  <a:srgbClr val="22272B"/>
                </a:solidFill>
              </a:defRPr>
            </a:pPr>
            <a:r>
              <a:rPr b="0"/>
              <a:t>  </a:t>
            </a:r>
            <a:r>
              <a:t>3.</a:t>
            </a:r>
            <a:r>
              <a:rPr b="0"/>
              <a:t> จะปรากฏหน้าต่าง ดังรูป </a:t>
            </a:r>
          </a:p>
        </p:txBody>
      </p:sp>
      <p:grpSp>
        <p:nvGrpSpPr>
          <p:cNvPr id="420" name="Image"/>
          <p:cNvGrpSpPr/>
          <p:nvPr/>
        </p:nvGrpSpPr>
        <p:grpSpPr>
          <a:xfrm>
            <a:off x="5400474" y="10761446"/>
            <a:ext cx="12235510" cy="1769539"/>
            <a:chOff x="0" y="0"/>
            <a:chExt cx="12235509" cy="1769537"/>
          </a:xfrm>
        </p:grpSpPr>
        <p:pic>
          <p:nvPicPr>
            <p:cNvPr id="419" name="Image" descr="Image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000" y="88900"/>
              <a:ext cx="11981510" cy="143933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18" name="Image" descr="Imag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-1"/>
              <a:ext cx="12235510" cy="1769539"/>
            </a:xfrm>
            <a:prstGeom prst="rect">
              <a:avLst/>
            </a:prstGeom>
            <a:effectLst/>
          </p:spPr>
        </p:pic>
      </p:grpSp>
      <p:grpSp>
        <p:nvGrpSpPr>
          <p:cNvPr id="423" name="Image"/>
          <p:cNvGrpSpPr/>
          <p:nvPr/>
        </p:nvGrpSpPr>
        <p:grpSpPr>
          <a:xfrm>
            <a:off x="6521856" y="5153795"/>
            <a:ext cx="6475559" cy="4938763"/>
            <a:chOff x="0" y="0"/>
            <a:chExt cx="6475558" cy="4938762"/>
          </a:xfrm>
        </p:grpSpPr>
        <p:pic>
          <p:nvPicPr>
            <p:cNvPr id="422" name="Image" descr="Image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27000" y="88900"/>
              <a:ext cx="6221559" cy="460856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21" name="Image" descr="Imag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6475559" cy="4938763"/>
            </a:xfrm>
            <a:prstGeom prst="rect">
              <a:avLst/>
            </a:prstGeom>
            <a:effectLst/>
          </p:spPr>
        </p:pic>
      </p:grpSp>
      <p:sp>
        <p:nvSpPr>
          <p:cNvPr id="424" name="Group"/>
          <p:cNvSpPr/>
          <p:nvPr/>
        </p:nvSpPr>
        <p:spPr>
          <a:xfrm>
            <a:off x="6238964" y="7749136"/>
            <a:ext cx="689536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425" name="Line"/>
          <p:cNvSpPr/>
          <p:nvPr/>
        </p:nvSpPr>
        <p:spPr>
          <a:xfrm>
            <a:off x="6750505" y="8091562"/>
            <a:ext cx="1980444" cy="1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26" name="Line"/>
          <p:cNvSpPr/>
          <p:nvPr/>
        </p:nvSpPr>
        <p:spPr>
          <a:xfrm flipV="1">
            <a:off x="14987406" y="6858000"/>
            <a:ext cx="1800464" cy="1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27" name="Group"/>
          <p:cNvSpPr/>
          <p:nvPr/>
        </p:nvSpPr>
        <p:spPr>
          <a:xfrm>
            <a:off x="14475865" y="6571118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428" name="Line"/>
          <p:cNvSpPr/>
          <p:nvPr/>
        </p:nvSpPr>
        <p:spPr>
          <a:xfrm flipV="1">
            <a:off x="4209247" y="11326877"/>
            <a:ext cx="1800464" cy="1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29" name="Group"/>
          <p:cNvSpPr/>
          <p:nvPr/>
        </p:nvSpPr>
        <p:spPr>
          <a:xfrm>
            <a:off x="3750421" y="11053873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" name="Group"/>
          <p:cNvGrpSpPr/>
          <p:nvPr/>
        </p:nvGrpSpPr>
        <p:grpSpPr>
          <a:xfrm>
            <a:off x="13162153" y="3438255"/>
            <a:ext cx="10591696" cy="8990836"/>
            <a:chOff x="-127000" y="-88900"/>
            <a:chExt cx="10591695" cy="8990835"/>
          </a:xfrm>
        </p:grpSpPr>
        <p:grpSp>
          <p:nvGrpSpPr>
            <p:cNvPr id="433" name="Image"/>
            <p:cNvGrpSpPr/>
            <p:nvPr/>
          </p:nvGrpSpPr>
          <p:grpSpPr>
            <a:xfrm>
              <a:off x="-127000" y="-88900"/>
              <a:ext cx="10591696" cy="8990836"/>
              <a:chOff x="0" y="0"/>
              <a:chExt cx="10591695" cy="8990835"/>
            </a:xfrm>
          </p:grpSpPr>
          <p:pic>
            <p:nvPicPr>
              <p:cNvPr id="432" name="Image" descr="Image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27000" y="88900"/>
                <a:ext cx="10337696" cy="8660636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431" name="Image" descr="Image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10591696" cy="8990836"/>
              </a:xfrm>
              <a:prstGeom prst="rect">
                <a:avLst/>
              </a:prstGeom>
              <a:effectLst/>
            </p:spPr>
          </p:pic>
        </p:grpSp>
        <p:pic>
          <p:nvPicPr>
            <p:cNvPr id="434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63940" y="332948"/>
              <a:ext cx="2750347" cy="8954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36" name="การเพิ่มกิจกรรมแบบสำรวจ (Feedback) (ต่อ)"/>
          <p:cNvSpPr txBox="1"/>
          <p:nvPr>
            <p:ph type="title"/>
          </p:nvPr>
        </p:nvSpPr>
        <p:spPr>
          <a:xfrm>
            <a:off x="3023424" y="90757"/>
            <a:ext cx="21348701" cy="3381284"/>
          </a:xfrm>
          <a:prstGeom prst="rect">
            <a:avLst/>
          </a:prstGeom>
        </p:spPr>
        <p:txBody>
          <a:bodyPr/>
          <a:lstStyle>
            <a:lvl1pPr>
              <a:defRPr sz="8500"/>
            </a:lvl1pPr>
          </a:lstStyle>
          <a:p>
            <a:pPr/>
            <a:r>
              <a:t>การเพิ่มกิจกรรมแบบสำรวจ (Feedback) (ต่อ)</a:t>
            </a:r>
          </a:p>
        </p:txBody>
      </p:sp>
      <p:sp>
        <p:nvSpPr>
          <p:cNvPr id="437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38" name="การสร้างแบบสำรวจรูปแบบ Information…"/>
          <p:cNvSpPr txBox="1"/>
          <p:nvPr/>
        </p:nvSpPr>
        <p:spPr>
          <a:xfrm>
            <a:off x="1789331" y="3420709"/>
            <a:ext cx="8180908" cy="24254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400">
                <a:solidFill>
                  <a:srgbClr val="22272B"/>
                </a:solidFill>
              </a:defRPr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การสร้างแบบสำรวจรูปแบบ Information</a:t>
            </a:r>
            <a:endParaRPr>
              <a:solidFill>
                <a:schemeClr val="accent5">
                  <a:hueOff val="-82419"/>
                  <a:satOff val="-9513"/>
                  <a:lumOff val="-16343"/>
                </a:schemeClr>
              </a:solidFill>
            </a:endParaRPr>
          </a:p>
          <a:p>
            <a:pPr>
              <a:defRPr sz="3400">
                <a:solidFill>
                  <a:srgbClr val="22272B"/>
                </a:solidFill>
              </a:defRPr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 </a:t>
            </a:r>
            <a:r>
              <a:t> 1. </a:t>
            </a:r>
            <a:r>
              <a:rPr b="0"/>
              <a:t>ที่แถบแก้ไขคำถาม คลิกเลือก </a:t>
            </a:r>
            <a:r>
              <a:t>Information</a:t>
            </a:r>
          </a:p>
          <a:p>
            <a:pPr>
              <a:defRPr sz="3400">
                <a:solidFill>
                  <a:srgbClr val="22272B"/>
                </a:solidFill>
              </a:defRPr>
            </a:pPr>
            <a:r>
              <a:t>  2. </a:t>
            </a:r>
            <a:r>
              <a:rPr b="0"/>
              <a:t>กำหนดรายละเอียด </a:t>
            </a:r>
            <a:endParaRPr b="0"/>
          </a:p>
          <a:p>
            <a:pPr>
              <a:defRPr sz="3400">
                <a:solidFill>
                  <a:srgbClr val="22272B"/>
                </a:solidFill>
              </a:defRPr>
            </a:pPr>
            <a:r>
              <a:rPr b="0"/>
              <a:t>  </a:t>
            </a:r>
            <a:r>
              <a:t>3.</a:t>
            </a:r>
            <a:r>
              <a:rPr b="0"/>
              <a:t> จะปรากฏหน้าต่าง ดังรูป </a:t>
            </a:r>
          </a:p>
        </p:txBody>
      </p:sp>
      <p:grpSp>
        <p:nvGrpSpPr>
          <p:cNvPr id="441" name="Image"/>
          <p:cNvGrpSpPr/>
          <p:nvPr/>
        </p:nvGrpSpPr>
        <p:grpSpPr>
          <a:xfrm>
            <a:off x="7473897" y="4882525"/>
            <a:ext cx="4820932" cy="1800062"/>
            <a:chOff x="0" y="0"/>
            <a:chExt cx="4820930" cy="1800060"/>
          </a:xfrm>
        </p:grpSpPr>
        <p:pic>
          <p:nvPicPr>
            <p:cNvPr id="440" name="Image" descr="Image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10130" t="19327" r="5299" b="9450"/>
            <a:stretch>
              <a:fillRect/>
            </a:stretch>
          </p:blipFill>
          <p:spPr>
            <a:xfrm>
              <a:off x="127000" y="88900"/>
              <a:ext cx="4566931" cy="146986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39" name="Image" descr="Imag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-1"/>
              <a:ext cx="4820932" cy="1800062"/>
            </a:xfrm>
            <a:prstGeom prst="rect">
              <a:avLst/>
            </a:prstGeom>
            <a:effectLst/>
          </p:spPr>
        </p:pic>
      </p:grpSp>
      <p:grpSp>
        <p:nvGrpSpPr>
          <p:cNvPr id="444" name="Image"/>
          <p:cNvGrpSpPr/>
          <p:nvPr/>
        </p:nvGrpSpPr>
        <p:grpSpPr>
          <a:xfrm>
            <a:off x="1470487" y="6935305"/>
            <a:ext cx="7026997" cy="5464299"/>
            <a:chOff x="0" y="0"/>
            <a:chExt cx="7026995" cy="5464298"/>
          </a:xfrm>
        </p:grpSpPr>
        <p:pic>
          <p:nvPicPr>
            <p:cNvPr id="443" name="Image" descr="Image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27000" y="88900"/>
              <a:ext cx="6772996" cy="513409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42" name="Image" descr="Imag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7026996" cy="5464299"/>
            </a:xfrm>
            <a:prstGeom prst="rect">
              <a:avLst/>
            </a:prstGeom>
            <a:effectLst/>
          </p:spPr>
        </p:pic>
      </p:grpSp>
      <p:sp>
        <p:nvSpPr>
          <p:cNvPr id="445" name="Line"/>
          <p:cNvSpPr/>
          <p:nvPr/>
        </p:nvSpPr>
        <p:spPr>
          <a:xfrm flipH="1" flipV="1">
            <a:off x="10587823" y="6485784"/>
            <a:ext cx="662971" cy="1434013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46" name="Group"/>
          <p:cNvSpPr/>
          <p:nvPr/>
        </p:nvSpPr>
        <p:spPr>
          <a:xfrm>
            <a:off x="10791967" y="7646791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447" name="Line"/>
          <p:cNvSpPr/>
          <p:nvPr/>
        </p:nvSpPr>
        <p:spPr>
          <a:xfrm flipH="1">
            <a:off x="20358728" y="6606035"/>
            <a:ext cx="1214660" cy="1214660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48" name="Group"/>
          <p:cNvSpPr/>
          <p:nvPr/>
        </p:nvSpPr>
        <p:spPr>
          <a:xfrm>
            <a:off x="21061846" y="6319153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449" name="Line"/>
          <p:cNvSpPr/>
          <p:nvPr/>
        </p:nvSpPr>
        <p:spPr>
          <a:xfrm flipH="1" flipV="1">
            <a:off x="6396862" y="9977628"/>
            <a:ext cx="2696673" cy="63914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50" name="Group"/>
          <p:cNvSpPr/>
          <p:nvPr/>
        </p:nvSpPr>
        <p:spPr>
          <a:xfrm>
            <a:off x="8581993" y="9699113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" name="Group"/>
          <p:cNvGrpSpPr/>
          <p:nvPr/>
        </p:nvGrpSpPr>
        <p:grpSpPr>
          <a:xfrm>
            <a:off x="15065798" y="3320528"/>
            <a:ext cx="8467751" cy="9504412"/>
            <a:chOff x="-127000" y="-35245"/>
            <a:chExt cx="8467749" cy="9504411"/>
          </a:xfrm>
        </p:grpSpPr>
        <p:grpSp>
          <p:nvGrpSpPr>
            <p:cNvPr id="454" name="Image"/>
            <p:cNvGrpSpPr/>
            <p:nvPr/>
          </p:nvGrpSpPr>
          <p:grpSpPr>
            <a:xfrm>
              <a:off x="-127000" y="-35246"/>
              <a:ext cx="8467750" cy="9504413"/>
              <a:chOff x="0" y="0"/>
              <a:chExt cx="8467749" cy="9504411"/>
            </a:xfrm>
          </p:grpSpPr>
          <p:pic>
            <p:nvPicPr>
              <p:cNvPr id="453" name="Image" descr="Image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0" t="3168" r="0" b="3168"/>
              <a:stretch>
                <a:fillRect/>
              </a:stretch>
            </p:blipFill>
            <p:spPr>
              <a:xfrm>
                <a:off x="127000" y="88900"/>
                <a:ext cx="8213750" cy="9174212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452" name="Image" descr="Image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8467750" cy="9504412"/>
              </a:xfrm>
              <a:prstGeom prst="rect">
                <a:avLst/>
              </a:prstGeom>
              <a:effectLst/>
            </p:spPr>
          </p:pic>
        </p:grpSp>
        <p:pic>
          <p:nvPicPr>
            <p:cNvPr id="455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82" y="0"/>
              <a:ext cx="2525647" cy="8223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59" name="Image"/>
          <p:cNvGrpSpPr/>
          <p:nvPr/>
        </p:nvGrpSpPr>
        <p:grpSpPr>
          <a:xfrm>
            <a:off x="6102165" y="10777452"/>
            <a:ext cx="8694162" cy="1633945"/>
            <a:chOff x="0" y="0"/>
            <a:chExt cx="8694160" cy="1633944"/>
          </a:xfrm>
        </p:grpSpPr>
        <p:pic>
          <p:nvPicPr>
            <p:cNvPr id="458" name="Image" descr="Image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5923" t="11385" r="7876" b="11385"/>
            <a:stretch>
              <a:fillRect/>
            </a:stretch>
          </p:blipFill>
          <p:spPr>
            <a:xfrm>
              <a:off x="127000" y="88900"/>
              <a:ext cx="8440161" cy="130374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57" name="Image" descr="Imag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8694161" cy="1633945"/>
            </a:xfrm>
            <a:prstGeom prst="rect">
              <a:avLst/>
            </a:prstGeom>
            <a:effectLst/>
          </p:spPr>
        </p:pic>
      </p:grpSp>
      <p:grpSp>
        <p:nvGrpSpPr>
          <p:cNvPr id="462" name="Image"/>
          <p:cNvGrpSpPr/>
          <p:nvPr/>
        </p:nvGrpSpPr>
        <p:grpSpPr>
          <a:xfrm>
            <a:off x="7896044" y="5695384"/>
            <a:ext cx="6096688" cy="4754700"/>
            <a:chOff x="0" y="0"/>
            <a:chExt cx="6096686" cy="4754698"/>
          </a:xfrm>
        </p:grpSpPr>
        <p:pic>
          <p:nvPicPr>
            <p:cNvPr id="461" name="Image" descr="Image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3050" t="2804" r="3050" b="0"/>
            <a:stretch>
              <a:fillRect/>
            </a:stretch>
          </p:blipFill>
          <p:spPr>
            <a:xfrm>
              <a:off x="127000" y="88899"/>
              <a:ext cx="5842687" cy="442450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60" name="Image" descr="Imag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6096687" cy="4754700"/>
            </a:xfrm>
            <a:prstGeom prst="rect">
              <a:avLst/>
            </a:prstGeom>
            <a:effectLst/>
          </p:spPr>
        </p:pic>
      </p:grpSp>
      <p:sp>
        <p:nvSpPr>
          <p:cNvPr id="463" name="การเพิ่มกิจกรรมแบบสำรวจ (Feedback) (ต่อ)"/>
          <p:cNvSpPr txBox="1"/>
          <p:nvPr>
            <p:ph type="title"/>
          </p:nvPr>
        </p:nvSpPr>
        <p:spPr>
          <a:xfrm>
            <a:off x="3023424" y="241907"/>
            <a:ext cx="21348701" cy="3451031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lnSpc>
                <a:spcPct val="10000"/>
              </a:lnSpc>
              <a:defRPr sz="8500"/>
            </a:lvl1pPr>
          </a:lstStyle>
          <a:p>
            <a:pPr/>
            <a:r>
              <a:t>การเพิ่มกิจกรรมแบบสำรวจ (Feedback) (ต่อ)</a:t>
            </a:r>
          </a:p>
        </p:txBody>
      </p:sp>
      <p:sp>
        <p:nvSpPr>
          <p:cNvPr id="464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65" name="การสร้างแบบสำรวจรูปแบบ Numeric answer…"/>
          <p:cNvSpPr txBox="1"/>
          <p:nvPr/>
        </p:nvSpPr>
        <p:spPr>
          <a:xfrm>
            <a:off x="2327897" y="3372370"/>
            <a:ext cx="8180907" cy="24254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400">
                <a:solidFill>
                  <a:srgbClr val="22272B"/>
                </a:solidFill>
              </a:defRPr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การสร้างแบบสำรวจรูปแบบ Numeric answer</a:t>
            </a:r>
            <a:endParaRPr>
              <a:solidFill>
                <a:schemeClr val="accent5">
                  <a:hueOff val="-82419"/>
                  <a:satOff val="-9513"/>
                  <a:lumOff val="-16343"/>
                </a:schemeClr>
              </a:solidFill>
            </a:endParaRPr>
          </a:p>
          <a:p>
            <a:pPr>
              <a:defRPr sz="3400">
                <a:solidFill>
                  <a:srgbClr val="22272B"/>
                </a:solidFill>
              </a:defRPr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 </a:t>
            </a:r>
            <a:r>
              <a:t> 1. </a:t>
            </a:r>
            <a:r>
              <a:rPr b="0"/>
              <a:t>ที่แถบแก้ไขคำถาม คลิกเลือก </a:t>
            </a:r>
            <a:r>
              <a:t>Numeric answer</a:t>
            </a:r>
          </a:p>
          <a:p>
            <a:pPr>
              <a:defRPr sz="3400">
                <a:solidFill>
                  <a:srgbClr val="22272B"/>
                </a:solidFill>
              </a:defRPr>
            </a:pPr>
            <a:r>
              <a:t>  2. </a:t>
            </a:r>
            <a:r>
              <a:rPr b="0"/>
              <a:t>กำหนดรายละเอียด </a:t>
            </a:r>
            <a:endParaRPr b="0"/>
          </a:p>
          <a:p>
            <a:pPr>
              <a:defRPr sz="3400">
                <a:solidFill>
                  <a:srgbClr val="22272B"/>
                </a:solidFill>
              </a:defRPr>
            </a:pPr>
            <a:r>
              <a:rPr b="0"/>
              <a:t>  </a:t>
            </a:r>
            <a:r>
              <a:t>3.</a:t>
            </a:r>
            <a:r>
              <a:rPr b="0"/>
              <a:t> จะปรากฏหน้าต่าง ดังรูป </a:t>
            </a:r>
          </a:p>
        </p:txBody>
      </p:sp>
      <p:sp>
        <p:nvSpPr>
          <p:cNvPr id="466" name="Line"/>
          <p:cNvSpPr/>
          <p:nvPr/>
        </p:nvSpPr>
        <p:spPr>
          <a:xfrm flipV="1">
            <a:off x="4726115" y="11580547"/>
            <a:ext cx="1800464" cy="1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67" name="Group"/>
          <p:cNvSpPr/>
          <p:nvPr/>
        </p:nvSpPr>
        <p:spPr>
          <a:xfrm>
            <a:off x="4267289" y="11307542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468" name="Line"/>
          <p:cNvSpPr/>
          <p:nvPr/>
        </p:nvSpPr>
        <p:spPr>
          <a:xfrm flipH="1">
            <a:off x="20172710" y="5510333"/>
            <a:ext cx="1620476" cy="1620475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69" name="Group"/>
          <p:cNvSpPr/>
          <p:nvPr/>
        </p:nvSpPr>
        <p:spPr>
          <a:xfrm>
            <a:off x="21281645" y="5223451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470" name="Group"/>
          <p:cNvSpPr/>
          <p:nvPr/>
        </p:nvSpPr>
        <p:spPr>
          <a:xfrm>
            <a:off x="7706089" y="8919122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471" name="Line"/>
          <p:cNvSpPr/>
          <p:nvPr/>
        </p:nvSpPr>
        <p:spPr>
          <a:xfrm flipV="1">
            <a:off x="8217631" y="9261549"/>
            <a:ext cx="1800464" cy="1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roup"/>
          <p:cNvGrpSpPr/>
          <p:nvPr/>
        </p:nvGrpSpPr>
        <p:grpSpPr>
          <a:xfrm>
            <a:off x="15800404" y="2866346"/>
            <a:ext cx="7708901" cy="9607078"/>
            <a:chOff x="-127000" y="-88899"/>
            <a:chExt cx="7708900" cy="9607076"/>
          </a:xfrm>
        </p:grpSpPr>
        <p:grpSp>
          <p:nvGrpSpPr>
            <p:cNvPr id="475" name="Image"/>
            <p:cNvGrpSpPr/>
            <p:nvPr/>
          </p:nvGrpSpPr>
          <p:grpSpPr>
            <a:xfrm>
              <a:off x="-127001" y="-88900"/>
              <a:ext cx="7708901" cy="9607077"/>
              <a:chOff x="0" y="0"/>
              <a:chExt cx="7708900" cy="9607076"/>
            </a:xfrm>
          </p:grpSpPr>
          <p:pic>
            <p:nvPicPr>
              <p:cNvPr id="474" name="Image" descr="Image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2847" t="4283" r="5846" b="2970"/>
              <a:stretch>
                <a:fillRect/>
              </a:stretch>
            </p:blipFill>
            <p:spPr>
              <a:xfrm>
                <a:off x="127000" y="88900"/>
                <a:ext cx="7454900" cy="9276878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473" name="Image" descr="Image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-1" y="0"/>
                <a:ext cx="7708901" cy="9607077"/>
              </a:xfrm>
              <a:prstGeom prst="rect">
                <a:avLst/>
              </a:prstGeom>
              <a:effectLst/>
            </p:spPr>
          </p:pic>
        </p:grpSp>
        <p:pic>
          <p:nvPicPr>
            <p:cNvPr id="476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07" y="49510"/>
              <a:ext cx="2103268" cy="6847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80" name="Image"/>
          <p:cNvGrpSpPr/>
          <p:nvPr/>
        </p:nvGrpSpPr>
        <p:grpSpPr>
          <a:xfrm>
            <a:off x="5497650" y="9923035"/>
            <a:ext cx="9787185" cy="2132898"/>
            <a:chOff x="0" y="0"/>
            <a:chExt cx="9787183" cy="2132897"/>
          </a:xfrm>
        </p:grpSpPr>
        <p:pic>
          <p:nvPicPr>
            <p:cNvPr id="479" name="Image" descr="Image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000" y="88900"/>
              <a:ext cx="9533184" cy="180269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78" name="Image" descr="Imag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9787184" cy="2132898"/>
            </a:xfrm>
            <a:prstGeom prst="rect">
              <a:avLst/>
            </a:prstGeom>
            <a:effectLst/>
          </p:spPr>
        </p:pic>
      </p:grpSp>
      <p:grpSp>
        <p:nvGrpSpPr>
          <p:cNvPr id="483" name="Image"/>
          <p:cNvGrpSpPr/>
          <p:nvPr/>
        </p:nvGrpSpPr>
        <p:grpSpPr>
          <a:xfrm>
            <a:off x="7827364" y="4760319"/>
            <a:ext cx="6062912" cy="4808074"/>
            <a:chOff x="0" y="0"/>
            <a:chExt cx="6062910" cy="4808072"/>
          </a:xfrm>
        </p:grpSpPr>
        <p:pic>
          <p:nvPicPr>
            <p:cNvPr id="482" name="Image" descr="Image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2618" t="4068" r="4348" b="0"/>
            <a:stretch>
              <a:fillRect/>
            </a:stretch>
          </p:blipFill>
          <p:spPr>
            <a:xfrm>
              <a:off x="127000" y="88899"/>
              <a:ext cx="5808911" cy="447787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81" name="Image" descr="Imag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6062911" cy="4808073"/>
            </a:xfrm>
            <a:prstGeom prst="rect">
              <a:avLst/>
            </a:prstGeom>
            <a:effectLst/>
          </p:spPr>
        </p:pic>
      </p:grpSp>
      <p:sp>
        <p:nvSpPr>
          <p:cNvPr id="484" name="การเพิ่มกิจกรรมแบบสำรวจ (Feedback) (ต่อ)"/>
          <p:cNvSpPr txBox="1"/>
          <p:nvPr>
            <p:ph type="title"/>
          </p:nvPr>
        </p:nvSpPr>
        <p:spPr>
          <a:xfrm>
            <a:off x="3023424" y="90757"/>
            <a:ext cx="21348701" cy="3381284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8500"/>
            </a:lvl1pPr>
          </a:lstStyle>
          <a:p>
            <a:pPr/>
            <a:r>
              <a:t>การเพิ่มกิจกรรมแบบสำรวจ (Feedback) (ต่อ)</a:t>
            </a:r>
          </a:p>
        </p:txBody>
      </p:sp>
      <p:sp>
        <p:nvSpPr>
          <p:cNvPr id="485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86" name="การสร้างแบบสำรวจรูปแบบ กล่องข้อความ…"/>
          <p:cNvSpPr txBox="1"/>
          <p:nvPr/>
        </p:nvSpPr>
        <p:spPr>
          <a:xfrm>
            <a:off x="1826474" y="3279514"/>
            <a:ext cx="8180908" cy="24254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400">
                <a:solidFill>
                  <a:srgbClr val="22272B"/>
                </a:solidFill>
              </a:defRPr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การสร้างแบบสำรวจรูปแบบ กล่องข้อความ</a:t>
            </a:r>
            <a:endParaRPr>
              <a:solidFill>
                <a:schemeClr val="accent5">
                  <a:hueOff val="-82419"/>
                  <a:satOff val="-9513"/>
                  <a:lumOff val="-16343"/>
                </a:schemeClr>
              </a:solidFill>
            </a:endParaRPr>
          </a:p>
          <a:p>
            <a:pPr>
              <a:defRPr sz="3400">
                <a:solidFill>
                  <a:srgbClr val="22272B"/>
                </a:solidFill>
              </a:defRPr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 </a:t>
            </a:r>
            <a:r>
              <a:t> 1. </a:t>
            </a:r>
            <a:r>
              <a:rPr b="0"/>
              <a:t>ที่แถบแก้ไขคำถาม คลิกเลือก </a:t>
            </a:r>
            <a:r>
              <a:t>กล่องข้อความ</a:t>
            </a:r>
          </a:p>
          <a:p>
            <a:pPr>
              <a:defRPr sz="3400">
                <a:solidFill>
                  <a:srgbClr val="22272B"/>
                </a:solidFill>
              </a:defRPr>
            </a:pPr>
            <a:r>
              <a:t>  2. </a:t>
            </a:r>
            <a:r>
              <a:rPr b="0"/>
              <a:t>กำหนดรายละเอียด </a:t>
            </a:r>
            <a:endParaRPr b="0"/>
          </a:p>
          <a:p>
            <a:pPr>
              <a:defRPr sz="3400">
                <a:solidFill>
                  <a:srgbClr val="22272B"/>
                </a:solidFill>
              </a:defRPr>
            </a:pPr>
            <a:r>
              <a:rPr b="0"/>
              <a:t>  </a:t>
            </a:r>
            <a:r>
              <a:t>3.</a:t>
            </a:r>
            <a:r>
              <a:rPr b="0"/>
              <a:t> จะปรากฏหน้าต่าง ดังรูป </a:t>
            </a:r>
          </a:p>
        </p:txBody>
      </p:sp>
      <p:sp>
        <p:nvSpPr>
          <p:cNvPr id="487" name="Line"/>
          <p:cNvSpPr/>
          <p:nvPr/>
        </p:nvSpPr>
        <p:spPr>
          <a:xfrm flipV="1">
            <a:off x="4376388" y="10975606"/>
            <a:ext cx="1800464" cy="1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88" name="Group"/>
          <p:cNvSpPr/>
          <p:nvPr/>
        </p:nvSpPr>
        <p:spPr>
          <a:xfrm>
            <a:off x="3917562" y="10702602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489" name="Line"/>
          <p:cNvSpPr/>
          <p:nvPr/>
        </p:nvSpPr>
        <p:spPr>
          <a:xfrm flipH="1">
            <a:off x="20664619" y="5008911"/>
            <a:ext cx="1499991" cy="1809823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90" name="Group"/>
          <p:cNvSpPr/>
          <p:nvPr/>
        </p:nvSpPr>
        <p:spPr>
          <a:xfrm>
            <a:off x="21653069" y="4722028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491" name="Group"/>
          <p:cNvSpPr/>
          <p:nvPr/>
        </p:nvSpPr>
        <p:spPr>
          <a:xfrm>
            <a:off x="7667719" y="8343415"/>
            <a:ext cx="689536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492" name="Line"/>
          <p:cNvSpPr/>
          <p:nvPr/>
        </p:nvSpPr>
        <p:spPr>
          <a:xfrm flipV="1">
            <a:off x="8179260" y="8685841"/>
            <a:ext cx="1800464" cy="1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6" name="Image"/>
          <p:cNvGrpSpPr/>
          <p:nvPr/>
        </p:nvGrpSpPr>
        <p:grpSpPr>
          <a:xfrm>
            <a:off x="15005919" y="2791957"/>
            <a:ext cx="8282398" cy="10147044"/>
            <a:chOff x="0" y="0"/>
            <a:chExt cx="8282397" cy="10147043"/>
          </a:xfrm>
        </p:grpSpPr>
        <p:pic>
          <p:nvPicPr>
            <p:cNvPr id="495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192" t="1315" r="0" b="2922"/>
            <a:stretch>
              <a:fillRect/>
            </a:stretch>
          </p:blipFill>
          <p:spPr>
            <a:xfrm>
              <a:off x="126999" y="88900"/>
              <a:ext cx="8028399" cy="981684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94" name="Image" descr="Imag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8282399" cy="10147044"/>
            </a:xfrm>
            <a:prstGeom prst="rect">
              <a:avLst/>
            </a:prstGeom>
            <a:effectLst/>
          </p:spPr>
        </p:pic>
      </p:grpSp>
      <p:grpSp>
        <p:nvGrpSpPr>
          <p:cNvPr id="499" name="Image"/>
          <p:cNvGrpSpPr/>
          <p:nvPr/>
        </p:nvGrpSpPr>
        <p:grpSpPr>
          <a:xfrm>
            <a:off x="4937283" y="11048978"/>
            <a:ext cx="9451084" cy="1689253"/>
            <a:chOff x="0" y="0"/>
            <a:chExt cx="9451082" cy="1689251"/>
          </a:xfrm>
        </p:grpSpPr>
        <p:pic>
          <p:nvPicPr>
            <p:cNvPr id="498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4448" t="16821" r="6135" b="8943"/>
            <a:stretch>
              <a:fillRect/>
            </a:stretch>
          </p:blipFill>
          <p:spPr>
            <a:xfrm>
              <a:off x="127000" y="88900"/>
              <a:ext cx="9197083" cy="135905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97" name="Image" descr="Imag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9451083" cy="1689252"/>
            </a:xfrm>
            <a:prstGeom prst="rect">
              <a:avLst/>
            </a:prstGeom>
            <a:effectLst/>
          </p:spPr>
        </p:pic>
      </p:grpSp>
      <p:grpSp>
        <p:nvGrpSpPr>
          <p:cNvPr id="502" name="Image"/>
          <p:cNvGrpSpPr/>
          <p:nvPr/>
        </p:nvGrpSpPr>
        <p:grpSpPr>
          <a:xfrm>
            <a:off x="7451852" y="4634895"/>
            <a:ext cx="6736533" cy="5257579"/>
            <a:chOff x="0" y="0"/>
            <a:chExt cx="6736531" cy="5257578"/>
          </a:xfrm>
        </p:grpSpPr>
        <p:pic>
          <p:nvPicPr>
            <p:cNvPr id="501" name="Image" descr="Image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0" y="88900"/>
              <a:ext cx="6482532" cy="492737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00" name="Image" descr="Imag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1" y="0"/>
              <a:ext cx="6736533" cy="5257579"/>
            </a:xfrm>
            <a:prstGeom prst="rect">
              <a:avLst/>
            </a:prstGeom>
            <a:effectLst/>
          </p:spPr>
        </p:pic>
      </p:grpSp>
      <p:sp>
        <p:nvSpPr>
          <p:cNvPr id="503" name="การเพิ่มกิจกรรมแบบสำรวจ (Feedback) (ต่อ)"/>
          <p:cNvSpPr txBox="1"/>
          <p:nvPr>
            <p:ph type="title"/>
          </p:nvPr>
        </p:nvSpPr>
        <p:spPr>
          <a:xfrm>
            <a:off x="3023424" y="90757"/>
            <a:ext cx="21348701" cy="3381284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8500"/>
            </a:lvl1pPr>
          </a:lstStyle>
          <a:p>
            <a:pPr/>
            <a:r>
              <a:t>การเพิ่มกิจกรรมแบบสำรวจ (Feedback) (ต่อ)</a:t>
            </a:r>
          </a:p>
        </p:txBody>
      </p:sp>
      <p:sp>
        <p:nvSpPr>
          <p:cNvPr id="504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05" name="การสร้างแบบสำรวจรูปแบบ ข้อความ…"/>
          <p:cNvSpPr txBox="1"/>
          <p:nvPr/>
        </p:nvSpPr>
        <p:spPr>
          <a:xfrm>
            <a:off x="1696475" y="3465226"/>
            <a:ext cx="8180908" cy="24254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400">
                <a:solidFill>
                  <a:srgbClr val="22272B"/>
                </a:solidFill>
              </a:defRPr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การสร้างแบบสำรวจรูปแบบ ข้อความ</a:t>
            </a:r>
            <a:endParaRPr>
              <a:solidFill>
                <a:schemeClr val="accent5">
                  <a:hueOff val="-82419"/>
                  <a:satOff val="-9513"/>
                  <a:lumOff val="-16343"/>
                </a:schemeClr>
              </a:solidFill>
            </a:endParaRPr>
          </a:p>
          <a:p>
            <a:pPr>
              <a:defRPr sz="3400">
                <a:solidFill>
                  <a:srgbClr val="22272B"/>
                </a:solidFill>
              </a:defRPr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 </a:t>
            </a:r>
            <a:r>
              <a:t> 1. </a:t>
            </a:r>
            <a:r>
              <a:rPr b="0"/>
              <a:t>ที่แถบแก้ไขคำถาม คลิกเลือก </a:t>
            </a:r>
            <a:r>
              <a:t>ข้อความ</a:t>
            </a:r>
          </a:p>
          <a:p>
            <a:pPr>
              <a:defRPr sz="3400">
                <a:solidFill>
                  <a:srgbClr val="22272B"/>
                </a:solidFill>
              </a:defRPr>
            </a:pPr>
            <a:r>
              <a:t>  2. </a:t>
            </a:r>
            <a:r>
              <a:rPr b="0"/>
              <a:t>กำหนดรายละเอียด </a:t>
            </a:r>
            <a:endParaRPr b="0"/>
          </a:p>
          <a:p>
            <a:pPr>
              <a:defRPr sz="3400">
                <a:solidFill>
                  <a:srgbClr val="22272B"/>
                </a:solidFill>
              </a:defRPr>
            </a:pPr>
            <a:r>
              <a:rPr b="0"/>
              <a:t>  </a:t>
            </a:r>
            <a:r>
              <a:t>3.</a:t>
            </a:r>
            <a:r>
              <a:rPr b="0"/>
              <a:t> จะปรากฏหน้าต่าง ดังรูป </a:t>
            </a:r>
          </a:p>
        </p:txBody>
      </p:sp>
      <p:sp>
        <p:nvSpPr>
          <p:cNvPr id="506" name="Line"/>
          <p:cNvSpPr/>
          <p:nvPr/>
        </p:nvSpPr>
        <p:spPr>
          <a:xfrm flipV="1">
            <a:off x="3559255" y="11879726"/>
            <a:ext cx="1800464" cy="1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507" name="Group"/>
          <p:cNvSpPr/>
          <p:nvPr/>
        </p:nvSpPr>
        <p:spPr>
          <a:xfrm>
            <a:off x="3100429" y="11606722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508" name="Line"/>
          <p:cNvSpPr/>
          <p:nvPr/>
        </p:nvSpPr>
        <p:spPr>
          <a:xfrm flipH="1">
            <a:off x="20459322" y="4921777"/>
            <a:ext cx="925298" cy="1464424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509" name="Group"/>
          <p:cNvSpPr/>
          <p:nvPr/>
        </p:nvSpPr>
        <p:spPr>
          <a:xfrm>
            <a:off x="20873078" y="4634895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510" name="Group"/>
          <p:cNvSpPr/>
          <p:nvPr/>
        </p:nvSpPr>
        <p:spPr>
          <a:xfrm>
            <a:off x="7854659" y="8937693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511" name="Line"/>
          <p:cNvSpPr/>
          <p:nvPr/>
        </p:nvSpPr>
        <p:spPr>
          <a:xfrm flipV="1">
            <a:off x="8366200" y="9280120"/>
            <a:ext cx="1800464" cy="1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" name="Image"/>
          <p:cNvGrpSpPr/>
          <p:nvPr/>
        </p:nvGrpSpPr>
        <p:grpSpPr>
          <a:xfrm>
            <a:off x="13615519" y="3248372"/>
            <a:ext cx="9744682" cy="8612331"/>
            <a:chOff x="0" y="0"/>
            <a:chExt cx="9744681" cy="8612330"/>
          </a:xfrm>
        </p:grpSpPr>
        <p:pic>
          <p:nvPicPr>
            <p:cNvPr id="514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9490682" cy="828213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13" name="Image" descr="Imag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9744682" cy="8612331"/>
            </a:xfrm>
            <a:prstGeom prst="rect">
              <a:avLst/>
            </a:prstGeom>
            <a:effectLst/>
          </p:spPr>
        </p:pic>
      </p:grpSp>
      <p:sp>
        <p:nvSpPr>
          <p:cNvPr id="516" name="การเพิ่มกิจกรรมแบบสำรวจ (Feedback) (ต่อ)"/>
          <p:cNvSpPr txBox="1"/>
          <p:nvPr>
            <p:ph type="title"/>
          </p:nvPr>
        </p:nvSpPr>
        <p:spPr>
          <a:xfrm>
            <a:off x="3023424" y="90757"/>
            <a:ext cx="21348701" cy="3381284"/>
          </a:xfrm>
          <a:prstGeom prst="rect">
            <a:avLst/>
          </a:prstGeom>
        </p:spPr>
        <p:txBody>
          <a:bodyPr/>
          <a:lstStyle>
            <a:lvl1pPr>
              <a:defRPr sz="8500"/>
            </a:lvl1pPr>
          </a:lstStyle>
          <a:p>
            <a:pPr/>
            <a:r>
              <a:t>การเพิ่มกิจกรรมแบบสำรวจ (Feedback) (ต่อ)</a:t>
            </a:r>
          </a:p>
        </p:txBody>
      </p:sp>
      <p:sp>
        <p:nvSpPr>
          <p:cNvPr id="517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18" name="การกำหนดให้แบบสำรวจขึ้นหน้าใหม่…"/>
          <p:cNvSpPr txBox="1"/>
          <p:nvPr/>
        </p:nvSpPr>
        <p:spPr>
          <a:xfrm>
            <a:off x="2640613" y="2712887"/>
            <a:ext cx="8180908" cy="24254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400">
                <a:solidFill>
                  <a:srgbClr val="22272B"/>
                </a:solidFill>
              </a:defRPr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การกำหนดให้แบบสำรวจขึ้นหน้าใหม่ </a:t>
            </a:r>
            <a:endParaRPr>
              <a:solidFill>
                <a:schemeClr val="accent5">
                  <a:hueOff val="-82419"/>
                  <a:satOff val="-9513"/>
                  <a:lumOff val="-16343"/>
                </a:schemeClr>
              </a:solidFill>
            </a:endParaRPr>
          </a:p>
          <a:p>
            <a:pPr>
              <a:defRPr sz="3400">
                <a:solidFill>
                  <a:srgbClr val="22272B"/>
                </a:solidFill>
              </a:defRPr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 </a:t>
            </a:r>
            <a:r>
              <a:t> 1. </a:t>
            </a:r>
            <a:r>
              <a:rPr b="0"/>
              <a:t>ที่แถบแก้ไขคำถาม คลิกเลือก </a:t>
            </a:r>
            <a:r>
              <a:t>Add a page break</a:t>
            </a:r>
          </a:p>
          <a:p>
            <a:pPr>
              <a:defRPr sz="3400">
                <a:solidFill>
                  <a:srgbClr val="22272B"/>
                </a:solidFill>
              </a:defRPr>
            </a:pPr>
            <a:r>
              <a:t>  2. </a:t>
            </a:r>
            <a:r>
              <a:rPr b="0"/>
              <a:t>จะปรากฏ ดังรูป </a:t>
            </a:r>
            <a:endParaRPr b="0"/>
          </a:p>
          <a:p>
            <a:pPr>
              <a:defRPr sz="3400">
                <a:solidFill>
                  <a:srgbClr val="22272B"/>
                </a:solidFill>
              </a:defRPr>
            </a:pPr>
            <a:r>
              <a:rPr b="0"/>
              <a:t>  </a:t>
            </a:r>
            <a:r>
              <a:t>3.</a:t>
            </a:r>
            <a:r>
              <a:rPr b="0"/>
              <a:t> ถ้าผู้ใช้กำลังตอบคำถามจะปรากฏปุ่ม </a:t>
            </a:r>
            <a:r>
              <a:t>Next page </a:t>
            </a:r>
            <a:r>
              <a:rPr b="0"/>
              <a:t>ดังรูป </a:t>
            </a:r>
          </a:p>
        </p:txBody>
      </p:sp>
      <p:sp>
        <p:nvSpPr>
          <p:cNvPr id="519" name="Line"/>
          <p:cNvSpPr/>
          <p:nvPr/>
        </p:nvSpPr>
        <p:spPr>
          <a:xfrm flipV="1">
            <a:off x="13674087" y="11371396"/>
            <a:ext cx="903243" cy="903244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520" name="Group"/>
          <p:cNvSpPr/>
          <p:nvPr/>
        </p:nvSpPr>
        <p:spPr>
          <a:xfrm>
            <a:off x="13215262" y="12001634"/>
            <a:ext cx="689536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3</a:t>
            </a:r>
          </a:p>
        </p:txBody>
      </p:sp>
      <p:grpSp>
        <p:nvGrpSpPr>
          <p:cNvPr id="523" name="Image"/>
          <p:cNvGrpSpPr/>
          <p:nvPr/>
        </p:nvGrpSpPr>
        <p:grpSpPr>
          <a:xfrm>
            <a:off x="1935941" y="10746230"/>
            <a:ext cx="10432693" cy="1185700"/>
            <a:chOff x="0" y="0"/>
            <a:chExt cx="10432692" cy="1185699"/>
          </a:xfrm>
        </p:grpSpPr>
        <p:pic>
          <p:nvPicPr>
            <p:cNvPr id="522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10178693" cy="8555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21" name="Image" descr="Imag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0432693" cy="1185700"/>
            </a:xfrm>
            <a:prstGeom prst="rect">
              <a:avLst/>
            </a:prstGeom>
            <a:effectLst/>
          </p:spPr>
        </p:pic>
      </p:grpSp>
      <p:sp>
        <p:nvSpPr>
          <p:cNvPr id="524" name="Line"/>
          <p:cNvSpPr/>
          <p:nvPr/>
        </p:nvSpPr>
        <p:spPr>
          <a:xfrm>
            <a:off x="4043077" y="9931102"/>
            <a:ext cx="1214660" cy="1214660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525" name="Group"/>
          <p:cNvSpPr/>
          <p:nvPr/>
        </p:nvSpPr>
        <p:spPr>
          <a:xfrm>
            <a:off x="3531536" y="9644219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2</a:t>
            </a:r>
          </a:p>
        </p:txBody>
      </p:sp>
      <p:grpSp>
        <p:nvGrpSpPr>
          <p:cNvPr id="531" name="Group"/>
          <p:cNvGrpSpPr/>
          <p:nvPr/>
        </p:nvGrpSpPr>
        <p:grpSpPr>
          <a:xfrm>
            <a:off x="6388603" y="5381720"/>
            <a:ext cx="6561520" cy="5362425"/>
            <a:chOff x="0" y="-88900"/>
            <a:chExt cx="6561518" cy="5362424"/>
          </a:xfrm>
        </p:grpSpPr>
        <p:grpSp>
          <p:nvGrpSpPr>
            <p:cNvPr id="528" name="Image"/>
            <p:cNvGrpSpPr/>
            <p:nvPr/>
          </p:nvGrpSpPr>
          <p:grpSpPr>
            <a:xfrm>
              <a:off x="1058675" y="-88900"/>
              <a:ext cx="5502844" cy="5362425"/>
              <a:chOff x="0" y="0"/>
              <a:chExt cx="5502843" cy="5362424"/>
            </a:xfrm>
          </p:grpSpPr>
          <p:pic>
            <p:nvPicPr>
              <p:cNvPr id="527" name="Image" descr="Image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127000" y="88900"/>
                <a:ext cx="5248844" cy="5032225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526" name="Image" descr="Image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0" y="0"/>
                <a:ext cx="5502844" cy="5362425"/>
              </a:xfrm>
              <a:prstGeom prst="rect">
                <a:avLst/>
              </a:prstGeom>
              <a:effectLst/>
            </p:spPr>
          </p:pic>
        </p:grpSp>
        <p:sp>
          <p:nvSpPr>
            <p:cNvPr id="529" name="Group"/>
            <p:cNvSpPr/>
            <p:nvPr/>
          </p:nvSpPr>
          <p:spPr>
            <a:xfrm>
              <a:off x="0" y="1430024"/>
              <a:ext cx="689536" cy="573764"/>
            </a:xfrm>
            <a:prstGeom prst="rect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 algn="ctr">
                <a:defRPr sz="3200">
                  <a:solidFill>
                    <a:srgbClr val="FFFFFF"/>
                  </a:solidFill>
                </a:defRPr>
              </a:lvl1pPr>
            </a:lstStyle>
            <a:p>
              <a:pPr/>
              <a:r>
                <a:t>1</a:t>
              </a:r>
            </a:p>
          </p:txBody>
        </p:sp>
        <p:sp>
          <p:nvSpPr>
            <p:cNvPr id="530" name="Line"/>
            <p:cNvSpPr/>
            <p:nvPr/>
          </p:nvSpPr>
          <p:spPr>
            <a:xfrm flipV="1">
              <a:off x="511540" y="1772450"/>
              <a:ext cx="2553130" cy="1"/>
            </a:xfrm>
            <a:prstGeom prst="line">
              <a:avLst/>
            </a:prstGeom>
            <a:noFill/>
            <a:ln w="38100" cap="flat">
              <a:solidFill>
                <a:schemeClr val="accent5">
                  <a:hueOff val="-82419"/>
                  <a:satOff val="-9513"/>
                  <a:lumOff val="-16343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ctr">
                <a:defRPr b="0"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FFFFFF"/>
      </a:dk1>
      <a:lt1>
        <a:srgbClr val="EF581D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TH Sarabun New"/>
        <a:ea typeface="TH Sarabun New"/>
        <a:cs typeface="TH Sarabun New"/>
      </a:majorFont>
      <a:minorFont>
        <a:latin typeface="TH Sarabun New"/>
        <a:ea typeface="TH Sarabun New"/>
        <a:cs typeface="TH Sarabun New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1C2C3"/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300" u="none" kumimoji="0" normalizeH="0">
            <a:ln>
              <a:noFill/>
            </a:ln>
            <a:solidFill>
              <a:srgbClr val="EF581D"/>
            </a:solidFill>
            <a:effectLst/>
            <a:uFillTx/>
            <a:latin typeface="+mn-lt"/>
            <a:ea typeface="+mn-ea"/>
            <a:cs typeface="+mn-cs"/>
            <a:sym typeface="TH Sarabun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TH Sarabun New"/>
        <a:ea typeface="TH Sarabun New"/>
        <a:cs typeface="TH Sarabun New"/>
      </a:majorFont>
      <a:minorFont>
        <a:latin typeface="TH Sarabun New"/>
        <a:ea typeface="TH Sarabun New"/>
        <a:cs typeface="TH Sarabun New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1C2C3"/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300" u="none" kumimoji="0" normalizeH="0">
            <a:ln>
              <a:noFill/>
            </a:ln>
            <a:solidFill>
              <a:srgbClr val="EF581D"/>
            </a:solidFill>
            <a:effectLst/>
            <a:uFillTx/>
            <a:latin typeface="+mn-lt"/>
            <a:ea typeface="+mn-ea"/>
            <a:cs typeface="+mn-cs"/>
            <a:sym typeface="TH Sarabun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