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1pPr>
    <a:lvl2pPr marL="0" marR="0" indent="2286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2pPr>
    <a:lvl3pPr marL="0" marR="0" indent="4572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3pPr>
    <a:lvl4pPr marL="0" marR="0" indent="6858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4pPr>
    <a:lvl5pPr marL="0" marR="0" indent="9144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5pPr>
    <a:lvl6pPr marL="0" marR="0" indent="11430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6pPr>
    <a:lvl7pPr marL="0" marR="0" indent="13716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7pPr>
    <a:lvl8pPr marL="0" marR="0" indent="16002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8pPr>
    <a:lvl9pPr marL="0" marR="0" indent="182880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2"/>
  </p:normalViewPr>
  <p:slideViewPr>
    <p:cSldViewPr snapToGrid="0" snapToObjects="1">
      <p:cViewPr varScale="1">
        <p:scale>
          <a:sx n="50" d="100"/>
          <a:sy n="50" d="100"/>
        </p:scale>
        <p:origin x="2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0581"/>
          <c:y val="9.1047900000000001E-2"/>
          <c:w val="0.82434700000000005"/>
          <c:h val="0.77862500000000001"/>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608F-1C4F-AAFC-8402DB521664}"/>
            </c:ext>
          </c:extLst>
        </c:ser>
        <c:ser>
          <c:idx val="0"/>
          <c:order val="1"/>
          <c:tx>
            <c:strRef>
              <c:f>Sheet1!$A$2</c:f>
              <c:strCache>
                <c:ptCount val="1"/>
                <c:pt idx="0">
                  <c:v>Region 1</c:v>
                </c:pt>
              </c:strCache>
            </c:strRef>
          </c:tx>
          <c:spPr>
            <a:noFill/>
            <a:ln w="38100" cap="flat">
              <a:solidFill>
                <a:srgbClr val="6FA49E"/>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608F-1C4F-AAFC-8402DB521664}"/>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1400" b="0" i="0" u="none" strike="noStrike">
                <a:solidFill>
                  <a:srgbClr val="FFFFFF"/>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miter lim="400000"/>
          </a:ln>
        </c:spPr>
        <c:txPr>
          <a:bodyPr rot="0"/>
          <a:lstStyle/>
          <a:p>
            <a:pPr>
              <a:defRPr sz="1400" b="0" i="0" u="none" strike="noStrike">
                <a:solidFill>
                  <a:srgbClr val="FFFFFF"/>
                </a:solidFill>
                <a:latin typeface="Helvetica Neue"/>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dPt>
            <c:idx val="0"/>
            <c:bubble3D val="0"/>
            <c:extLst>
              <c:ext xmlns:c16="http://schemas.microsoft.com/office/drawing/2014/chart" uri="{C3380CC4-5D6E-409C-BE32-E72D297353CC}">
                <c16:uniqueId val="{00000001-EDB9-354F-88D7-83A168F4C2CA}"/>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EDB9-354F-88D7-83A168F4C2CA}"/>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EDB9-354F-88D7-83A168F4C2C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2878599999999997E-2"/>
          <c:y val="7.6455300000000004E-2"/>
          <c:w val="0.89224999999999999"/>
          <c:h val="0.80852500000000005"/>
        </c:manualLayout>
      </c:layout>
      <c:scatterChart>
        <c:scatterStyle val="lineMarker"/>
        <c:varyColors val="0"/>
        <c:ser>
          <c:idx val="0"/>
          <c:order val="0"/>
          <c:tx>
            <c:strRef>
              <c:f>Sheet1!$B$1</c:f>
              <c:strCache>
                <c:ptCount val="1"/>
                <c:pt idx="0">
                  <c:v>June</c:v>
                </c:pt>
              </c:strCache>
            </c:strRef>
          </c:tx>
          <c:spPr>
            <a:ln w="12700" cap="flat">
              <a:noFill/>
              <a:prstDash val="solid"/>
              <a:miter lim="400000"/>
            </a:ln>
            <a:effectLst/>
          </c:spPr>
          <c:marker>
            <c:symbol val="circle"/>
            <c:size val="12"/>
            <c:spPr>
              <a:solidFill>
                <a:srgbClr val="FFFFFF"/>
              </a:solidFill>
              <a:ln w="38100" cap="flat">
                <a:solidFill>
                  <a:srgbClr val="EAEFF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Sheet1!$C$2:$C$9</c:f>
              <c:numCache>
                <c:formatCode>General</c:formatCode>
                <c:ptCount val="8"/>
                <c:pt idx="0">
                  <c:v>4</c:v>
                </c:pt>
                <c:pt idx="1">
                  <c:v>7</c:v>
                </c:pt>
                <c:pt idx="2">
                  <c:v>8</c:v>
                </c:pt>
                <c:pt idx="3">
                  <c:v>11</c:v>
                </c:pt>
                <c:pt idx="4">
                  <c:v>14</c:v>
                </c:pt>
                <c:pt idx="5">
                  <c:v>15</c:v>
                </c:pt>
                <c:pt idx="6">
                  <c:v>17</c:v>
                </c:pt>
                <c:pt idx="7">
                  <c:v>20</c:v>
                </c:pt>
              </c:numCache>
            </c:numRef>
          </c:yVal>
          <c:smooth val="0"/>
          <c:extLst>
            <c:ext xmlns:c16="http://schemas.microsoft.com/office/drawing/2014/chart" uri="{C3380CC4-5D6E-409C-BE32-E72D297353CC}">
              <c16:uniqueId val="{00000000-7D05-A847-B183-4ED72FF784AD}"/>
            </c:ext>
          </c:extLst>
        </c:ser>
        <c:ser>
          <c:idx val="1"/>
          <c:order val="1"/>
          <c:tx>
            <c:strRef>
              <c:f>Sheet1!$C$1</c:f>
              <c:strCache>
                <c:ptCount val="1"/>
                <c:pt idx="0">
                  <c:v>July</c:v>
                </c:pt>
              </c:strCache>
            </c:strRef>
          </c:tx>
          <c:spPr>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Sheet1!$D$2:$D$9</c:f>
              <c:numCache>
                <c:formatCode>General</c:formatCode>
                <c:ptCount val="8"/>
                <c:pt idx="0">
                  <c:v>0</c:v>
                </c:pt>
                <c:pt idx="1">
                  <c:v>2</c:v>
                </c:pt>
                <c:pt idx="2">
                  <c:v>4</c:v>
                </c:pt>
                <c:pt idx="3">
                  <c:v>6</c:v>
                </c:pt>
                <c:pt idx="4">
                  <c:v>8</c:v>
                </c:pt>
                <c:pt idx="5">
                  <c:v>12</c:v>
                </c:pt>
                <c:pt idx="6">
                  <c:v>15</c:v>
                </c:pt>
                <c:pt idx="7">
                  <c:v>18</c:v>
                </c:pt>
              </c:numCache>
            </c:numRef>
          </c:yVal>
          <c:smooth val="0"/>
          <c:extLst>
            <c:ext xmlns:c16="http://schemas.microsoft.com/office/drawing/2014/chart" uri="{C3380CC4-5D6E-409C-BE32-E72D297353CC}">
              <c16:uniqueId val="{00000001-7D05-A847-B183-4ED72FF784AD}"/>
            </c:ext>
          </c:extLst>
        </c:ser>
        <c:dLbls>
          <c:showLegendKey val="0"/>
          <c:showVal val="0"/>
          <c:showCatName val="0"/>
          <c:showSerName val="0"/>
          <c:showPercent val="0"/>
          <c:showBubbleSize val="0"/>
        </c:dLbls>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800" b="0" i="0" u="none" strike="noStrike">
                <a:solidFill>
                  <a:srgbClr val="292B2C"/>
                </a:solidFill>
                <a:latin typeface="Helvetica Light"/>
              </a:defRPr>
            </a:pPr>
            <a:endParaRPr lang="en-US"/>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between"/>
        <c:majorUnit val="5"/>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0929999999999999"/>
          <c:y val="9.9959900000000004E-2"/>
          <c:w val="0.84632399999999997"/>
          <c:h val="0.75217800000000001"/>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B1EE-0E4F-9F6E-6D6769914C0D}"/>
            </c:ext>
          </c:extLst>
        </c:ser>
        <c:ser>
          <c:idx val="0"/>
          <c:order val="1"/>
          <c:tx>
            <c:strRef>
              <c:f>Sheet1!$A$2</c:f>
              <c:strCache>
                <c:ptCount val="1"/>
                <c:pt idx="0">
                  <c:v>Region 1</c:v>
                </c:pt>
              </c:strCache>
            </c:strRef>
          </c:tx>
          <c:spPr>
            <a:noFill/>
            <a:ln w="76200" cap="flat">
              <a:solidFill>
                <a:srgbClr val="4F7671"/>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B1EE-0E4F-9F6E-6D6769914C0D}"/>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292B2C"/>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8A8E-1241-AB2B-0EE9FC6B98EB}"/>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8A8E-1241-AB2B-0EE9FC6B98EB}"/>
              </c:ext>
            </c:extLst>
          </c:dPt>
          <c:dPt>
            <c:idx val="2"/>
            <c:bubble3D val="0"/>
            <c:spPr>
              <a:solidFill>
                <a:srgbClr val="4F7671"/>
              </a:solidFill>
              <a:ln w="12700" cap="flat">
                <a:noFill/>
                <a:miter lim="400000"/>
              </a:ln>
              <a:effectLst/>
            </c:spPr>
            <c:extLst>
              <c:ext xmlns:c16="http://schemas.microsoft.com/office/drawing/2014/chart" uri="{C3380CC4-5D6E-409C-BE32-E72D297353CC}">
                <c16:uniqueId val="{00000005-8A8E-1241-AB2B-0EE9FC6B98EB}"/>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8A8E-1241-AB2B-0EE9FC6B98E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2908-E044-9450-19A4C6A1675E}"/>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2908-E044-9450-19A4C6A1675E}"/>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2908-E044-9450-19A4C6A1675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dPt>
            <c:idx val="0"/>
            <c:bubble3D val="0"/>
            <c:extLst>
              <c:ext xmlns:c16="http://schemas.microsoft.com/office/drawing/2014/chart" uri="{C3380CC4-5D6E-409C-BE32-E72D297353CC}">
                <c16:uniqueId val="{00000001-4716-8345-88A7-B3281AD9920B}"/>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4716-8345-88A7-B3281AD9920B}"/>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4716-8345-88A7-B3281AD9920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2454899999999999E-2"/>
          <c:y val="9.4108300000000006E-2"/>
          <c:w val="0.9325"/>
          <c:h val="0.75932299999999997"/>
        </c:manualLayout>
      </c:layout>
      <c:scatterChart>
        <c:scatterStyle val="lineMarker"/>
        <c:varyColors val="0"/>
        <c:ser>
          <c:idx val="0"/>
          <c:order val="0"/>
          <c:tx>
            <c:strRef>
              <c:f>Sheet1!$B$1</c:f>
              <c:strCache>
                <c:ptCount val="1"/>
                <c:pt idx="0">
                  <c:v>May</c:v>
                </c:pt>
              </c:strCache>
            </c:strRef>
          </c:tx>
          <c:spPr>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Sheet1!$C$2:$C$9</c:f>
              <c:numCache>
                <c:formatCode>General</c:formatCode>
                <c:ptCount val="8"/>
                <c:pt idx="0">
                  <c:v>2</c:v>
                </c:pt>
                <c:pt idx="1">
                  <c:v>4</c:v>
                </c:pt>
                <c:pt idx="2">
                  <c:v>5</c:v>
                </c:pt>
                <c:pt idx="3">
                  <c:v>8</c:v>
                </c:pt>
                <c:pt idx="4">
                  <c:v>13</c:v>
                </c:pt>
                <c:pt idx="5">
                  <c:v>16</c:v>
                </c:pt>
                <c:pt idx="6">
                  <c:v>18</c:v>
                </c:pt>
                <c:pt idx="7">
                  <c:v>20</c:v>
                </c:pt>
              </c:numCache>
            </c:numRef>
          </c:yVal>
          <c:smooth val="0"/>
          <c:extLst>
            <c:ext xmlns:c16="http://schemas.microsoft.com/office/drawing/2014/chart" uri="{C3380CC4-5D6E-409C-BE32-E72D297353CC}">
              <c16:uniqueId val="{00000000-ADF9-764A-B586-7A71B8D4E78D}"/>
            </c:ext>
          </c:extLst>
        </c:ser>
        <c:ser>
          <c:idx val="1"/>
          <c:order val="1"/>
          <c:tx>
            <c:strRef>
              <c:f>Sheet1!$C$1</c:f>
              <c:strCache>
                <c:ptCount val="1"/>
                <c:pt idx="0">
                  <c:v>June</c:v>
                </c:pt>
              </c:strCache>
            </c:strRef>
          </c:tx>
          <c:spPr>
            <a:ln w="12700" cap="flat">
              <a:noFill/>
              <a:prstDash val="solid"/>
              <a:miter lim="400000"/>
            </a:ln>
            <a:effectLst/>
          </c:spPr>
          <c:marker>
            <c:symbol val="circle"/>
            <c:size val="12"/>
            <c:spPr>
              <a:solidFill>
                <a:srgbClr val="FFFFFF"/>
              </a:solidFill>
              <a:ln w="38100" cap="flat">
                <a:solidFill>
                  <a:srgbClr val="292B2C"/>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Sheet1!$D$2:$D$9</c:f>
              <c:numCache>
                <c:formatCode>General</c:formatCode>
                <c:ptCount val="8"/>
                <c:pt idx="0">
                  <c:v>4</c:v>
                </c:pt>
                <c:pt idx="1">
                  <c:v>7</c:v>
                </c:pt>
                <c:pt idx="2">
                  <c:v>8</c:v>
                </c:pt>
                <c:pt idx="3">
                  <c:v>11</c:v>
                </c:pt>
                <c:pt idx="4">
                  <c:v>14</c:v>
                </c:pt>
                <c:pt idx="5">
                  <c:v>15</c:v>
                </c:pt>
                <c:pt idx="6">
                  <c:v>17</c:v>
                </c:pt>
                <c:pt idx="7">
                  <c:v>20</c:v>
                </c:pt>
              </c:numCache>
            </c:numRef>
          </c:yVal>
          <c:smooth val="0"/>
          <c:extLst>
            <c:ext xmlns:c16="http://schemas.microsoft.com/office/drawing/2014/chart" uri="{C3380CC4-5D6E-409C-BE32-E72D297353CC}">
              <c16:uniqueId val="{00000001-ADF9-764A-B586-7A71B8D4E78D}"/>
            </c:ext>
          </c:extLst>
        </c:ser>
        <c:ser>
          <c:idx val="2"/>
          <c:order val="2"/>
          <c:tx>
            <c:strRef>
              <c:f>Sheet1!$D$1</c:f>
              <c:strCache>
                <c:ptCount val="1"/>
                <c:pt idx="0">
                  <c:v>July</c:v>
                </c:pt>
              </c:strCache>
            </c:strRef>
          </c:tx>
          <c:spPr>
            <a:ln w="12700" cap="flat">
              <a:noFill/>
              <a:prstDash val="solid"/>
              <a:miter lim="400000"/>
            </a:ln>
            <a:effectLst/>
          </c:spPr>
          <c:marker>
            <c:symbol val="circle"/>
            <c:size val="12"/>
            <c:spPr>
              <a:solidFill>
                <a:srgbClr val="FFFFFF"/>
              </a:solidFill>
              <a:ln w="38100" cap="flat">
                <a:solidFill>
                  <a:srgbClr val="C7CCCE"/>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Sheet1!$E$2:$E$9</c:f>
              <c:numCache>
                <c:formatCode>General</c:formatCode>
                <c:ptCount val="8"/>
                <c:pt idx="0">
                  <c:v>0</c:v>
                </c:pt>
                <c:pt idx="1">
                  <c:v>2</c:v>
                </c:pt>
                <c:pt idx="2">
                  <c:v>4</c:v>
                </c:pt>
                <c:pt idx="3">
                  <c:v>6</c:v>
                </c:pt>
                <c:pt idx="4">
                  <c:v>8</c:v>
                </c:pt>
                <c:pt idx="5">
                  <c:v>12</c:v>
                </c:pt>
                <c:pt idx="6">
                  <c:v>15</c:v>
                </c:pt>
                <c:pt idx="7">
                  <c:v>18</c:v>
                </c:pt>
              </c:numCache>
            </c:numRef>
          </c:yVal>
          <c:smooth val="0"/>
          <c:extLst>
            <c:ext xmlns:c16="http://schemas.microsoft.com/office/drawing/2014/chart" uri="{C3380CC4-5D6E-409C-BE32-E72D297353CC}">
              <c16:uniqueId val="{00000002-ADF9-764A-B586-7A71B8D4E78D}"/>
            </c:ext>
          </c:extLst>
        </c:ser>
        <c:dLbls>
          <c:showLegendKey val="0"/>
          <c:showVal val="0"/>
          <c:showCatName val="0"/>
          <c:showSerName val="0"/>
          <c:showPercent val="0"/>
          <c:showBubbleSize val="0"/>
        </c:dLbls>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800" b="0" i="0" u="none" strike="noStrike">
                <a:solidFill>
                  <a:srgbClr val="000000"/>
                </a:solidFill>
                <a:latin typeface="Helvetica Neue Light"/>
              </a:defRPr>
            </a:pPr>
            <a:endParaRPr lang="en-US"/>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Light"/>
              </a:defRPr>
            </a:pPr>
            <a:endParaRPr lang="en-US"/>
          </a:p>
        </c:txPr>
        <c:crossAx val="2094734552"/>
        <c:crosses val="autoZero"/>
        <c:crossBetween val="between"/>
        <c:majorUnit val="5"/>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862000000000001"/>
          <c:y val="4.62288E-2"/>
          <c:w val="0.83638000000000001"/>
          <c:h val="0.875413"/>
        </c:manualLayout>
      </c:layout>
      <c:barChart>
        <c:barDir val="col"/>
        <c:grouping val="clustered"/>
        <c:varyColors val="0"/>
        <c:ser>
          <c:idx val="0"/>
          <c:order val="0"/>
          <c:tx>
            <c:strRef>
              <c:f>Sheet1!$A$2</c:f>
              <c:strCache>
                <c:ptCount val="1"/>
                <c:pt idx="0">
                  <c:v>Region 1</c:v>
                </c:pt>
              </c:strCache>
            </c:strRef>
          </c:tx>
          <c:spPr>
            <a:solidFill>
              <a:srgbClr val="4F767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7AF0-894F-959D-F7BB6DEA7A4E}"/>
            </c:ext>
          </c:extLst>
        </c:ser>
        <c:ser>
          <c:idx val="1"/>
          <c:order val="1"/>
          <c:tx>
            <c:strRef>
              <c:f>Sheet1!$A$3</c:f>
              <c:strCache>
                <c:ptCount val="1"/>
                <c:pt idx="0">
                  <c:v>Region 2</c:v>
                </c:pt>
              </c:strCache>
            </c:strRef>
          </c:tx>
          <c:spPr>
            <a:solidFill>
              <a:srgbClr val="EAEFF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7AF0-894F-959D-F7BB6DEA7A4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000000"/>
                </a:solidFill>
                <a:latin typeface="Helvetica Neue Ligh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Light"/>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0153000000000001E-2"/>
          <c:y val="5.9320299999999999E-2"/>
          <c:w val="0.94354499999999997"/>
          <c:h val="0.84784999999999999"/>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6FC5-814F-92C7-FE6B5EB213DE}"/>
            </c:ext>
          </c:extLst>
        </c:ser>
        <c:ser>
          <c:idx val="0"/>
          <c:order val="1"/>
          <c:tx>
            <c:strRef>
              <c:f>Sheet1!$A$2</c:f>
              <c:strCache>
                <c:ptCount val="1"/>
                <c:pt idx="0">
                  <c:v>Region 1</c:v>
                </c:pt>
              </c:strCache>
            </c:strRef>
          </c:tx>
          <c:spPr>
            <a:noFill/>
            <a:ln w="76200" cap="flat">
              <a:solidFill>
                <a:srgbClr val="4F7671"/>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6FC5-814F-92C7-FE6B5EB213DE}"/>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292B2C"/>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6DD0-094B-9D4E-88258BBD6C55}"/>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6DD0-094B-9D4E-88258BBD6C55}"/>
              </c:ext>
            </c:extLst>
          </c:dPt>
          <c:dPt>
            <c:idx val="2"/>
            <c:bubble3D val="0"/>
            <c:spPr>
              <a:solidFill>
                <a:srgbClr val="4F7671"/>
              </a:solidFill>
              <a:ln w="12700" cap="flat">
                <a:noFill/>
                <a:miter lim="400000"/>
              </a:ln>
              <a:effectLst/>
            </c:spPr>
            <c:extLst>
              <c:ext xmlns:c16="http://schemas.microsoft.com/office/drawing/2014/chart" uri="{C3380CC4-5D6E-409C-BE32-E72D297353CC}">
                <c16:uniqueId val="{00000005-6DD0-094B-9D4E-88258BBD6C55}"/>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6DD0-094B-9D4E-88258BBD6C5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E3ED-8341-8C1F-B745F268E14B}"/>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E3ED-8341-8C1F-B745F268E14B}"/>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E3ED-8341-8C1F-B745F268E14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xfrm>
            <a:off x="1143000" y="685800"/>
            <a:ext cx="4572000" cy="3429000"/>
          </a:xfrm>
          <a:prstGeom prst="rect">
            <a:avLst/>
          </a:prstGeom>
        </p:spPr>
        <p:txBody>
          <a:bodyPr/>
          <a:lstStyle/>
          <a:p>
            <a:endParaRPr/>
          </a:p>
        </p:txBody>
      </p:sp>
      <p:sp>
        <p:nvSpPr>
          <p:cNvPr id="708" name="Shape 7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xfrm>
            <a:off x="381000" y="685800"/>
            <a:ext cx="6096000" cy="3429000"/>
          </a:xfrm>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              ในระบบการเรียนการสอน หากต้องการตรวจสอบว่าผู้เรียนมีผลสัมฤทธิ์ ในรายวิชาเป็นอย่างไรบ้าง สิ่งที่จะนำมาวัดได้ดีที่สุดคือ ให้ผู้เรียนทำแบบทดสอบ โดยที่โปรแกรม Moodle สามารถสร้างแบบทดสอบได้หลากหลาย ทำแบบทดสอบแบบปรนัย อัตนัย ถูก/ผิด เติมคำในช่องว่าง จับคู่ เป็นต้น รวมทั้งผู้สอนสามารถนำเข้าคำถาม จากแหล่งภายนอก ได้ครั้งละหลายหลายคำถาม จึงเพิ่มความสะดวกในการสร้างทดสอบเป็นอย่างมาก</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p:cNvSpPr>
            <a:spLocks noGrp="1"/>
          </p:cNvSpPr>
          <p:nvPr>
            <p:ph type="body" sz="quarter" idx="1"/>
          </p:nvPr>
        </p:nvSpPr>
        <p:spPr>
          <a:prstGeom prst="rect">
            <a:avLst/>
          </a:prstGeom>
        </p:spPr>
        <p:txBody>
          <a:bodyPr/>
          <a:lstStyle/>
          <a:p>
            <a:r>
              <a:t> ก่อนการออกข้อสอบ ผู้สอนต้องทำการออกแบบโครงสร้างแบบทดสอบให้ตรงกับวัตถุประสงค์เชิงพฤติกรรมของหลักสูตรที่ได้ออกแบบไว้</a:t>
            </a:r>
          </a:p>
          <a:p>
            <a:r>
              <a:t>ตัวอย่างการออกแบบหมวดข้อสอบ</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roberthubert@yahoo.com?subject=" TargetMode="External"/><Relationship Id="rId2" Type="http://schemas.openxmlformats.org/officeDocument/2006/relationships/hyperlink" Target="mailto:amandadolor@yahoo.com" TargetMode="External"/><Relationship Id="rId1" Type="http://schemas.openxmlformats.org/officeDocument/2006/relationships/slideMaster" Target="../slideMasters/slideMaster1.xml"/><Relationship Id="rId4" Type="http://schemas.openxmlformats.org/officeDocument/2006/relationships/hyperlink" Target="mailto:lauravestibulum@yahoo.com?subject="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mailto:amandadolor@yahoo.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mailto:roberthubert@yahoo.com?subject="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mailto:lauravestibulum@yahoo.com?subject="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Master" Target="../slideMasters/slideMaster1.xml"/><Relationship Id="rId4" Type="http://schemas.openxmlformats.org/officeDocument/2006/relationships/chart" Target="../charts/chart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mailto:youremail@myemail.com?subject="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Lectores Legere"/>
          <p:cNvSpPr txBox="1">
            <a:spLocks noGrp="1"/>
          </p:cNvSpPr>
          <p:nvPr>
            <p:ph type="body" sz="quarter" idx="13"/>
          </p:nvPr>
        </p:nvSpPr>
        <p:spPr>
          <a:xfrm>
            <a:off x="9044266" y="2722003"/>
            <a:ext cx="6295468" cy="1731902"/>
          </a:xfrm>
          <a:prstGeom prst="rect">
            <a:avLst/>
          </a:prstGeom>
        </p:spPr>
        <p:txBody>
          <a:bodyPr wrap="none">
            <a:spAutoFit/>
          </a:bodyPr>
          <a:lstStyle>
            <a:lvl1pPr marL="0" indent="0" algn="ctr">
              <a:spcBef>
                <a:spcPts val="0"/>
              </a:spcBef>
              <a:buSzTx/>
              <a:buNone/>
              <a:defRPr sz="9600" b="1">
                <a:solidFill>
                  <a:srgbClr val="4F7671"/>
                </a:solidFill>
                <a:latin typeface="TH Sarabun New"/>
                <a:ea typeface="TH Sarabun New"/>
                <a:cs typeface="TH Sarabun New"/>
                <a:sym typeface="TH Sarabun New"/>
              </a:defRPr>
            </a:lvl1pPr>
          </a:lstStyle>
          <a:p>
            <a:r>
              <a:t>Lectores Legere</a:t>
            </a:r>
          </a:p>
        </p:txBody>
      </p:sp>
      <p:sp>
        <p:nvSpPr>
          <p:cNvPr id="16"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14"/>
          </p:nvPr>
        </p:nvSpPr>
        <p:spPr>
          <a:xfrm>
            <a:off x="5077216" y="5058729"/>
            <a:ext cx="14229569" cy="1590676"/>
          </a:xfrm>
          <a:prstGeom prst="rect">
            <a:avLst/>
          </a:prstGeom>
        </p:spPr>
        <p:txBody>
          <a:bodyPr>
            <a:spAutoFit/>
          </a:bodyPr>
          <a:lstStyle>
            <a:lvl1pPr marL="0" indent="0" algn="ctr">
              <a:spcBef>
                <a:spcPts val="0"/>
              </a:spcBef>
              <a:buSzTx/>
              <a:buNone/>
              <a:defRPr sz="3200">
                <a:latin typeface="Helvetica"/>
                <a:ea typeface="Helvetica"/>
                <a:cs typeface="Helvetica"/>
                <a:sym typeface="Helvetica"/>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17" name="Rectangle"/>
          <p:cNvSpPr/>
          <p:nvPr/>
        </p:nvSpPr>
        <p:spPr>
          <a:xfrm>
            <a:off x="596900" y="469900"/>
            <a:ext cx="23164800" cy="5105400"/>
          </a:xfrm>
          <a:prstGeom prst="rect">
            <a:avLst/>
          </a:prstGeom>
          <a:gradFill>
            <a:gsLst>
              <a:gs pos="0">
                <a:srgbClr val="EBF7F4"/>
              </a:gs>
              <a:gs pos="100000">
                <a:srgbClr val="FFFFFF"/>
              </a:gs>
            </a:gsLst>
            <a:lin ang="5400000"/>
          </a:gradFill>
          <a:ln w="12700">
            <a:miter lim="400000"/>
          </a:ln>
        </p:spPr>
        <p:txBody>
          <a:bodyPr lIns="50800" tIns="50800" rIns="50800" bIns="50800" anchor="ctr"/>
          <a:lstStyle/>
          <a:p>
            <a:pP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18" name="Logonew.png" descr="Logonew.png"/>
          <p:cNvPicPr>
            <a:picLocks noChangeAspect="1"/>
          </p:cNvPicPr>
          <p:nvPr/>
        </p:nvPicPr>
        <p:blipFill>
          <a:blip r:embed="rId2">
            <a:extLst/>
          </a:blip>
          <a:stretch>
            <a:fillRect/>
          </a:stretch>
        </p:blipFill>
        <p:spPr>
          <a:xfrm>
            <a:off x="1145425" y="856819"/>
            <a:ext cx="1228130" cy="1474741"/>
          </a:xfrm>
          <a:prstGeom prst="rect">
            <a:avLst/>
          </a:prstGeom>
          <a:ln w="12700">
            <a:miter lim="400000"/>
          </a:ln>
        </p:spPr>
      </p:pic>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ocial Icons">
    <p:spTree>
      <p:nvGrpSpPr>
        <p:cNvPr id="1" name=""/>
        <p:cNvGrpSpPr/>
        <p:nvPr/>
      </p:nvGrpSpPr>
      <p:grpSpPr>
        <a:xfrm>
          <a:off x="0" y="0"/>
          <a:ext cx="0" cy="0"/>
          <a:chOff x="0" y="0"/>
          <a:chExt cx="0" cy="0"/>
        </a:xfrm>
      </p:grpSpPr>
      <p:sp>
        <p:nvSpPr>
          <p:cNvPr id="175" name="Rectangle"/>
          <p:cNvSpPr/>
          <p:nvPr/>
        </p:nvSpPr>
        <p:spPr>
          <a:xfrm>
            <a:off x="-9279" y="-1"/>
            <a:ext cx="24402559" cy="13716001"/>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176" name="Image"/>
          <p:cNvSpPr>
            <a:spLocks noGrp="1"/>
          </p:cNvSpPr>
          <p:nvPr>
            <p:ph type="pic" sz="quarter" idx="13"/>
          </p:nvPr>
        </p:nvSpPr>
        <p:spPr>
          <a:xfrm>
            <a:off x="7328785" y="4657988"/>
            <a:ext cx="1073935" cy="1069674"/>
          </a:xfrm>
          <a:prstGeom prst="rect">
            <a:avLst/>
          </a:prstGeom>
        </p:spPr>
        <p:txBody>
          <a:bodyPr lIns="91439" tIns="45719" rIns="91439" bIns="45719" anchor="t">
            <a:noAutofit/>
          </a:bodyPr>
          <a:lstStyle/>
          <a:p>
            <a:endParaRPr/>
          </a:p>
        </p:txBody>
      </p:sp>
      <p:sp>
        <p:nvSpPr>
          <p:cNvPr id="177" name="Image"/>
          <p:cNvSpPr>
            <a:spLocks noGrp="1"/>
          </p:cNvSpPr>
          <p:nvPr>
            <p:ph type="pic" sz="quarter" idx="14"/>
          </p:nvPr>
        </p:nvSpPr>
        <p:spPr>
          <a:xfrm>
            <a:off x="11655603" y="4532237"/>
            <a:ext cx="933788" cy="1320850"/>
          </a:xfrm>
          <a:prstGeom prst="rect">
            <a:avLst/>
          </a:prstGeom>
        </p:spPr>
        <p:txBody>
          <a:bodyPr lIns="91439" tIns="45719" rIns="91439" bIns="45719" anchor="t">
            <a:noAutofit/>
          </a:bodyPr>
          <a:lstStyle/>
          <a:p>
            <a:endParaRPr/>
          </a:p>
        </p:txBody>
      </p:sp>
      <p:sp>
        <p:nvSpPr>
          <p:cNvPr id="178" name="Image"/>
          <p:cNvSpPr>
            <a:spLocks noGrp="1"/>
          </p:cNvSpPr>
          <p:nvPr>
            <p:ph type="pic" sz="quarter" idx="15"/>
          </p:nvPr>
        </p:nvSpPr>
        <p:spPr>
          <a:xfrm>
            <a:off x="15989791" y="4720864"/>
            <a:ext cx="1057192" cy="943922"/>
          </a:xfrm>
          <a:prstGeom prst="rect">
            <a:avLst/>
          </a:prstGeom>
        </p:spPr>
        <p:txBody>
          <a:bodyPr lIns="91439" tIns="45719" rIns="91439" bIns="45719" anchor="t">
            <a:noAutofit/>
          </a:bodyPr>
          <a:lstStyle/>
          <a:p>
            <a:endParaRPr/>
          </a:p>
        </p:txBody>
      </p:sp>
      <p:sp>
        <p:nvSpPr>
          <p:cNvPr id="179" name="Image"/>
          <p:cNvSpPr>
            <a:spLocks noGrp="1"/>
          </p:cNvSpPr>
          <p:nvPr>
            <p:ph type="pic" sz="quarter" idx="16"/>
          </p:nvPr>
        </p:nvSpPr>
        <p:spPr>
          <a:xfrm>
            <a:off x="11548857" y="9040783"/>
            <a:ext cx="1147578" cy="897198"/>
          </a:xfrm>
          <a:prstGeom prst="rect">
            <a:avLst/>
          </a:prstGeom>
        </p:spPr>
        <p:txBody>
          <a:bodyPr lIns="91439" tIns="45719" rIns="91439" bIns="45719" anchor="t">
            <a:noAutofit/>
          </a:bodyPr>
          <a:lstStyle/>
          <a:p>
            <a:endParaRPr/>
          </a:p>
        </p:txBody>
      </p:sp>
      <p:sp>
        <p:nvSpPr>
          <p:cNvPr id="180" name="Image"/>
          <p:cNvSpPr>
            <a:spLocks noGrp="1"/>
          </p:cNvSpPr>
          <p:nvPr>
            <p:ph type="pic" sz="quarter" idx="17"/>
          </p:nvPr>
        </p:nvSpPr>
        <p:spPr>
          <a:xfrm>
            <a:off x="16103403" y="8949916"/>
            <a:ext cx="829965" cy="1078955"/>
          </a:xfrm>
          <a:prstGeom prst="rect">
            <a:avLst/>
          </a:prstGeom>
        </p:spPr>
        <p:txBody>
          <a:bodyPr lIns="91439" tIns="45719" rIns="91439" bIns="45719" anchor="t">
            <a:noAutofit/>
          </a:bodyPr>
          <a:lstStyle/>
          <a:p>
            <a:endParaRPr/>
          </a:p>
        </p:txBody>
      </p:sp>
      <p:sp>
        <p:nvSpPr>
          <p:cNvPr id="181" name="Image"/>
          <p:cNvSpPr>
            <a:spLocks noGrp="1"/>
          </p:cNvSpPr>
          <p:nvPr>
            <p:ph type="pic" sz="quarter" idx="18"/>
          </p:nvPr>
        </p:nvSpPr>
        <p:spPr>
          <a:xfrm>
            <a:off x="7448953" y="8954660"/>
            <a:ext cx="833414" cy="1069284"/>
          </a:xfrm>
          <a:prstGeom prst="rect">
            <a:avLst/>
          </a:prstGeom>
        </p:spPr>
        <p:txBody>
          <a:bodyPr lIns="91439" tIns="45719" rIns="91439" bIns="45719" anchor="t">
            <a:noAutofit/>
          </a:bodyPr>
          <a:lstStyle/>
          <a:p>
            <a:endParaRPr/>
          </a:p>
        </p:txBody>
      </p:sp>
      <p:sp>
        <p:nvSpPr>
          <p:cNvPr id="182" name="Lectorum decima"/>
          <p:cNvSpPr txBox="1">
            <a:spLocks noGrp="1"/>
          </p:cNvSpPr>
          <p:nvPr>
            <p:ph type="body" sz="quarter" idx="19"/>
          </p:nvPr>
        </p:nvSpPr>
        <p:spPr>
          <a:xfrm>
            <a:off x="6258408" y="6178131"/>
            <a:ext cx="3214549"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Lectorum decima</a:t>
            </a:r>
          </a:p>
        </p:txBody>
      </p:sp>
      <p:sp>
        <p:nvSpPr>
          <p:cNvPr id="183" name="Quam littera"/>
          <p:cNvSpPr txBox="1">
            <a:spLocks noGrp="1"/>
          </p:cNvSpPr>
          <p:nvPr>
            <p:ph type="body" sz="quarter" idx="20"/>
          </p:nvPr>
        </p:nvSpPr>
        <p:spPr>
          <a:xfrm>
            <a:off x="10893573" y="6178131"/>
            <a:ext cx="2458035"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Quam littera</a:t>
            </a:r>
          </a:p>
        </p:txBody>
      </p:sp>
      <p:sp>
        <p:nvSpPr>
          <p:cNvPr id="184" name="Lorem dolor ut"/>
          <p:cNvSpPr txBox="1">
            <a:spLocks noGrp="1"/>
          </p:cNvSpPr>
          <p:nvPr>
            <p:ph type="body" sz="quarter" idx="21"/>
          </p:nvPr>
        </p:nvSpPr>
        <p:spPr>
          <a:xfrm>
            <a:off x="15043326" y="6178131"/>
            <a:ext cx="2949983"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Lorem dolor ut</a:t>
            </a:r>
          </a:p>
        </p:txBody>
      </p:sp>
      <p:sp>
        <p:nvSpPr>
          <p:cNvPr id="185" name="Lorem dolor ut"/>
          <p:cNvSpPr txBox="1">
            <a:spLocks noGrp="1"/>
          </p:cNvSpPr>
          <p:nvPr>
            <p:ph type="body" sz="quarter" idx="22"/>
          </p:nvPr>
        </p:nvSpPr>
        <p:spPr>
          <a:xfrm>
            <a:off x="6390692" y="10320012"/>
            <a:ext cx="2949982"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Lorem dolor ut</a:t>
            </a:r>
          </a:p>
        </p:txBody>
      </p:sp>
      <p:sp>
        <p:nvSpPr>
          <p:cNvPr id="186" name="Lectorum decima"/>
          <p:cNvSpPr txBox="1">
            <a:spLocks noGrp="1"/>
          </p:cNvSpPr>
          <p:nvPr>
            <p:ph type="body" sz="quarter" idx="23"/>
          </p:nvPr>
        </p:nvSpPr>
        <p:spPr>
          <a:xfrm>
            <a:off x="10515316" y="10320012"/>
            <a:ext cx="3214549"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Lectorum decima</a:t>
            </a:r>
          </a:p>
        </p:txBody>
      </p:sp>
      <p:sp>
        <p:nvSpPr>
          <p:cNvPr id="187" name="Quam littera"/>
          <p:cNvSpPr txBox="1">
            <a:spLocks noGrp="1"/>
          </p:cNvSpPr>
          <p:nvPr>
            <p:ph type="body" sz="quarter" idx="24"/>
          </p:nvPr>
        </p:nvSpPr>
        <p:spPr>
          <a:xfrm>
            <a:off x="15289300" y="10320012"/>
            <a:ext cx="2458035" cy="502335"/>
          </a:xfrm>
          <a:prstGeom prst="rect">
            <a:avLst/>
          </a:prstGeom>
        </p:spPr>
        <p:txBody>
          <a:bodyPr wrap="none">
            <a:spAutoFit/>
          </a:bodyPr>
          <a:lstStyle>
            <a:lvl1pPr marL="0" indent="0" algn="ctr">
              <a:spcBef>
                <a:spcPts val="0"/>
              </a:spcBef>
              <a:buSzTx/>
              <a:buNone/>
              <a:defRPr sz="2400" b="1" cap="all">
                <a:solidFill>
                  <a:srgbClr val="FFFFFF"/>
                </a:solidFill>
                <a:latin typeface="Helvetica Neue"/>
                <a:ea typeface="Helvetica Neue"/>
                <a:cs typeface="Helvetica Neue"/>
                <a:sym typeface="Helvetica Neue"/>
              </a:defRPr>
            </a:lvl1pPr>
          </a:lstStyle>
          <a:p>
            <a:r>
              <a:t>Quam littera</a:t>
            </a:r>
          </a:p>
        </p:txBody>
      </p:sp>
      <p:sp>
        <p:nvSpPr>
          <p:cNvPr id="188" name="Delenit augue duis dolore te feugait nulla facilisi."/>
          <p:cNvSpPr txBox="1">
            <a:spLocks noGrp="1"/>
          </p:cNvSpPr>
          <p:nvPr>
            <p:ph type="body" sz="quarter" idx="25"/>
          </p:nvPr>
        </p:nvSpPr>
        <p:spPr>
          <a:xfrm>
            <a:off x="6206688" y="6711255"/>
            <a:ext cx="3317990"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89" name="Delenit augue duis dolore te feugait nulla facilisi."/>
          <p:cNvSpPr txBox="1">
            <a:spLocks noGrp="1"/>
          </p:cNvSpPr>
          <p:nvPr>
            <p:ph type="body" sz="quarter" idx="26"/>
          </p:nvPr>
        </p:nvSpPr>
        <p:spPr>
          <a:xfrm>
            <a:off x="10463596" y="6711255"/>
            <a:ext cx="3317989"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90" name="Delenit augue duis dolore te feugait nulla facilisi."/>
          <p:cNvSpPr txBox="1">
            <a:spLocks noGrp="1"/>
          </p:cNvSpPr>
          <p:nvPr>
            <p:ph type="body" sz="quarter" idx="27"/>
          </p:nvPr>
        </p:nvSpPr>
        <p:spPr>
          <a:xfrm>
            <a:off x="14859324" y="6711255"/>
            <a:ext cx="3317989"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91" name="Delenit augue duis dolore te feugait nulla facilisi."/>
          <p:cNvSpPr txBox="1">
            <a:spLocks noGrp="1"/>
          </p:cNvSpPr>
          <p:nvPr>
            <p:ph type="body" sz="quarter" idx="28"/>
          </p:nvPr>
        </p:nvSpPr>
        <p:spPr>
          <a:xfrm>
            <a:off x="6206688" y="10874790"/>
            <a:ext cx="3317990"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92" name="Delenit augue duis dolore te feugait nulla facilisi."/>
          <p:cNvSpPr txBox="1">
            <a:spLocks noGrp="1"/>
          </p:cNvSpPr>
          <p:nvPr>
            <p:ph type="body" sz="quarter" idx="29"/>
          </p:nvPr>
        </p:nvSpPr>
        <p:spPr>
          <a:xfrm>
            <a:off x="10463596" y="10874790"/>
            <a:ext cx="3317989"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93" name="Delenit augue duis dolore te feugait nulla facilisi."/>
          <p:cNvSpPr txBox="1">
            <a:spLocks noGrp="1"/>
          </p:cNvSpPr>
          <p:nvPr>
            <p:ph type="body" sz="quarter" idx="30"/>
          </p:nvPr>
        </p:nvSpPr>
        <p:spPr>
          <a:xfrm>
            <a:off x="14859324" y="10874790"/>
            <a:ext cx="3317989" cy="720445"/>
          </a:xfrm>
          <a:prstGeom prst="rect">
            <a:avLst/>
          </a:prstGeom>
        </p:spPr>
        <p:txBody>
          <a:bodyPr>
            <a:spAutoFit/>
          </a:bodyPr>
          <a:lstStyle>
            <a:lvl1pPr marL="0" indent="0" algn="ctr">
              <a:spcBef>
                <a:spcPts val="0"/>
              </a:spcBef>
              <a:buSzTx/>
              <a:buNone/>
              <a:defRPr sz="1800" b="1">
                <a:solidFill>
                  <a:srgbClr val="FFFFFF"/>
                </a:solidFill>
                <a:latin typeface="Helvetica Neue"/>
                <a:ea typeface="Helvetica Neue"/>
                <a:cs typeface="Helvetica Neue"/>
                <a:sym typeface="Helvetica Neue"/>
              </a:defRPr>
            </a:lvl1pPr>
          </a:lstStyle>
          <a:p>
            <a:r>
              <a:t>Delenit augue duis dolore te feugait nulla facilisi. </a:t>
            </a:r>
          </a:p>
        </p:txBody>
      </p:sp>
      <p:sp>
        <p:nvSpPr>
          <p:cNvPr id="194" name="Praesent Luptatum"/>
          <p:cNvSpPr txBox="1">
            <a:spLocks noGrp="1"/>
          </p:cNvSpPr>
          <p:nvPr>
            <p:ph type="body" sz="quarter" idx="31"/>
          </p:nvPr>
        </p:nvSpPr>
        <p:spPr>
          <a:xfrm>
            <a:off x="7253871" y="1692317"/>
            <a:ext cx="9876258" cy="1407331"/>
          </a:xfrm>
          <a:prstGeom prst="rect">
            <a:avLst/>
          </a:prstGeom>
        </p:spPr>
        <p:txBody>
          <a:bodyPr wrap="none">
            <a:spAutoFit/>
          </a:bodyPr>
          <a:lstStyle/>
          <a:p>
            <a:pPr marL="0" indent="0" algn="ctr">
              <a:spcBef>
                <a:spcPts val="0"/>
              </a:spcBef>
              <a:buSzTx/>
              <a:buNone/>
              <a:defRPr sz="8400" b="1">
                <a:solidFill>
                  <a:srgbClr val="FFFFFF"/>
                </a:solidFill>
                <a:latin typeface="Helvetica Neue"/>
                <a:ea typeface="Helvetica Neue"/>
                <a:cs typeface="Helvetica Neue"/>
                <a:sym typeface="Helvetica Neue"/>
              </a:defRPr>
            </a:pPr>
            <a:r>
              <a:t>Praesent Luptatum</a:t>
            </a:r>
          </a:p>
        </p:txBody>
      </p:sp>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Year Statistics">
    <p:spTree>
      <p:nvGrpSpPr>
        <p:cNvPr id="1" name=""/>
        <p:cNvGrpSpPr/>
        <p:nvPr/>
      </p:nvGrpSpPr>
      <p:grpSpPr>
        <a:xfrm>
          <a:off x="0" y="0"/>
          <a:ext cx="0" cy="0"/>
          <a:chOff x="0" y="0"/>
          <a:chExt cx="0" cy="0"/>
        </a:xfrm>
      </p:grpSpPr>
      <p:sp>
        <p:nvSpPr>
          <p:cNvPr id="202" name="Nostrud Suscipit"/>
          <p:cNvSpPr txBox="1">
            <a:spLocks noGrp="1"/>
          </p:cNvSpPr>
          <p:nvPr>
            <p:ph type="body" sz="quarter" idx="13"/>
          </p:nvPr>
        </p:nvSpPr>
        <p:spPr>
          <a:xfrm>
            <a:off x="7876882" y="3098824"/>
            <a:ext cx="8630235"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203"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204"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205" name="Company name"/>
          <p:cNvSpPr txBox="1">
            <a:spLocks noGrp="1"/>
          </p:cNvSpPr>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206" name="Ut wisi enim ad minim veniam, quis nostrud exerci tation ullamcorper suscipit lobortis nisl ut aliquip ex ea commodo consequat."/>
          <p:cNvSpPr txBox="1">
            <a:spLocks noGrp="1"/>
          </p:cNvSpPr>
          <p:nvPr>
            <p:ph type="body" sz="quarter" idx="15"/>
          </p:nvPr>
        </p:nvSpPr>
        <p:spPr>
          <a:xfrm>
            <a:off x="5077216" y="4519875"/>
            <a:ext cx="14229569" cy="1692450"/>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graphicFrame>
        <p:nvGraphicFramePr>
          <p:cNvPr id="207" name="2D Pie Chart"/>
          <p:cNvGraphicFramePr/>
          <p:nvPr/>
        </p:nvGraphicFramePr>
        <p:xfrm>
          <a:off x="10358716" y="7093706"/>
          <a:ext cx="3666568" cy="3666568"/>
        </p:xfrm>
        <a:graphic>
          <a:graphicData uri="http://schemas.openxmlformats.org/drawingml/2006/chart">
            <c:chart xmlns:c="http://schemas.openxmlformats.org/drawingml/2006/chart" xmlns:r="http://schemas.openxmlformats.org/officeDocument/2006/relationships" r:id="rId2"/>
          </a:graphicData>
        </a:graphic>
      </p:graphicFrame>
      <p:sp>
        <p:nvSpPr>
          <p:cNvPr id="208" name="Circle"/>
          <p:cNvSpPr/>
          <p:nvPr/>
        </p:nvSpPr>
        <p:spPr>
          <a:xfrm>
            <a:off x="10640001" y="7392851"/>
            <a:ext cx="3103998"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209" name="2D Pie Chart"/>
          <p:cNvGraphicFramePr/>
          <p:nvPr/>
        </p:nvGraphicFramePr>
        <p:xfrm>
          <a:off x="15335529" y="7111565"/>
          <a:ext cx="3666567" cy="3666568"/>
        </p:xfrm>
        <a:graphic>
          <a:graphicData uri="http://schemas.openxmlformats.org/drawingml/2006/chart">
            <c:chart xmlns:c="http://schemas.openxmlformats.org/drawingml/2006/chart" xmlns:r="http://schemas.openxmlformats.org/officeDocument/2006/relationships" r:id="rId3"/>
          </a:graphicData>
        </a:graphic>
      </p:graphicFrame>
      <p:sp>
        <p:nvSpPr>
          <p:cNvPr id="210" name="Circle"/>
          <p:cNvSpPr/>
          <p:nvPr/>
        </p:nvSpPr>
        <p:spPr>
          <a:xfrm>
            <a:off x="15616814" y="7410711"/>
            <a:ext cx="3103997"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211" name="2D Pie Chart"/>
          <p:cNvGraphicFramePr/>
          <p:nvPr/>
        </p:nvGraphicFramePr>
        <p:xfrm>
          <a:off x="5381904" y="7093706"/>
          <a:ext cx="3666567" cy="3666568"/>
        </p:xfrm>
        <a:graphic>
          <a:graphicData uri="http://schemas.openxmlformats.org/drawingml/2006/chart">
            <c:chart xmlns:c="http://schemas.openxmlformats.org/drawingml/2006/chart" xmlns:r="http://schemas.openxmlformats.org/officeDocument/2006/relationships" r:id="rId4"/>
          </a:graphicData>
        </a:graphic>
      </p:graphicFrame>
      <p:sp>
        <p:nvSpPr>
          <p:cNvPr id="212" name="Circle"/>
          <p:cNvSpPr/>
          <p:nvPr/>
        </p:nvSpPr>
        <p:spPr>
          <a:xfrm>
            <a:off x="5663189" y="7392851"/>
            <a:ext cx="3103997" cy="3103998"/>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13" name="#1/25%"/>
          <p:cNvSpPr txBox="1">
            <a:spLocks noGrp="1"/>
          </p:cNvSpPr>
          <p:nvPr>
            <p:ph type="body" sz="quarter" idx="16"/>
          </p:nvPr>
        </p:nvSpPr>
        <p:spPr>
          <a:xfrm>
            <a:off x="6041644" y="8171109"/>
            <a:ext cx="2347088" cy="861793"/>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#1/25%</a:t>
            </a:r>
          </a:p>
        </p:txBody>
      </p:sp>
      <p:sp>
        <p:nvSpPr>
          <p:cNvPr id="214" name="Anteposuerit litterarum formas"/>
          <p:cNvSpPr txBox="1">
            <a:spLocks noGrp="1"/>
          </p:cNvSpPr>
          <p:nvPr>
            <p:ph type="body" sz="quarter" idx="17"/>
          </p:nvPr>
        </p:nvSpPr>
        <p:spPr>
          <a:xfrm>
            <a:off x="6137509" y="8951097"/>
            <a:ext cx="2155356" cy="745618"/>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215" name="#2/10%"/>
          <p:cNvSpPr txBox="1">
            <a:spLocks noGrp="1"/>
          </p:cNvSpPr>
          <p:nvPr>
            <p:ph type="body" sz="quarter" idx="18"/>
          </p:nvPr>
        </p:nvSpPr>
        <p:spPr>
          <a:xfrm>
            <a:off x="11035353" y="8171109"/>
            <a:ext cx="2347088" cy="861793"/>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#2/10%</a:t>
            </a:r>
          </a:p>
        </p:txBody>
      </p:sp>
      <p:sp>
        <p:nvSpPr>
          <p:cNvPr id="216" name="Anteposuerit litterarum formas"/>
          <p:cNvSpPr txBox="1">
            <a:spLocks noGrp="1"/>
          </p:cNvSpPr>
          <p:nvPr>
            <p:ph type="body" sz="quarter" idx="19"/>
          </p:nvPr>
        </p:nvSpPr>
        <p:spPr>
          <a:xfrm>
            <a:off x="11131219" y="8951097"/>
            <a:ext cx="2155356" cy="745618"/>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217" name="#3/45%"/>
          <p:cNvSpPr txBox="1">
            <a:spLocks noGrp="1"/>
          </p:cNvSpPr>
          <p:nvPr>
            <p:ph type="body" sz="quarter" idx="20"/>
          </p:nvPr>
        </p:nvSpPr>
        <p:spPr>
          <a:xfrm>
            <a:off x="15994314" y="8188968"/>
            <a:ext cx="2347088" cy="861793"/>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#3/45%</a:t>
            </a:r>
          </a:p>
        </p:txBody>
      </p:sp>
      <p:sp>
        <p:nvSpPr>
          <p:cNvPr id="218" name="Anteposuerit litterarum formas"/>
          <p:cNvSpPr txBox="1">
            <a:spLocks noGrp="1"/>
          </p:cNvSpPr>
          <p:nvPr>
            <p:ph type="body" sz="quarter" idx="21"/>
          </p:nvPr>
        </p:nvSpPr>
        <p:spPr>
          <a:xfrm>
            <a:off x="16090179" y="8968956"/>
            <a:ext cx="2155355" cy="745619"/>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219" name="Mirum est notare quam littera gothica"/>
          <p:cNvSpPr txBox="1">
            <a:spLocks noGrp="1"/>
          </p:cNvSpPr>
          <p:nvPr>
            <p:ph type="body" sz="quarter" idx="22"/>
          </p:nvPr>
        </p:nvSpPr>
        <p:spPr>
          <a:xfrm>
            <a:off x="5506408" y="11105690"/>
            <a:ext cx="3417559"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20" name="Mirum est notare quam littera gothica"/>
          <p:cNvSpPr txBox="1">
            <a:spLocks noGrp="1"/>
          </p:cNvSpPr>
          <p:nvPr>
            <p:ph type="body" sz="quarter" idx="23"/>
          </p:nvPr>
        </p:nvSpPr>
        <p:spPr>
          <a:xfrm>
            <a:off x="10483220" y="11105690"/>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21" name="Mirum est notare quam littera gothica"/>
          <p:cNvSpPr txBox="1">
            <a:spLocks noGrp="1"/>
          </p:cNvSpPr>
          <p:nvPr>
            <p:ph type="body" sz="quarter" idx="24"/>
          </p:nvPr>
        </p:nvSpPr>
        <p:spPr>
          <a:xfrm>
            <a:off x="15460033" y="11105690"/>
            <a:ext cx="3417559"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Large 2">
    <p:spTree>
      <p:nvGrpSpPr>
        <p:cNvPr id="1" name=""/>
        <p:cNvGrpSpPr/>
        <p:nvPr/>
      </p:nvGrpSpPr>
      <p:grpSpPr>
        <a:xfrm>
          <a:off x="0" y="0"/>
          <a:ext cx="0" cy="0"/>
          <a:chOff x="0" y="0"/>
          <a:chExt cx="0" cy="0"/>
        </a:xfrm>
      </p:grpSpPr>
      <p:sp>
        <p:nvSpPr>
          <p:cNvPr id="229" name="Image"/>
          <p:cNvSpPr>
            <a:spLocks noGrp="1"/>
          </p:cNvSpPr>
          <p:nvPr>
            <p:ph type="pic" idx="13"/>
          </p:nvPr>
        </p:nvSpPr>
        <p:spPr>
          <a:xfrm>
            <a:off x="6344" y="-1257227"/>
            <a:ext cx="24380598" cy="16247383"/>
          </a:xfrm>
          <a:prstGeom prst="rect">
            <a:avLst/>
          </a:prstGeom>
        </p:spPr>
        <p:txBody>
          <a:bodyPr lIns="91439" tIns="45719" rIns="91439" bIns="45719" anchor="t">
            <a:noAutofit/>
          </a:bodyPr>
          <a:lstStyle/>
          <a:p>
            <a:endParaRPr/>
          </a:p>
        </p:txBody>
      </p:sp>
      <p:sp>
        <p:nvSpPr>
          <p:cNvPr id="230" name="Rectangle"/>
          <p:cNvSpPr>
            <a:spLocks noGrp="1"/>
          </p:cNvSpPr>
          <p:nvPr>
            <p:ph type="body" sz="quarter" idx="14"/>
          </p:nvPr>
        </p:nvSpPr>
        <p:spPr>
          <a:xfrm>
            <a:off x="6019864" y="10103473"/>
            <a:ext cx="12344271" cy="2930241"/>
          </a:xfrm>
          <a:prstGeom prst="rect">
            <a:avLst/>
          </a:prstGeom>
          <a:solidFill>
            <a:srgbClr val="000000">
              <a:alpha val="82000"/>
            </a:srgbClr>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31" name="Praesent Luptatum"/>
          <p:cNvSpPr txBox="1">
            <a:spLocks noGrp="1"/>
          </p:cNvSpPr>
          <p:nvPr>
            <p:ph type="body" sz="quarter" idx="15"/>
          </p:nvPr>
        </p:nvSpPr>
        <p:spPr>
          <a:xfrm>
            <a:off x="7253871" y="2990699"/>
            <a:ext cx="9876258"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Praesent Luptatum</a:t>
            </a:r>
          </a:p>
        </p:txBody>
      </p:sp>
      <p:sp>
        <p:nvSpPr>
          <p:cNvPr id="232" name="Circle"/>
          <p:cNvSpPr>
            <a:spLocks noGrp="1"/>
          </p:cNvSpPr>
          <p:nvPr>
            <p:ph type="body" sz="quarter" idx="16"/>
          </p:nvPr>
        </p:nvSpPr>
        <p:spPr>
          <a:xfrm>
            <a:off x="11848964" y="1431046"/>
            <a:ext cx="719866" cy="719866"/>
          </a:xfrm>
          <a:prstGeom prst="ellipse">
            <a:avLst/>
          </a:prstGeom>
          <a:gradFill>
            <a:gsLst>
              <a:gs pos="0">
                <a:srgbClr val="3EA67A"/>
              </a:gs>
              <a:gs pos="100000">
                <a:srgbClr val="4F7671"/>
              </a:gs>
            </a:gsLst>
            <a:lin ang="15623780"/>
          </a:gra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33" name="Line"/>
          <p:cNvSpPr>
            <a:spLocks noGrp="1"/>
          </p:cNvSpPr>
          <p:nvPr>
            <p:ph type="body" sz="quarter" idx="17"/>
          </p:nvPr>
        </p:nvSpPr>
        <p:spPr>
          <a:xfrm rot="744630">
            <a:off x="11983553" y="1600803"/>
            <a:ext cx="403065" cy="335812"/>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ln>
        </p:spPr>
        <p:txBody>
          <a:bodyPr>
            <a:noAutofit/>
          </a:bodyPr>
          <a:lstStyle/>
          <a:p>
            <a:pPr marL="0" indent="0" algn="ctr">
              <a:spcBef>
                <a:spcPts val="0"/>
              </a:spcBef>
              <a:buSzTx/>
              <a:buNone/>
              <a:defRPr sz="3200"/>
            </a:pPr>
            <a:endParaRPr/>
          </a:p>
        </p:txBody>
      </p:sp>
      <p:sp>
        <p:nvSpPr>
          <p:cNvPr id="234" name="Company name"/>
          <p:cNvSpPr txBox="1">
            <a:spLocks noGrp="1"/>
          </p:cNvSpPr>
          <p:nvPr>
            <p:ph type="body" sz="quarter" idx="18"/>
          </p:nvPr>
        </p:nvSpPr>
        <p:spPr>
          <a:xfrm>
            <a:off x="10974260" y="2426718"/>
            <a:ext cx="2435480" cy="502335"/>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235" name="Ut wisi enim ad minim veniam, quis nostrud exerci tation ullamcorper suscipit lobortis nisl ut aliquip ex ea commodo consequat."/>
          <p:cNvSpPr txBox="1">
            <a:spLocks noGrp="1"/>
          </p:cNvSpPr>
          <p:nvPr>
            <p:ph type="body" sz="quarter" idx="19"/>
          </p:nvPr>
        </p:nvSpPr>
        <p:spPr>
          <a:xfrm>
            <a:off x="6952683" y="10209493"/>
            <a:ext cx="10478635" cy="2718204"/>
          </a:xfrm>
          <a:prstGeom prst="rect">
            <a:avLst/>
          </a:prstGeom>
        </p:spPr>
        <p:txBody>
          <a:bodyPr>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2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ny Team">
    <p:spTree>
      <p:nvGrpSpPr>
        <p:cNvPr id="1" name=""/>
        <p:cNvGrpSpPr/>
        <p:nvPr/>
      </p:nvGrpSpPr>
      <p:grpSpPr>
        <a:xfrm>
          <a:off x="0" y="0"/>
          <a:ext cx="0" cy="0"/>
          <a:chOff x="0" y="0"/>
          <a:chExt cx="0" cy="0"/>
        </a:xfrm>
      </p:grpSpPr>
      <p:sp>
        <p:nvSpPr>
          <p:cNvPr id="243" name="Nostrud Suscipit"/>
          <p:cNvSpPr txBox="1">
            <a:spLocks noGrp="1"/>
          </p:cNvSpPr>
          <p:nvPr>
            <p:ph type="body" sz="quarter" idx="13"/>
          </p:nvPr>
        </p:nvSpPr>
        <p:spPr>
          <a:xfrm>
            <a:off x="7876882" y="1495992"/>
            <a:ext cx="8630235"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244" name="Ut wisi enim ad minim veniam, quis nostrud exerci tation ullamcorper suscipit lobortis nisl ut aliquip ex ea commodo consequat."/>
          <p:cNvSpPr txBox="1">
            <a:spLocks noGrp="1"/>
          </p:cNvSpPr>
          <p:nvPr>
            <p:ph type="body" sz="quarter" idx="14"/>
          </p:nvPr>
        </p:nvSpPr>
        <p:spPr>
          <a:xfrm>
            <a:off x="5077216" y="2994538"/>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245" name="Image"/>
          <p:cNvSpPr>
            <a:spLocks noGrp="1"/>
          </p:cNvSpPr>
          <p:nvPr>
            <p:ph type="pic" sz="quarter" idx="15"/>
          </p:nvPr>
        </p:nvSpPr>
        <p:spPr>
          <a:xfrm>
            <a:off x="6018819" y="5536803"/>
            <a:ext cx="3736492" cy="3796277"/>
          </a:xfrm>
          <a:prstGeom prst="rect">
            <a:avLst/>
          </a:prstGeom>
        </p:spPr>
        <p:txBody>
          <a:bodyPr lIns="91439" tIns="45719" rIns="91439" bIns="45719" anchor="t">
            <a:noAutofit/>
          </a:bodyPr>
          <a:lstStyle/>
          <a:p>
            <a:endParaRPr/>
          </a:p>
        </p:txBody>
      </p:sp>
      <p:sp>
        <p:nvSpPr>
          <p:cNvPr id="246" name="Image"/>
          <p:cNvSpPr>
            <a:spLocks noGrp="1"/>
          </p:cNvSpPr>
          <p:nvPr>
            <p:ph type="pic" sz="quarter" idx="16"/>
          </p:nvPr>
        </p:nvSpPr>
        <p:spPr>
          <a:xfrm>
            <a:off x="10483883" y="5689329"/>
            <a:ext cx="3416071" cy="3491225"/>
          </a:xfrm>
          <a:prstGeom prst="rect">
            <a:avLst/>
          </a:prstGeom>
        </p:spPr>
        <p:txBody>
          <a:bodyPr lIns="91439" tIns="45719" rIns="91439" bIns="45719" anchor="t">
            <a:noAutofit/>
          </a:bodyPr>
          <a:lstStyle/>
          <a:p>
            <a:endParaRPr/>
          </a:p>
        </p:txBody>
      </p:sp>
      <p:sp>
        <p:nvSpPr>
          <p:cNvPr id="247" name="Image"/>
          <p:cNvSpPr>
            <a:spLocks noGrp="1"/>
          </p:cNvSpPr>
          <p:nvPr>
            <p:ph type="pic" sz="quarter" idx="17"/>
          </p:nvPr>
        </p:nvSpPr>
        <p:spPr>
          <a:xfrm>
            <a:off x="14789086" y="5726906"/>
            <a:ext cx="3416071" cy="3416071"/>
          </a:xfrm>
          <a:prstGeom prst="rect">
            <a:avLst/>
          </a:prstGeom>
        </p:spPr>
        <p:txBody>
          <a:bodyPr lIns="91439" tIns="45719" rIns="91439" bIns="45719" anchor="t">
            <a:noAutofit/>
          </a:bodyPr>
          <a:lstStyle/>
          <a:p>
            <a:endParaRPr/>
          </a:p>
        </p:txBody>
      </p:sp>
      <p:sp>
        <p:nvSpPr>
          <p:cNvPr id="248" name="Circle"/>
          <p:cNvSpPr>
            <a:spLocks noGrp="1"/>
          </p:cNvSpPr>
          <p:nvPr>
            <p:ph type="body" sz="quarter" idx="18"/>
          </p:nvPr>
        </p:nvSpPr>
        <p:spPr>
          <a:xfrm>
            <a:off x="7431813" y="8811759"/>
            <a:ext cx="910039" cy="910039"/>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49" name="1"/>
          <p:cNvSpPr txBox="1">
            <a:spLocks noGrp="1"/>
          </p:cNvSpPr>
          <p:nvPr>
            <p:ph type="body" sz="quarter" idx="19"/>
          </p:nvPr>
        </p:nvSpPr>
        <p:spPr>
          <a:xfrm>
            <a:off x="7660759" y="8861367"/>
            <a:ext cx="452147" cy="775104"/>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1</a:t>
            </a:r>
          </a:p>
        </p:txBody>
      </p:sp>
      <p:sp>
        <p:nvSpPr>
          <p:cNvPr id="250" name="Circle"/>
          <p:cNvSpPr>
            <a:spLocks noGrp="1"/>
          </p:cNvSpPr>
          <p:nvPr>
            <p:ph type="body" sz="quarter" idx="20"/>
          </p:nvPr>
        </p:nvSpPr>
        <p:spPr>
          <a:xfrm>
            <a:off x="11737016" y="8811759"/>
            <a:ext cx="910039" cy="910039"/>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51" name="2"/>
          <p:cNvSpPr txBox="1">
            <a:spLocks noGrp="1"/>
          </p:cNvSpPr>
          <p:nvPr>
            <p:ph type="body" sz="quarter" idx="21"/>
          </p:nvPr>
        </p:nvSpPr>
        <p:spPr>
          <a:xfrm>
            <a:off x="11965962" y="8861367"/>
            <a:ext cx="452146" cy="775104"/>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2</a:t>
            </a:r>
          </a:p>
        </p:txBody>
      </p:sp>
      <p:sp>
        <p:nvSpPr>
          <p:cNvPr id="252" name="Circle"/>
          <p:cNvSpPr>
            <a:spLocks noGrp="1"/>
          </p:cNvSpPr>
          <p:nvPr>
            <p:ph type="body" sz="quarter" idx="22"/>
          </p:nvPr>
        </p:nvSpPr>
        <p:spPr>
          <a:xfrm>
            <a:off x="16042217" y="8811759"/>
            <a:ext cx="910039" cy="910039"/>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53" name="3"/>
          <p:cNvSpPr txBox="1">
            <a:spLocks noGrp="1"/>
          </p:cNvSpPr>
          <p:nvPr>
            <p:ph type="body" sz="quarter" idx="23"/>
          </p:nvPr>
        </p:nvSpPr>
        <p:spPr>
          <a:xfrm>
            <a:off x="16271165" y="8861367"/>
            <a:ext cx="452146" cy="775104"/>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3</a:t>
            </a:r>
          </a:p>
        </p:txBody>
      </p:sp>
      <p:sp>
        <p:nvSpPr>
          <p:cNvPr id="254" name="Mirum est notare quam littera gothica"/>
          <p:cNvSpPr txBox="1">
            <a:spLocks noGrp="1"/>
          </p:cNvSpPr>
          <p:nvPr>
            <p:ph type="body" sz="quarter" idx="24"/>
          </p:nvPr>
        </p:nvSpPr>
        <p:spPr>
          <a:xfrm>
            <a:off x="6178088" y="11112123"/>
            <a:ext cx="3417559"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55" name="@amanda dolor"/>
          <p:cNvSpPr txBox="1">
            <a:spLocks noGrp="1"/>
          </p:cNvSpPr>
          <p:nvPr>
            <p:ph type="body" sz="quarter" idx="25"/>
          </p:nvPr>
        </p:nvSpPr>
        <p:spPr>
          <a:xfrm>
            <a:off x="6178053" y="10012568"/>
            <a:ext cx="3417559" cy="477671"/>
          </a:xfrm>
          <a:prstGeom prst="rect">
            <a:avLst/>
          </a:prstGeom>
        </p:spPr>
        <p:txBody>
          <a:bodyPr>
            <a:spAutoFit/>
          </a:bodyPr>
          <a:lstStyle>
            <a:lvl1pPr marL="0" indent="0" algn="ctr">
              <a:spcBef>
                <a:spcPts val="0"/>
              </a:spcBef>
              <a:buSzTx/>
              <a:buNone/>
              <a:defRPr sz="2200" b="1" cap="all">
                <a:solidFill>
                  <a:srgbClr val="4F7671"/>
                </a:solidFill>
                <a:latin typeface="Helvetica Neue"/>
                <a:ea typeface="Helvetica Neue"/>
                <a:cs typeface="Helvetica Neue"/>
                <a:sym typeface="Helvetica Neue"/>
              </a:defRPr>
            </a:lvl1pPr>
          </a:lstStyle>
          <a:p>
            <a:r>
              <a:t>@amanda dolor</a:t>
            </a:r>
          </a:p>
        </p:txBody>
      </p:sp>
      <p:sp>
        <p:nvSpPr>
          <p:cNvPr id="256" name="amandadolor@yahoo.com"/>
          <p:cNvSpPr txBox="1">
            <a:spLocks noGrp="1"/>
          </p:cNvSpPr>
          <p:nvPr>
            <p:ph type="body" sz="quarter" idx="26"/>
          </p:nvPr>
        </p:nvSpPr>
        <p:spPr>
          <a:xfrm>
            <a:off x="6178053" y="10421056"/>
            <a:ext cx="3417559" cy="378282"/>
          </a:xfrm>
          <a:prstGeom prst="rect">
            <a:avLst/>
          </a:prstGeom>
        </p:spPr>
        <p:txBody>
          <a:bodyPr>
            <a:spAutoFit/>
          </a:bodyPr>
          <a:lstStyle>
            <a:lvl1pPr marL="0" indent="0" algn="ctr">
              <a:spcBef>
                <a:spcPts val="0"/>
              </a:spcBef>
              <a:buSzTx/>
              <a:buNone/>
              <a:defRPr sz="1600" b="1" u="sng">
                <a:solidFill>
                  <a:srgbClr val="4F7671"/>
                </a:solidFill>
                <a:latin typeface="Helvetica Neue"/>
                <a:ea typeface="Helvetica Neue"/>
                <a:cs typeface="Helvetica Neue"/>
                <a:sym typeface="Helvetica Neue"/>
                <a:hlinkClick r:id="rId2"/>
              </a:defRPr>
            </a:lvl1pPr>
          </a:lstStyle>
          <a:p>
            <a:pPr>
              <a:defRPr u="none"/>
            </a:pPr>
            <a:r>
              <a:rPr u="sng">
                <a:hlinkClick r:id="rId2"/>
              </a:rPr>
              <a:t>amandadolor@yahoo.com</a:t>
            </a:r>
          </a:p>
        </p:txBody>
      </p:sp>
      <p:sp>
        <p:nvSpPr>
          <p:cNvPr id="257" name="@Robert Hubert"/>
          <p:cNvSpPr txBox="1">
            <a:spLocks noGrp="1"/>
          </p:cNvSpPr>
          <p:nvPr>
            <p:ph type="body" sz="quarter" idx="27"/>
          </p:nvPr>
        </p:nvSpPr>
        <p:spPr>
          <a:xfrm>
            <a:off x="10483255" y="10012568"/>
            <a:ext cx="3417560" cy="477671"/>
          </a:xfrm>
          <a:prstGeom prst="rect">
            <a:avLst/>
          </a:prstGeom>
        </p:spPr>
        <p:txBody>
          <a:bodyPr>
            <a:spAutoFit/>
          </a:bodyPr>
          <a:lstStyle>
            <a:lvl1pPr marL="0" indent="0" algn="ctr">
              <a:spcBef>
                <a:spcPts val="0"/>
              </a:spcBef>
              <a:buSzTx/>
              <a:buNone/>
              <a:defRPr sz="2200" b="1" cap="all">
                <a:solidFill>
                  <a:srgbClr val="4F7671"/>
                </a:solidFill>
                <a:latin typeface="Helvetica Neue"/>
                <a:ea typeface="Helvetica Neue"/>
                <a:cs typeface="Helvetica Neue"/>
                <a:sym typeface="Helvetica Neue"/>
              </a:defRPr>
            </a:lvl1pPr>
          </a:lstStyle>
          <a:p>
            <a:r>
              <a:t>@Robert Hubert</a:t>
            </a:r>
          </a:p>
        </p:txBody>
      </p:sp>
      <p:sp>
        <p:nvSpPr>
          <p:cNvPr id="258" name="roberthubert@yahoo.com"/>
          <p:cNvSpPr txBox="1">
            <a:spLocks noGrp="1"/>
          </p:cNvSpPr>
          <p:nvPr>
            <p:ph type="body" sz="quarter" idx="28"/>
          </p:nvPr>
        </p:nvSpPr>
        <p:spPr>
          <a:xfrm>
            <a:off x="10483255" y="10421056"/>
            <a:ext cx="3417560" cy="378282"/>
          </a:xfrm>
          <a:prstGeom prst="rect">
            <a:avLst/>
          </a:prstGeom>
        </p:spPr>
        <p:txBody>
          <a:bodyPr>
            <a:spAutoFit/>
          </a:bodyPr>
          <a:lstStyle>
            <a:lvl1pPr marL="0" indent="0" algn="ctr">
              <a:spcBef>
                <a:spcPts val="0"/>
              </a:spcBef>
              <a:buSzTx/>
              <a:buNone/>
              <a:defRPr sz="1600" b="1" u="sng">
                <a:solidFill>
                  <a:srgbClr val="4F7671"/>
                </a:solidFill>
                <a:latin typeface="Helvetica Neue"/>
                <a:ea typeface="Helvetica Neue"/>
                <a:cs typeface="Helvetica Neue"/>
                <a:sym typeface="Helvetica Neue"/>
                <a:hlinkClick r:id="rId3"/>
              </a:defRPr>
            </a:lvl1pPr>
          </a:lstStyle>
          <a:p>
            <a:pPr>
              <a:defRPr u="none"/>
            </a:pPr>
            <a:r>
              <a:rPr u="sng">
                <a:hlinkClick r:id="rId3"/>
              </a:rPr>
              <a:t>roberthubert@yahoo.com</a:t>
            </a:r>
          </a:p>
        </p:txBody>
      </p:sp>
      <p:sp>
        <p:nvSpPr>
          <p:cNvPr id="259" name="@Laura Vestibulum"/>
          <p:cNvSpPr txBox="1">
            <a:spLocks noGrp="1"/>
          </p:cNvSpPr>
          <p:nvPr>
            <p:ph type="body" sz="quarter" idx="29"/>
          </p:nvPr>
        </p:nvSpPr>
        <p:spPr>
          <a:xfrm>
            <a:off x="14788388" y="10012568"/>
            <a:ext cx="3417560" cy="477671"/>
          </a:xfrm>
          <a:prstGeom prst="rect">
            <a:avLst/>
          </a:prstGeom>
        </p:spPr>
        <p:txBody>
          <a:bodyPr>
            <a:spAutoFit/>
          </a:bodyPr>
          <a:lstStyle>
            <a:lvl1pPr marL="0" indent="0" algn="ctr">
              <a:spcBef>
                <a:spcPts val="0"/>
              </a:spcBef>
              <a:buSzTx/>
              <a:buNone/>
              <a:defRPr sz="2200" b="1" cap="all">
                <a:solidFill>
                  <a:srgbClr val="4F7671"/>
                </a:solidFill>
                <a:latin typeface="Helvetica Neue"/>
                <a:ea typeface="Helvetica Neue"/>
                <a:cs typeface="Helvetica Neue"/>
                <a:sym typeface="Helvetica Neue"/>
              </a:defRPr>
            </a:lvl1pPr>
          </a:lstStyle>
          <a:p>
            <a:r>
              <a:t>@Laura Vestibulum</a:t>
            </a:r>
          </a:p>
        </p:txBody>
      </p:sp>
      <p:sp>
        <p:nvSpPr>
          <p:cNvPr id="260" name="lauravestibulum@yahoo.com"/>
          <p:cNvSpPr txBox="1">
            <a:spLocks noGrp="1"/>
          </p:cNvSpPr>
          <p:nvPr>
            <p:ph type="body" sz="quarter" idx="30"/>
          </p:nvPr>
        </p:nvSpPr>
        <p:spPr>
          <a:xfrm>
            <a:off x="14788388" y="10421056"/>
            <a:ext cx="3417560" cy="378282"/>
          </a:xfrm>
          <a:prstGeom prst="rect">
            <a:avLst/>
          </a:prstGeom>
        </p:spPr>
        <p:txBody>
          <a:bodyPr>
            <a:spAutoFit/>
          </a:bodyPr>
          <a:lstStyle>
            <a:lvl1pPr marL="0" indent="0" algn="ctr">
              <a:spcBef>
                <a:spcPts val="0"/>
              </a:spcBef>
              <a:buSzTx/>
              <a:buNone/>
              <a:defRPr sz="1600" b="1" u="sng">
                <a:solidFill>
                  <a:srgbClr val="4F7671"/>
                </a:solidFill>
                <a:latin typeface="Helvetica Neue"/>
                <a:ea typeface="Helvetica Neue"/>
                <a:cs typeface="Helvetica Neue"/>
                <a:sym typeface="Helvetica Neue"/>
                <a:hlinkClick r:id="rId4"/>
              </a:defRPr>
            </a:lvl1pPr>
          </a:lstStyle>
          <a:p>
            <a:pPr>
              <a:defRPr u="none"/>
            </a:pPr>
            <a:r>
              <a:rPr u="sng">
                <a:hlinkClick r:id="rId4"/>
              </a:rPr>
              <a:t>lauravestibulum@yahoo.com</a:t>
            </a:r>
          </a:p>
        </p:txBody>
      </p:sp>
      <p:sp>
        <p:nvSpPr>
          <p:cNvPr id="261" name="Mirum est notare quam littera gothica"/>
          <p:cNvSpPr txBox="1">
            <a:spLocks noGrp="1"/>
          </p:cNvSpPr>
          <p:nvPr>
            <p:ph type="body" sz="quarter" idx="31"/>
          </p:nvPr>
        </p:nvSpPr>
        <p:spPr>
          <a:xfrm>
            <a:off x="10483255" y="11112123"/>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62" name="Mirum est notare quam littera gothica"/>
          <p:cNvSpPr txBox="1">
            <a:spLocks noGrp="1"/>
          </p:cNvSpPr>
          <p:nvPr>
            <p:ph type="body" sz="quarter" idx="32"/>
          </p:nvPr>
        </p:nvSpPr>
        <p:spPr>
          <a:xfrm>
            <a:off x="14788388" y="11112123"/>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irector Work">
    <p:spTree>
      <p:nvGrpSpPr>
        <p:cNvPr id="1" name=""/>
        <p:cNvGrpSpPr/>
        <p:nvPr/>
      </p:nvGrpSpPr>
      <p:grpSpPr>
        <a:xfrm>
          <a:off x="0" y="0"/>
          <a:ext cx="0" cy="0"/>
          <a:chOff x="0" y="0"/>
          <a:chExt cx="0" cy="0"/>
        </a:xfrm>
      </p:grpSpPr>
      <p:sp>
        <p:nvSpPr>
          <p:cNvPr id="270" name="Image"/>
          <p:cNvSpPr>
            <a:spLocks noGrp="1"/>
          </p:cNvSpPr>
          <p:nvPr>
            <p:ph type="pic" sz="quarter" idx="13"/>
          </p:nvPr>
        </p:nvSpPr>
        <p:spPr>
          <a:xfrm>
            <a:off x="4948983" y="5362972"/>
            <a:ext cx="3935852" cy="3998825"/>
          </a:xfrm>
          <a:prstGeom prst="rect">
            <a:avLst/>
          </a:prstGeom>
        </p:spPr>
        <p:txBody>
          <a:bodyPr lIns="91439" tIns="45719" rIns="91439" bIns="45719" anchor="t">
            <a:noAutofit/>
          </a:bodyPr>
          <a:lstStyle/>
          <a:p>
            <a:endParaRPr/>
          </a:p>
        </p:txBody>
      </p:sp>
      <p:sp>
        <p:nvSpPr>
          <p:cNvPr id="271" name="Circle"/>
          <p:cNvSpPr>
            <a:spLocks noGrp="1"/>
          </p:cNvSpPr>
          <p:nvPr>
            <p:ph type="body" sz="quarter" idx="14"/>
          </p:nvPr>
        </p:nvSpPr>
        <p:spPr>
          <a:xfrm>
            <a:off x="7390345" y="8510419"/>
            <a:ext cx="1157466" cy="1157466"/>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72" name="Mirum est notare quam littera gothica"/>
          <p:cNvSpPr txBox="1">
            <a:spLocks noGrp="1"/>
          </p:cNvSpPr>
          <p:nvPr>
            <p:ph type="body" sz="quarter" idx="15"/>
          </p:nvPr>
        </p:nvSpPr>
        <p:spPr>
          <a:xfrm>
            <a:off x="5207932" y="11130697"/>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273" name="@amanda dolor"/>
          <p:cNvSpPr txBox="1">
            <a:spLocks noGrp="1"/>
          </p:cNvSpPr>
          <p:nvPr>
            <p:ph type="body" sz="quarter" idx="16"/>
          </p:nvPr>
        </p:nvSpPr>
        <p:spPr>
          <a:xfrm>
            <a:off x="5207897" y="10031142"/>
            <a:ext cx="3417560" cy="477672"/>
          </a:xfrm>
          <a:prstGeom prst="rect">
            <a:avLst/>
          </a:prstGeom>
        </p:spPr>
        <p:txBody>
          <a:bodyPr>
            <a:spAutoFit/>
          </a:bodyPr>
          <a:lstStyle>
            <a:lvl1pPr marL="0" indent="0" algn="ctr">
              <a:spcBef>
                <a:spcPts val="0"/>
              </a:spcBef>
              <a:buSzTx/>
              <a:buNone/>
              <a:defRPr sz="2200" b="1" cap="all">
                <a:solidFill>
                  <a:srgbClr val="4F7671"/>
                </a:solidFill>
                <a:latin typeface="Helvetica Neue"/>
                <a:ea typeface="Helvetica Neue"/>
                <a:cs typeface="Helvetica Neue"/>
                <a:sym typeface="Helvetica Neue"/>
              </a:defRPr>
            </a:lvl1pPr>
          </a:lstStyle>
          <a:p>
            <a:r>
              <a:t>@amanda dolor</a:t>
            </a:r>
          </a:p>
        </p:txBody>
      </p:sp>
      <p:sp>
        <p:nvSpPr>
          <p:cNvPr id="274" name="amandadolor@yahoo.com"/>
          <p:cNvSpPr txBox="1">
            <a:spLocks noGrp="1"/>
          </p:cNvSpPr>
          <p:nvPr>
            <p:ph type="body" sz="quarter" idx="17"/>
          </p:nvPr>
        </p:nvSpPr>
        <p:spPr>
          <a:xfrm>
            <a:off x="5207897" y="10439631"/>
            <a:ext cx="3417560" cy="378282"/>
          </a:xfrm>
          <a:prstGeom prst="rect">
            <a:avLst/>
          </a:prstGeom>
        </p:spPr>
        <p:txBody>
          <a:bodyPr>
            <a:spAutoFit/>
          </a:bodyPr>
          <a:lstStyle>
            <a:lvl1pPr marL="0" indent="0" algn="ctr">
              <a:spcBef>
                <a:spcPts val="0"/>
              </a:spcBef>
              <a:buSzTx/>
              <a:buNone/>
              <a:defRPr sz="1600" b="1" u="sng">
                <a:solidFill>
                  <a:srgbClr val="4F7671"/>
                </a:solidFill>
                <a:latin typeface="Helvetica Neue"/>
                <a:ea typeface="Helvetica Neue"/>
                <a:cs typeface="Helvetica Neue"/>
                <a:sym typeface="Helvetica Neue"/>
                <a:hlinkClick r:id="rId2"/>
              </a:defRPr>
            </a:lvl1pPr>
          </a:lstStyle>
          <a:p>
            <a:pPr>
              <a:defRPr u="none"/>
            </a:pPr>
            <a:r>
              <a:rPr u="sng">
                <a:hlinkClick r:id="rId2"/>
              </a:rPr>
              <a:t>amandadolor@yahoo.com</a:t>
            </a:r>
          </a:p>
        </p:txBody>
      </p:sp>
      <p:sp>
        <p:nvSpPr>
          <p:cNvPr id="275" name="Gothica Formas"/>
          <p:cNvSpPr txBox="1">
            <a:spLocks noGrp="1"/>
          </p:cNvSpPr>
          <p:nvPr>
            <p:ph type="body" sz="quarter" idx="18"/>
          </p:nvPr>
        </p:nvSpPr>
        <p:spPr>
          <a:xfrm>
            <a:off x="8055571" y="3098824"/>
            <a:ext cx="8272858"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Gothica Formas</a:t>
            </a:r>
          </a:p>
        </p:txBody>
      </p:sp>
      <p:sp>
        <p:nvSpPr>
          <p:cNvPr id="276"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277"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278" name="Company name"/>
          <p:cNvSpPr txBox="1">
            <a:spLocks noGrp="1"/>
          </p:cNvSpPr>
          <p:nvPr>
            <p:ph type="body" sz="quarter" idx="19"/>
          </p:nvPr>
        </p:nvSpPr>
        <p:spPr>
          <a:xfrm>
            <a:off x="10974260" y="2307656"/>
            <a:ext cx="2435480" cy="502334"/>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279" name="Image"/>
          <p:cNvSpPr>
            <a:spLocks noGrp="1"/>
          </p:cNvSpPr>
          <p:nvPr>
            <p:ph type="pic" sz="quarter" idx="20"/>
          </p:nvPr>
        </p:nvSpPr>
        <p:spPr>
          <a:xfrm>
            <a:off x="7634214" y="8790434"/>
            <a:ext cx="669530" cy="597795"/>
          </a:xfrm>
          <a:prstGeom prst="rect">
            <a:avLst/>
          </a:prstGeom>
        </p:spPr>
        <p:txBody>
          <a:bodyPr lIns="91439" tIns="45719" rIns="91439" bIns="45719" anchor="t">
            <a:noAutofit/>
          </a:bodyPr>
          <a:lstStyle/>
          <a:p>
            <a:endParaRPr/>
          </a:p>
        </p:txBody>
      </p:sp>
      <p:sp>
        <p:nvSpPr>
          <p:cNvPr id="280" name="Quod ii legunt saepius…"/>
          <p:cNvSpPr txBox="1">
            <a:spLocks noGrp="1"/>
          </p:cNvSpPr>
          <p:nvPr>
            <p:ph type="body" sz="quarter" idx="21"/>
          </p:nvPr>
        </p:nvSpPr>
        <p:spPr>
          <a:xfrm>
            <a:off x="9798184" y="6875223"/>
            <a:ext cx="4666455" cy="4427857"/>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b="1">
                <a:solidFill>
                  <a:srgbClr val="4F7671"/>
                </a:solidFill>
                <a:latin typeface="TH Sarabun New"/>
                <a:ea typeface="TH Sarabun New"/>
                <a:cs typeface="TH Sarabun New"/>
                <a:sym typeface="TH Sarabun New"/>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281" name="Rectangle"/>
          <p:cNvSpPr/>
          <p:nvPr/>
        </p:nvSpPr>
        <p:spPr>
          <a:xfrm>
            <a:off x="15710792" y="6667950"/>
            <a:ext cx="719866" cy="455665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82" name="Rectangle"/>
          <p:cNvSpPr/>
          <p:nvPr/>
        </p:nvSpPr>
        <p:spPr>
          <a:xfrm>
            <a:off x="17091917" y="5767616"/>
            <a:ext cx="719866" cy="5456987"/>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83" name="Rectangle"/>
          <p:cNvSpPr/>
          <p:nvPr/>
        </p:nvSpPr>
        <p:spPr>
          <a:xfrm>
            <a:off x="18473042" y="8844253"/>
            <a:ext cx="719866" cy="2380350"/>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84" name="92%"/>
          <p:cNvSpPr txBox="1">
            <a:spLocks noGrp="1"/>
          </p:cNvSpPr>
          <p:nvPr>
            <p:ph type="body" sz="quarter" idx="22"/>
          </p:nvPr>
        </p:nvSpPr>
        <p:spPr>
          <a:xfrm>
            <a:off x="15590600" y="11286620"/>
            <a:ext cx="960248" cy="601725"/>
          </a:xfrm>
          <a:prstGeom prst="rect">
            <a:avLst/>
          </a:prstGeom>
        </p:spPr>
        <p:txBody>
          <a:bodyPr wrap="none">
            <a:spAutoFit/>
          </a:bodyPr>
          <a:lstStyle>
            <a:lvl1pPr marL="0" indent="0" algn="ctr">
              <a:spcBef>
                <a:spcPts val="0"/>
              </a:spcBef>
              <a:buSzTx/>
              <a:buNone/>
              <a:defRPr sz="3000" b="1">
                <a:solidFill>
                  <a:srgbClr val="4F7671"/>
                </a:solidFill>
                <a:latin typeface="Helvetica Neue"/>
                <a:ea typeface="Helvetica Neue"/>
                <a:cs typeface="Helvetica Neue"/>
                <a:sym typeface="Helvetica Neue"/>
              </a:defRPr>
            </a:lvl1pPr>
          </a:lstStyle>
          <a:p>
            <a:r>
              <a:t>92%</a:t>
            </a:r>
          </a:p>
        </p:txBody>
      </p:sp>
      <p:sp>
        <p:nvSpPr>
          <p:cNvPr id="285" name="100%"/>
          <p:cNvSpPr txBox="1">
            <a:spLocks noGrp="1"/>
          </p:cNvSpPr>
          <p:nvPr>
            <p:ph type="body" sz="quarter" idx="23"/>
          </p:nvPr>
        </p:nvSpPr>
        <p:spPr>
          <a:xfrm>
            <a:off x="16865809" y="11286620"/>
            <a:ext cx="1172084" cy="601724"/>
          </a:xfrm>
          <a:prstGeom prst="rect">
            <a:avLst/>
          </a:prstGeom>
        </p:spPr>
        <p:txBody>
          <a:bodyPr wrap="none">
            <a:spAutoFit/>
          </a:bodyPr>
          <a:lstStyle>
            <a:lvl1pPr marL="0" indent="0" algn="ctr">
              <a:spcBef>
                <a:spcPts val="0"/>
              </a:spcBef>
              <a:buSzTx/>
              <a:buNone/>
              <a:defRPr sz="3000" b="1">
                <a:solidFill>
                  <a:srgbClr val="4F7671"/>
                </a:solidFill>
                <a:latin typeface="Helvetica Neue"/>
                <a:ea typeface="Helvetica Neue"/>
                <a:cs typeface="Helvetica Neue"/>
                <a:sym typeface="Helvetica Neue"/>
              </a:defRPr>
            </a:lvl1pPr>
          </a:lstStyle>
          <a:p>
            <a:r>
              <a:t>100%</a:t>
            </a:r>
          </a:p>
        </p:txBody>
      </p:sp>
      <p:sp>
        <p:nvSpPr>
          <p:cNvPr id="286" name="55%"/>
          <p:cNvSpPr txBox="1">
            <a:spLocks noGrp="1"/>
          </p:cNvSpPr>
          <p:nvPr>
            <p:ph type="body" sz="quarter" idx="24"/>
          </p:nvPr>
        </p:nvSpPr>
        <p:spPr>
          <a:xfrm>
            <a:off x="18352852" y="11286620"/>
            <a:ext cx="960248" cy="601725"/>
          </a:xfrm>
          <a:prstGeom prst="rect">
            <a:avLst/>
          </a:prstGeom>
        </p:spPr>
        <p:txBody>
          <a:bodyPr wrap="none">
            <a:spAutoFit/>
          </a:bodyPr>
          <a:lstStyle>
            <a:lvl1pPr marL="0" indent="0" algn="ctr">
              <a:spcBef>
                <a:spcPts val="0"/>
              </a:spcBef>
              <a:buSzTx/>
              <a:buNone/>
              <a:defRPr sz="3000" b="1">
                <a:solidFill>
                  <a:srgbClr val="4F7671"/>
                </a:solidFill>
                <a:latin typeface="Helvetica Neue"/>
                <a:ea typeface="Helvetica Neue"/>
                <a:cs typeface="Helvetica Neue"/>
                <a:sym typeface="Helvetica Neue"/>
              </a:defRPr>
            </a:lvl1pPr>
          </a:lstStyle>
          <a:p>
            <a:r>
              <a:t>55%</a:t>
            </a:r>
          </a:p>
        </p:txBody>
      </p:sp>
      <p:sp>
        <p:nvSpPr>
          <p:cNvPr id="287" name="Investigationes demonstraverunt"/>
          <p:cNvSpPr txBox="1">
            <a:spLocks noGrp="1"/>
          </p:cNvSpPr>
          <p:nvPr>
            <p:ph type="body" sz="quarter" idx="25"/>
          </p:nvPr>
        </p:nvSpPr>
        <p:spPr>
          <a:xfrm rot="16202734">
            <a:off x="14626017" y="9400888"/>
            <a:ext cx="2816988" cy="478156"/>
          </a:xfrm>
          <a:prstGeom prst="rect">
            <a:avLst/>
          </a:prstGeom>
        </p:spPr>
        <p:txBody>
          <a:bodyPr wrap="none">
            <a:spAutoFit/>
          </a:bodyPr>
          <a:lstStyle>
            <a:lvl1pPr marL="0" indent="0" algn="just">
              <a:spcBef>
                <a:spcPts val="0"/>
              </a:spcBef>
              <a:buSzTx/>
              <a:buNone/>
              <a:defRPr sz="2000" b="1">
                <a:solidFill>
                  <a:srgbClr val="4F7671"/>
                </a:solidFill>
                <a:latin typeface="TH Sarabun New"/>
                <a:ea typeface="TH Sarabun New"/>
                <a:cs typeface="TH Sarabun New"/>
                <a:sym typeface="TH Sarabun New"/>
              </a:defRPr>
            </a:lvl1pPr>
          </a:lstStyle>
          <a:p>
            <a:r>
              <a:t>Investigationes demonstraverunt</a:t>
            </a:r>
          </a:p>
        </p:txBody>
      </p:sp>
      <p:sp>
        <p:nvSpPr>
          <p:cNvPr id="288" name="Processus dynamicus"/>
          <p:cNvSpPr txBox="1">
            <a:spLocks noGrp="1"/>
          </p:cNvSpPr>
          <p:nvPr>
            <p:ph type="body" sz="quarter" idx="26"/>
          </p:nvPr>
        </p:nvSpPr>
        <p:spPr>
          <a:xfrm rot="16200000">
            <a:off x="16515035" y="9864612"/>
            <a:ext cx="1873632" cy="478157"/>
          </a:xfrm>
          <a:prstGeom prst="rect">
            <a:avLst/>
          </a:prstGeom>
        </p:spPr>
        <p:txBody>
          <a:bodyPr wrap="none">
            <a:spAutoFit/>
          </a:bodyPr>
          <a:lstStyle>
            <a:lvl1pPr marL="0" indent="0" algn="just">
              <a:spcBef>
                <a:spcPts val="0"/>
              </a:spcBef>
              <a:buSzTx/>
              <a:buNone/>
              <a:defRPr sz="2000" b="1">
                <a:solidFill>
                  <a:srgbClr val="4F7671"/>
                </a:solidFill>
                <a:latin typeface="TH Sarabun New"/>
                <a:ea typeface="TH Sarabun New"/>
                <a:cs typeface="TH Sarabun New"/>
                <a:sym typeface="TH Sarabun New"/>
              </a:defRPr>
            </a:lvl1pPr>
          </a:lstStyle>
          <a:p>
            <a:r>
              <a:t>Processus dynamicus</a:t>
            </a:r>
          </a:p>
        </p:txBody>
      </p:sp>
      <p:sp>
        <p:nvSpPr>
          <p:cNvPr id="289" name="Legunt saepius"/>
          <p:cNvSpPr txBox="1">
            <a:spLocks noGrp="1"/>
          </p:cNvSpPr>
          <p:nvPr>
            <p:ph type="body" sz="quarter" idx="27"/>
          </p:nvPr>
        </p:nvSpPr>
        <p:spPr>
          <a:xfrm rot="16200000">
            <a:off x="18149525" y="10115418"/>
            <a:ext cx="1366902" cy="478156"/>
          </a:xfrm>
          <a:prstGeom prst="rect">
            <a:avLst/>
          </a:prstGeom>
        </p:spPr>
        <p:txBody>
          <a:bodyPr wrap="none">
            <a:spAutoFit/>
          </a:bodyPr>
          <a:lstStyle>
            <a:lvl1pPr marL="0" indent="0" algn="just">
              <a:spcBef>
                <a:spcPts val="0"/>
              </a:spcBef>
              <a:buSzTx/>
              <a:buNone/>
              <a:defRPr sz="2000" b="1">
                <a:solidFill>
                  <a:srgbClr val="4F7671"/>
                </a:solidFill>
                <a:latin typeface="TH Sarabun New"/>
                <a:ea typeface="TH Sarabun New"/>
                <a:cs typeface="TH Sarabun New"/>
                <a:sym typeface="TH Sarabun New"/>
              </a:defRPr>
            </a:lvl1pPr>
          </a:lstStyle>
          <a:p>
            <a:r>
              <a:t>Legunt saepius</a:t>
            </a:r>
          </a:p>
        </p:txBody>
      </p:sp>
      <p:sp>
        <p:nvSpPr>
          <p:cNvPr id="2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Manager Work">
    <p:spTree>
      <p:nvGrpSpPr>
        <p:cNvPr id="1" name=""/>
        <p:cNvGrpSpPr/>
        <p:nvPr/>
      </p:nvGrpSpPr>
      <p:grpSpPr>
        <a:xfrm>
          <a:off x="0" y="0"/>
          <a:ext cx="0" cy="0"/>
          <a:chOff x="0" y="0"/>
          <a:chExt cx="0" cy="0"/>
        </a:xfrm>
      </p:grpSpPr>
      <p:sp>
        <p:nvSpPr>
          <p:cNvPr id="297" name="Lorem Ipsum"/>
          <p:cNvSpPr txBox="1">
            <a:spLocks noGrp="1"/>
          </p:cNvSpPr>
          <p:nvPr>
            <p:ph type="body" sz="quarter" idx="13"/>
          </p:nvPr>
        </p:nvSpPr>
        <p:spPr>
          <a:xfrm>
            <a:off x="8767127" y="3098824"/>
            <a:ext cx="6849746"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Lorem Ipsum</a:t>
            </a:r>
          </a:p>
        </p:txBody>
      </p:sp>
      <p:sp>
        <p:nvSpPr>
          <p:cNvPr id="298"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299"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300" name="Company name"/>
          <p:cNvSpPr txBox="1">
            <a:spLocks noGrp="1"/>
          </p:cNvSpPr>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301" name="Image"/>
          <p:cNvSpPr>
            <a:spLocks noGrp="1"/>
          </p:cNvSpPr>
          <p:nvPr>
            <p:ph type="pic" sz="quarter" idx="15"/>
          </p:nvPr>
        </p:nvSpPr>
        <p:spPr>
          <a:xfrm>
            <a:off x="5418496" y="5703026"/>
            <a:ext cx="3416072" cy="3491225"/>
          </a:xfrm>
          <a:prstGeom prst="rect">
            <a:avLst/>
          </a:prstGeom>
        </p:spPr>
        <p:txBody>
          <a:bodyPr lIns="91439" tIns="45719" rIns="91439" bIns="45719" anchor="t">
            <a:noAutofit/>
          </a:bodyPr>
          <a:lstStyle/>
          <a:p>
            <a:endParaRPr/>
          </a:p>
        </p:txBody>
      </p:sp>
      <p:sp>
        <p:nvSpPr>
          <p:cNvPr id="302" name="Circle"/>
          <p:cNvSpPr>
            <a:spLocks noGrp="1"/>
          </p:cNvSpPr>
          <p:nvPr>
            <p:ph type="body" sz="quarter" idx="16"/>
          </p:nvPr>
        </p:nvSpPr>
        <p:spPr>
          <a:xfrm>
            <a:off x="5665815" y="8491755"/>
            <a:ext cx="1058529" cy="1058529"/>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303" name="@Robert Hubert"/>
          <p:cNvSpPr txBox="1">
            <a:spLocks noGrp="1"/>
          </p:cNvSpPr>
          <p:nvPr>
            <p:ph type="body" sz="quarter" idx="17"/>
          </p:nvPr>
        </p:nvSpPr>
        <p:spPr>
          <a:xfrm>
            <a:off x="5584556" y="9882342"/>
            <a:ext cx="3417560" cy="477671"/>
          </a:xfrm>
          <a:prstGeom prst="rect">
            <a:avLst/>
          </a:prstGeom>
        </p:spPr>
        <p:txBody>
          <a:bodyPr>
            <a:spAutoFit/>
          </a:bodyPr>
          <a:lstStyle>
            <a:lvl1pPr marL="0" indent="0">
              <a:spcBef>
                <a:spcPts val="0"/>
              </a:spcBef>
              <a:buSzTx/>
              <a:buNone/>
              <a:defRPr sz="2200" b="1" cap="all">
                <a:solidFill>
                  <a:srgbClr val="4F7671"/>
                </a:solidFill>
                <a:latin typeface="Helvetica Neue"/>
                <a:ea typeface="Helvetica Neue"/>
                <a:cs typeface="Helvetica Neue"/>
                <a:sym typeface="Helvetica Neue"/>
              </a:defRPr>
            </a:lvl1pPr>
          </a:lstStyle>
          <a:p>
            <a:r>
              <a:t>@Robert Hubert</a:t>
            </a:r>
          </a:p>
        </p:txBody>
      </p:sp>
      <p:sp>
        <p:nvSpPr>
          <p:cNvPr id="304" name="roberthubert@yahoo.com"/>
          <p:cNvSpPr txBox="1">
            <a:spLocks noGrp="1"/>
          </p:cNvSpPr>
          <p:nvPr>
            <p:ph type="body" sz="quarter" idx="18"/>
          </p:nvPr>
        </p:nvSpPr>
        <p:spPr>
          <a:xfrm>
            <a:off x="5602416" y="10295842"/>
            <a:ext cx="3417560" cy="378281"/>
          </a:xfrm>
          <a:prstGeom prst="rect">
            <a:avLst/>
          </a:prstGeom>
        </p:spPr>
        <p:txBody>
          <a:bodyPr>
            <a:spAutoFit/>
          </a:bodyPr>
          <a:lstStyle>
            <a:lvl1pPr marL="0" indent="0">
              <a:spcBef>
                <a:spcPts val="0"/>
              </a:spcBef>
              <a:buSzTx/>
              <a:buNone/>
              <a:defRPr sz="1600" b="1" u="sng">
                <a:solidFill>
                  <a:srgbClr val="4F7671"/>
                </a:solidFill>
                <a:latin typeface="Helvetica Neue"/>
                <a:ea typeface="Helvetica Neue"/>
                <a:cs typeface="Helvetica Neue"/>
                <a:sym typeface="Helvetica Neue"/>
                <a:hlinkClick r:id="rId2"/>
              </a:defRPr>
            </a:lvl1pPr>
          </a:lstStyle>
          <a:p>
            <a:pPr>
              <a:defRPr u="none"/>
            </a:pPr>
            <a:r>
              <a:rPr u="sng">
                <a:hlinkClick r:id="rId2"/>
              </a:rPr>
              <a:t>roberthubert@yahoo.com</a:t>
            </a:r>
          </a:p>
        </p:txBody>
      </p:sp>
      <p:sp>
        <p:nvSpPr>
          <p:cNvPr id="305" name="Mirum est notare quam littera gothica"/>
          <p:cNvSpPr txBox="1">
            <a:spLocks noGrp="1"/>
          </p:cNvSpPr>
          <p:nvPr>
            <p:ph type="body" sz="quarter" idx="19"/>
          </p:nvPr>
        </p:nvSpPr>
        <p:spPr>
          <a:xfrm>
            <a:off x="5584556" y="10914806"/>
            <a:ext cx="3417560" cy="720445"/>
          </a:xfrm>
          <a:prstGeom prst="rect">
            <a:avLst/>
          </a:prstGeom>
        </p:spPr>
        <p:txBody>
          <a:bodyPr>
            <a:spAutoFit/>
          </a:bodyPr>
          <a:lstStyle>
            <a:lvl1pPr marL="0" indent="0">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306" name="Image"/>
          <p:cNvSpPr>
            <a:spLocks noGrp="1"/>
          </p:cNvSpPr>
          <p:nvPr>
            <p:ph type="pic" sz="quarter" idx="20"/>
          </p:nvPr>
        </p:nvSpPr>
        <p:spPr>
          <a:xfrm>
            <a:off x="5946860" y="8725503"/>
            <a:ext cx="460446" cy="590760"/>
          </a:xfrm>
          <a:prstGeom prst="rect">
            <a:avLst/>
          </a:prstGeom>
        </p:spPr>
        <p:txBody>
          <a:bodyPr lIns="91439" tIns="45719" rIns="91439" bIns="45719" anchor="t">
            <a:noAutofit/>
          </a:bodyPr>
          <a:lstStyle/>
          <a:p>
            <a:endParaRPr/>
          </a:p>
        </p:txBody>
      </p:sp>
      <p:sp>
        <p:nvSpPr>
          <p:cNvPr id="307" name="Quod ii legunt saepius…"/>
          <p:cNvSpPr txBox="1">
            <a:spLocks noGrp="1"/>
          </p:cNvSpPr>
          <p:nvPr>
            <p:ph type="body" sz="quarter" idx="21"/>
          </p:nvPr>
        </p:nvSpPr>
        <p:spPr>
          <a:xfrm>
            <a:off x="10060080" y="5711083"/>
            <a:ext cx="5824151" cy="1938657"/>
          </a:xfrm>
          <a:prstGeom prst="rect">
            <a:avLst/>
          </a:prstGeom>
        </p:spPr>
        <p:txBody>
          <a:bodyPr>
            <a:spAutoFit/>
          </a:bodyPr>
          <a:lstStyle/>
          <a:p>
            <a:pPr marL="0" indent="0">
              <a:spcBef>
                <a:spcPts val="0"/>
              </a:spcBef>
              <a:buSzTx/>
              <a:buNone/>
              <a:defRPr sz="2800" b="1">
                <a:solidFill>
                  <a:srgbClr val="4F7671"/>
                </a:solidFill>
                <a:latin typeface="Helvetica Neue"/>
                <a:ea typeface="Helvetica Neue"/>
                <a:cs typeface="Helvetica Neue"/>
                <a:sym typeface="Helvetica Neue"/>
              </a:defRPr>
            </a:pPr>
            <a:r>
              <a:t>Quod ii legunt saepius</a:t>
            </a:r>
          </a:p>
          <a:p>
            <a:pPr marL="0" indent="0">
              <a:spcBef>
                <a:spcPts val="0"/>
              </a:spcBef>
              <a:buSzTx/>
              <a:buNone/>
              <a:defRPr sz="2000" b="1">
                <a:solidFill>
                  <a:srgbClr val="4F7671"/>
                </a:solidFill>
                <a:latin typeface="TH Sarabun New"/>
                <a:ea typeface="TH Sarabun New"/>
                <a:cs typeface="TH Sarabun New"/>
                <a:sym typeface="TH Sarabun New"/>
              </a:defRPr>
            </a:pPr>
            <a:endParaRPr/>
          </a:p>
          <a:p>
            <a:pPr marL="0" indent="0">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graphicFrame>
        <p:nvGraphicFramePr>
          <p:cNvPr id="308" name="Scatter Chart"/>
          <p:cNvGraphicFramePr/>
          <p:nvPr/>
        </p:nvGraphicFramePr>
        <p:xfrm>
          <a:off x="10228929" y="8636098"/>
          <a:ext cx="8870026" cy="2898459"/>
        </p:xfrm>
        <a:graphic>
          <a:graphicData uri="http://schemas.openxmlformats.org/drawingml/2006/chart">
            <c:chart xmlns:c="http://schemas.openxmlformats.org/drawingml/2006/chart" xmlns:r="http://schemas.openxmlformats.org/officeDocument/2006/relationships" r:id="rId3"/>
          </a:graphicData>
        </a:graphic>
      </p:graphicFrame>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Manager Work 2">
    <p:spTree>
      <p:nvGrpSpPr>
        <p:cNvPr id="1" name=""/>
        <p:cNvGrpSpPr/>
        <p:nvPr/>
      </p:nvGrpSpPr>
      <p:grpSpPr>
        <a:xfrm>
          <a:off x="0" y="0"/>
          <a:ext cx="0" cy="0"/>
          <a:chOff x="0" y="0"/>
          <a:chExt cx="0" cy="0"/>
        </a:xfrm>
      </p:grpSpPr>
      <p:sp>
        <p:nvSpPr>
          <p:cNvPr id="316" name="Image"/>
          <p:cNvSpPr>
            <a:spLocks noGrp="1"/>
          </p:cNvSpPr>
          <p:nvPr>
            <p:ph type="pic" sz="quarter" idx="13"/>
          </p:nvPr>
        </p:nvSpPr>
        <p:spPr>
          <a:xfrm>
            <a:off x="5639132" y="5585414"/>
            <a:ext cx="3416072" cy="3416072"/>
          </a:xfrm>
          <a:prstGeom prst="rect">
            <a:avLst/>
          </a:prstGeom>
        </p:spPr>
        <p:txBody>
          <a:bodyPr lIns="91439" tIns="45719" rIns="91439" bIns="45719" anchor="t">
            <a:noAutofit/>
          </a:bodyPr>
          <a:lstStyle/>
          <a:p>
            <a:endParaRPr/>
          </a:p>
        </p:txBody>
      </p:sp>
      <p:sp>
        <p:nvSpPr>
          <p:cNvPr id="317" name="Circle"/>
          <p:cNvSpPr>
            <a:spLocks noGrp="1"/>
          </p:cNvSpPr>
          <p:nvPr>
            <p:ph type="body" sz="quarter" idx="14"/>
          </p:nvPr>
        </p:nvSpPr>
        <p:spPr>
          <a:xfrm>
            <a:off x="5939764" y="8497627"/>
            <a:ext cx="910039" cy="910039"/>
          </a:xfrm>
          <a:prstGeom prst="ellipse">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318" name="@Laura Vestibulum"/>
          <p:cNvSpPr txBox="1">
            <a:spLocks noGrp="1"/>
          </p:cNvSpPr>
          <p:nvPr>
            <p:ph type="body" sz="quarter" idx="15"/>
          </p:nvPr>
        </p:nvSpPr>
        <p:spPr>
          <a:xfrm>
            <a:off x="5638435" y="9924654"/>
            <a:ext cx="3417560" cy="477671"/>
          </a:xfrm>
          <a:prstGeom prst="rect">
            <a:avLst/>
          </a:prstGeom>
        </p:spPr>
        <p:txBody>
          <a:bodyPr>
            <a:spAutoFit/>
          </a:bodyPr>
          <a:lstStyle>
            <a:lvl1pPr marL="0" indent="0" algn="ctr">
              <a:spcBef>
                <a:spcPts val="0"/>
              </a:spcBef>
              <a:buSzTx/>
              <a:buNone/>
              <a:defRPr sz="2200" b="1" cap="all">
                <a:solidFill>
                  <a:srgbClr val="4F7671"/>
                </a:solidFill>
                <a:latin typeface="Helvetica Neue"/>
                <a:ea typeface="Helvetica Neue"/>
                <a:cs typeface="Helvetica Neue"/>
                <a:sym typeface="Helvetica Neue"/>
              </a:defRPr>
            </a:lvl1pPr>
          </a:lstStyle>
          <a:p>
            <a:r>
              <a:t>@Laura Vestibulum</a:t>
            </a:r>
          </a:p>
        </p:txBody>
      </p:sp>
      <p:sp>
        <p:nvSpPr>
          <p:cNvPr id="319" name="lauravestibulum@yahoo.com"/>
          <p:cNvSpPr txBox="1">
            <a:spLocks noGrp="1"/>
          </p:cNvSpPr>
          <p:nvPr>
            <p:ph type="body" sz="quarter" idx="16"/>
          </p:nvPr>
        </p:nvSpPr>
        <p:spPr>
          <a:xfrm>
            <a:off x="5638435" y="10333143"/>
            <a:ext cx="3417560" cy="378282"/>
          </a:xfrm>
          <a:prstGeom prst="rect">
            <a:avLst/>
          </a:prstGeom>
        </p:spPr>
        <p:txBody>
          <a:bodyPr>
            <a:spAutoFit/>
          </a:bodyPr>
          <a:lstStyle>
            <a:lvl1pPr marL="0" indent="0" algn="ctr">
              <a:spcBef>
                <a:spcPts val="0"/>
              </a:spcBef>
              <a:buSzTx/>
              <a:buNone/>
              <a:defRPr sz="1600" b="1" u="sng">
                <a:solidFill>
                  <a:srgbClr val="4F7671"/>
                </a:solidFill>
                <a:latin typeface="Helvetica Neue"/>
                <a:ea typeface="Helvetica Neue"/>
                <a:cs typeface="Helvetica Neue"/>
                <a:sym typeface="Helvetica Neue"/>
                <a:hlinkClick r:id="rId2"/>
              </a:defRPr>
            </a:lvl1pPr>
          </a:lstStyle>
          <a:p>
            <a:pPr>
              <a:defRPr u="none"/>
            </a:pPr>
            <a:r>
              <a:rPr u="sng">
                <a:hlinkClick r:id="rId2"/>
              </a:rPr>
              <a:t>lauravestibulum@yahoo.com</a:t>
            </a:r>
          </a:p>
        </p:txBody>
      </p:sp>
      <p:sp>
        <p:nvSpPr>
          <p:cNvPr id="320" name="Mirum est notare quam littera gothica"/>
          <p:cNvSpPr txBox="1">
            <a:spLocks noGrp="1"/>
          </p:cNvSpPr>
          <p:nvPr>
            <p:ph type="body" sz="quarter" idx="17"/>
          </p:nvPr>
        </p:nvSpPr>
        <p:spPr>
          <a:xfrm>
            <a:off x="5638435" y="10988490"/>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321" name="Nostrud Suscipit"/>
          <p:cNvSpPr txBox="1">
            <a:spLocks noGrp="1"/>
          </p:cNvSpPr>
          <p:nvPr>
            <p:ph type="body" sz="quarter" idx="18"/>
          </p:nvPr>
        </p:nvSpPr>
        <p:spPr>
          <a:xfrm>
            <a:off x="7876882" y="1495992"/>
            <a:ext cx="8630235"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322" name="Ut wisi enim ad minim veniam, quis nostrud exerci tation ullamcorper suscipit lobortis nisl ut aliquip ex ea commodo consequat."/>
          <p:cNvSpPr txBox="1">
            <a:spLocks noGrp="1"/>
          </p:cNvSpPr>
          <p:nvPr>
            <p:ph type="body" sz="quarter" idx="19"/>
          </p:nvPr>
        </p:nvSpPr>
        <p:spPr>
          <a:xfrm>
            <a:off x="5077216" y="2994538"/>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323" name="Image"/>
          <p:cNvSpPr>
            <a:spLocks noGrp="1"/>
          </p:cNvSpPr>
          <p:nvPr>
            <p:ph type="pic" sz="quarter" idx="20"/>
          </p:nvPr>
        </p:nvSpPr>
        <p:spPr>
          <a:xfrm>
            <a:off x="6074641" y="8651632"/>
            <a:ext cx="604568" cy="602170"/>
          </a:xfrm>
          <a:prstGeom prst="rect">
            <a:avLst/>
          </a:prstGeom>
        </p:spPr>
        <p:txBody>
          <a:bodyPr lIns="91439" tIns="45719" rIns="91439" bIns="45719" anchor="t">
            <a:noAutofit/>
          </a:bodyPr>
          <a:lstStyle/>
          <a:p>
            <a:endParaRPr/>
          </a:p>
        </p:txBody>
      </p:sp>
      <p:sp>
        <p:nvSpPr>
          <p:cNvPr id="324" name="Quod ii legunt saepius…"/>
          <p:cNvSpPr txBox="1">
            <a:spLocks noGrp="1"/>
          </p:cNvSpPr>
          <p:nvPr>
            <p:ph type="body" sz="quarter" idx="21"/>
          </p:nvPr>
        </p:nvSpPr>
        <p:spPr>
          <a:xfrm>
            <a:off x="15352450" y="6406534"/>
            <a:ext cx="4182856" cy="4770756"/>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b="1">
                <a:solidFill>
                  <a:srgbClr val="4F7671"/>
                </a:solidFill>
                <a:latin typeface="TH Sarabun New"/>
                <a:ea typeface="TH Sarabun New"/>
                <a:cs typeface="TH Sarabun New"/>
                <a:sym typeface="TH Sarabun New"/>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graphicFrame>
        <p:nvGraphicFramePr>
          <p:cNvPr id="325" name="2D Column Chart"/>
          <p:cNvGraphicFramePr/>
          <p:nvPr/>
        </p:nvGraphicFramePr>
        <p:xfrm>
          <a:off x="10364389" y="5760479"/>
          <a:ext cx="3734570" cy="5900413"/>
        </p:xfrm>
        <a:graphic>
          <a:graphicData uri="http://schemas.openxmlformats.org/drawingml/2006/chart">
            <c:chart xmlns:c="http://schemas.openxmlformats.org/drawingml/2006/chart" xmlns:r="http://schemas.openxmlformats.org/officeDocument/2006/relationships" r:id="rId3"/>
          </a:graphicData>
        </a:graphic>
      </p:graphicFrame>
      <p:sp>
        <p:nvSpPr>
          <p:cNvPr id="3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s - 3 Up &amp; Text">
    <p:spTree>
      <p:nvGrpSpPr>
        <p:cNvPr id="1" name=""/>
        <p:cNvGrpSpPr/>
        <p:nvPr/>
      </p:nvGrpSpPr>
      <p:grpSpPr>
        <a:xfrm>
          <a:off x="0" y="0"/>
          <a:ext cx="0" cy="0"/>
          <a:chOff x="0" y="0"/>
          <a:chExt cx="0" cy="0"/>
        </a:xfrm>
      </p:grpSpPr>
      <p:sp>
        <p:nvSpPr>
          <p:cNvPr id="333" name="Image"/>
          <p:cNvSpPr>
            <a:spLocks noGrp="1"/>
          </p:cNvSpPr>
          <p:nvPr>
            <p:ph type="pic" sz="quarter" idx="13"/>
          </p:nvPr>
        </p:nvSpPr>
        <p:spPr>
          <a:xfrm>
            <a:off x="-1390" y="4137090"/>
            <a:ext cx="8277953" cy="5516479"/>
          </a:xfrm>
          <a:prstGeom prst="rect">
            <a:avLst/>
          </a:prstGeom>
        </p:spPr>
        <p:txBody>
          <a:bodyPr lIns="91439" tIns="45719" rIns="91439" bIns="45719" anchor="t">
            <a:noAutofit/>
          </a:bodyPr>
          <a:lstStyle/>
          <a:p>
            <a:endParaRPr/>
          </a:p>
        </p:txBody>
      </p:sp>
      <p:sp>
        <p:nvSpPr>
          <p:cNvPr id="334" name="Rectangle"/>
          <p:cNvSpPr/>
          <p:nvPr/>
        </p:nvSpPr>
        <p:spPr>
          <a:xfrm>
            <a:off x="8282185" y="5007401"/>
            <a:ext cx="7819630" cy="377594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35" name="Image"/>
          <p:cNvSpPr>
            <a:spLocks noGrp="1"/>
          </p:cNvSpPr>
          <p:nvPr>
            <p:ph type="pic" sz="quarter" idx="14"/>
          </p:nvPr>
        </p:nvSpPr>
        <p:spPr>
          <a:xfrm>
            <a:off x="16102748" y="4131283"/>
            <a:ext cx="8295381" cy="5528093"/>
          </a:xfrm>
          <a:prstGeom prst="rect">
            <a:avLst/>
          </a:prstGeom>
        </p:spPr>
        <p:txBody>
          <a:bodyPr lIns="91439" tIns="45719" rIns="91439" bIns="45719" anchor="t">
            <a:noAutofit/>
          </a:bodyPr>
          <a:lstStyle/>
          <a:p>
            <a:endParaRPr/>
          </a:p>
        </p:txBody>
      </p:sp>
      <p:sp>
        <p:nvSpPr>
          <p:cNvPr id="336" name="Rectangle"/>
          <p:cNvSpPr>
            <a:spLocks noGrp="1"/>
          </p:cNvSpPr>
          <p:nvPr>
            <p:ph type="body" sz="quarter" idx="15"/>
          </p:nvPr>
        </p:nvSpPr>
        <p:spPr>
          <a:xfrm>
            <a:off x="4564" y="8793589"/>
            <a:ext cx="7603826" cy="3775948"/>
          </a:xfrm>
          <a:prstGeom prst="rect">
            <a:avLst/>
          </a:prstGeom>
          <a:solidFill>
            <a:srgbClr val="4F7671"/>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337" name="Image"/>
          <p:cNvSpPr>
            <a:spLocks noGrp="1"/>
          </p:cNvSpPr>
          <p:nvPr>
            <p:ph type="pic" sz="quarter" idx="16"/>
          </p:nvPr>
        </p:nvSpPr>
        <p:spPr>
          <a:xfrm>
            <a:off x="7615247" y="7618478"/>
            <a:ext cx="9192709" cy="6126079"/>
          </a:xfrm>
          <a:prstGeom prst="rect">
            <a:avLst/>
          </a:prstGeom>
        </p:spPr>
        <p:txBody>
          <a:bodyPr lIns="91439" tIns="45719" rIns="91439" bIns="45719" anchor="t">
            <a:noAutofit/>
          </a:bodyPr>
          <a:lstStyle/>
          <a:p>
            <a:endParaRPr/>
          </a:p>
        </p:txBody>
      </p:sp>
      <p:sp>
        <p:nvSpPr>
          <p:cNvPr id="338" name="Rectangle"/>
          <p:cNvSpPr/>
          <p:nvPr/>
        </p:nvSpPr>
        <p:spPr>
          <a:xfrm>
            <a:off x="16773473" y="8793589"/>
            <a:ext cx="7603827" cy="377594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39" name="Gothica Formas"/>
          <p:cNvSpPr txBox="1">
            <a:spLocks noGrp="1"/>
          </p:cNvSpPr>
          <p:nvPr>
            <p:ph type="body" sz="quarter" idx="17"/>
          </p:nvPr>
        </p:nvSpPr>
        <p:spPr>
          <a:xfrm>
            <a:off x="8055571" y="1152976"/>
            <a:ext cx="8272858"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Gothica Formas</a:t>
            </a:r>
          </a:p>
        </p:txBody>
      </p:sp>
      <p:sp>
        <p:nvSpPr>
          <p:cNvPr id="340" name="Mirum est notare quam littera gothica, quam nunc putamus parum claram, anteposuerit litterarum formas humanitatis per seacula quarta decima et quinta"/>
          <p:cNvSpPr txBox="1">
            <a:spLocks noGrp="1"/>
          </p:cNvSpPr>
          <p:nvPr>
            <p:ph type="body" sz="quarter" idx="18"/>
          </p:nvPr>
        </p:nvSpPr>
        <p:spPr>
          <a:xfrm>
            <a:off x="9180004" y="6655958"/>
            <a:ext cx="6023991" cy="1163957"/>
          </a:xfrm>
          <a:prstGeom prst="rect">
            <a:avLst/>
          </a:prstGeom>
        </p:spPr>
        <p:txBody>
          <a:bodyPr>
            <a:spAutoFit/>
          </a:bodyPr>
          <a:lstStyle>
            <a:lvl1pPr marL="0" indent="0" algn="just">
              <a:spcBef>
                <a:spcPts val="0"/>
              </a:spcBef>
              <a:buSzTx/>
              <a:buNone/>
              <a:defRPr sz="20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 et quinta</a:t>
            </a:r>
          </a:p>
        </p:txBody>
      </p:sp>
      <p:sp>
        <p:nvSpPr>
          <p:cNvPr id="341" name="Quod ii legunt saepius"/>
          <p:cNvSpPr txBox="1">
            <a:spLocks noGrp="1"/>
          </p:cNvSpPr>
          <p:nvPr>
            <p:ph type="body" sz="quarter" idx="19"/>
          </p:nvPr>
        </p:nvSpPr>
        <p:spPr>
          <a:xfrm>
            <a:off x="9180004" y="5693693"/>
            <a:ext cx="6023992" cy="564362"/>
          </a:xfrm>
          <a:prstGeom prst="rect">
            <a:avLst/>
          </a:prstGeom>
        </p:spPr>
        <p:txBody>
          <a:bodyPr>
            <a:spAutoFit/>
          </a:bodyPr>
          <a:lstStyle>
            <a:lvl1pPr marL="0" indent="0">
              <a:spcBef>
                <a:spcPts val="0"/>
              </a:spcBef>
              <a:buSzTx/>
              <a:buNone/>
              <a:defRPr sz="2800" b="1">
                <a:solidFill>
                  <a:srgbClr val="FFFFFF"/>
                </a:solidFill>
                <a:latin typeface="Helvetica Neue"/>
                <a:ea typeface="Helvetica Neue"/>
                <a:cs typeface="Helvetica Neue"/>
                <a:sym typeface="Helvetica Neue"/>
              </a:defRPr>
            </a:lvl1pPr>
          </a:lstStyle>
          <a:p>
            <a:r>
              <a:t>Quod ii legunt saepius</a:t>
            </a:r>
          </a:p>
        </p:txBody>
      </p:sp>
      <p:sp>
        <p:nvSpPr>
          <p:cNvPr id="342" name="Mirum est notare quam littera gothica, quam nunc putamus parum claram, anteposuerit litterarum formas humanitatis per seacula quarta decima et quinta"/>
          <p:cNvSpPr txBox="1">
            <a:spLocks noGrp="1"/>
          </p:cNvSpPr>
          <p:nvPr>
            <p:ph type="body" sz="quarter" idx="20"/>
          </p:nvPr>
        </p:nvSpPr>
        <p:spPr>
          <a:xfrm>
            <a:off x="884957" y="10442146"/>
            <a:ext cx="5843040" cy="1163956"/>
          </a:xfrm>
          <a:prstGeom prst="rect">
            <a:avLst/>
          </a:prstGeom>
        </p:spPr>
        <p:txBody>
          <a:bodyPr>
            <a:spAutoFit/>
          </a:bodyPr>
          <a:lstStyle>
            <a:lvl1pPr marL="0" indent="0" algn="just">
              <a:spcBef>
                <a:spcPts val="0"/>
              </a:spcBef>
              <a:buSzTx/>
              <a:buNone/>
              <a:defRPr sz="20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 et quinta</a:t>
            </a:r>
          </a:p>
        </p:txBody>
      </p:sp>
      <p:sp>
        <p:nvSpPr>
          <p:cNvPr id="343" name="Gothica quam nunc"/>
          <p:cNvSpPr txBox="1">
            <a:spLocks noGrp="1"/>
          </p:cNvSpPr>
          <p:nvPr>
            <p:ph type="body" sz="quarter" idx="21"/>
          </p:nvPr>
        </p:nvSpPr>
        <p:spPr>
          <a:xfrm>
            <a:off x="827248" y="9479881"/>
            <a:ext cx="5958458" cy="564361"/>
          </a:xfrm>
          <a:prstGeom prst="rect">
            <a:avLst/>
          </a:prstGeom>
        </p:spPr>
        <p:txBody>
          <a:bodyPr>
            <a:spAutoFit/>
          </a:bodyPr>
          <a:lstStyle>
            <a:lvl1pPr marL="0" indent="0">
              <a:spcBef>
                <a:spcPts val="0"/>
              </a:spcBef>
              <a:buSzTx/>
              <a:buNone/>
              <a:defRPr sz="2800" b="1">
                <a:solidFill>
                  <a:srgbClr val="FFFFFF"/>
                </a:solidFill>
                <a:latin typeface="Helvetica Neue"/>
                <a:ea typeface="Helvetica Neue"/>
                <a:cs typeface="Helvetica Neue"/>
                <a:sym typeface="Helvetica Neue"/>
              </a:defRPr>
            </a:lvl1pPr>
          </a:lstStyle>
          <a:p>
            <a:r>
              <a:t>Gothica quam nunc</a:t>
            </a:r>
          </a:p>
        </p:txBody>
      </p:sp>
      <p:sp>
        <p:nvSpPr>
          <p:cNvPr id="344" name="Mirum est notare quam littera gothica, quam nunc putamus parum claram, anteposuerit litterarum formas humanitatis per seacula quarta decima et quinta"/>
          <p:cNvSpPr txBox="1">
            <a:spLocks noGrp="1"/>
          </p:cNvSpPr>
          <p:nvPr>
            <p:ph type="body" sz="quarter" idx="22"/>
          </p:nvPr>
        </p:nvSpPr>
        <p:spPr>
          <a:xfrm>
            <a:off x="17905069" y="10442146"/>
            <a:ext cx="5649548" cy="1163956"/>
          </a:xfrm>
          <a:prstGeom prst="rect">
            <a:avLst/>
          </a:prstGeom>
        </p:spPr>
        <p:txBody>
          <a:bodyPr>
            <a:spAutoFit/>
          </a:bodyPr>
          <a:lstStyle>
            <a:lvl1pPr marL="0" indent="0" algn="just">
              <a:spcBef>
                <a:spcPts val="0"/>
              </a:spcBef>
              <a:buSzTx/>
              <a:buNone/>
              <a:defRPr sz="20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 et quinta</a:t>
            </a:r>
          </a:p>
        </p:txBody>
      </p:sp>
      <p:sp>
        <p:nvSpPr>
          <p:cNvPr id="345" name="Anteposuerit litterarum"/>
          <p:cNvSpPr txBox="1">
            <a:spLocks noGrp="1"/>
          </p:cNvSpPr>
          <p:nvPr>
            <p:ph type="body" sz="quarter" idx="23"/>
          </p:nvPr>
        </p:nvSpPr>
        <p:spPr>
          <a:xfrm>
            <a:off x="17959086" y="9479882"/>
            <a:ext cx="5541514" cy="564361"/>
          </a:xfrm>
          <a:prstGeom prst="rect">
            <a:avLst/>
          </a:prstGeom>
        </p:spPr>
        <p:txBody>
          <a:bodyPr>
            <a:spAutoFit/>
          </a:bodyPr>
          <a:lstStyle>
            <a:lvl1pPr marL="0" indent="0">
              <a:spcBef>
                <a:spcPts val="0"/>
              </a:spcBef>
              <a:buSzTx/>
              <a:buNone/>
              <a:defRPr sz="2800" b="1">
                <a:solidFill>
                  <a:srgbClr val="FFFFFF"/>
                </a:solidFill>
                <a:latin typeface="Helvetica Neue"/>
                <a:ea typeface="Helvetica Neue"/>
                <a:cs typeface="Helvetica Neue"/>
                <a:sym typeface="Helvetica Neue"/>
              </a:defRPr>
            </a:lvl1pPr>
          </a:lstStyle>
          <a:p>
            <a:r>
              <a:t>Anteposuerit litterarum</a:t>
            </a:r>
          </a:p>
        </p:txBody>
      </p:sp>
      <p:sp>
        <p:nvSpPr>
          <p:cNvPr id="346" name="Ut wisi enim ad minim veniam, quis nostrud exerci tation ullamcorper suscipit lobortis nisl ut aliquip ex ea commodo consequat."/>
          <p:cNvSpPr txBox="1">
            <a:spLocks noGrp="1"/>
          </p:cNvSpPr>
          <p:nvPr>
            <p:ph type="body" sz="quarter" idx="24"/>
          </p:nvPr>
        </p:nvSpPr>
        <p:spPr>
          <a:xfrm>
            <a:off x="5077216" y="2525065"/>
            <a:ext cx="14229569" cy="1692450"/>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3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tatistics">
    <p:spTree>
      <p:nvGrpSpPr>
        <p:cNvPr id="1" name=""/>
        <p:cNvGrpSpPr/>
        <p:nvPr/>
      </p:nvGrpSpPr>
      <p:grpSpPr>
        <a:xfrm>
          <a:off x="0" y="0"/>
          <a:ext cx="0" cy="0"/>
          <a:chOff x="0" y="0"/>
          <a:chExt cx="0" cy="0"/>
        </a:xfrm>
      </p:grpSpPr>
      <p:sp>
        <p:nvSpPr>
          <p:cNvPr id="354" name="Lorem Ipsum"/>
          <p:cNvSpPr txBox="1">
            <a:spLocks noGrp="1"/>
          </p:cNvSpPr>
          <p:nvPr>
            <p:ph type="body" sz="quarter" idx="13"/>
          </p:nvPr>
        </p:nvSpPr>
        <p:spPr>
          <a:xfrm>
            <a:off x="8767127" y="3098824"/>
            <a:ext cx="6849746"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Lorem Ipsum</a:t>
            </a:r>
          </a:p>
        </p:txBody>
      </p:sp>
      <p:sp>
        <p:nvSpPr>
          <p:cNvPr id="355"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356"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357" name="Company name"/>
          <p:cNvSpPr txBox="1">
            <a:spLocks noGrp="1"/>
          </p:cNvSpPr>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358" name="Shape"/>
          <p:cNvSpPr/>
          <p:nvPr/>
        </p:nvSpPr>
        <p:spPr>
          <a:xfrm rot="2727387">
            <a:off x="8334089" y="5620398"/>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pPr>
            <a:endParaRPr/>
          </a:p>
        </p:txBody>
      </p:sp>
      <p:sp>
        <p:nvSpPr>
          <p:cNvPr id="359" name="Shape"/>
          <p:cNvSpPr/>
          <p:nvPr/>
        </p:nvSpPr>
        <p:spPr>
          <a:xfrm rot="18927389">
            <a:off x="5153614" y="5619443"/>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pPr>
            <a:endParaRPr/>
          </a:p>
        </p:txBody>
      </p:sp>
      <p:sp>
        <p:nvSpPr>
          <p:cNvPr id="360" name="Shape"/>
          <p:cNvSpPr/>
          <p:nvPr/>
        </p:nvSpPr>
        <p:spPr>
          <a:xfrm rot="13527388" flipH="1">
            <a:off x="5152660" y="8751536"/>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pPr>
            <a:endParaRPr/>
          </a:p>
        </p:txBody>
      </p:sp>
      <p:sp>
        <p:nvSpPr>
          <p:cNvPr id="361" name="Shape"/>
          <p:cNvSpPr/>
          <p:nvPr/>
        </p:nvSpPr>
        <p:spPr>
          <a:xfrm rot="8127388">
            <a:off x="8333136" y="8752491"/>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pPr>
            <a:endParaRPr/>
          </a:p>
        </p:txBody>
      </p:sp>
      <p:sp>
        <p:nvSpPr>
          <p:cNvPr id="362" name="Circle"/>
          <p:cNvSpPr/>
          <p:nvPr/>
        </p:nvSpPr>
        <p:spPr>
          <a:xfrm>
            <a:off x="7191104" y="7827545"/>
            <a:ext cx="1790296" cy="1790296"/>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63" name="Image"/>
          <p:cNvSpPr>
            <a:spLocks noGrp="1"/>
          </p:cNvSpPr>
          <p:nvPr>
            <p:ph type="pic" sz="quarter" idx="15"/>
          </p:nvPr>
        </p:nvSpPr>
        <p:spPr>
          <a:xfrm>
            <a:off x="7434203" y="8083477"/>
            <a:ext cx="1299995" cy="1299995"/>
          </a:xfrm>
          <a:prstGeom prst="rect">
            <a:avLst/>
          </a:prstGeom>
        </p:spPr>
        <p:txBody>
          <a:bodyPr lIns="91439" tIns="45719" rIns="91439" bIns="45719" anchor="t">
            <a:noAutofit/>
          </a:bodyPr>
          <a:lstStyle/>
          <a:p>
            <a:endParaRPr/>
          </a:p>
        </p:txBody>
      </p:sp>
      <p:sp>
        <p:nvSpPr>
          <p:cNvPr id="364" name="#1/25%"/>
          <p:cNvSpPr txBox="1">
            <a:spLocks noGrp="1"/>
          </p:cNvSpPr>
          <p:nvPr>
            <p:ph type="body" sz="quarter" idx="16"/>
          </p:nvPr>
        </p:nvSpPr>
        <p:spPr>
          <a:xfrm>
            <a:off x="5327521" y="6433158"/>
            <a:ext cx="1952317" cy="772151"/>
          </a:xfrm>
          <a:prstGeom prst="rect">
            <a:avLst/>
          </a:prstGeom>
        </p:spPr>
        <p:txBody>
          <a:bodyPr>
            <a:noAutofit/>
          </a:bodyPr>
          <a:lstStyle>
            <a:lvl1pPr marL="0" indent="0" algn="ctr">
              <a:spcBef>
                <a:spcPts val="0"/>
              </a:spcBef>
              <a:buSzTx/>
              <a:buNone/>
              <a:defRPr sz="3800" b="1">
                <a:solidFill>
                  <a:srgbClr val="4F7671"/>
                </a:solidFill>
                <a:latin typeface="Helvetica Neue"/>
                <a:ea typeface="Helvetica Neue"/>
                <a:cs typeface="Helvetica Neue"/>
                <a:sym typeface="Helvetica Neue"/>
              </a:defRPr>
            </a:lvl1pPr>
          </a:lstStyle>
          <a:p>
            <a:r>
              <a:t>#1/25%</a:t>
            </a:r>
          </a:p>
        </p:txBody>
      </p:sp>
      <p:sp>
        <p:nvSpPr>
          <p:cNvPr id="365" name="Processus dynamicus dolor velit amet"/>
          <p:cNvSpPr txBox="1">
            <a:spLocks noGrp="1"/>
          </p:cNvSpPr>
          <p:nvPr>
            <p:ph type="body" sz="quarter" idx="17"/>
          </p:nvPr>
        </p:nvSpPr>
        <p:spPr>
          <a:xfrm>
            <a:off x="5106800" y="7154425"/>
            <a:ext cx="2393760" cy="644507"/>
          </a:xfrm>
          <a:prstGeom prst="rect">
            <a:avLst/>
          </a:prstGeom>
        </p:spPr>
        <p:txBody>
          <a:bodyPr>
            <a:noAutofit/>
          </a:bodyPr>
          <a:lstStyle>
            <a:lvl1pPr marL="0" indent="0" algn="ctr">
              <a:spcBef>
                <a:spcPts val="0"/>
              </a:spcBef>
              <a:buSzTx/>
              <a:buNone/>
              <a:defRPr sz="1600" b="1">
                <a:solidFill>
                  <a:srgbClr val="4F7671"/>
                </a:solidFill>
                <a:latin typeface="TH Sarabun New"/>
                <a:ea typeface="TH Sarabun New"/>
                <a:cs typeface="TH Sarabun New"/>
                <a:sym typeface="TH Sarabun New"/>
              </a:defRPr>
            </a:lvl1pPr>
          </a:lstStyle>
          <a:p>
            <a:r>
              <a:t>Processus dynamicus dolor velit amet</a:t>
            </a:r>
          </a:p>
        </p:txBody>
      </p:sp>
      <p:sp>
        <p:nvSpPr>
          <p:cNvPr id="366" name="#2/10%"/>
          <p:cNvSpPr txBox="1">
            <a:spLocks noGrp="1"/>
          </p:cNvSpPr>
          <p:nvPr>
            <p:ph type="body" sz="quarter" idx="18"/>
          </p:nvPr>
        </p:nvSpPr>
        <p:spPr>
          <a:xfrm>
            <a:off x="8822938" y="6427189"/>
            <a:ext cx="1952318" cy="772151"/>
          </a:xfrm>
          <a:prstGeom prst="rect">
            <a:avLst/>
          </a:prstGeom>
        </p:spPr>
        <p:txBody>
          <a:bodyPr>
            <a:noAutofit/>
          </a:bodyPr>
          <a:lstStyle>
            <a:lvl1pPr marL="0" indent="0" algn="ctr">
              <a:spcBef>
                <a:spcPts val="0"/>
              </a:spcBef>
              <a:buSzTx/>
              <a:buNone/>
              <a:defRPr sz="3800" b="1">
                <a:solidFill>
                  <a:srgbClr val="4F7671"/>
                </a:solidFill>
                <a:latin typeface="Helvetica Neue"/>
                <a:ea typeface="Helvetica Neue"/>
                <a:cs typeface="Helvetica Neue"/>
                <a:sym typeface="Helvetica Neue"/>
              </a:defRPr>
            </a:lvl1pPr>
          </a:lstStyle>
          <a:p>
            <a:r>
              <a:t>#2/10%</a:t>
            </a:r>
          </a:p>
        </p:txBody>
      </p:sp>
      <p:sp>
        <p:nvSpPr>
          <p:cNvPr id="367" name="Lorem dynamicus dolor velit amet"/>
          <p:cNvSpPr txBox="1">
            <a:spLocks noGrp="1"/>
          </p:cNvSpPr>
          <p:nvPr>
            <p:ph type="body" sz="quarter" idx="19"/>
          </p:nvPr>
        </p:nvSpPr>
        <p:spPr>
          <a:xfrm>
            <a:off x="8602218" y="7154425"/>
            <a:ext cx="2393759" cy="644507"/>
          </a:xfrm>
          <a:prstGeom prst="rect">
            <a:avLst/>
          </a:prstGeom>
        </p:spPr>
        <p:txBody>
          <a:bodyPr>
            <a:noAutofit/>
          </a:bodyPr>
          <a:lstStyle>
            <a:lvl1pPr marL="0" indent="0" algn="ctr">
              <a:spcBef>
                <a:spcPts val="0"/>
              </a:spcBef>
              <a:buSzTx/>
              <a:buNone/>
              <a:defRPr sz="1600" b="1">
                <a:solidFill>
                  <a:srgbClr val="4F7671"/>
                </a:solidFill>
                <a:latin typeface="TH Sarabun New"/>
                <a:ea typeface="TH Sarabun New"/>
                <a:cs typeface="TH Sarabun New"/>
                <a:sym typeface="TH Sarabun New"/>
              </a:defRPr>
            </a:lvl1pPr>
          </a:lstStyle>
          <a:p>
            <a:r>
              <a:t>Lorem dynamicus dolor velit amet</a:t>
            </a:r>
          </a:p>
        </p:txBody>
      </p:sp>
      <p:sp>
        <p:nvSpPr>
          <p:cNvPr id="368" name="#3/45%"/>
          <p:cNvSpPr txBox="1">
            <a:spLocks noGrp="1"/>
          </p:cNvSpPr>
          <p:nvPr>
            <p:ph type="body" sz="quarter" idx="20"/>
          </p:nvPr>
        </p:nvSpPr>
        <p:spPr>
          <a:xfrm>
            <a:off x="5381230" y="9841447"/>
            <a:ext cx="1952317" cy="772151"/>
          </a:xfrm>
          <a:prstGeom prst="rect">
            <a:avLst/>
          </a:prstGeom>
        </p:spPr>
        <p:txBody>
          <a:bodyPr>
            <a:noAutofit/>
          </a:bodyPr>
          <a:lstStyle>
            <a:lvl1pPr marL="0" indent="0" algn="ctr">
              <a:spcBef>
                <a:spcPts val="0"/>
              </a:spcBef>
              <a:buSzTx/>
              <a:buNone/>
              <a:defRPr sz="3800" b="1">
                <a:solidFill>
                  <a:srgbClr val="4F7671"/>
                </a:solidFill>
                <a:latin typeface="Helvetica Neue"/>
                <a:ea typeface="Helvetica Neue"/>
                <a:cs typeface="Helvetica Neue"/>
                <a:sym typeface="Helvetica Neue"/>
              </a:defRPr>
            </a:lvl1pPr>
          </a:lstStyle>
          <a:p>
            <a:r>
              <a:t>#3/45%</a:t>
            </a:r>
          </a:p>
        </p:txBody>
      </p:sp>
      <p:sp>
        <p:nvSpPr>
          <p:cNvPr id="369" name="Lorem dynamicus dolor velit amet"/>
          <p:cNvSpPr txBox="1">
            <a:spLocks noGrp="1"/>
          </p:cNvSpPr>
          <p:nvPr>
            <p:ph type="body" sz="quarter" idx="21"/>
          </p:nvPr>
        </p:nvSpPr>
        <p:spPr>
          <a:xfrm>
            <a:off x="5160509" y="10568682"/>
            <a:ext cx="2393759" cy="644507"/>
          </a:xfrm>
          <a:prstGeom prst="rect">
            <a:avLst/>
          </a:prstGeom>
        </p:spPr>
        <p:txBody>
          <a:bodyPr>
            <a:noAutofit/>
          </a:bodyPr>
          <a:lstStyle>
            <a:lvl1pPr marL="0" indent="0" algn="ctr">
              <a:spcBef>
                <a:spcPts val="0"/>
              </a:spcBef>
              <a:buSzTx/>
              <a:buNone/>
              <a:defRPr sz="1600" b="1">
                <a:solidFill>
                  <a:srgbClr val="4F7671"/>
                </a:solidFill>
                <a:latin typeface="TH Sarabun New"/>
                <a:ea typeface="TH Sarabun New"/>
                <a:cs typeface="TH Sarabun New"/>
                <a:sym typeface="TH Sarabun New"/>
              </a:defRPr>
            </a:lvl1pPr>
          </a:lstStyle>
          <a:p>
            <a:r>
              <a:t>Lorem dynamicus dolor velit amet</a:t>
            </a:r>
          </a:p>
        </p:txBody>
      </p:sp>
      <p:sp>
        <p:nvSpPr>
          <p:cNvPr id="370" name="#4/62%"/>
          <p:cNvSpPr txBox="1">
            <a:spLocks noGrp="1"/>
          </p:cNvSpPr>
          <p:nvPr>
            <p:ph type="body" sz="quarter" idx="22"/>
          </p:nvPr>
        </p:nvSpPr>
        <p:spPr>
          <a:xfrm>
            <a:off x="8822938" y="9841446"/>
            <a:ext cx="1952318" cy="772152"/>
          </a:xfrm>
          <a:prstGeom prst="rect">
            <a:avLst/>
          </a:prstGeom>
        </p:spPr>
        <p:txBody>
          <a:bodyPr>
            <a:noAutofit/>
          </a:bodyPr>
          <a:lstStyle>
            <a:lvl1pPr marL="0" indent="0" algn="ctr">
              <a:spcBef>
                <a:spcPts val="0"/>
              </a:spcBef>
              <a:buSzTx/>
              <a:buNone/>
              <a:defRPr sz="3800" b="1">
                <a:solidFill>
                  <a:srgbClr val="4F7671"/>
                </a:solidFill>
                <a:latin typeface="Helvetica Neue"/>
                <a:ea typeface="Helvetica Neue"/>
                <a:cs typeface="Helvetica Neue"/>
                <a:sym typeface="Helvetica Neue"/>
              </a:defRPr>
            </a:lvl1pPr>
          </a:lstStyle>
          <a:p>
            <a:r>
              <a:t>#4/62%</a:t>
            </a:r>
          </a:p>
        </p:txBody>
      </p:sp>
      <p:sp>
        <p:nvSpPr>
          <p:cNvPr id="371" name="Lorem dynamicus dolor velit amet"/>
          <p:cNvSpPr txBox="1">
            <a:spLocks noGrp="1"/>
          </p:cNvSpPr>
          <p:nvPr>
            <p:ph type="body" sz="quarter" idx="23"/>
          </p:nvPr>
        </p:nvSpPr>
        <p:spPr>
          <a:xfrm>
            <a:off x="8602218" y="10568682"/>
            <a:ext cx="2393759" cy="644507"/>
          </a:xfrm>
          <a:prstGeom prst="rect">
            <a:avLst/>
          </a:prstGeom>
        </p:spPr>
        <p:txBody>
          <a:bodyPr>
            <a:noAutofit/>
          </a:bodyPr>
          <a:lstStyle>
            <a:lvl1pPr marL="0" indent="0" algn="ctr">
              <a:spcBef>
                <a:spcPts val="0"/>
              </a:spcBef>
              <a:buSzTx/>
              <a:buNone/>
              <a:defRPr sz="1600" b="1">
                <a:solidFill>
                  <a:srgbClr val="4F7671"/>
                </a:solidFill>
                <a:latin typeface="TH Sarabun New"/>
                <a:ea typeface="TH Sarabun New"/>
                <a:cs typeface="TH Sarabun New"/>
                <a:sym typeface="TH Sarabun New"/>
              </a:defRPr>
            </a:lvl1pPr>
          </a:lstStyle>
          <a:p>
            <a:r>
              <a:t>Lorem dynamicus dolor velit amet</a:t>
            </a:r>
          </a:p>
        </p:txBody>
      </p:sp>
      <p:sp>
        <p:nvSpPr>
          <p:cNvPr id="372" name="Quod ii legunt saepius…"/>
          <p:cNvSpPr txBox="1">
            <a:spLocks noGrp="1"/>
          </p:cNvSpPr>
          <p:nvPr>
            <p:ph type="body" sz="quarter" idx="24"/>
          </p:nvPr>
        </p:nvSpPr>
        <p:spPr>
          <a:xfrm>
            <a:off x="12021287" y="8342207"/>
            <a:ext cx="7584044" cy="3056256"/>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b="1">
                <a:solidFill>
                  <a:srgbClr val="4F7671"/>
                </a:solidFill>
                <a:latin typeface="TH Sarabun New"/>
                <a:ea typeface="TH Sarabun New"/>
                <a:cs typeface="TH Sarabun New"/>
                <a:sym typeface="TH Sarabun New"/>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373" name="Mirum est notare quam littera gothica"/>
          <p:cNvSpPr txBox="1">
            <a:spLocks noGrp="1"/>
          </p:cNvSpPr>
          <p:nvPr>
            <p:ph type="body" sz="quarter" idx="25"/>
          </p:nvPr>
        </p:nvSpPr>
        <p:spPr>
          <a:xfrm>
            <a:off x="12044057" y="5708165"/>
            <a:ext cx="4308017" cy="1692451"/>
          </a:xfrm>
          <a:prstGeom prst="rect">
            <a:avLst/>
          </a:prstGeom>
        </p:spPr>
        <p:txBody>
          <a:bodyPr>
            <a:spAutoFit/>
          </a:bodyPr>
          <a:lstStyle>
            <a:lvl1pPr marL="0" indent="0">
              <a:spcBef>
                <a:spcPts val="0"/>
              </a:spcBef>
              <a:buSzTx/>
              <a:buNone/>
              <a:defRPr sz="34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rojects Analyzes">
    <p:spTree>
      <p:nvGrpSpPr>
        <p:cNvPr id="1" name=""/>
        <p:cNvGrpSpPr/>
        <p:nvPr/>
      </p:nvGrpSpPr>
      <p:grpSpPr>
        <a:xfrm>
          <a:off x="0" y="0"/>
          <a:ext cx="0" cy="0"/>
          <a:chOff x="0" y="0"/>
          <a:chExt cx="0" cy="0"/>
        </a:xfrm>
      </p:grpSpPr>
      <p:sp>
        <p:nvSpPr>
          <p:cNvPr id="381" name="wefrwe.jpg"/>
          <p:cNvSpPr>
            <a:spLocks noGrp="1"/>
          </p:cNvSpPr>
          <p:nvPr>
            <p:ph type="pic" idx="13"/>
          </p:nvPr>
        </p:nvSpPr>
        <p:spPr>
          <a:xfrm>
            <a:off x="-1838831" y="-11907"/>
            <a:ext cx="20599421" cy="13739814"/>
          </a:xfrm>
          <a:prstGeom prst="rect">
            <a:avLst/>
          </a:prstGeom>
        </p:spPr>
        <p:txBody>
          <a:bodyPr lIns="91439" tIns="45719" rIns="91439" bIns="45719" anchor="t">
            <a:noAutofit/>
          </a:bodyPr>
          <a:lstStyle/>
          <a:p>
            <a:endParaRPr/>
          </a:p>
        </p:txBody>
      </p:sp>
      <p:sp>
        <p:nvSpPr>
          <p:cNvPr id="382" name="Nostrud Suscipit"/>
          <p:cNvSpPr txBox="1">
            <a:spLocks noGrp="1"/>
          </p:cNvSpPr>
          <p:nvPr>
            <p:ph type="body" sz="quarter" idx="14"/>
          </p:nvPr>
        </p:nvSpPr>
        <p:spPr>
          <a:xfrm>
            <a:off x="11502335" y="1549570"/>
            <a:ext cx="8630236"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383" name="Ut wisi enim ad minim veniam, quis nostrud exerci tation ullamcorper suscipit lobortis nisl ut aliquip ex ea commodo consequat."/>
          <p:cNvSpPr txBox="1">
            <a:spLocks noGrp="1"/>
          </p:cNvSpPr>
          <p:nvPr>
            <p:ph type="body" sz="quarter" idx="15"/>
          </p:nvPr>
        </p:nvSpPr>
        <p:spPr>
          <a:xfrm>
            <a:off x="11866475" y="3071751"/>
            <a:ext cx="7901955" cy="22131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384" name="Lorem ipsum dolor sit vestibulum…"/>
          <p:cNvSpPr txBox="1">
            <a:spLocks noGrp="1"/>
          </p:cNvSpPr>
          <p:nvPr>
            <p:ph type="body" sz="quarter" idx="16"/>
          </p:nvPr>
        </p:nvSpPr>
        <p:spPr>
          <a:xfrm>
            <a:off x="12644323" y="5724306"/>
            <a:ext cx="7001102" cy="5456556"/>
          </a:xfrm>
          <a:prstGeom prst="rect">
            <a:avLst/>
          </a:prstGeom>
        </p:spPr>
        <p:txBody>
          <a:bodyPr>
            <a:spAutoFit/>
          </a:bodyPr>
          <a:lstStyle/>
          <a:p>
            <a:pPr marL="0" indent="0">
              <a:spcBef>
                <a:spcPts val="0"/>
              </a:spcBef>
              <a:buSzTx/>
              <a:buNone/>
              <a:defRPr sz="2800" b="1">
                <a:solidFill>
                  <a:srgbClr val="4F7671"/>
                </a:solidFill>
                <a:latin typeface="Helvetica Neue"/>
                <a:ea typeface="Helvetica Neue"/>
                <a:cs typeface="Helvetica Neue"/>
                <a:sym typeface="Helvetica Neue"/>
              </a:defRPr>
            </a:pPr>
            <a:r>
              <a:t>Lorem ipsum dolor sit vestibulum</a:t>
            </a:r>
          </a:p>
          <a:p>
            <a:pPr marL="0" indent="0">
              <a:spcBef>
                <a:spcPts val="0"/>
              </a:spcBef>
              <a:buSzTx/>
              <a:buNone/>
              <a:defRPr sz="2800" b="1">
                <a:solidFill>
                  <a:srgbClr val="4F7671"/>
                </a:solidFill>
                <a:latin typeface="Helvetica Neue"/>
                <a:ea typeface="Helvetica Neue"/>
                <a:cs typeface="Helvetica Neue"/>
                <a:sym typeface="Helvetica Neue"/>
              </a:defRPr>
            </a:pPr>
            <a:endParaRPr/>
          </a:p>
          <a:p>
            <a:pPr marL="304800" indent="-304800">
              <a:spcBef>
                <a:spcPts val="0"/>
              </a:spcBef>
              <a:buClr>
                <a:srgbClr val="4F7671"/>
              </a:buClr>
              <a:buSzPct val="120000"/>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a:t>
            </a:r>
          </a:p>
          <a:p>
            <a:pPr marL="0" indent="0">
              <a:spcBef>
                <a:spcPts val="0"/>
              </a:spcBef>
              <a:buSzTx/>
              <a:buNone/>
              <a:defRPr sz="2000" b="1">
                <a:solidFill>
                  <a:srgbClr val="4F7671"/>
                </a:solidFill>
                <a:latin typeface="TH Sarabun New"/>
                <a:ea typeface="TH Sarabun New"/>
                <a:cs typeface="TH Sarabun New"/>
                <a:sym typeface="TH Sarabun New"/>
              </a:defRPr>
            </a:pPr>
            <a:endParaRPr/>
          </a:p>
          <a:p>
            <a:pPr marL="607808" indent="-304800">
              <a:spcBef>
                <a:spcPts val="0"/>
              </a:spcBef>
              <a:buClr>
                <a:srgbClr val="4F7671"/>
              </a:buClr>
              <a:buSzPct val="120000"/>
              <a:defRPr sz="2000" b="1">
                <a:solidFill>
                  <a:srgbClr val="4F7671"/>
                </a:solidFill>
                <a:latin typeface="TH Sarabun New"/>
                <a:ea typeface="TH Sarabun New"/>
                <a:cs typeface="TH Sarabun New"/>
                <a:sym typeface="TH Sarabun New"/>
              </a:defRPr>
            </a:pPr>
            <a:r>
              <a:t>Demonstraverunt lectores legere me lius quod ii legunt saepius.</a:t>
            </a:r>
          </a:p>
          <a:p>
            <a:pPr marL="0" indent="0">
              <a:spcBef>
                <a:spcPts val="0"/>
              </a:spcBef>
              <a:buSzTx/>
              <a:buNone/>
              <a:defRPr sz="2000" b="1">
                <a:solidFill>
                  <a:srgbClr val="4F7671"/>
                </a:solidFill>
                <a:latin typeface="TH Sarabun New"/>
                <a:ea typeface="TH Sarabun New"/>
                <a:cs typeface="TH Sarabun New"/>
                <a:sym typeface="TH Sarabun New"/>
              </a:defRPr>
            </a:pPr>
            <a:endParaRPr/>
          </a:p>
          <a:p>
            <a:pPr marL="973568" indent="-304799">
              <a:spcBef>
                <a:spcPts val="0"/>
              </a:spcBef>
              <a:buClr>
                <a:srgbClr val="4F7671"/>
              </a:buClr>
              <a:buSzPct val="120000"/>
              <a:defRPr sz="2000" b="1">
                <a:solidFill>
                  <a:srgbClr val="4F7671"/>
                </a:solidFill>
                <a:latin typeface="TH Sarabun New"/>
                <a:ea typeface="TH Sarabun New"/>
                <a:cs typeface="TH Sarabun New"/>
                <a:sym typeface="TH Sarabun New"/>
              </a:defRPr>
            </a:pPr>
            <a:r>
              <a:t>Claritas est etiam processus dynamicus, qui sequitur mutationem consuetudium lectorum.</a:t>
            </a:r>
          </a:p>
          <a:p>
            <a:pPr marL="0" indent="0">
              <a:spcBef>
                <a:spcPts val="0"/>
              </a:spcBef>
              <a:buSzTx/>
              <a:buNone/>
              <a:defRPr sz="2000" b="1">
                <a:solidFill>
                  <a:srgbClr val="4F7671"/>
                </a:solidFill>
                <a:latin typeface="TH Sarabun New"/>
                <a:ea typeface="TH Sarabun New"/>
                <a:cs typeface="TH Sarabun New"/>
                <a:sym typeface="TH Sarabun New"/>
              </a:defRPr>
            </a:pPr>
            <a:endParaRPr/>
          </a:p>
          <a:p>
            <a:pPr marL="1339328" indent="-304800">
              <a:spcBef>
                <a:spcPts val="0"/>
              </a:spcBef>
              <a:buClr>
                <a:srgbClr val="4F7671"/>
              </a:buClr>
              <a:buSzPct val="120000"/>
              <a:defRPr sz="2000" b="1">
                <a:solidFill>
                  <a:srgbClr val="4F7671"/>
                </a:solidFill>
                <a:latin typeface="TH Sarabun New"/>
                <a:ea typeface="TH Sarabun New"/>
                <a:cs typeface="TH Sarabun New"/>
                <a:sym typeface="TH Sarabun New"/>
              </a:defRPr>
            </a:pPr>
            <a:r>
              <a:t>Mirum est notare quam littera gothica, quam nunc putamus parum claram.</a:t>
            </a:r>
          </a:p>
          <a:p>
            <a:pPr marL="0" indent="0">
              <a:spcBef>
                <a:spcPts val="0"/>
              </a:spcBef>
              <a:buSzTx/>
              <a:buNone/>
              <a:defRPr sz="2000" b="1">
                <a:solidFill>
                  <a:srgbClr val="4F7671"/>
                </a:solidFill>
                <a:latin typeface="TH Sarabun New"/>
                <a:ea typeface="TH Sarabun New"/>
                <a:cs typeface="TH Sarabun New"/>
                <a:sym typeface="TH Sarabun New"/>
              </a:defRPr>
            </a:pPr>
            <a:endParaRPr/>
          </a:p>
          <a:p>
            <a:pPr marL="1705088" indent="-304800">
              <a:spcBef>
                <a:spcPts val="0"/>
              </a:spcBef>
              <a:buClr>
                <a:srgbClr val="4F7671"/>
              </a:buClr>
              <a:buSzPct val="120000"/>
              <a:defRPr sz="2000" b="1">
                <a:solidFill>
                  <a:srgbClr val="4F7671"/>
                </a:solidFill>
                <a:latin typeface="TH Sarabun New"/>
                <a:ea typeface="TH Sarabun New"/>
                <a:cs typeface="TH Sarabun New"/>
                <a:sym typeface="TH Sarabun New"/>
              </a:defRPr>
            </a:pPr>
            <a:r>
              <a:t>Anteposuerit litterarum formas humanitatis per seacula quarta decima et quinta</a:t>
            </a:r>
          </a:p>
        </p:txBody>
      </p:sp>
      <p:sp>
        <p:nvSpPr>
          <p:cNvPr id="3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26" name="Rectangle"/>
          <p:cNvSpPr/>
          <p:nvPr/>
        </p:nvSpPr>
        <p:spPr>
          <a:xfrm>
            <a:off x="-17897" y="-1"/>
            <a:ext cx="24419795" cy="1371600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7" name="Image"/>
          <p:cNvSpPr>
            <a:spLocks noGrp="1"/>
          </p:cNvSpPr>
          <p:nvPr>
            <p:ph type="pic" idx="13"/>
          </p:nvPr>
        </p:nvSpPr>
        <p:spPr>
          <a:xfrm>
            <a:off x="-8569" y="-1274620"/>
            <a:ext cx="24395110" cy="16257055"/>
          </a:xfrm>
          <a:prstGeom prst="rect">
            <a:avLst/>
          </a:prstGeom>
        </p:spPr>
        <p:txBody>
          <a:bodyPr lIns="91439" tIns="45719" rIns="91439" bIns="45719" anchor="t">
            <a:noAutofit/>
          </a:bodyPr>
          <a:lstStyle/>
          <a:p>
            <a:endParaRPr/>
          </a:p>
        </p:txBody>
      </p:sp>
      <p:sp>
        <p:nvSpPr>
          <p:cNvPr id="28" name="Rectangle"/>
          <p:cNvSpPr>
            <a:spLocks noGrp="1"/>
          </p:cNvSpPr>
          <p:nvPr>
            <p:ph type="body" sz="quarter" idx="14"/>
          </p:nvPr>
        </p:nvSpPr>
        <p:spPr>
          <a:xfrm>
            <a:off x="4638739" y="9146754"/>
            <a:ext cx="12344272" cy="2930241"/>
          </a:xfrm>
          <a:prstGeom prst="rect">
            <a:avLst/>
          </a:prstGeom>
          <a:solidFill>
            <a:srgbClr val="000000">
              <a:alpha val="82000"/>
            </a:srgbClr>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29" name="Accumsan et iusto odio dignissim qui blandit praesent luptatum zzril delenit augue duis dolore te feugait nulla facilisi. Nam liber tempor cum soluta nobis eleifend option congue nihil imperdiet doming id quod mazim placerat facer possim assum."/>
          <p:cNvSpPr txBox="1">
            <a:spLocks noGrp="1"/>
          </p:cNvSpPr>
          <p:nvPr>
            <p:ph type="body" sz="quarter" idx="15"/>
          </p:nvPr>
        </p:nvSpPr>
        <p:spPr>
          <a:xfrm>
            <a:off x="5340913" y="9732425"/>
            <a:ext cx="10939925" cy="1758898"/>
          </a:xfrm>
          <a:prstGeom prst="rect">
            <a:avLst/>
          </a:prstGeom>
        </p:spPr>
        <p:txBody>
          <a:bodyPr>
            <a:spAutoFit/>
          </a:bodyPr>
          <a:lstStyle>
            <a:lvl1pPr marL="0" indent="0">
              <a:spcBef>
                <a:spcPts val="0"/>
              </a:spcBef>
              <a:buSzTx/>
              <a:buNone/>
              <a:defRPr sz="2600" b="1">
                <a:solidFill>
                  <a:srgbClr val="FFFFFF"/>
                </a:solidFill>
                <a:latin typeface="Helvetica Neue"/>
                <a:ea typeface="Helvetica Neue"/>
                <a:cs typeface="Helvetica Neue"/>
                <a:sym typeface="Helvetica Neue"/>
              </a:defRPr>
            </a:lvl1pPr>
          </a:lstStyle>
          <a:p>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30" name="Lectores Legere"/>
          <p:cNvSpPr txBox="1">
            <a:spLocks noGrp="1"/>
          </p:cNvSpPr>
          <p:nvPr>
            <p:ph type="body" sz="quarter" idx="16"/>
          </p:nvPr>
        </p:nvSpPr>
        <p:spPr>
          <a:xfrm>
            <a:off x="7383106" y="2784899"/>
            <a:ext cx="9617788" cy="1606111"/>
          </a:xfrm>
          <a:prstGeom prst="rect">
            <a:avLst/>
          </a:prstGeom>
        </p:spPr>
        <p:txBody>
          <a:bodyPr wrap="none">
            <a:spAutoFit/>
          </a:bodyPr>
          <a:lstStyle/>
          <a:p>
            <a:pPr marL="0" indent="0" algn="ctr">
              <a:spcBef>
                <a:spcPts val="0"/>
              </a:spcBef>
              <a:buSzTx/>
              <a:buNone/>
              <a:defRPr sz="9600" b="1">
                <a:solidFill>
                  <a:srgbClr val="4F7671"/>
                </a:solidFill>
                <a:latin typeface="Helvetica Neue"/>
                <a:ea typeface="Helvetica Neue"/>
                <a:cs typeface="Helvetica Neue"/>
                <a:sym typeface="Helvetica Neue"/>
              </a:defRPr>
            </a:pPr>
            <a:r>
              <a:t>Lectores Legere</a:t>
            </a:r>
          </a:p>
        </p:txBody>
      </p:sp>
      <p:sp>
        <p:nvSpPr>
          <p:cNvPr id="31"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17"/>
          </p:nvPr>
        </p:nvSpPr>
        <p:spPr>
          <a:xfrm>
            <a:off x="5077216" y="5214169"/>
            <a:ext cx="14229569" cy="22131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32" name="Circle"/>
          <p:cNvSpPr/>
          <p:nvPr/>
        </p:nvSpPr>
        <p:spPr>
          <a:xfrm>
            <a:off x="18970237" y="950804"/>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33" name="Line"/>
          <p:cNvSpPr/>
          <p:nvPr/>
        </p:nvSpPr>
        <p:spPr>
          <a:xfrm rot="744630">
            <a:off x="19104709" y="1121631"/>
            <a:ext cx="413016"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34" name="Company name"/>
          <p:cNvSpPr txBox="1">
            <a:spLocks noGrp="1"/>
          </p:cNvSpPr>
          <p:nvPr>
            <p:ph type="body" sz="quarter" idx="18"/>
          </p:nvPr>
        </p:nvSpPr>
        <p:spPr>
          <a:xfrm>
            <a:off x="17350057" y="1851226"/>
            <a:ext cx="2435480" cy="502335"/>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ocial Icons &amp; Text">
    <p:spTree>
      <p:nvGrpSpPr>
        <p:cNvPr id="1" name=""/>
        <p:cNvGrpSpPr/>
        <p:nvPr/>
      </p:nvGrpSpPr>
      <p:grpSpPr>
        <a:xfrm>
          <a:off x="0" y="0"/>
          <a:ext cx="0" cy="0"/>
          <a:chOff x="0" y="0"/>
          <a:chExt cx="0" cy="0"/>
        </a:xfrm>
      </p:grpSpPr>
      <p:sp>
        <p:nvSpPr>
          <p:cNvPr id="392" name="Circle"/>
          <p:cNvSpPr/>
          <p:nvPr/>
        </p:nvSpPr>
        <p:spPr>
          <a:xfrm>
            <a:off x="9926898" y="6305395"/>
            <a:ext cx="4559876" cy="4559876"/>
          </a:xfrm>
          <a:prstGeom prst="ellipse">
            <a:avLst/>
          </a:prstGeom>
          <a:ln w="279400">
            <a:solidFill>
              <a:srgbClr val="EAEFF1"/>
            </a:solidFill>
            <a:miter lim="400000"/>
          </a:ln>
        </p:spPr>
        <p:txBody>
          <a:bodyPr lIns="71437" tIns="71437" rIns="71437" bIns="71437" anchor="ctr"/>
          <a:lstStyle/>
          <a:p>
            <a:pPr>
              <a:defRPr sz="3200">
                <a:solidFill>
                  <a:srgbClr val="FFFFFF"/>
                </a:solidFill>
              </a:defRPr>
            </a:pPr>
            <a:endParaRPr/>
          </a:p>
        </p:txBody>
      </p:sp>
      <p:sp>
        <p:nvSpPr>
          <p:cNvPr id="393" name="Nostrud Suscipit"/>
          <p:cNvSpPr txBox="1">
            <a:spLocks noGrp="1"/>
          </p:cNvSpPr>
          <p:nvPr>
            <p:ph type="body" sz="quarter" idx="13"/>
          </p:nvPr>
        </p:nvSpPr>
        <p:spPr>
          <a:xfrm>
            <a:off x="7876882" y="2995509"/>
            <a:ext cx="8630235"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394" name="Circle"/>
          <p:cNvSpPr/>
          <p:nvPr/>
        </p:nvSpPr>
        <p:spPr>
          <a:xfrm>
            <a:off x="11848964" y="1208669"/>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395" name="Line"/>
          <p:cNvSpPr/>
          <p:nvPr/>
        </p:nvSpPr>
        <p:spPr>
          <a:xfrm rot="744630">
            <a:off x="11983553" y="1378426"/>
            <a:ext cx="403065" cy="335812"/>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396" name="Company name"/>
          <p:cNvSpPr txBox="1">
            <a:spLocks noGrp="1"/>
          </p:cNvSpPr>
          <p:nvPr>
            <p:ph type="body" sz="quarter" idx="14"/>
          </p:nvPr>
        </p:nvSpPr>
        <p:spPr>
          <a:xfrm>
            <a:off x="10974260" y="2204341"/>
            <a:ext cx="2435480" cy="502335"/>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397" name="Circle"/>
          <p:cNvSpPr/>
          <p:nvPr/>
        </p:nvSpPr>
        <p:spPr>
          <a:xfrm>
            <a:off x="10562920" y="6941417"/>
            <a:ext cx="3287832" cy="3287832"/>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98" name="Mirum est notare quam littera gothica"/>
          <p:cNvSpPr txBox="1">
            <a:spLocks noGrp="1"/>
          </p:cNvSpPr>
          <p:nvPr>
            <p:ph type="body" sz="quarter" idx="15"/>
          </p:nvPr>
        </p:nvSpPr>
        <p:spPr>
          <a:xfrm>
            <a:off x="10985898" y="8079061"/>
            <a:ext cx="2441877" cy="1012545"/>
          </a:xfrm>
          <a:prstGeom prst="rect">
            <a:avLst/>
          </a:prstGeom>
        </p:spPr>
        <p:txBody>
          <a:bodyPr>
            <a:spAutoFit/>
          </a:bodyPr>
          <a:lstStyle>
            <a:lvl1pPr marL="0" indent="0" algn="ctr">
              <a:spcBef>
                <a:spcPts val="0"/>
              </a:spcBef>
              <a:buSzTx/>
              <a:buNone/>
              <a:defRPr sz="1800" b="1" cap="all">
                <a:solidFill>
                  <a:srgbClr val="FFFFFF"/>
                </a:solidFill>
                <a:latin typeface="Helvetica Neue"/>
                <a:ea typeface="Helvetica Neue"/>
                <a:cs typeface="Helvetica Neue"/>
                <a:sym typeface="Helvetica Neue"/>
              </a:defRPr>
            </a:lvl1pPr>
          </a:lstStyle>
          <a:p>
            <a:r>
              <a:t>Mirum est notare quam littera gothica</a:t>
            </a:r>
          </a:p>
        </p:txBody>
      </p:sp>
      <p:sp>
        <p:nvSpPr>
          <p:cNvPr id="399" name="Rectangle"/>
          <p:cNvSpPr/>
          <p:nvPr/>
        </p:nvSpPr>
        <p:spPr>
          <a:xfrm>
            <a:off x="4408242" y="5626590"/>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0" name="Rectangle"/>
          <p:cNvSpPr/>
          <p:nvPr/>
        </p:nvSpPr>
        <p:spPr>
          <a:xfrm>
            <a:off x="4408242" y="8953626"/>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1" name="Rectangle"/>
          <p:cNvSpPr/>
          <p:nvPr/>
        </p:nvSpPr>
        <p:spPr>
          <a:xfrm>
            <a:off x="14474976" y="5626590"/>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2" name="Rectangle"/>
          <p:cNvSpPr/>
          <p:nvPr/>
        </p:nvSpPr>
        <p:spPr>
          <a:xfrm>
            <a:off x="14474976" y="8953626"/>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3" name="Mirum est notare quam littera gothica, quam nunc putamus parum claram, anteposuerit litterarum formas humanitatis per seacula quarta decima"/>
          <p:cNvSpPr txBox="1">
            <a:spLocks noGrp="1"/>
          </p:cNvSpPr>
          <p:nvPr>
            <p:ph type="body" sz="quarter" idx="16"/>
          </p:nvPr>
        </p:nvSpPr>
        <p:spPr>
          <a:xfrm>
            <a:off x="4975167" y="6844804"/>
            <a:ext cx="4402769"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a:t>
            </a:r>
          </a:p>
        </p:txBody>
      </p:sp>
      <p:sp>
        <p:nvSpPr>
          <p:cNvPr id="404" name="Gothica quam nunc"/>
          <p:cNvSpPr txBox="1">
            <a:spLocks noGrp="1"/>
          </p:cNvSpPr>
          <p:nvPr>
            <p:ph type="body" sz="quarter" idx="17"/>
          </p:nvPr>
        </p:nvSpPr>
        <p:spPr>
          <a:xfrm>
            <a:off x="5010767" y="6130627"/>
            <a:ext cx="2994483" cy="502335"/>
          </a:xfrm>
          <a:prstGeom prst="rect">
            <a:avLst/>
          </a:prstGeom>
        </p:spPr>
        <p:txBody>
          <a:bodyPr wrap="none">
            <a:spAutoFit/>
          </a:bodyPr>
          <a:lstStyle>
            <a:lvl1pPr marL="0" indent="0">
              <a:spcBef>
                <a:spcPts val="0"/>
              </a:spcBef>
              <a:buSzTx/>
              <a:buNone/>
              <a:defRPr sz="2400" b="1">
                <a:solidFill>
                  <a:srgbClr val="4F7671"/>
                </a:solidFill>
                <a:latin typeface="Helvetica Neue"/>
                <a:ea typeface="Helvetica Neue"/>
                <a:cs typeface="Helvetica Neue"/>
                <a:sym typeface="Helvetica Neue"/>
              </a:defRPr>
            </a:lvl1pPr>
          </a:lstStyle>
          <a:p>
            <a:r>
              <a:t>Gothica quam nunc</a:t>
            </a:r>
          </a:p>
        </p:txBody>
      </p:sp>
      <p:sp>
        <p:nvSpPr>
          <p:cNvPr id="405" name="Circle"/>
          <p:cNvSpPr/>
          <p:nvPr/>
        </p:nvSpPr>
        <p:spPr>
          <a:xfrm>
            <a:off x="9447203" y="7390855"/>
            <a:ext cx="1046451" cy="1046452"/>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06" name="Image"/>
          <p:cNvSpPr>
            <a:spLocks noGrp="1"/>
          </p:cNvSpPr>
          <p:nvPr>
            <p:ph type="pic" sz="quarter" idx="18"/>
          </p:nvPr>
        </p:nvSpPr>
        <p:spPr>
          <a:xfrm>
            <a:off x="9761409" y="7642004"/>
            <a:ext cx="418524" cy="544081"/>
          </a:xfrm>
          <a:prstGeom prst="rect">
            <a:avLst/>
          </a:prstGeom>
        </p:spPr>
        <p:txBody>
          <a:bodyPr lIns="91439" tIns="45719" rIns="91439" bIns="45719" anchor="t">
            <a:noAutofit/>
          </a:bodyPr>
          <a:lstStyle/>
          <a:p>
            <a:endParaRPr/>
          </a:p>
        </p:txBody>
      </p:sp>
      <p:sp>
        <p:nvSpPr>
          <p:cNvPr id="407" name="Mirum est notare quam littera gothica, quam nunc putamus parum claram, anteposuerit litterarum formas humanitatis per seacula quarta decima"/>
          <p:cNvSpPr txBox="1">
            <a:spLocks noGrp="1"/>
          </p:cNvSpPr>
          <p:nvPr>
            <p:ph type="body" sz="quarter" idx="19"/>
          </p:nvPr>
        </p:nvSpPr>
        <p:spPr>
          <a:xfrm>
            <a:off x="4957248" y="10153981"/>
            <a:ext cx="4402770"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a:t>
            </a:r>
          </a:p>
        </p:txBody>
      </p:sp>
      <p:sp>
        <p:nvSpPr>
          <p:cNvPr id="408" name="Vestibulum erat formas"/>
          <p:cNvSpPr txBox="1">
            <a:spLocks noGrp="1"/>
          </p:cNvSpPr>
          <p:nvPr>
            <p:ph type="body" sz="quarter" idx="20"/>
          </p:nvPr>
        </p:nvSpPr>
        <p:spPr>
          <a:xfrm>
            <a:off x="4992848" y="9439803"/>
            <a:ext cx="3524225" cy="502335"/>
          </a:xfrm>
          <a:prstGeom prst="rect">
            <a:avLst/>
          </a:prstGeom>
        </p:spPr>
        <p:txBody>
          <a:bodyPr wrap="none">
            <a:spAutoFit/>
          </a:bodyPr>
          <a:lstStyle>
            <a:lvl1pPr marL="0" indent="0">
              <a:spcBef>
                <a:spcPts val="0"/>
              </a:spcBef>
              <a:buSzTx/>
              <a:buNone/>
              <a:defRPr sz="2400" b="1">
                <a:solidFill>
                  <a:srgbClr val="4F7671"/>
                </a:solidFill>
                <a:latin typeface="Helvetica Neue"/>
                <a:ea typeface="Helvetica Neue"/>
                <a:cs typeface="Helvetica Neue"/>
                <a:sym typeface="Helvetica Neue"/>
              </a:defRPr>
            </a:lvl1pPr>
          </a:lstStyle>
          <a:p>
            <a:r>
              <a:t>Vestibulum erat formas</a:t>
            </a:r>
          </a:p>
        </p:txBody>
      </p:sp>
      <p:sp>
        <p:nvSpPr>
          <p:cNvPr id="409" name="Circle"/>
          <p:cNvSpPr/>
          <p:nvPr/>
        </p:nvSpPr>
        <p:spPr>
          <a:xfrm>
            <a:off x="9447203" y="8953626"/>
            <a:ext cx="1046451"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10" name="Image"/>
          <p:cNvSpPr>
            <a:spLocks noGrp="1"/>
          </p:cNvSpPr>
          <p:nvPr>
            <p:ph type="pic" sz="quarter" idx="21"/>
          </p:nvPr>
        </p:nvSpPr>
        <p:spPr>
          <a:xfrm>
            <a:off x="9647285" y="9224471"/>
            <a:ext cx="646095" cy="505129"/>
          </a:xfrm>
          <a:prstGeom prst="rect">
            <a:avLst/>
          </a:prstGeom>
        </p:spPr>
        <p:txBody>
          <a:bodyPr lIns="91439" tIns="45719" rIns="91439" bIns="45719" anchor="t">
            <a:noAutofit/>
          </a:bodyPr>
          <a:lstStyle/>
          <a:p>
            <a:endParaRPr/>
          </a:p>
        </p:txBody>
      </p:sp>
      <p:sp>
        <p:nvSpPr>
          <p:cNvPr id="411" name="Circle"/>
          <p:cNvSpPr/>
          <p:nvPr/>
        </p:nvSpPr>
        <p:spPr>
          <a:xfrm>
            <a:off x="13920018" y="7413827"/>
            <a:ext cx="1046452"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12" name="Circle"/>
          <p:cNvSpPr/>
          <p:nvPr/>
        </p:nvSpPr>
        <p:spPr>
          <a:xfrm>
            <a:off x="13920018" y="8953626"/>
            <a:ext cx="1046452"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13" name="Image"/>
          <p:cNvSpPr>
            <a:spLocks noGrp="1"/>
          </p:cNvSpPr>
          <p:nvPr>
            <p:ph type="pic" sz="quarter" idx="22"/>
          </p:nvPr>
        </p:nvSpPr>
        <p:spPr>
          <a:xfrm>
            <a:off x="14169772" y="9204465"/>
            <a:ext cx="546688" cy="544519"/>
          </a:xfrm>
          <a:prstGeom prst="rect">
            <a:avLst/>
          </a:prstGeom>
        </p:spPr>
        <p:txBody>
          <a:bodyPr lIns="91439" tIns="45719" rIns="91439" bIns="45719" anchor="t">
            <a:noAutofit/>
          </a:bodyPr>
          <a:lstStyle/>
          <a:p>
            <a:endParaRPr/>
          </a:p>
        </p:txBody>
      </p:sp>
      <p:sp>
        <p:nvSpPr>
          <p:cNvPr id="414" name="Image"/>
          <p:cNvSpPr>
            <a:spLocks noGrp="1"/>
          </p:cNvSpPr>
          <p:nvPr>
            <p:ph type="pic" sz="quarter" idx="23"/>
          </p:nvPr>
        </p:nvSpPr>
        <p:spPr>
          <a:xfrm>
            <a:off x="14178422" y="7679549"/>
            <a:ext cx="565409" cy="504829"/>
          </a:xfrm>
          <a:prstGeom prst="rect">
            <a:avLst/>
          </a:prstGeom>
        </p:spPr>
        <p:txBody>
          <a:bodyPr lIns="91439" tIns="45719" rIns="91439" bIns="45719" anchor="t">
            <a:noAutofit/>
          </a:bodyPr>
          <a:lstStyle/>
          <a:p>
            <a:endParaRPr/>
          </a:p>
        </p:txBody>
      </p:sp>
      <p:sp>
        <p:nvSpPr>
          <p:cNvPr id="415" name="Mirum est notare quam littera gothica, quam nunc putamus parum claram, anteposuerit litterarum formas humanitatis per seacula quarta decima"/>
          <p:cNvSpPr txBox="1">
            <a:spLocks noGrp="1"/>
          </p:cNvSpPr>
          <p:nvPr>
            <p:ph type="body" sz="quarter" idx="24"/>
          </p:nvPr>
        </p:nvSpPr>
        <p:spPr>
          <a:xfrm>
            <a:off x="15023983" y="6826944"/>
            <a:ext cx="4402769"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a:t>
            </a:r>
          </a:p>
        </p:txBody>
      </p:sp>
      <p:sp>
        <p:nvSpPr>
          <p:cNvPr id="416" name="Anteposuerit seacula quatra"/>
          <p:cNvSpPr txBox="1">
            <a:spLocks noGrp="1"/>
          </p:cNvSpPr>
          <p:nvPr>
            <p:ph type="body" sz="quarter" idx="25"/>
          </p:nvPr>
        </p:nvSpPr>
        <p:spPr>
          <a:xfrm>
            <a:off x="15059583" y="6112767"/>
            <a:ext cx="4258793" cy="502335"/>
          </a:xfrm>
          <a:prstGeom prst="rect">
            <a:avLst/>
          </a:prstGeom>
        </p:spPr>
        <p:txBody>
          <a:bodyPr wrap="none">
            <a:spAutoFit/>
          </a:bodyPr>
          <a:lstStyle>
            <a:lvl1pPr marL="0" indent="0">
              <a:spcBef>
                <a:spcPts val="0"/>
              </a:spcBef>
              <a:buSzTx/>
              <a:buNone/>
              <a:defRPr sz="2400" b="1">
                <a:solidFill>
                  <a:srgbClr val="4F7671"/>
                </a:solidFill>
                <a:latin typeface="Helvetica Neue"/>
                <a:ea typeface="Helvetica Neue"/>
                <a:cs typeface="Helvetica Neue"/>
                <a:sym typeface="Helvetica Neue"/>
              </a:defRPr>
            </a:lvl1pPr>
          </a:lstStyle>
          <a:p>
            <a:r>
              <a:t>Anteposuerit seacula quatra</a:t>
            </a:r>
          </a:p>
        </p:txBody>
      </p:sp>
      <p:sp>
        <p:nvSpPr>
          <p:cNvPr id="417" name="Mirum est notare quam littera gothica, quam nunc putamus parum claram, anteposuerit litterarum formas humanitatis per seacula quarta decima"/>
          <p:cNvSpPr txBox="1">
            <a:spLocks noGrp="1"/>
          </p:cNvSpPr>
          <p:nvPr>
            <p:ph type="body" sz="quarter" idx="26"/>
          </p:nvPr>
        </p:nvSpPr>
        <p:spPr>
          <a:xfrm>
            <a:off x="15023983" y="10153980"/>
            <a:ext cx="4402769"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 quarta decima</a:t>
            </a:r>
          </a:p>
        </p:txBody>
      </p:sp>
      <p:sp>
        <p:nvSpPr>
          <p:cNvPr id="418" name="Seacula quatra"/>
          <p:cNvSpPr txBox="1">
            <a:spLocks noGrp="1"/>
          </p:cNvSpPr>
          <p:nvPr>
            <p:ph type="body" sz="quarter" idx="27"/>
          </p:nvPr>
        </p:nvSpPr>
        <p:spPr>
          <a:xfrm>
            <a:off x="15054650" y="9439803"/>
            <a:ext cx="2340077" cy="502335"/>
          </a:xfrm>
          <a:prstGeom prst="rect">
            <a:avLst/>
          </a:prstGeom>
        </p:spPr>
        <p:txBody>
          <a:bodyPr wrap="none">
            <a:spAutoFit/>
          </a:bodyPr>
          <a:lstStyle>
            <a:lvl1pPr marL="0" indent="0">
              <a:spcBef>
                <a:spcPts val="0"/>
              </a:spcBef>
              <a:buSzTx/>
              <a:buNone/>
              <a:defRPr sz="2400" b="1">
                <a:solidFill>
                  <a:srgbClr val="4F7671"/>
                </a:solidFill>
                <a:latin typeface="Helvetica Neue"/>
                <a:ea typeface="Helvetica Neue"/>
                <a:cs typeface="Helvetica Neue"/>
                <a:sym typeface="Helvetica Neue"/>
              </a:defRPr>
            </a:lvl1pPr>
          </a:lstStyle>
          <a:p>
            <a:r>
              <a:t>Seacula quatra</a:t>
            </a:r>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Social Network">
    <p:spTree>
      <p:nvGrpSpPr>
        <p:cNvPr id="1" name=""/>
        <p:cNvGrpSpPr/>
        <p:nvPr/>
      </p:nvGrpSpPr>
      <p:grpSpPr>
        <a:xfrm>
          <a:off x="0" y="0"/>
          <a:ext cx="0" cy="0"/>
          <a:chOff x="0" y="0"/>
          <a:chExt cx="0" cy="0"/>
        </a:xfrm>
      </p:grpSpPr>
      <p:sp>
        <p:nvSpPr>
          <p:cNvPr id="426" name="Rectangle"/>
          <p:cNvSpPr/>
          <p:nvPr/>
        </p:nvSpPr>
        <p:spPr>
          <a:xfrm>
            <a:off x="436803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27" name="Mirum est notare quam littera gothica, quam nunc putamus parum claram, anteposuerit litterarum formas humanitatis per seacula"/>
          <p:cNvSpPr txBox="1">
            <a:spLocks noGrp="1"/>
          </p:cNvSpPr>
          <p:nvPr>
            <p:ph type="body" sz="quarter" idx="13"/>
          </p:nvPr>
        </p:nvSpPr>
        <p:spPr>
          <a:xfrm>
            <a:off x="4790212" y="6813713"/>
            <a:ext cx="3959913"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28" name="Gothica quam nunc"/>
          <p:cNvSpPr txBox="1">
            <a:spLocks noGrp="1"/>
          </p:cNvSpPr>
          <p:nvPr>
            <p:ph type="body" sz="quarter" idx="14"/>
          </p:nvPr>
        </p:nvSpPr>
        <p:spPr>
          <a:xfrm>
            <a:off x="5803997" y="5143463"/>
            <a:ext cx="2628857"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Gothica quam nunc</a:t>
            </a:r>
          </a:p>
        </p:txBody>
      </p:sp>
      <p:sp>
        <p:nvSpPr>
          <p:cNvPr id="429" name="Delenit Suscipit"/>
          <p:cNvSpPr txBox="1">
            <a:spLocks noGrp="1"/>
          </p:cNvSpPr>
          <p:nvPr>
            <p:ph type="body" sz="quarter" idx="15"/>
          </p:nvPr>
        </p:nvSpPr>
        <p:spPr>
          <a:xfrm>
            <a:off x="8094841" y="1161798"/>
            <a:ext cx="8113904"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Delenit Suscipit</a:t>
            </a:r>
          </a:p>
        </p:txBody>
      </p:sp>
      <p:sp>
        <p:nvSpPr>
          <p:cNvPr id="430" name="Ut wisi enim ad minim veniam, quis nostrud exerci tation ullamcorper suscipit lobortis nisl ut aliquip ex ea commodo consequat."/>
          <p:cNvSpPr txBox="1">
            <a:spLocks noGrp="1"/>
          </p:cNvSpPr>
          <p:nvPr>
            <p:ph type="body" sz="quarter" idx="16"/>
          </p:nvPr>
        </p:nvSpPr>
        <p:spPr>
          <a:xfrm>
            <a:off x="5037008" y="2660344"/>
            <a:ext cx="14229570"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431" name="Square"/>
          <p:cNvSpPr/>
          <p:nvPr/>
        </p:nvSpPr>
        <p:spPr>
          <a:xfrm>
            <a:off x="435319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32" name="1"/>
          <p:cNvSpPr txBox="1">
            <a:spLocks noGrp="1"/>
          </p:cNvSpPr>
          <p:nvPr>
            <p:ph type="body" sz="quarter" idx="17"/>
          </p:nvPr>
        </p:nvSpPr>
        <p:spPr>
          <a:xfrm>
            <a:off x="4353199" y="5201830"/>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1</a:t>
            </a:r>
          </a:p>
        </p:txBody>
      </p:sp>
      <p:sp>
        <p:nvSpPr>
          <p:cNvPr id="433" name="Rectangle"/>
          <p:cNvSpPr/>
          <p:nvPr/>
        </p:nvSpPr>
        <p:spPr>
          <a:xfrm>
            <a:off x="979728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34" name="Mirum est notare quam littera gothica, quam nunc putamus parum claram, anteposuerit litterarum formas humanitatis per seacula"/>
          <p:cNvSpPr txBox="1">
            <a:spLocks noGrp="1"/>
          </p:cNvSpPr>
          <p:nvPr>
            <p:ph type="body" sz="quarter" idx="18"/>
          </p:nvPr>
        </p:nvSpPr>
        <p:spPr>
          <a:xfrm>
            <a:off x="10219462" y="6813713"/>
            <a:ext cx="3959912"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35" name="Vestibulum amet erat"/>
          <p:cNvSpPr txBox="1">
            <a:spLocks noGrp="1"/>
          </p:cNvSpPr>
          <p:nvPr>
            <p:ph type="body" sz="quarter" idx="19"/>
          </p:nvPr>
        </p:nvSpPr>
        <p:spPr>
          <a:xfrm>
            <a:off x="11257060" y="5143463"/>
            <a:ext cx="2628856"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Vestibulum amet erat</a:t>
            </a:r>
          </a:p>
        </p:txBody>
      </p:sp>
      <p:sp>
        <p:nvSpPr>
          <p:cNvPr id="436" name="Square"/>
          <p:cNvSpPr/>
          <p:nvPr/>
        </p:nvSpPr>
        <p:spPr>
          <a:xfrm>
            <a:off x="978244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37" name="2"/>
          <p:cNvSpPr txBox="1">
            <a:spLocks noGrp="1"/>
          </p:cNvSpPr>
          <p:nvPr>
            <p:ph type="body" sz="quarter" idx="20"/>
          </p:nvPr>
        </p:nvSpPr>
        <p:spPr>
          <a:xfrm>
            <a:off x="9782449" y="5201830"/>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2</a:t>
            </a:r>
          </a:p>
        </p:txBody>
      </p:sp>
      <p:sp>
        <p:nvSpPr>
          <p:cNvPr id="438" name="Rectangle"/>
          <p:cNvSpPr/>
          <p:nvPr/>
        </p:nvSpPr>
        <p:spPr>
          <a:xfrm>
            <a:off x="15226535" y="6215131"/>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39" name="Mirum est notare quam littera gothica, quam nunc putamus parum claram, anteposuerit litterarum formas humanitatis per seacula"/>
          <p:cNvSpPr txBox="1">
            <a:spLocks noGrp="1"/>
          </p:cNvSpPr>
          <p:nvPr>
            <p:ph type="body" sz="quarter" idx="21"/>
          </p:nvPr>
        </p:nvSpPr>
        <p:spPr>
          <a:xfrm>
            <a:off x="15648713" y="6819667"/>
            <a:ext cx="3959912"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40" name="Mirum est notare quam"/>
          <p:cNvSpPr txBox="1">
            <a:spLocks noGrp="1"/>
          </p:cNvSpPr>
          <p:nvPr>
            <p:ph type="body" sz="quarter" idx="22"/>
          </p:nvPr>
        </p:nvSpPr>
        <p:spPr>
          <a:xfrm>
            <a:off x="16686310" y="5149416"/>
            <a:ext cx="2628856"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Mirum est notare quam</a:t>
            </a:r>
          </a:p>
        </p:txBody>
      </p:sp>
      <p:sp>
        <p:nvSpPr>
          <p:cNvPr id="441" name="Square"/>
          <p:cNvSpPr/>
          <p:nvPr/>
        </p:nvSpPr>
        <p:spPr>
          <a:xfrm>
            <a:off x="15211699" y="5092709"/>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42" name="3"/>
          <p:cNvSpPr txBox="1">
            <a:spLocks noGrp="1"/>
          </p:cNvSpPr>
          <p:nvPr>
            <p:ph type="body" sz="quarter" idx="23"/>
          </p:nvPr>
        </p:nvSpPr>
        <p:spPr>
          <a:xfrm>
            <a:off x="15211699" y="5207783"/>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3</a:t>
            </a:r>
          </a:p>
        </p:txBody>
      </p:sp>
      <p:sp>
        <p:nvSpPr>
          <p:cNvPr id="443" name="Rectangle"/>
          <p:cNvSpPr/>
          <p:nvPr/>
        </p:nvSpPr>
        <p:spPr>
          <a:xfrm>
            <a:off x="9804703" y="10301786"/>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44" name="Mirum est notare quam littera gothica, quam nunc putamus parum claram, anteposuerit litterarum formas humanitatis per seacula"/>
          <p:cNvSpPr txBox="1">
            <a:spLocks noGrp="1"/>
          </p:cNvSpPr>
          <p:nvPr>
            <p:ph type="body" sz="quarter" idx="24"/>
          </p:nvPr>
        </p:nvSpPr>
        <p:spPr>
          <a:xfrm>
            <a:off x="10226880" y="10906323"/>
            <a:ext cx="3959912"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45" name="Vestibulum amet erat"/>
          <p:cNvSpPr txBox="1">
            <a:spLocks noGrp="1"/>
          </p:cNvSpPr>
          <p:nvPr>
            <p:ph type="body" sz="quarter" idx="25"/>
          </p:nvPr>
        </p:nvSpPr>
        <p:spPr>
          <a:xfrm>
            <a:off x="11264478" y="9236071"/>
            <a:ext cx="2628857"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Vestibulum amet erat</a:t>
            </a:r>
          </a:p>
        </p:txBody>
      </p:sp>
      <p:sp>
        <p:nvSpPr>
          <p:cNvPr id="446" name="Square"/>
          <p:cNvSpPr/>
          <p:nvPr/>
        </p:nvSpPr>
        <p:spPr>
          <a:xfrm>
            <a:off x="9789867" y="9179364"/>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47" name="4"/>
          <p:cNvSpPr txBox="1">
            <a:spLocks noGrp="1"/>
          </p:cNvSpPr>
          <p:nvPr>
            <p:ph type="body" sz="quarter" idx="26"/>
          </p:nvPr>
        </p:nvSpPr>
        <p:spPr>
          <a:xfrm>
            <a:off x="9789867" y="9294438"/>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4</a:t>
            </a:r>
          </a:p>
        </p:txBody>
      </p:sp>
      <p:sp>
        <p:nvSpPr>
          <p:cNvPr id="4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ocial Network copy">
    <p:spTree>
      <p:nvGrpSpPr>
        <p:cNvPr id="1" name=""/>
        <p:cNvGrpSpPr/>
        <p:nvPr/>
      </p:nvGrpSpPr>
      <p:grpSpPr>
        <a:xfrm>
          <a:off x="0" y="0"/>
          <a:ext cx="0" cy="0"/>
          <a:chOff x="0" y="0"/>
          <a:chExt cx="0" cy="0"/>
        </a:xfrm>
      </p:grpSpPr>
      <p:sp>
        <p:nvSpPr>
          <p:cNvPr id="455" name="Rectangle"/>
          <p:cNvSpPr/>
          <p:nvPr/>
        </p:nvSpPr>
        <p:spPr>
          <a:xfrm>
            <a:off x="436803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56" name="Mirum est notare quam littera gothica, quam nunc putamus parum claram, anteposuerit litterarum formas humanitatis per seacula"/>
          <p:cNvSpPr txBox="1">
            <a:spLocks noGrp="1"/>
          </p:cNvSpPr>
          <p:nvPr>
            <p:ph type="body" sz="quarter" idx="13"/>
          </p:nvPr>
        </p:nvSpPr>
        <p:spPr>
          <a:xfrm>
            <a:off x="4790212" y="6813713"/>
            <a:ext cx="3959913"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57" name="Gothica quam nunc"/>
          <p:cNvSpPr txBox="1">
            <a:spLocks noGrp="1"/>
          </p:cNvSpPr>
          <p:nvPr>
            <p:ph type="body" sz="quarter" idx="14"/>
          </p:nvPr>
        </p:nvSpPr>
        <p:spPr>
          <a:xfrm>
            <a:off x="5803997" y="5143463"/>
            <a:ext cx="2628857"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Gothica quam nunc</a:t>
            </a:r>
          </a:p>
        </p:txBody>
      </p:sp>
      <p:sp>
        <p:nvSpPr>
          <p:cNvPr id="458" name="Delenit Suscipit"/>
          <p:cNvSpPr txBox="1">
            <a:spLocks noGrp="1"/>
          </p:cNvSpPr>
          <p:nvPr>
            <p:ph type="body" sz="quarter" idx="15"/>
          </p:nvPr>
        </p:nvSpPr>
        <p:spPr>
          <a:xfrm>
            <a:off x="8094841" y="1161798"/>
            <a:ext cx="8113904"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Delenit Suscipit</a:t>
            </a:r>
          </a:p>
        </p:txBody>
      </p:sp>
      <p:sp>
        <p:nvSpPr>
          <p:cNvPr id="459" name="Ut wisi enim ad minim veniam, quis nostrud exerci tation ullamcorper suscipit lobortis nisl ut aliquip ex ea commodo consequat."/>
          <p:cNvSpPr txBox="1">
            <a:spLocks noGrp="1"/>
          </p:cNvSpPr>
          <p:nvPr>
            <p:ph type="body" sz="quarter" idx="16"/>
          </p:nvPr>
        </p:nvSpPr>
        <p:spPr>
          <a:xfrm>
            <a:off x="5037008" y="2660344"/>
            <a:ext cx="14229570"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460" name="Square"/>
          <p:cNvSpPr/>
          <p:nvPr/>
        </p:nvSpPr>
        <p:spPr>
          <a:xfrm>
            <a:off x="435319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61" name="1"/>
          <p:cNvSpPr txBox="1">
            <a:spLocks noGrp="1"/>
          </p:cNvSpPr>
          <p:nvPr>
            <p:ph type="body" sz="quarter" idx="17"/>
          </p:nvPr>
        </p:nvSpPr>
        <p:spPr>
          <a:xfrm>
            <a:off x="4353199" y="5201830"/>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1</a:t>
            </a:r>
          </a:p>
        </p:txBody>
      </p:sp>
      <p:sp>
        <p:nvSpPr>
          <p:cNvPr id="462" name="Rectangle"/>
          <p:cNvSpPr/>
          <p:nvPr/>
        </p:nvSpPr>
        <p:spPr>
          <a:xfrm>
            <a:off x="979728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63" name="Mirum est notare quam littera gothica, quam nunc putamus parum claram, anteposuerit litterarum formas humanitatis per seacula"/>
          <p:cNvSpPr txBox="1">
            <a:spLocks noGrp="1"/>
          </p:cNvSpPr>
          <p:nvPr>
            <p:ph type="body" sz="quarter" idx="18"/>
          </p:nvPr>
        </p:nvSpPr>
        <p:spPr>
          <a:xfrm>
            <a:off x="10219462" y="6813713"/>
            <a:ext cx="3959912"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64" name="Vestibulum amet erat"/>
          <p:cNvSpPr txBox="1">
            <a:spLocks noGrp="1"/>
          </p:cNvSpPr>
          <p:nvPr>
            <p:ph type="body" sz="quarter" idx="19"/>
          </p:nvPr>
        </p:nvSpPr>
        <p:spPr>
          <a:xfrm>
            <a:off x="11257060" y="5143463"/>
            <a:ext cx="2628856"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Vestibulum amet erat</a:t>
            </a:r>
          </a:p>
        </p:txBody>
      </p:sp>
      <p:sp>
        <p:nvSpPr>
          <p:cNvPr id="465" name="Square"/>
          <p:cNvSpPr/>
          <p:nvPr/>
        </p:nvSpPr>
        <p:spPr>
          <a:xfrm>
            <a:off x="978244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66" name="2"/>
          <p:cNvSpPr txBox="1">
            <a:spLocks noGrp="1"/>
          </p:cNvSpPr>
          <p:nvPr>
            <p:ph type="body" sz="quarter" idx="20"/>
          </p:nvPr>
        </p:nvSpPr>
        <p:spPr>
          <a:xfrm>
            <a:off x="9782449" y="5201830"/>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2</a:t>
            </a:r>
          </a:p>
        </p:txBody>
      </p:sp>
      <p:sp>
        <p:nvSpPr>
          <p:cNvPr id="467" name="Rectangle"/>
          <p:cNvSpPr/>
          <p:nvPr/>
        </p:nvSpPr>
        <p:spPr>
          <a:xfrm>
            <a:off x="15226535" y="6215131"/>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68" name="Mirum est notare quam littera gothica, quam nunc putamus parum claram, anteposuerit litterarum formas humanitatis per seacula"/>
          <p:cNvSpPr txBox="1">
            <a:spLocks noGrp="1"/>
          </p:cNvSpPr>
          <p:nvPr>
            <p:ph type="body" sz="quarter" idx="21"/>
          </p:nvPr>
        </p:nvSpPr>
        <p:spPr>
          <a:xfrm>
            <a:off x="15648713" y="6819667"/>
            <a:ext cx="3959912" cy="1050419"/>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69" name="Mirum est notare quam"/>
          <p:cNvSpPr txBox="1">
            <a:spLocks noGrp="1"/>
          </p:cNvSpPr>
          <p:nvPr>
            <p:ph type="body" sz="quarter" idx="22"/>
          </p:nvPr>
        </p:nvSpPr>
        <p:spPr>
          <a:xfrm>
            <a:off x="16686310" y="5149416"/>
            <a:ext cx="2628856"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Mirum est notare quam</a:t>
            </a:r>
          </a:p>
        </p:txBody>
      </p:sp>
      <p:sp>
        <p:nvSpPr>
          <p:cNvPr id="470" name="Square"/>
          <p:cNvSpPr/>
          <p:nvPr/>
        </p:nvSpPr>
        <p:spPr>
          <a:xfrm>
            <a:off x="15211699" y="5092709"/>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71" name="3"/>
          <p:cNvSpPr txBox="1">
            <a:spLocks noGrp="1"/>
          </p:cNvSpPr>
          <p:nvPr>
            <p:ph type="body" sz="quarter" idx="23"/>
          </p:nvPr>
        </p:nvSpPr>
        <p:spPr>
          <a:xfrm>
            <a:off x="15211699" y="5207783"/>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3</a:t>
            </a:r>
          </a:p>
        </p:txBody>
      </p:sp>
      <p:sp>
        <p:nvSpPr>
          <p:cNvPr id="472" name="Rectangle"/>
          <p:cNvSpPr/>
          <p:nvPr/>
        </p:nvSpPr>
        <p:spPr>
          <a:xfrm>
            <a:off x="7042453" y="10301786"/>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73" name="Mirum est notare quam littera gothica, quam nunc putamus parum claram, anteposuerit litterarum formas humanitatis per seacula"/>
          <p:cNvSpPr txBox="1">
            <a:spLocks noGrp="1"/>
          </p:cNvSpPr>
          <p:nvPr>
            <p:ph type="body" sz="quarter" idx="24"/>
          </p:nvPr>
        </p:nvSpPr>
        <p:spPr>
          <a:xfrm>
            <a:off x="7464630" y="10906323"/>
            <a:ext cx="3959912"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74" name="Vestibulum amet erat"/>
          <p:cNvSpPr txBox="1">
            <a:spLocks noGrp="1"/>
          </p:cNvSpPr>
          <p:nvPr>
            <p:ph type="body" sz="quarter" idx="25"/>
          </p:nvPr>
        </p:nvSpPr>
        <p:spPr>
          <a:xfrm>
            <a:off x="8502228" y="9236071"/>
            <a:ext cx="2628857"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Vestibulum amet erat</a:t>
            </a:r>
          </a:p>
        </p:txBody>
      </p:sp>
      <p:sp>
        <p:nvSpPr>
          <p:cNvPr id="475" name="Square"/>
          <p:cNvSpPr/>
          <p:nvPr/>
        </p:nvSpPr>
        <p:spPr>
          <a:xfrm>
            <a:off x="7027617" y="9179364"/>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76" name="4"/>
          <p:cNvSpPr txBox="1">
            <a:spLocks noGrp="1"/>
          </p:cNvSpPr>
          <p:nvPr>
            <p:ph type="body" sz="quarter" idx="26"/>
          </p:nvPr>
        </p:nvSpPr>
        <p:spPr>
          <a:xfrm>
            <a:off x="7027617" y="9294438"/>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4</a:t>
            </a:r>
          </a:p>
        </p:txBody>
      </p:sp>
      <p:sp>
        <p:nvSpPr>
          <p:cNvPr id="477" name="Rectangle"/>
          <p:cNvSpPr/>
          <p:nvPr/>
        </p:nvSpPr>
        <p:spPr>
          <a:xfrm>
            <a:off x="12471703" y="10307739"/>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78" name="Mirum est notare quam littera gothica, quam nunc putamus parum claram, anteposuerit litterarum formas humanitatis per seacula"/>
          <p:cNvSpPr txBox="1">
            <a:spLocks noGrp="1"/>
          </p:cNvSpPr>
          <p:nvPr>
            <p:ph type="body" sz="quarter" idx="27"/>
          </p:nvPr>
        </p:nvSpPr>
        <p:spPr>
          <a:xfrm>
            <a:off x="12893879" y="10912275"/>
            <a:ext cx="3959913" cy="1050418"/>
          </a:xfrm>
          <a:prstGeom prst="rect">
            <a:avLst/>
          </a:prstGeom>
        </p:spPr>
        <p:txBody>
          <a:bodyPr>
            <a:spAutoFit/>
          </a:bodyPr>
          <a:lstStyle>
            <a:lvl1pPr marL="0" indent="0" algn="just">
              <a:spcBef>
                <a:spcPts val="0"/>
              </a:spcBef>
              <a:buSzTx/>
              <a:buNone/>
              <a:defRPr sz="18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479" name="Gothica quam nunc"/>
          <p:cNvSpPr txBox="1">
            <a:spLocks noGrp="1"/>
          </p:cNvSpPr>
          <p:nvPr>
            <p:ph type="body" sz="quarter" idx="28"/>
          </p:nvPr>
        </p:nvSpPr>
        <p:spPr>
          <a:xfrm>
            <a:off x="13931478" y="9242025"/>
            <a:ext cx="2628857" cy="946098"/>
          </a:xfrm>
          <a:prstGeom prst="rect">
            <a:avLst/>
          </a:prstGeom>
        </p:spPr>
        <p:txBody>
          <a:bodyPr>
            <a:spAutoFit/>
          </a:bodyPr>
          <a:lstStyle>
            <a:lvl1pPr marL="0" indent="0">
              <a:spcBef>
                <a:spcPts val="0"/>
              </a:spcBef>
              <a:buSzTx/>
              <a:buNone/>
              <a:defRPr sz="2600" b="1" cap="all">
                <a:solidFill>
                  <a:srgbClr val="4F7671"/>
                </a:solidFill>
                <a:latin typeface="Helvetica Neue"/>
                <a:ea typeface="Helvetica Neue"/>
                <a:cs typeface="Helvetica Neue"/>
                <a:sym typeface="Helvetica Neue"/>
              </a:defRPr>
            </a:lvl1pPr>
          </a:lstStyle>
          <a:p>
            <a:r>
              <a:t>Gothica quam nunc</a:t>
            </a:r>
          </a:p>
        </p:txBody>
      </p:sp>
      <p:sp>
        <p:nvSpPr>
          <p:cNvPr id="480" name="Square"/>
          <p:cNvSpPr/>
          <p:nvPr/>
        </p:nvSpPr>
        <p:spPr>
          <a:xfrm>
            <a:off x="12456866" y="9185318"/>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81" name="5"/>
          <p:cNvSpPr txBox="1">
            <a:spLocks noGrp="1"/>
          </p:cNvSpPr>
          <p:nvPr>
            <p:ph type="body" sz="quarter" idx="29"/>
          </p:nvPr>
        </p:nvSpPr>
        <p:spPr>
          <a:xfrm>
            <a:off x="12456866" y="9300392"/>
            <a:ext cx="1166668" cy="936520"/>
          </a:xfrm>
          <a:prstGeom prst="rect">
            <a:avLst/>
          </a:prstGeom>
        </p:spPr>
        <p:txBody>
          <a:bodyPr>
            <a:spAutoFit/>
          </a:bodyPr>
          <a:lstStyle>
            <a:lvl1pPr marL="0" indent="0" algn="ctr">
              <a:spcBef>
                <a:spcPts val="0"/>
              </a:spcBef>
              <a:buSzTx/>
              <a:buNone/>
              <a:defRPr sz="5200" b="1" cap="all">
                <a:solidFill>
                  <a:srgbClr val="FFFFFF"/>
                </a:solidFill>
                <a:latin typeface="Helvetica Neue"/>
                <a:ea typeface="Helvetica Neue"/>
                <a:cs typeface="Helvetica Neue"/>
                <a:sym typeface="Helvetica Neue"/>
              </a:defRPr>
            </a:lvl1pPr>
          </a:lstStyle>
          <a:p>
            <a:r>
              <a:t>5</a:t>
            </a:r>
          </a:p>
        </p:txBody>
      </p:sp>
      <p:sp>
        <p:nvSpPr>
          <p:cNvPr id="4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oster">
    <p:spTree>
      <p:nvGrpSpPr>
        <p:cNvPr id="1" name=""/>
        <p:cNvGrpSpPr/>
        <p:nvPr/>
      </p:nvGrpSpPr>
      <p:grpSpPr>
        <a:xfrm>
          <a:off x="0" y="0"/>
          <a:ext cx="0" cy="0"/>
          <a:chOff x="0" y="0"/>
          <a:chExt cx="0" cy="0"/>
        </a:xfrm>
      </p:grpSpPr>
      <p:sp>
        <p:nvSpPr>
          <p:cNvPr id="489" name="Image"/>
          <p:cNvSpPr>
            <a:spLocks noGrp="1"/>
          </p:cNvSpPr>
          <p:nvPr>
            <p:ph type="pic" idx="13"/>
          </p:nvPr>
        </p:nvSpPr>
        <p:spPr>
          <a:xfrm>
            <a:off x="-1279945" y="-1717983"/>
            <a:ext cx="25684404" cy="17116248"/>
          </a:xfrm>
          <a:prstGeom prst="rect">
            <a:avLst/>
          </a:prstGeom>
        </p:spPr>
        <p:txBody>
          <a:bodyPr lIns="91439" tIns="45719" rIns="91439" bIns="45719" anchor="t">
            <a:noAutofit/>
          </a:bodyPr>
          <a:lstStyle/>
          <a:p>
            <a:endParaRPr/>
          </a:p>
        </p:txBody>
      </p:sp>
      <p:sp>
        <p:nvSpPr>
          <p:cNvPr id="490" name="Circle"/>
          <p:cNvSpPr>
            <a:spLocks noGrp="1"/>
          </p:cNvSpPr>
          <p:nvPr>
            <p:ph type="body" sz="quarter" idx="14"/>
          </p:nvPr>
        </p:nvSpPr>
        <p:spPr>
          <a:xfrm>
            <a:off x="1039510" y="6323408"/>
            <a:ext cx="5858466" cy="5858466"/>
          </a:xfrm>
          <a:prstGeom prst="ellipse">
            <a:avLst/>
          </a:prstGeom>
          <a:solidFill>
            <a:srgbClr val="4F7671">
              <a:alpha val="92000"/>
            </a:srgbClr>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491" name="Mirum est notare quam littera"/>
          <p:cNvSpPr txBox="1">
            <a:spLocks noGrp="1"/>
          </p:cNvSpPr>
          <p:nvPr>
            <p:ph type="body" sz="quarter" idx="15"/>
          </p:nvPr>
        </p:nvSpPr>
        <p:spPr>
          <a:xfrm>
            <a:off x="1516809" y="7582075"/>
            <a:ext cx="4903867" cy="2259530"/>
          </a:xfrm>
          <a:prstGeom prst="rect">
            <a:avLst/>
          </a:prstGeom>
        </p:spPr>
        <p:txBody>
          <a:bodyPr>
            <a:spAutoFit/>
          </a:bodyPr>
          <a:lstStyle>
            <a:lvl1pPr marL="0" indent="0" algn="ctr">
              <a:spcBef>
                <a:spcPts val="0"/>
              </a:spcBef>
              <a:buSzTx/>
              <a:buNone/>
              <a:defRPr sz="4600" b="1" cap="all">
                <a:solidFill>
                  <a:srgbClr val="FFFFFF"/>
                </a:solidFill>
                <a:latin typeface="Helvetica Neue"/>
                <a:ea typeface="Helvetica Neue"/>
                <a:cs typeface="Helvetica Neue"/>
                <a:sym typeface="Helvetica Neue"/>
              </a:defRPr>
            </a:lvl1pPr>
          </a:lstStyle>
          <a:p>
            <a:r>
              <a:t>Mirum est notare quam littera</a:t>
            </a:r>
          </a:p>
        </p:txBody>
      </p:sp>
      <p:sp>
        <p:nvSpPr>
          <p:cNvPr id="492" name="Mirum est notare quam littera gothica, quam nunc putamus parum claram,"/>
          <p:cNvSpPr txBox="1">
            <a:spLocks noGrp="1"/>
          </p:cNvSpPr>
          <p:nvPr>
            <p:ph type="body" sz="quarter" idx="16"/>
          </p:nvPr>
        </p:nvSpPr>
        <p:spPr>
          <a:xfrm>
            <a:off x="2130174" y="10028234"/>
            <a:ext cx="3677138" cy="745619"/>
          </a:xfrm>
          <a:prstGeom prst="rect">
            <a:avLst/>
          </a:prstGeom>
        </p:spPr>
        <p:txBody>
          <a:bodyPr>
            <a:spAutoFit/>
          </a:bodyPr>
          <a:lstStyle>
            <a:lvl1pPr marL="0" indent="0" algn="ctr">
              <a:spcBef>
                <a:spcPts val="0"/>
              </a:spcBef>
              <a:buSzTx/>
              <a:buNone/>
              <a:defRPr sz="1800" b="1">
                <a:solidFill>
                  <a:srgbClr val="FFFFFF"/>
                </a:solidFill>
                <a:latin typeface="TH Sarabun New"/>
                <a:ea typeface="TH Sarabun New"/>
                <a:cs typeface="TH Sarabun New"/>
                <a:sym typeface="TH Sarabun New"/>
              </a:defRPr>
            </a:lvl1pPr>
          </a:lstStyle>
          <a:p>
            <a:r>
              <a:t>Mirum est notare quam littera gothica, quam nunc putamus parum claram,</a:t>
            </a:r>
          </a:p>
        </p:txBody>
      </p:sp>
      <p:sp>
        <p:nvSpPr>
          <p:cNvPr id="493" name="Vestibulum erat formas"/>
          <p:cNvSpPr txBox="1">
            <a:spLocks noGrp="1"/>
          </p:cNvSpPr>
          <p:nvPr>
            <p:ph type="body" sz="quarter" idx="17"/>
          </p:nvPr>
        </p:nvSpPr>
        <p:spPr>
          <a:xfrm>
            <a:off x="7817513" y="1427683"/>
            <a:ext cx="14577490" cy="4334575"/>
          </a:xfrm>
          <a:prstGeom prst="rect">
            <a:avLst/>
          </a:prstGeom>
          <a:solidFill>
            <a:srgbClr val="FFFFFF">
              <a:alpha val="58999"/>
            </a:srgbClr>
          </a:solidFill>
        </p:spPr>
        <p:txBody>
          <a:bodyPr>
            <a:spAutoFit/>
          </a:bodyPr>
          <a:lstStyle/>
          <a:p>
            <a:pPr marL="0" indent="0" algn="r">
              <a:spcBef>
                <a:spcPts val="0"/>
              </a:spcBef>
              <a:buSzTx/>
              <a:buNone/>
              <a:defRPr sz="13600" b="1" cap="all">
                <a:solidFill>
                  <a:srgbClr val="4F7671"/>
                </a:solidFill>
                <a:latin typeface="Helvetica Neue"/>
                <a:ea typeface="Helvetica Neue"/>
                <a:cs typeface="Helvetica Neue"/>
                <a:sym typeface="Helvetica Neue"/>
              </a:defRPr>
            </a:pPr>
            <a:r>
              <a:t>Vestibulum erat formas</a:t>
            </a:r>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ine Statistic">
    <p:spTree>
      <p:nvGrpSpPr>
        <p:cNvPr id="1" name=""/>
        <p:cNvGrpSpPr/>
        <p:nvPr/>
      </p:nvGrpSpPr>
      <p:grpSpPr>
        <a:xfrm>
          <a:off x="0" y="0"/>
          <a:ext cx="0" cy="0"/>
          <a:chOff x="0" y="0"/>
          <a:chExt cx="0" cy="0"/>
        </a:xfrm>
      </p:grpSpPr>
      <p:sp>
        <p:nvSpPr>
          <p:cNvPr id="501" name="Line"/>
          <p:cNvSpPr/>
          <p:nvPr/>
        </p:nvSpPr>
        <p:spPr>
          <a:xfrm>
            <a:off x="4596412" y="3564684"/>
            <a:ext cx="15388213" cy="78547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12621"/>
                </a:lnTo>
                <a:lnTo>
                  <a:pt x="10112" y="16305"/>
                </a:lnTo>
                <a:lnTo>
                  <a:pt x="21600" y="0"/>
                </a:lnTo>
              </a:path>
            </a:pathLst>
          </a:custGeom>
          <a:ln w="584200">
            <a:solidFill>
              <a:srgbClr val="EAEFF1"/>
            </a:solidFill>
            <a:miter lim="400000"/>
            <a:tailEnd type="stealth"/>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502" name="Nostrud Suscipit"/>
          <p:cNvSpPr txBox="1">
            <a:spLocks noGrp="1"/>
          </p:cNvSpPr>
          <p:nvPr>
            <p:ph type="body" sz="quarter" idx="13"/>
          </p:nvPr>
        </p:nvSpPr>
        <p:spPr>
          <a:xfrm>
            <a:off x="7876882" y="2866652"/>
            <a:ext cx="8630235"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503" name="Circle"/>
          <p:cNvSpPr/>
          <p:nvPr/>
        </p:nvSpPr>
        <p:spPr>
          <a:xfrm>
            <a:off x="11848964" y="1079811"/>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504" name="Line"/>
          <p:cNvSpPr/>
          <p:nvPr/>
        </p:nvSpPr>
        <p:spPr>
          <a:xfrm rot="744630">
            <a:off x="11983553" y="1249569"/>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505" name="Company name"/>
          <p:cNvSpPr txBox="1">
            <a:spLocks noGrp="1"/>
          </p:cNvSpPr>
          <p:nvPr>
            <p:ph type="body" sz="quarter" idx="14"/>
          </p:nvPr>
        </p:nvSpPr>
        <p:spPr>
          <a:xfrm>
            <a:off x="10974260" y="2075484"/>
            <a:ext cx="2435480" cy="502334"/>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506" name="Circle"/>
          <p:cNvSpPr/>
          <p:nvPr/>
        </p:nvSpPr>
        <p:spPr>
          <a:xfrm>
            <a:off x="4455305" y="10139567"/>
            <a:ext cx="1359081" cy="135908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07" name="Circle"/>
          <p:cNvSpPr/>
          <p:nvPr/>
        </p:nvSpPr>
        <p:spPr>
          <a:xfrm>
            <a:off x="7741430" y="7734504"/>
            <a:ext cx="919899" cy="91989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08" name="Circle"/>
          <p:cNvSpPr/>
          <p:nvPr/>
        </p:nvSpPr>
        <p:spPr>
          <a:xfrm>
            <a:off x="11337118" y="9020379"/>
            <a:ext cx="919898" cy="91989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09" name="Circle"/>
          <p:cNvSpPr/>
          <p:nvPr/>
        </p:nvSpPr>
        <p:spPr>
          <a:xfrm>
            <a:off x="18052242" y="3920458"/>
            <a:ext cx="1209694" cy="1209695"/>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10" name="1"/>
          <p:cNvSpPr txBox="1">
            <a:spLocks noGrp="1"/>
          </p:cNvSpPr>
          <p:nvPr>
            <p:ph type="body" sz="quarter" idx="15"/>
          </p:nvPr>
        </p:nvSpPr>
        <p:spPr>
          <a:xfrm>
            <a:off x="4551511" y="10220813"/>
            <a:ext cx="1166668" cy="1196588"/>
          </a:xfrm>
          <a:prstGeom prst="rect">
            <a:avLst/>
          </a:prstGeom>
        </p:spPr>
        <p:txBody>
          <a:bodyPr>
            <a:spAutoFit/>
          </a:bodyPr>
          <a:lstStyle>
            <a:lvl1pPr marL="0" indent="0" algn="ctr">
              <a:spcBef>
                <a:spcPts val="0"/>
              </a:spcBef>
              <a:buSzTx/>
              <a:buNone/>
              <a:defRPr sz="7000" b="1" cap="all">
                <a:solidFill>
                  <a:srgbClr val="FFFFFF"/>
                </a:solidFill>
                <a:latin typeface="Helvetica Neue"/>
                <a:ea typeface="Helvetica Neue"/>
                <a:cs typeface="Helvetica Neue"/>
                <a:sym typeface="Helvetica Neue"/>
              </a:defRPr>
            </a:lvl1pPr>
          </a:lstStyle>
          <a:p>
            <a:r>
              <a:t>1</a:t>
            </a:r>
          </a:p>
        </p:txBody>
      </p:sp>
      <p:sp>
        <p:nvSpPr>
          <p:cNvPr id="511" name="2"/>
          <p:cNvSpPr txBox="1">
            <a:spLocks noGrp="1"/>
          </p:cNvSpPr>
          <p:nvPr>
            <p:ph type="body" sz="quarter" idx="16"/>
          </p:nvPr>
        </p:nvSpPr>
        <p:spPr>
          <a:xfrm>
            <a:off x="7618045" y="7789042"/>
            <a:ext cx="1166668" cy="775104"/>
          </a:xfrm>
          <a:prstGeom prst="rect">
            <a:avLst/>
          </a:prstGeom>
        </p:spPr>
        <p:txBody>
          <a:bodyPr>
            <a:spAutoFit/>
          </a:bodyPr>
          <a:lstStyle>
            <a:lvl1pPr marL="0" indent="0" algn="ctr">
              <a:spcBef>
                <a:spcPts val="0"/>
              </a:spcBef>
              <a:buSzTx/>
              <a:buNone/>
              <a:defRPr sz="4200" b="1" cap="all">
                <a:solidFill>
                  <a:srgbClr val="FFFFFF"/>
                </a:solidFill>
                <a:latin typeface="Helvetica Neue"/>
                <a:ea typeface="Helvetica Neue"/>
                <a:cs typeface="Helvetica Neue"/>
                <a:sym typeface="Helvetica Neue"/>
              </a:defRPr>
            </a:lvl1pPr>
          </a:lstStyle>
          <a:p>
            <a:r>
              <a:t>2</a:t>
            </a:r>
          </a:p>
        </p:txBody>
      </p:sp>
      <p:sp>
        <p:nvSpPr>
          <p:cNvPr id="512" name="3"/>
          <p:cNvSpPr txBox="1">
            <a:spLocks noGrp="1"/>
          </p:cNvSpPr>
          <p:nvPr>
            <p:ph type="body" sz="quarter" idx="17"/>
          </p:nvPr>
        </p:nvSpPr>
        <p:spPr>
          <a:xfrm>
            <a:off x="11213733" y="9092776"/>
            <a:ext cx="1166668" cy="775104"/>
          </a:xfrm>
          <a:prstGeom prst="rect">
            <a:avLst/>
          </a:prstGeom>
        </p:spPr>
        <p:txBody>
          <a:bodyPr>
            <a:spAutoFit/>
          </a:bodyPr>
          <a:lstStyle>
            <a:lvl1pPr marL="0" indent="0" algn="ctr">
              <a:spcBef>
                <a:spcPts val="0"/>
              </a:spcBef>
              <a:buSzTx/>
              <a:buNone/>
              <a:defRPr sz="4200" b="1" cap="all">
                <a:solidFill>
                  <a:srgbClr val="FFFFFF"/>
                </a:solidFill>
                <a:latin typeface="Helvetica Neue"/>
                <a:ea typeface="Helvetica Neue"/>
                <a:cs typeface="Helvetica Neue"/>
                <a:sym typeface="Helvetica Neue"/>
              </a:defRPr>
            </a:lvl1pPr>
          </a:lstStyle>
          <a:p>
            <a:r>
              <a:t>3</a:t>
            </a:r>
          </a:p>
        </p:txBody>
      </p:sp>
      <p:sp>
        <p:nvSpPr>
          <p:cNvPr id="513" name="4"/>
          <p:cNvSpPr txBox="1">
            <a:spLocks noGrp="1"/>
          </p:cNvSpPr>
          <p:nvPr>
            <p:ph type="body" sz="quarter" idx="18"/>
          </p:nvPr>
        </p:nvSpPr>
        <p:spPr>
          <a:xfrm>
            <a:off x="18073755" y="3927011"/>
            <a:ext cx="1166668" cy="1196589"/>
          </a:xfrm>
          <a:prstGeom prst="rect">
            <a:avLst/>
          </a:prstGeom>
        </p:spPr>
        <p:txBody>
          <a:bodyPr>
            <a:spAutoFit/>
          </a:bodyPr>
          <a:lstStyle>
            <a:lvl1pPr marL="0" indent="0" algn="ctr">
              <a:spcBef>
                <a:spcPts val="0"/>
              </a:spcBef>
              <a:buSzTx/>
              <a:buNone/>
              <a:defRPr sz="7000" b="1" cap="all">
                <a:solidFill>
                  <a:srgbClr val="FFFFFF"/>
                </a:solidFill>
                <a:latin typeface="Helvetica Neue"/>
                <a:ea typeface="Helvetica Neue"/>
                <a:cs typeface="Helvetica Neue"/>
                <a:sym typeface="Helvetica Neue"/>
              </a:defRPr>
            </a:lvl1pPr>
          </a:lstStyle>
          <a:p>
            <a:r>
              <a:t>4</a:t>
            </a:r>
          </a:p>
        </p:txBody>
      </p:sp>
      <p:sp>
        <p:nvSpPr>
          <p:cNvPr id="514" name="Mirum est notare quam littera gothica"/>
          <p:cNvSpPr txBox="1">
            <a:spLocks noGrp="1"/>
          </p:cNvSpPr>
          <p:nvPr>
            <p:ph type="body" sz="quarter" idx="19"/>
          </p:nvPr>
        </p:nvSpPr>
        <p:spPr>
          <a:xfrm>
            <a:off x="6421162" y="10545035"/>
            <a:ext cx="3417560" cy="619582"/>
          </a:xfrm>
          <a:prstGeom prst="rect">
            <a:avLst/>
          </a:prstGeom>
        </p:spPr>
        <p:txBody>
          <a:bodyPr>
            <a:spAutoFit/>
          </a:bodyPr>
          <a:lstStyle>
            <a:lvl1pPr marL="0" indent="0">
              <a:spcBef>
                <a:spcPts val="0"/>
              </a:spcBef>
              <a:buSzTx/>
              <a:buNone/>
              <a:defRPr sz="16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15" name="Mirum est notare quam littera gothica, quam nunc putamus parum claram, anteposuerit litterarum"/>
          <p:cNvSpPr txBox="1">
            <a:spLocks noGrp="1"/>
          </p:cNvSpPr>
          <p:nvPr>
            <p:ph type="body" sz="quarter" idx="20"/>
          </p:nvPr>
        </p:nvSpPr>
        <p:spPr>
          <a:xfrm>
            <a:off x="6445181" y="11307942"/>
            <a:ext cx="4455789" cy="670180"/>
          </a:xfrm>
          <a:prstGeom prst="rect">
            <a:avLst/>
          </a:prstGeom>
        </p:spPr>
        <p:txBody>
          <a:bodyPr>
            <a:spAutoFit/>
          </a:bodyPr>
          <a:lstStyle>
            <a:lvl1pPr marL="0" indent="0">
              <a:spcBef>
                <a:spcPts val="0"/>
              </a:spcBef>
              <a:buSzTx/>
              <a:buNone/>
              <a:defRPr sz="16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a:t>
            </a:r>
          </a:p>
        </p:txBody>
      </p:sp>
      <p:sp>
        <p:nvSpPr>
          <p:cNvPr id="516" name="Mirum est notare quam littera gothica"/>
          <p:cNvSpPr txBox="1">
            <a:spLocks noGrp="1"/>
          </p:cNvSpPr>
          <p:nvPr>
            <p:ph type="body" sz="quarter" idx="21"/>
          </p:nvPr>
        </p:nvSpPr>
        <p:spPr>
          <a:xfrm>
            <a:off x="7671318" y="5907551"/>
            <a:ext cx="3417560" cy="619581"/>
          </a:xfrm>
          <a:prstGeom prst="rect">
            <a:avLst/>
          </a:prstGeom>
        </p:spPr>
        <p:txBody>
          <a:bodyPr>
            <a:spAutoFit/>
          </a:bodyPr>
          <a:lstStyle>
            <a:lvl1pPr marL="0" indent="0">
              <a:spcBef>
                <a:spcPts val="0"/>
              </a:spcBef>
              <a:buSzTx/>
              <a:buNone/>
              <a:defRPr sz="16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17" name="Mirum est notare quam littera gothica, quam nunc putamus parum claram, anteposuerit litterarum"/>
          <p:cNvSpPr txBox="1">
            <a:spLocks noGrp="1"/>
          </p:cNvSpPr>
          <p:nvPr>
            <p:ph type="body" sz="quarter" idx="22"/>
          </p:nvPr>
        </p:nvSpPr>
        <p:spPr>
          <a:xfrm>
            <a:off x="7659619" y="6688317"/>
            <a:ext cx="4455789" cy="670180"/>
          </a:xfrm>
          <a:prstGeom prst="rect">
            <a:avLst/>
          </a:prstGeom>
        </p:spPr>
        <p:txBody>
          <a:bodyPr>
            <a:spAutoFit/>
          </a:bodyPr>
          <a:lstStyle>
            <a:lvl1pPr marL="0" indent="0">
              <a:spcBef>
                <a:spcPts val="0"/>
              </a:spcBef>
              <a:buSzTx/>
              <a:buNone/>
              <a:defRPr sz="16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a:t>
            </a:r>
          </a:p>
        </p:txBody>
      </p:sp>
      <p:sp>
        <p:nvSpPr>
          <p:cNvPr id="518" name="Mirum est notare quam littera gothica"/>
          <p:cNvSpPr txBox="1">
            <a:spLocks noGrp="1"/>
          </p:cNvSpPr>
          <p:nvPr>
            <p:ph type="body" sz="quarter" idx="23"/>
          </p:nvPr>
        </p:nvSpPr>
        <p:spPr>
          <a:xfrm>
            <a:off x="12588599" y="9473472"/>
            <a:ext cx="3417559" cy="619582"/>
          </a:xfrm>
          <a:prstGeom prst="rect">
            <a:avLst/>
          </a:prstGeom>
        </p:spPr>
        <p:txBody>
          <a:bodyPr>
            <a:spAutoFit/>
          </a:bodyPr>
          <a:lstStyle>
            <a:lvl1pPr marL="0" indent="0">
              <a:spcBef>
                <a:spcPts val="0"/>
              </a:spcBef>
              <a:buSzTx/>
              <a:buNone/>
              <a:defRPr sz="16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19" name="Mirum est notare quam littera gothica, quam nunc putamus parum claram, anteposuerit litterarum"/>
          <p:cNvSpPr txBox="1">
            <a:spLocks noGrp="1"/>
          </p:cNvSpPr>
          <p:nvPr>
            <p:ph type="body" sz="quarter" idx="24"/>
          </p:nvPr>
        </p:nvSpPr>
        <p:spPr>
          <a:xfrm>
            <a:off x="12612618" y="10254239"/>
            <a:ext cx="4455789" cy="670180"/>
          </a:xfrm>
          <a:prstGeom prst="rect">
            <a:avLst/>
          </a:prstGeom>
        </p:spPr>
        <p:txBody>
          <a:bodyPr>
            <a:spAutoFit/>
          </a:bodyPr>
          <a:lstStyle>
            <a:lvl1pPr marL="0" indent="0">
              <a:spcBef>
                <a:spcPts val="0"/>
              </a:spcBef>
              <a:buSzTx/>
              <a:buNone/>
              <a:defRPr sz="16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a:t>
            </a:r>
          </a:p>
        </p:txBody>
      </p:sp>
      <p:sp>
        <p:nvSpPr>
          <p:cNvPr id="520" name="Mirum est notare quam littera gothica"/>
          <p:cNvSpPr txBox="1">
            <a:spLocks noGrp="1"/>
          </p:cNvSpPr>
          <p:nvPr>
            <p:ph type="body" sz="quarter" idx="25"/>
          </p:nvPr>
        </p:nvSpPr>
        <p:spPr>
          <a:xfrm>
            <a:off x="17839255" y="6244933"/>
            <a:ext cx="2169801" cy="860882"/>
          </a:xfrm>
          <a:prstGeom prst="rect">
            <a:avLst/>
          </a:prstGeom>
        </p:spPr>
        <p:txBody>
          <a:bodyPr>
            <a:spAutoFit/>
          </a:bodyPr>
          <a:lstStyle>
            <a:lvl1pPr marL="0" indent="0">
              <a:spcBef>
                <a:spcPts val="0"/>
              </a:spcBef>
              <a:buSzTx/>
              <a:buNone/>
              <a:defRPr sz="16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21" name="Mirum est notare quam littera gothica, quam nunc putamus parum claram, anteposuerit litterarum"/>
          <p:cNvSpPr txBox="1">
            <a:spLocks noGrp="1"/>
          </p:cNvSpPr>
          <p:nvPr>
            <p:ph type="body" sz="quarter" idx="26"/>
          </p:nvPr>
        </p:nvSpPr>
        <p:spPr>
          <a:xfrm>
            <a:off x="17857322" y="7277148"/>
            <a:ext cx="2441877" cy="1203580"/>
          </a:xfrm>
          <a:prstGeom prst="rect">
            <a:avLst/>
          </a:prstGeom>
        </p:spPr>
        <p:txBody>
          <a:bodyPr>
            <a:spAutoFit/>
          </a:bodyPr>
          <a:lstStyle>
            <a:lvl1pPr marL="0" indent="0">
              <a:spcBef>
                <a:spcPts val="0"/>
              </a:spcBef>
              <a:buSzTx/>
              <a:buNone/>
              <a:defRPr sz="1600" b="1">
                <a:solidFill>
                  <a:srgbClr val="4F7671"/>
                </a:solidFill>
                <a:latin typeface="TH Sarabun New"/>
                <a:ea typeface="TH Sarabun New"/>
                <a:cs typeface="TH Sarabun New"/>
                <a:sym typeface="TH Sarabun New"/>
              </a:defRPr>
            </a:lvl1pPr>
          </a:lstStyle>
          <a:p>
            <a:r>
              <a:t>Mirum est notare quam littera gothica, quam nunc putamus parum claram, anteposuerit litterarum</a:t>
            </a:r>
          </a:p>
        </p:txBody>
      </p:sp>
      <p:sp>
        <p:nvSpPr>
          <p:cNvPr id="5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hree Portfolio Items">
    <p:spTree>
      <p:nvGrpSpPr>
        <p:cNvPr id="1" name=""/>
        <p:cNvGrpSpPr/>
        <p:nvPr/>
      </p:nvGrpSpPr>
      <p:grpSpPr>
        <a:xfrm>
          <a:off x="0" y="0"/>
          <a:ext cx="0" cy="0"/>
          <a:chOff x="0" y="0"/>
          <a:chExt cx="0" cy="0"/>
        </a:xfrm>
      </p:grpSpPr>
      <p:sp>
        <p:nvSpPr>
          <p:cNvPr id="529" name="Circle"/>
          <p:cNvSpPr/>
          <p:nvPr/>
        </p:nvSpPr>
        <p:spPr>
          <a:xfrm>
            <a:off x="5330046" y="4706282"/>
            <a:ext cx="4366153"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530" name="Delenit Suscipit"/>
          <p:cNvSpPr txBox="1">
            <a:spLocks noGrp="1"/>
          </p:cNvSpPr>
          <p:nvPr>
            <p:ph type="body" sz="quarter" idx="13"/>
          </p:nvPr>
        </p:nvSpPr>
        <p:spPr>
          <a:xfrm>
            <a:off x="8094841" y="1161798"/>
            <a:ext cx="8113904"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Delenit Suscipit</a:t>
            </a:r>
          </a:p>
        </p:txBody>
      </p:sp>
      <p:sp>
        <p:nvSpPr>
          <p:cNvPr id="531" name="Ut wisi enim ad minim veniam, quis nostrud exerci tation ullamcorper suscipit lobortis nisl ut aliquip ex ea commodo consequat."/>
          <p:cNvSpPr txBox="1">
            <a:spLocks noGrp="1"/>
          </p:cNvSpPr>
          <p:nvPr>
            <p:ph type="body" sz="quarter" idx="14"/>
          </p:nvPr>
        </p:nvSpPr>
        <p:spPr>
          <a:xfrm>
            <a:off x="5037008" y="2660344"/>
            <a:ext cx="14229570"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532" name="Image"/>
          <p:cNvSpPr>
            <a:spLocks noGrp="1"/>
          </p:cNvSpPr>
          <p:nvPr>
            <p:ph type="pic" sz="quarter" idx="15"/>
          </p:nvPr>
        </p:nvSpPr>
        <p:spPr>
          <a:xfrm>
            <a:off x="5105680" y="2147793"/>
            <a:ext cx="4815025" cy="7225358"/>
          </a:xfrm>
          <a:prstGeom prst="rect">
            <a:avLst/>
          </a:prstGeom>
        </p:spPr>
        <p:txBody>
          <a:bodyPr lIns="91439" tIns="45719" rIns="91439" bIns="45719" anchor="t">
            <a:noAutofit/>
          </a:bodyPr>
          <a:lstStyle/>
          <a:p>
            <a:endParaRPr/>
          </a:p>
        </p:txBody>
      </p:sp>
      <p:sp>
        <p:nvSpPr>
          <p:cNvPr id="533" name="Image"/>
          <p:cNvSpPr>
            <a:spLocks noGrp="1"/>
          </p:cNvSpPr>
          <p:nvPr>
            <p:ph type="pic" sz="quarter" idx="16"/>
          </p:nvPr>
        </p:nvSpPr>
        <p:spPr>
          <a:xfrm>
            <a:off x="8759398" y="4960148"/>
            <a:ext cx="6865343" cy="3858324"/>
          </a:xfrm>
          <a:prstGeom prst="rect">
            <a:avLst/>
          </a:prstGeom>
        </p:spPr>
        <p:txBody>
          <a:bodyPr lIns="91439" tIns="45719" rIns="91439" bIns="45719" anchor="t">
            <a:noAutofit/>
          </a:bodyPr>
          <a:lstStyle/>
          <a:p>
            <a:endParaRPr/>
          </a:p>
        </p:txBody>
      </p:sp>
      <p:sp>
        <p:nvSpPr>
          <p:cNvPr id="534" name="Image"/>
          <p:cNvSpPr>
            <a:spLocks noGrp="1"/>
          </p:cNvSpPr>
          <p:nvPr>
            <p:ph type="pic" sz="quarter" idx="17"/>
          </p:nvPr>
        </p:nvSpPr>
        <p:spPr>
          <a:xfrm>
            <a:off x="13974308" y="4960266"/>
            <a:ext cx="5793278" cy="3858324"/>
          </a:xfrm>
          <a:prstGeom prst="rect">
            <a:avLst/>
          </a:prstGeom>
        </p:spPr>
        <p:txBody>
          <a:bodyPr lIns="91439" tIns="45719" rIns="91439" bIns="45719" anchor="t">
            <a:noAutofit/>
          </a:bodyPr>
          <a:lstStyle/>
          <a:p>
            <a:endParaRPr/>
          </a:p>
        </p:txBody>
      </p:sp>
      <p:sp>
        <p:nvSpPr>
          <p:cNvPr id="535" name="Delenit augue duis dolore te feugait nulla facilisi. Nam liber tempor cum soluta nobis eleifend option congue nihil imperdiet doming id quod mazim"/>
          <p:cNvSpPr txBox="1">
            <a:spLocks noGrp="1"/>
          </p:cNvSpPr>
          <p:nvPr>
            <p:ph type="body" sz="quarter" idx="18"/>
          </p:nvPr>
        </p:nvSpPr>
        <p:spPr>
          <a:xfrm>
            <a:off x="5978549" y="10205502"/>
            <a:ext cx="3069148"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36" name="Mirum est notare quam littera gothica"/>
          <p:cNvSpPr txBox="1">
            <a:spLocks noGrp="1"/>
          </p:cNvSpPr>
          <p:nvPr>
            <p:ph type="body" sz="quarter" idx="19"/>
          </p:nvPr>
        </p:nvSpPr>
        <p:spPr>
          <a:xfrm>
            <a:off x="5804343" y="9409346"/>
            <a:ext cx="3417560" cy="770508"/>
          </a:xfrm>
          <a:prstGeom prst="rect">
            <a:avLst/>
          </a:prstGeom>
        </p:spPr>
        <p:txBody>
          <a:bodyPr>
            <a:spAutoFit/>
          </a:bodyPr>
          <a:lstStyle>
            <a:lvl1pPr marL="0" indent="0" algn="ctr">
              <a:spcBef>
                <a:spcPts val="0"/>
              </a:spcBef>
              <a:buSzTx/>
              <a:buNone/>
              <a:defRPr sz="20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37" name="Circle"/>
          <p:cNvSpPr/>
          <p:nvPr/>
        </p:nvSpPr>
        <p:spPr>
          <a:xfrm>
            <a:off x="10008923" y="4706282"/>
            <a:ext cx="4366154"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538" name="Circle"/>
          <p:cNvSpPr/>
          <p:nvPr/>
        </p:nvSpPr>
        <p:spPr>
          <a:xfrm>
            <a:off x="14687801" y="4706282"/>
            <a:ext cx="4366153"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539" name="Delenit augue duis dolore te feugait nulla facilisi. Nam liber tempor cum soluta nobis eleifend option congue nihil imperdiet doming id quod mazim"/>
          <p:cNvSpPr txBox="1">
            <a:spLocks noGrp="1"/>
          </p:cNvSpPr>
          <p:nvPr>
            <p:ph type="body" sz="quarter" idx="20"/>
          </p:nvPr>
        </p:nvSpPr>
        <p:spPr>
          <a:xfrm>
            <a:off x="10657426" y="10205502"/>
            <a:ext cx="3069147"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40" name="Mirum est notare quam littera gothica"/>
          <p:cNvSpPr txBox="1">
            <a:spLocks noGrp="1"/>
          </p:cNvSpPr>
          <p:nvPr>
            <p:ph type="body" sz="quarter" idx="21"/>
          </p:nvPr>
        </p:nvSpPr>
        <p:spPr>
          <a:xfrm>
            <a:off x="10483220" y="9409346"/>
            <a:ext cx="3417560" cy="770508"/>
          </a:xfrm>
          <a:prstGeom prst="rect">
            <a:avLst/>
          </a:prstGeom>
        </p:spPr>
        <p:txBody>
          <a:bodyPr>
            <a:spAutoFit/>
          </a:bodyPr>
          <a:lstStyle>
            <a:lvl1pPr marL="0" indent="0" algn="ctr">
              <a:spcBef>
                <a:spcPts val="0"/>
              </a:spcBef>
              <a:buSzTx/>
              <a:buNone/>
              <a:defRPr sz="20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41" name="Mirum est notare quam littera gothica"/>
          <p:cNvSpPr txBox="1">
            <a:spLocks noGrp="1"/>
          </p:cNvSpPr>
          <p:nvPr>
            <p:ph type="body" sz="quarter" idx="22"/>
          </p:nvPr>
        </p:nvSpPr>
        <p:spPr>
          <a:xfrm>
            <a:off x="15162097" y="9409346"/>
            <a:ext cx="3417560" cy="770508"/>
          </a:xfrm>
          <a:prstGeom prst="rect">
            <a:avLst/>
          </a:prstGeom>
        </p:spPr>
        <p:txBody>
          <a:bodyPr>
            <a:spAutoFit/>
          </a:bodyPr>
          <a:lstStyle>
            <a:lvl1pPr marL="0" indent="0" algn="ctr">
              <a:spcBef>
                <a:spcPts val="0"/>
              </a:spcBef>
              <a:buSzTx/>
              <a:buNone/>
              <a:defRPr sz="20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42" name="Delenit augue duis dolore te feugait nulla facilisi. Nam liber tempor cum soluta nobis eleifend option congue nihil imperdiet doming id quod mazim"/>
          <p:cNvSpPr txBox="1">
            <a:spLocks noGrp="1"/>
          </p:cNvSpPr>
          <p:nvPr>
            <p:ph type="body" sz="quarter" idx="23"/>
          </p:nvPr>
        </p:nvSpPr>
        <p:spPr>
          <a:xfrm>
            <a:off x="15336304" y="10205502"/>
            <a:ext cx="3069147"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Line Chart">
    <p:spTree>
      <p:nvGrpSpPr>
        <p:cNvPr id="1" name=""/>
        <p:cNvGrpSpPr/>
        <p:nvPr/>
      </p:nvGrpSpPr>
      <p:grpSpPr>
        <a:xfrm>
          <a:off x="0" y="0"/>
          <a:ext cx="0" cy="0"/>
          <a:chOff x="0" y="0"/>
          <a:chExt cx="0" cy="0"/>
        </a:xfrm>
      </p:grpSpPr>
      <p:sp>
        <p:nvSpPr>
          <p:cNvPr id="550" name="Lobortis Suscipit"/>
          <p:cNvSpPr txBox="1">
            <a:spLocks noGrp="1"/>
          </p:cNvSpPr>
          <p:nvPr>
            <p:ph type="body" sz="quarter" idx="13"/>
          </p:nvPr>
        </p:nvSpPr>
        <p:spPr>
          <a:xfrm>
            <a:off x="7808607" y="1388836"/>
            <a:ext cx="8766786"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Lobortis Suscipit</a:t>
            </a:r>
          </a:p>
        </p:txBody>
      </p:sp>
      <p:sp>
        <p:nvSpPr>
          <p:cNvPr id="551" name="Ut wisi enim ad minim veniam, quis nostrud exerci tation ullamcorper suscipit lobortis nisl ut aliquip ex ea commodo consequat."/>
          <p:cNvSpPr txBox="1">
            <a:spLocks noGrp="1"/>
          </p:cNvSpPr>
          <p:nvPr>
            <p:ph type="body" sz="quarter" idx="14"/>
          </p:nvPr>
        </p:nvSpPr>
        <p:spPr>
          <a:xfrm>
            <a:off x="5077216" y="2887382"/>
            <a:ext cx="14229569" cy="1692450"/>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graphicFrame>
        <p:nvGraphicFramePr>
          <p:cNvPr id="552" name="2D Area Chart"/>
          <p:cNvGraphicFramePr/>
          <p:nvPr/>
        </p:nvGraphicFramePr>
        <p:xfrm>
          <a:off x="4901855" y="5303558"/>
          <a:ext cx="14240641" cy="5138212"/>
        </p:xfrm>
        <a:graphic>
          <a:graphicData uri="http://schemas.openxmlformats.org/drawingml/2006/chart">
            <c:chart xmlns:c="http://schemas.openxmlformats.org/drawingml/2006/chart" xmlns:r="http://schemas.openxmlformats.org/officeDocument/2006/relationships" r:id="rId2"/>
          </a:graphicData>
        </a:graphic>
      </p:graphicFrame>
      <p:sp>
        <p:nvSpPr>
          <p:cNvPr id="553" name="Circle"/>
          <p:cNvSpPr/>
          <p:nvPr/>
        </p:nvSpPr>
        <p:spPr>
          <a:xfrm>
            <a:off x="9322593" y="6894886"/>
            <a:ext cx="1166668" cy="1166668"/>
          </a:xfrm>
          <a:prstGeom prst="ellipse">
            <a:avLst/>
          </a:prstGeom>
          <a:ln w="139700">
            <a:solidFill>
              <a:srgbClr val="EAEFF1"/>
            </a:solidFill>
            <a:miter lim="400000"/>
          </a:ln>
        </p:spPr>
        <p:txBody>
          <a:bodyPr lIns="71437" tIns="71437" rIns="71437" bIns="71437" anchor="ctr"/>
          <a:lstStyle/>
          <a:p>
            <a:pPr>
              <a:defRPr sz="3200">
                <a:solidFill>
                  <a:srgbClr val="FFFFFF"/>
                </a:solidFill>
              </a:defRPr>
            </a:pPr>
            <a:endParaRPr/>
          </a:p>
        </p:txBody>
      </p:sp>
      <p:sp>
        <p:nvSpPr>
          <p:cNvPr id="554" name="Circle"/>
          <p:cNvSpPr/>
          <p:nvPr/>
        </p:nvSpPr>
        <p:spPr>
          <a:xfrm>
            <a:off x="16418718" y="5347073"/>
            <a:ext cx="1166668" cy="1166668"/>
          </a:xfrm>
          <a:prstGeom prst="ellipse">
            <a:avLst/>
          </a:prstGeom>
          <a:ln w="139700">
            <a:solidFill>
              <a:srgbClr val="4F7671"/>
            </a:solidFill>
            <a:miter lim="400000"/>
          </a:ln>
        </p:spPr>
        <p:txBody>
          <a:bodyPr lIns="71437" tIns="71437" rIns="71437" bIns="71437" anchor="ctr"/>
          <a:lstStyle/>
          <a:p>
            <a:pPr>
              <a:defRPr sz="3200">
                <a:solidFill>
                  <a:srgbClr val="FFFFFF"/>
                </a:solidFill>
              </a:defRPr>
            </a:pPr>
            <a:endParaRPr/>
          </a:p>
        </p:txBody>
      </p:sp>
      <p:sp>
        <p:nvSpPr>
          <p:cNvPr id="555" name="45%"/>
          <p:cNvSpPr txBox="1">
            <a:spLocks noGrp="1"/>
          </p:cNvSpPr>
          <p:nvPr>
            <p:ph type="body" sz="quarter" idx="15"/>
          </p:nvPr>
        </p:nvSpPr>
        <p:spPr>
          <a:xfrm>
            <a:off x="9322593" y="7196039"/>
            <a:ext cx="1166668" cy="564361"/>
          </a:xfrm>
          <a:prstGeom prst="rect">
            <a:avLst/>
          </a:prstGeom>
        </p:spPr>
        <p:txBody>
          <a:bodyPr>
            <a:spAutoFit/>
          </a:bodyPr>
          <a:lstStyle>
            <a:lvl1pPr marL="0" indent="0" algn="ctr">
              <a:spcBef>
                <a:spcPts val="0"/>
              </a:spcBef>
              <a:buSzTx/>
              <a:buNone/>
              <a:defRPr sz="2800" b="1" cap="all">
                <a:solidFill>
                  <a:srgbClr val="4F7671"/>
                </a:solidFill>
                <a:latin typeface="Helvetica Neue"/>
                <a:ea typeface="Helvetica Neue"/>
                <a:cs typeface="Helvetica Neue"/>
                <a:sym typeface="Helvetica Neue"/>
              </a:defRPr>
            </a:lvl1pPr>
          </a:lstStyle>
          <a:p>
            <a:r>
              <a:t>45%</a:t>
            </a:r>
          </a:p>
        </p:txBody>
      </p:sp>
      <p:sp>
        <p:nvSpPr>
          <p:cNvPr id="556" name="76%"/>
          <p:cNvSpPr txBox="1">
            <a:spLocks noGrp="1"/>
          </p:cNvSpPr>
          <p:nvPr>
            <p:ph type="body" sz="quarter" idx="16"/>
          </p:nvPr>
        </p:nvSpPr>
        <p:spPr>
          <a:xfrm>
            <a:off x="16418718" y="5648226"/>
            <a:ext cx="1166668" cy="564362"/>
          </a:xfrm>
          <a:prstGeom prst="rect">
            <a:avLst/>
          </a:prstGeom>
        </p:spPr>
        <p:txBody>
          <a:bodyPr>
            <a:spAutoFit/>
          </a:bodyPr>
          <a:lstStyle>
            <a:lvl1pPr marL="0" indent="0" algn="ctr">
              <a:spcBef>
                <a:spcPts val="0"/>
              </a:spcBef>
              <a:buSzTx/>
              <a:buNone/>
              <a:defRPr sz="2800" b="1" cap="all">
                <a:solidFill>
                  <a:srgbClr val="4F7671"/>
                </a:solidFill>
                <a:latin typeface="Helvetica Neue"/>
                <a:ea typeface="Helvetica Neue"/>
                <a:cs typeface="Helvetica Neue"/>
                <a:sym typeface="Helvetica Neue"/>
              </a:defRPr>
            </a:lvl1pPr>
          </a:lstStyle>
          <a:p>
            <a:r>
              <a:t>76%</a:t>
            </a:r>
          </a:p>
        </p:txBody>
      </p:sp>
      <p:sp>
        <p:nvSpPr>
          <p:cNvPr id="557" name="Delenit augue duis dolore te feugait nulla facilisi. Nam liber tempor cum soluta nobis eleifend option congue nihil imperdiet doming id quod mazim"/>
          <p:cNvSpPr txBox="1">
            <a:spLocks noGrp="1"/>
          </p:cNvSpPr>
          <p:nvPr>
            <p:ph type="body" sz="quarter" idx="17"/>
          </p:nvPr>
        </p:nvSpPr>
        <p:spPr>
          <a:xfrm>
            <a:off x="8741171" y="11337391"/>
            <a:ext cx="6901658" cy="10125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Analyzes">
    <p:spTree>
      <p:nvGrpSpPr>
        <p:cNvPr id="1" name=""/>
        <p:cNvGrpSpPr/>
        <p:nvPr/>
      </p:nvGrpSpPr>
      <p:grpSpPr>
        <a:xfrm>
          <a:off x="0" y="0"/>
          <a:ext cx="0" cy="0"/>
          <a:chOff x="0" y="0"/>
          <a:chExt cx="0" cy="0"/>
        </a:xfrm>
      </p:grpSpPr>
      <p:sp>
        <p:nvSpPr>
          <p:cNvPr id="565" name="Rectangle"/>
          <p:cNvSpPr/>
          <p:nvPr/>
        </p:nvSpPr>
        <p:spPr>
          <a:xfrm>
            <a:off x="15226884"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66" name="Mirum est notare quam littera gothica"/>
          <p:cNvSpPr txBox="1">
            <a:spLocks noGrp="1"/>
          </p:cNvSpPr>
          <p:nvPr>
            <p:ph type="body" sz="quarter" idx="13"/>
          </p:nvPr>
        </p:nvSpPr>
        <p:spPr>
          <a:xfrm>
            <a:off x="15460033" y="9315001"/>
            <a:ext cx="3417559"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67" name="Delenit augue duis dolore te feugait nulla facilisi. Nam liber tempor cum soluta nobis eleifend option congue nihil imperdiet doming id quod mazim"/>
          <p:cNvSpPr txBox="1">
            <a:spLocks noGrp="1"/>
          </p:cNvSpPr>
          <p:nvPr>
            <p:ph type="body" sz="quarter" idx="14"/>
          </p:nvPr>
        </p:nvSpPr>
        <p:spPr>
          <a:xfrm>
            <a:off x="15616814" y="10106121"/>
            <a:ext cx="3103997"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68" name="Rectangle"/>
          <p:cNvSpPr/>
          <p:nvPr/>
        </p:nvSpPr>
        <p:spPr>
          <a:xfrm>
            <a:off x="10250072"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69" name="Mirum est notare quam littera gothica"/>
          <p:cNvSpPr txBox="1">
            <a:spLocks noGrp="1"/>
          </p:cNvSpPr>
          <p:nvPr>
            <p:ph type="body" sz="quarter" idx="15"/>
          </p:nvPr>
        </p:nvSpPr>
        <p:spPr>
          <a:xfrm>
            <a:off x="10483220" y="9315001"/>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70" name="Delenit augue duis dolore te feugait nulla facilisi. Nam liber tempor cum soluta nobis eleifend option congue nihil imperdiet doming id quod mazim"/>
          <p:cNvSpPr txBox="1">
            <a:spLocks noGrp="1"/>
          </p:cNvSpPr>
          <p:nvPr>
            <p:ph type="body" sz="quarter" idx="16"/>
          </p:nvPr>
        </p:nvSpPr>
        <p:spPr>
          <a:xfrm>
            <a:off x="10640001" y="10106121"/>
            <a:ext cx="3103998"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71" name="Rectangle"/>
          <p:cNvSpPr/>
          <p:nvPr/>
        </p:nvSpPr>
        <p:spPr>
          <a:xfrm>
            <a:off x="5273259"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72" name="Mirum Littera"/>
          <p:cNvSpPr txBox="1">
            <a:spLocks noGrp="1"/>
          </p:cNvSpPr>
          <p:nvPr>
            <p:ph type="body" sz="quarter" idx="17"/>
          </p:nvPr>
        </p:nvSpPr>
        <p:spPr>
          <a:xfrm>
            <a:off x="8688184" y="1148985"/>
            <a:ext cx="7007632"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Mirum Littera</a:t>
            </a:r>
          </a:p>
        </p:txBody>
      </p:sp>
      <p:sp>
        <p:nvSpPr>
          <p:cNvPr id="573" name="Ut wisi enim ad minim veniam, quis nostrud exerci tation ullamcorper suscipit lobortis nisl ut aliquip ex ea commodo consequat."/>
          <p:cNvSpPr txBox="1">
            <a:spLocks noGrp="1"/>
          </p:cNvSpPr>
          <p:nvPr>
            <p:ph type="body" sz="quarter" idx="18"/>
          </p:nvPr>
        </p:nvSpPr>
        <p:spPr>
          <a:xfrm>
            <a:off x="5077216" y="2480843"/>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graphicFrame>
        <p:nvGraphicFramePr>
          <p:cNvPr id="574" name="2D Pie Chart"/>
          <p:cNvGraphicFramePr/>
          <p:nvPr/>
        </p:nvGraphicFramePr>
        <p:xfrm>
          <a:off x="10358716" y="5230894"/>
          <a:ext cx="3666568" cy="3666568"/>
        </p:xfrm>
        <a:graphic>
          <a:graphicData uri="http://schemas.openxmlformats.org/drawingml/2006/chart">
            <c:chart xmlns:c="http://schemas.openxmlformats.org/drawingml/2006/chart" xmlns:r="http://schemas.openxmlformats.org/officeDocument/2006/relationships" r:id="rId2"/>
          </a:graphicData>
        </a:graphic>
      </p:graphicFrame>
      <p:sp>
        <p:nvSpPr>
          <p:cNvPr id="575" name="Circle"/>
          <p:cNvSpPr/>
          <p:nvPr/>
        </p:nvSpPr>
        <p:spPr>
          <a:xfrm>
            <a:off x="10640001" y="5530039"/>
            <a:ext cx="3103998"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576" name="2D Pie Chart"/>
          <p:cNvGraphicFramePr/>
          <p:nvPr/>
        </p:nvGraphicFramePr>
        <p:xfrm>
          <a:off x="15335529" y="5248754"/>
          <a:ext cx="3666567" cy="3666567"/>
        </p:xfrm>
        <a:graphic>
          <a:graphicData uri="http://schemas.openxmlformats.org/drawingml/2006/chart">
            <c:chart xmlns:c="http://schemas.openxmlformats.org/drawingml/2006/chart" xmlns:r="http://schemas.openxmlformats.org/officeDocument/2006/relationships" r:id="rId3"/>
          </a:graphicData>
        </a:graphic>
      </p:graphicFrame>
      <p:sp>
        <p:nvSpPr>
          <p:cNvPr id="577" name="Circle"/>
          <p:cNvSpPr/>
          <p:nvPr/>
        </p:nvSpPr>
        <p:spPr>
          <a:xfrm>
            <a:off x="15616814" y="5547899"/>
            <a:ext cx="3103997"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578" name="2D Pie Chart"/>
          <p:cNvGraphicFramePr/>
          <p:nvPr/>
        </p:nvGraphicFramePr>
        <p:xfrm>
          <a:off x="5381904" y="5230894"/>
          <a:ext cx="3666567" cy="3666568"/>
        </p:xfrm>
        <a:graphic>
          <a:graphicData uri="http://schemas.openxmlformats.org/drawingml/2006/chart">
            <c:chart xmlns:c="http://schemas.openxmlformats.org/drawingml/2006/chart" xmlns:r="http://schemas.openxmlformats.org/officeDocument/2006/relationships" r:id="rId4"/>
          </a:graphicData>
        </a:graphic>
      </p:graphicFrame>
      <p:sp>
        <p:nvSpPr>
          <p:cNvPr id="579" name="Circle"/>
          <p:cNvSpPr/>
          <p:nvPr/>
        </p:nvSpPr>
        <p:spPr>
          <a:xfrm>
            <a:off x="5663189" y="5530039"/>
            <a:ext cx="3103997" cy="3103998"/>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580" name="#1/25%"/>
          <p:cNvSpPr txBox="1">
            <a:spLocks noGrp="1"/>
          </p:cNvSpPr>
          <p:nvPr>
            <p:ph type="body" sz="quarter" idx="19"/>
          </p:nvPr>
        </p:nvSpPr>
        <p:spPr>
          <a:xfrm>
            <a:off x="6041644" y="6308296"/>
            <a:ext cx="2347088" cy="861793"/>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#1/25%</a:t>
            </a:r>
          </a:p>
        </p:txBody>
      </p:sp>
      <p:sp>
        <p:nvSpPr>
          <p:cNvPr id="581" name="Anteposuerit litterarum formas"/>
          <p:cNvSpPr txBox="1">
            <a:spLocks noGrp="1"/>
          </p:cNvSpPr>
          <p:nvPr>
            <p:ph type="body" sz="quarter" idx="20"/>
          </p:nvPr>
        </p:nvSpPr>
        <p:spPr>
          <a:xfrm>
            <a:off x="6137509" y="7088285"/>
            <a:ext cx="2155356" cy="745618"/>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582" name="#2/10%"/>
          <p:cNvSpPr txBox="1">
            <a:spLocks noGrp="1"/>
          </p:cNvSpPr>
          <p:nvPr>
            <p:ph type="body" sz="quarter" idx="21"/>
          </p:nvPr>
        </p:nvSpPr>
        <p:spPr>
          <a:xfrm>
            <a:off x="11035353" y="6308296"/>
            <a:ext cx="2347088" cy="861793"/>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#2/10%</a:t>
            </a:r>
          </a:p>
        </p:txBody>
      </p:sp>
      <p:sp>
        <p:nvSpPr>
          <p:cNvPr id="583" name="Anteposuerit litterarum formas"/>
          <p:cNvSpPr txBox="1">
            <a:spLocks noGrp="1"/>
          </p:cNvSpPr>
          <p:nvPr>
            <p:ph type="body" sz="quarter" idx="22"/>
          </p:nvPr>
        </p:nvSpPr>
        <p:spPr>
          <a:xfrm>
            <a:off x="11131219" y="7088285"/>
            <a:ext cx="2155356" cy="745618"/>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584" name="#3/45%"/>
          <p:cNvSpPr txBox="1">
            <a:spLocks noGrp="1"/>
          </p:cNvSpPr>
          <p:nvPr>
            <p:ph type="body" sz="quarter" idx="23"/>
          </p:nvPr>
        </p:nvSpPr>
        <p:spPr>
          <a:xfrm>
            <a:off x="15994314" y="6326155"/>
            <a:ext cx="2347088" cy="861794"/>
          </a:xfrm>
          <a:prstGeom prst="rect">
            <a:avLst/>
          </a:prstGeom>
        </p:spPr>
        <p:txBody>
          <a:bodyPr wrap="none">
            <a:spAutoFit/>
          </a:bodyPr>
          <a:lstStyle>
            <a:lvl1pPr marL="0" indent="0" algn="ctr">
              <a:spcBef>
                <a:spcPts val="0"/>
              </a:spcBef>
              <a:buSzTx/>
              <a:buNone/>
              <a:defRPr sz="4800" b="1">
                <a:solidFill>
                  <a:srgbClr val="4F7671"/>
                </a:solidFill>
                <a:latin typeface="Helvetica Neue"/>
                <a:ea typeface="Helvetica Neue"/>
                <a:cs typeface="Helvetica Neue"/>
                <a:sym typeface="Helvetica Neue"/>
              </a:defRPr>
            </a:lvl1pPr>
          </a:lstStyle>
          <a:p>
            <a:r>
              <a:t>#3/45%</a:t>
            </a:r>
          </a:p>
        </p:txBody>
      </p:sp>
      <p:sp>
        <p:nvSpPr>
          <p:cNvPr id="585" name="Anteposuerit litterarum formas"/>
          <p:cNvSpPr txBox="1">
            <a:spLocks noGrp="1"/>
          </p:cNvSpPr>
          <p:nvPr>
            <p:ph type="body" sz="quarter" idx="24"/>
          </p:nvPr>
        </p:nvSpPr>
        <p:spPr>
          <a:xfrm>
            <a:off x="16090179" y="7106144"/>
            <a:ext cx="2155355" cy="745619"/>
          </a:xfrm>
          <a:prstGeom prst="rect">
            <a:avLst/>
          </a:prstGeom>
        </p:spPr>
        <p:txBody>
          <a:bodyPr>
            <a:spAutoFit/>
          </a:bodyPr>
          <a:lstStyle>
            <a:lvl1pPr marL="0" indent="0" algn="ctr">
              <a:spcBef>
                <a:spcPts val="0"/>
              </a:spcBef>
              <a:buSzTx/>
              <a:buNone/>
              <a:defRPr sz="1800" b="1">
                <a:solidFill>
                  <a:srgbClr val="4F7671"/>
                </a:solidFill>
                <a:latin typeface="TH Sarabun New"/>
                <a:ea typeface="TH Sarabun New"/>
                <a:cs typeface="TH Sarabun New"/>
                <a:sym typeface="TH Sarabun New"/>
              </a:defRPr>
            </a:lvl1pPr>
          </a:lstStyle>
          <a:p>
            <a:r>
              <a:t>Anteposuerit litterarum formas</a:t>
            </a:r>
          </a:p>
        </p:txBody>
      </p:sp>
      <p:sp>
        <p:nvSpPr>
          <p:cNvPr id="586" name="Mirum est notare quam littera gothica"/>
          <p:cNvSpPr txBox="1">
            <a:spLocks noGrp="1"/>
          </p:cNvSpPr>
          <p:nvPr>
            <p:ph type="body" sz="quarter" idx="25"/>
          </p:nvPr>
        </p:nvSpPr>
        <p:spPr>
          <a:xfrm>
            <a:off x="5506407" y="9315002"/>
            <a:ext cx="3417560" cy="720445"/>
          </a:xfrm>
          <a:prstGeom prst="rect">
            <a:avLst/>
          </a:prstGeom>
        </p:spPr>
        <p:txBody>
          <a:bodyPr>
            <a:spAutoFit/>
          </a:bodyPr>
          <a:lstStyle>
            <a:lvl1pPr marL="0" indent="0" algn="ctr">
              <a:spcBef>
                <a:spcPts val="0"/>
              </a:spcBef>
              <a:buSzTx/>
              <a:buNone/>
              <a:defRPr sz="1800" b="1" cap="all">
                <a:solidFill>
                  <a:srgbClr val="4F7671"/>
                </a:solidFill>
                <a:latin typeface="Helvetica Neue"/>
                <a:ea typeface="Helvetica Neue"/>
                <a:cs typeface="Helvetica Neue"/>
                <a:sym typeface="Helvetica Neue"/>
              </a:defRPr>
            </a:lvl1pPr>
          </a:lstStyle>
          <a:p>
            <a:r>
              <a:t>Mirum est notare quam littera gothica</a:t>
            </a:r>
          </a:p>
        </p:txBody>
      </p:sp>
      <p:sp>
        <p:nvSpPr>
          <p:cNvPr id="587" name="Delenit augue duis dolore te feugait nulla facilisi. Nam liber tempor cum soluta nobis eleifend option congue nihil imperdiet doming id quod mazim"/>
          <p:cNvSpPr txBox="1">
            <a:spLocks noGrp="1"/>
          </p:cNvSpPr>
          <p:nvPr>
            <p:ph type="body" sz="quarter" idx="26"/>
          </p:nvPr>
        </p:nvSpPr>
        <p:spPr>
          <a:xfrm>
            <a:off x="5663189" y="10106122"/>
            <a:ext cx="3103997" cy="21809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ingle Project">
    <p:spTree>
      <p:nvGrpSpPr>
        <p:cNvPr id="1" name=""/>
        <p:cNvGrpSpPr/>
        <p:nvPr/>
      </p:nvGrpSpPr>
      <p:grpSpPr>
        <a:xfrm>
          <a:off x="0" y="0"/>
          <a:ext cx="0" cy="0"/>
          <a:chOff x="0" y="0"/>
          <a:chExt cx="0" cy="0"/>
        </a:xfrm>
      </p:grpSpPr>
      <p:sp>
        <p:nvSpPr>
          <p:cNvPr id="595" name="Rectangle"/>
          <p:cNvSpPr/>
          <p:nvPr/>
        </p:nvSpPr>
        <p:spPr>
          <a:xfrm>
            <a:off x="-3734" y="-11907"/>
            <a:ext cx="24391468" cy="13739814"/>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96" name="Circle"/>
          <p:cNvSpPr/>
          <p:nvPr/>
        </p:nvSpPr>
        <p:spPr>
          <a:xfrm>
            <a:off x="10624211" y="4701188"/>
            <a:ext cx="3159390" cy="315938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97" name="Image"/>
          <p:cNvSpPr>
            <a:spLocks noGrp="1"/>
          </p:cNvSpPr>
          <p:nvPr>
            <p:ph type="pic" sz="quarter" idx="13"/>
          </p:nvPr>
        </p:nvSpPr>
        <p:spPr>
          <a:xfrm>
            <a:off x="10509784" y="4568949"/>
            <a:ext cx="3423962" cy="3423961"/>
          </a:xfrm>
          <a:prstGeom prst="rect">
            <a:avLst/>
          </a:prstGeom>
        </p:spPr>
        <p:txBody>
          <a:bodyPr lIns="91439" tIns="45719" rIns="91439" bIns="45719" anchor="t">
            <a:noAutofit/>
          </a:bodyPr>
          <a:lstStyle/>
          <a:p>
            <a:endParaRPr/>
          </a:p>
        </p:txBody>
      </p:sp>
      <p:sp>
        <p:nvSpPr>
          <p:cNvPr id="598" name="Circle"/>
          <p:cNvSpPr/>
          <p:nvPr/>
        </p:nvSpPr>
        <p:spPr>
          <a:xfrm>
            <a:off x="7933399" y="5455118"/>
            <a:ext cx="3159390" cy="315939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99" name="Image"/>
          <p:cNvSpPr>
            <a:spLocks noGrp="1"/>
          </p:cNvSpPr>
          <p:nvPr>
            <p:ph type="pic" sz="quarter" idx="14"/>
          </p:nvPr>
        </p:nvSpPr>
        <p:spPr>
          <a:xfrm>
            <a:off x="8110294" y="5632062"/>
            <a:ext cx="2805598" cy="2805597"/>
          </a:xfrm>
          <a:prstGeom prst="rect">
            <a:avLst/>
          </a:prstGeom>
        </p:spPr>
        <p:txBody>
          <a:bodyPr lIns="91439" tIns="45719" rIns="91439" bIns="45719" anchor="t">
            <a:noAutofit/>
          </a:bodyPr>
          <a:lstStyle/>
          <a:p>
            <a:endParaRPr/>
          </a:p>
        </p:txBody>
      </p:sp>
      <p:sp>
        <p:nvSpPr>
          <p:cNvPr id="600" name="Circle"/>
          <p:cNvSpPr/>
          <p:nvPr/>
        </p:nvSpPr>
        <p:spPr>
          <a:xfrm>
            <a:off x="13291211" y="5455118"/>
            <a:ext cx="3159390" cy="315939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601" name="Image"/>
          <p:cNvSpPr>
            <a:spLocks noGrp="1"/>
          </p:cNvSpPr>
          <p:nvPr>
            <p:ph type="pic" sz="quarter" idx="15"/>
          </p:nvPr>
        </p:nvSpPr>
        <p:spPr>
          <a:xfrm>
            <a:off x="13472776" y="5636731"/>
            <a:ext cx="2796259" cy="2796259"/>
          </a:xfrm>
          <a:prstGeom prst="rect">
            <a:avLst/>
          </a:prstGeom>
        </p:spPr>
        <p:txBody>
          <a:bodyPr lIns="91439" tIns="45719" rIns="91439" bIns="45719" anchor="t">
            <a:noAutofit/>
          </a:bodyPr>
          <a:lstStyle/>
          <a:p>
            <a:endParaRPr/>
          </a:p>
        </p:txBody>
      </p:sp>
      <p:sp>
        <p:nvSpPr>
          <p:cNvPr id="602" name="Delenit Suscipit"/>
          <p:cNvSpPr txBox="1">
            <a:spLocks noGrp="1"/>
          </p:cNvSpPr>
          <p:nvPr>
            <p:ph type="body" sz="quarter" idx="16"/>
          </p:nvPr>
        </p:nvSpPr>
        <p:spPr>
          <a:xfrm>
            <a:off x="8135048" y="1251095"/>
            <a:ext cx="8113904"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Delenit Suscipit</a:t>
            </a:r>
          </a:p>
        </p:txBody>
      </p:sp>
      <p:sp>
        <p:nvSpPr>
          <p:cNvPr id="603" name="Ut wisi enim ad minim veniam, quis nostrud exerci tation ullamcorper suscipit lobortis nisl ut aliquip ex ea commodo consequat."/>
          <p:cNvSpPr txBox="1">
            <a:spLocks noGrp="1"/>
          </p:cNvSpPr>
          <p:nvPr>
            <p:ph type="body" sz="quarter" idx="17"/>
          </p:nvPr>
        </p:nvSpPr>
        <p:spPr>
          <a:xfrm>
            <a:off x="5077216" y="2487703"/>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604" name="Placerat facer possim assum.…"/>
          <p:cNvSpPr txBox="1">
            <a:spLocks noGrp="1"/>
          </p:cNvSpPr>
          <p:nvPr>
            <p:ph type="body" sz="quarter" idx="18"/>
          </p:nvPr>
        </p:nvSpPr>
        <p:spPr>
          <a:xfrm>
            <a:off x="6067191" y="9434787"/>
            <a:ext cx="12249619" cy="2713356"/>
          </a:xfrm>
          <a:prstGeom prst="rect">
            <a:avLst/>
          </a:prstGeom>
        </p:spPr>
        <p:txBody>
          <a:bodyPr>
            <a:spAutoFit/>
          </a:bodyPr>
          <a:lstStyle/>
          <a:p>
            <a:pPr marL="0" indent="0" algn="ctr">
              <a:spcBef>
                <a:spcPts val="0"/>
              </a:spcBef>
              <a:buSzTx/>
              <a:buNone/>
              <a:defRPr sz="2800" b="1">
                <a:solidFill>
                  <a:srgbClr val="4F7671"/>
                </a:solidFill>
                <a:latin typeface="Helvetica Neue"/>
                <a:ea typeface="Helvetica Neue"/>
                <a:cs typeface="Helvetica Neue"/>
                <a:sym typeface="Helvetica Neue"/>
              </a:defRPr>
            </a:pPr>
            <a:r>
              <a:t>Placerat facer possim assum.</a:t>
            </a:r>
          </a:p>
          <a:p>
            <a:pPr marL="0" indent="0" algn="ctr">
              <a:spcBef>
                <a:spcPts val="0"/>
              </a:spcBef>
              <a:buSzTx/>
              <a:buNone/>
              <a:defRPr sz="2800" b="1">
                <a:solidFill>
                  <a:srgbClr val="4F7671"/>
                </a:solidFill>
                <a:latin typeface="Helvetica Neue"/>
                <a:ea typeface="Helvetica Neue"/>
                <a:cs typeface="Helvetica Neue"/>
                <a:sym typeface="Helvetica Neue"/>
              </a:defRPr>
            </a:pPr>
            <a:endParaRPr/>
          </a:p>
          <a:p>
            <a:pPr marL="0" indent="0" algn="ctr">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ctr">
              <a:spcBef>
                <a:spcPts val="0"/>
              </a:spcBef>
              <a:buSzTx/>
              <a:buNone/>
              <a:defRPr sz="2000" b="1">
                <a:solidFill>
                  <a:srgbClr val="4F7671"/>
                </a:solidFill>
                <a:latin typeface="TH Sarabun New"/>
                <a:ea typeface="TH Sarabun New"/>
                <a:cs typeface="TH Sarabun New"/>
                <a:sym typeface="TH Sarabun New"/>
              </a:defRPr>
            </a:pPr>
            <a:endParaRPr/>
          </a:p>
          <a:p>
            <a:pPr marL="0" indent="0" algn="ctr">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6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World Map">
    <p:spTree>
      <p:nvGrpSpPr>
        <p:cNvPr id="1" name=""/>
        <p:cNvGrpSpPr/>
        <p:nvPr/>
      </p:nvGrpSpPr>
      <p:grpSpPr>
        <a:xfrm>
          <a:off x="0" y="0"/>
          <a:ext cx="0" cy="0"/>
          <a:chOff x="0" y="0"/>
          <a:chExt cx="0" cy="0"/>
        </a:xfrm>
      </p:grpSpPr>
      <p:sp>
        <p:nvSpPr>
          <p:cNvPr id="612" name="Rectangle"/>
          <p:cNvSpPr/>
          <p:nvPr/>
        </p:nvSpPr>
        <p:spPr>
          <a:xfrm>
            <a:off x="6593" y="-11907"/>
            <a:ext cx="24370813" cy="13739814"/>
          </a:xfrm>
          <a:prstGeom prst="rect">
            <a:avLst/>
          </a:prstGeom>
          <a:solidFill>
            <a:srgbClr val="4F7671"/>
          </a:solidFill>
          <a:ln w="12700">
            <a:miter lim="400000"/>
          </a:ln>
        </p:spPr>
        <p:txBody>
          <a:bodyPr lIns="71437" tIns="71437" rIns="71437" bIns="71437" anchor="ctr"/>
          <a:lstStyle/>
          <a:p>
            <a:pPr>
              <a:defRPr sz="3200"/>
            </a:pPr>
            <a:endParaRPr/>
          </a:p>
        </p:txBody>
      </p:sp>
      <p:sp>
        <p:nvSpPr>
          <p:cNvPr id="613" name="Shape"/>
          <p:cNvSpPr/>
          <p:nvPr/>
        </p:nvSpPr>
        <p:spPr>
          <a:xfrm>
            <a:off x="8828325" y="6800847"/>
            <a:ext cx="2094031" cy="3414189"/>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1"/>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80"/>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4" name="Shape"/>
          <p:cNvSpPr/>
          <p:nvPr/>
        </p:nvSpPr>
        <p:spPr>
          <a:xfrm>
            <a:off x="11735565" y="3605464"/>
            <a:ext cx="2328806" cy="2092908"/>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7"/>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5"/>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09"/>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3" y="21101"/>
                  <a:pt x="19487" y="21094"/>
                </a:cubicBezTo>
                <a:cubicBezTo>
                  <a:pt x="19505" y="21064"/>
                  <a:pt x="19515" y="21012"/>
                  <a:pt x="19515" y="20976"/>
                </a:cubicBezTo>
                <a:cubicBezTo>
                  <a:pt x="19659" y="20995"/>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8"/>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1"/>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7"/>
                  <a:pt x="3449" y="17021"/>
                </a:cubicBezTo>
                <a:cubicBezTo>
                  <a:pt x="3530" y="17238"/>
                  <a:pt x="3616" y="17337"/>
                  <a:pt x="3535" y="17599"/>
                </a:cubicBezTo>
                <a:cubicBezTo>
                  <a:pt x="3600" y="17542"/>
                  <a:pt x="3710" y="17444"/>
                  <a:pt x="3784" y="17425"/>
                </a:cubicBezTo>
                <a:cubicBezTo>
                  <a:pt x="3784" y="17437"/>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8"/>
                  <a:pt x="5904" y="20197"/>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1"/>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2"/>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6" y="18267"/>
                  <a:pt x="16258" y="18137"/>
                  <a:pt x="16617" y="18242"/>
                </a:cubicBezTo>
                <a:cubicBezTo>
                  <a:pt x="16734" y="18192"/>
                  <a:pt x="16850" y="18068"/>
                  <a:pt x="16906" y="17901"/>
                </a:cubicBezTo>
                <a:cubicBezTo>
                  <a:pt x="16903" y="17828"/>
                  <a:pt x="16902" y="17624"/>
                  <a:pt x="16866" y="17758"/>
                </a:cubicBezTo>
                <a:cubicBezTo>
                  <a:pt x="16932" y="17767"/>
                  <a:pt x="16992" y="17749"/>
                  <a:pt x="17046" y="17705"/>
                </a:cubicBezTo>
                <a:lnTo>
                  <a:pt x="16983" y="17599"/>
                </a:lnTo>
                <a:cubicBezTo>
                  <a:pt x="17041" y="17535"/>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6"/>
                  <a:pt x="17971" y="15701"/>
                </a:cubicBezTo>
                <a:cubicBezTo>
                  <a:pt x="18120"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7"/>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5" name="Shape"/>
          <p:cNvSpPr/>
          <p:nvPr/>
        </p:nvSpPr>
        <p:spPr>
          <a:xfrm>
            <a:off x="11658654" y="5562444"/>
            <a:ext cx="3069792" cy="362365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1"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5"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4"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5"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6" name="Shape"/>
          <p:cNvSpPr/>
          <p:nvPr/>
        </p:nvSpPr>
        <p:spPr>
          <a:xfrm>
            <a:off x="6336400" y="3529021"/>
            <a:ext cx="5950842" cy="3541084"/>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7" name="Shape"/>
          <p:cNvSpPr/>
          <p:nvPr/>
        </p:nvSpPr>
        <p:spPr>
          <a:xfrm>
            <a:off x="17334700" y="7550019"/>
            <a:ext cx="1934506" cy="2067556"/>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1"/>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6"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9"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8" name="Shape"/>
          <p:cNvSpPr/>
          <p:nvPr/>
        </p:nvSpPr>
        <p:spPr>
          <a:xfrm>
            <a:off x="13473768" y="3605464"/>
            <a:ext cx="5465796" cy="431786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19" name="Mirum Littera"/>
          <p:cNvSpPr txBox="1">
            <a:spLocks noGrp="1"/>
          </p:cNvSpPr>
          <p:nvPr>
            <p:ph type="body" sz="quarter" idx="13"/>
          </p:nvPr>
        </p:nvSpPr>
        <p:spPr>
          <a:xfrm>
            <a:off x="8688184" y="1342462"/>
            <a:ext cx="7007632" cy="1407331"/>
          </a:xfrm>
          <a:prstGeom prst="rect">
            <a:avLst/>
          </a:prstGeom>
        </p:spPr>
        <p:txBody>
          <a:bodyPr wrap="none">
            <a:spAutoFit/>
          </a:bodyPr>
          <a:lstStyle/>
          <a:p>
            <a:pPr marL="0" indent="0" algn="ctr">
              <a:spcBef>
                <a:spcPts val="0"/>
              </a:spcBef>
              <a:buSzTx/>
              <a:buNone/>
              <a:defRPr sz="8400" b="1">
                <a:solidFill>
                  <a:srgbClr val="FFFFFF"/>
                </a:solidFill>
                <a:latin typeface="Helvetica Neue"/>
                <a:ea typeface="Helvetica Neue"/>
                <a:cs typeface="Helvetica Neue"/>
                <a:sym typeface="Helvetica Neue"/>
              </a:defRPr>
            </a:pPr>
            <a:r>
              <a:t>Mirum Littera</a:t>
            </a:r>
          </a:p>
        </p:txBody>
      </p:sp>
      <p:sp>
        <p:nvSpPr>
          <p:cNvPr id="620" name="Circle"/>
          <p:cNvSpPr/>
          <p:nvPr/>
        </p:nvSpPr>
        <p:spPr>
          <a:xfrm>
            <a:off x="9433333" y="7432789"/>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1" name="Circle"/>
          <p:cNvSpPr/>
          <p:nvPr/>
        </p:nvSpPr>
        <p:spPr>
          <a:xfrm>
            <a:off x="10004833" y="7718539"/>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2" name="Circle"/>
          <p:cNvSpPr/>
          <p:nvPr/>
        </p:nvSpPr>
        <p:spPr>
          <a:xfrm>
            <a:off x="8052209" y="45377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3" name="Circle"/>
          <p:cNvSpPr/>
          <p:nvPr/>
        </p:nvSpPr>
        <p:spPr>
          <a:xfrm>
            <a:off x="7790271" y="4918788"/>
            <a:ext cx="228260" cy="228261"/>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4" name="Circle"/>
          <p:cNvSpPr/>
          <p:nvPr/>
        </p:nvSpPr>
        <p:spPr>
          <a:xfrm>
            <a:off x="8701099" y="5049232"/>
            <a:ext cx="393506" cy="393506"/>
          </a:xfrm>
          <a:prstGeom prst="ellipse">
            <a:avLst/>
          </a:prstGeom>
          <a:ln w="114300">
            <a:solidFill>
              <a:srgbClr val="4F7671"/>
            </a:solidFill>
            <a:miter lim="400000"/>
          </a:ln>
        </p:spPr>
        <p:txBody>
          <a:bodyPr lIns="71437" tIns="71437" rIns="71437" bIns="71437" anchor="ctr"/>
          <a:lstStyle/>
          <a:p>
            <a:pPr>
              <a:defRPr sz="3200">
                <a:solidFill>
                  <a:srgbClr val="FFFFFF"/>
                </a:solidFill>
              </a:defRPr>
            </a:pPr>
            <a:endParaRPr/>
          </a:p>
        </p:txBody>
      </p:sp>
      <p:sp>
        <p:nvSpPr>
          <p:cNvPr id="625" name="Circle"/>
          <p:cNvSpPr/>
          <p:nvPr/>
        </p:nvSpPr>
        <p:spPr>
          <a:xfrm>
            <a:off x="13624334" y="4347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6" name="Circle"/>
          <p:cNvSpPr/>
          <p:nvPr/>
        </p:nvSpPr>
        <p:spPr>
          <a:xfrm>
            <a:off x="13362396" y="4728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7" name="Circle"/>
          <p:cNvSpPr/>
          <p:nvPr/>
        </p:nvSpPr>
        <p:spPr>
          <a:xfrm>
            <a:off x="12819333" y="4347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8" name="Circle"/>
          <p:cNvSpPr/>
          <p:nvPr/>
        </p:nvSpPr>
        <p:spPr>
          <a:xfrm>
            <a:off x="12409896" y="6037975"/>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29" name="Circle"/>
          <p:cNvSpPr/>
          <p:nvPr/>
        </p:nvSpPr>
        <p:spPr>
          <a:xfrm>
            <a:off x="13079420" y="6204663"/>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30" name="Circle"/>
          <p:cNvSpPr/>
          <p:nvPr/>
        </p:nvSpPr>
        <p:spPr>
          <a:xfrm>
            <a:off x="12546876" y="6204663"/>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31" name="Circle"/>
          <p:cNvSpPr/>
          <p:nvPr/>
        </p:nvSpPr>
        <p:spPr>
          <a:xfrm>
            <a:off x="12083932" y="6884175"/>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632" name="Mirum est notare quam littera gothica, quam nunc putamus parum claram, anteposuerit litterarum formas humanitatis per seacula"/>
          <p:cNvSpPr txBox="1">
            <a:spLocks noGrp="1"/>
          </p:cNvSpPr>
          <p:nvPr>
            <p:ph type="body" sz="quarter" idx="14"/>
          </p:nvPr>
        </p:nvSpPr>
        <p:spPr>
          <a:xfrm>
            <a:off x="5970104" y="11218419"/>
            <a:ext cx="3959912" cy="1050418"/>
          </a:xfrm>
          <a:prstGeom prst="rect">
            <a:avLst/>
          </a:prstGeom>
        </p:spPr>
        <p:txBody>
          <a:bodyPr>
            <a:spAutoFit/>
          </a:bodyPr>
          <a:lstStyle>
            <a:lvl1pPr marL="0" indent="0" algn="just">
              <a:spcBef>
                <a:spcPts val="0"/>
              </a:spcBef>
              <a:buSzTx/>
              <a:buNone/>
              <a:defRPr sz="18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633" name="Litterarum formas"/>
          <p:cNvSpPr txBox="1">
            <a:spLocks noGrp="1"/>
          </p:cNvSpPr>
          <p:nvPr>
            <p:ph type="body" sz="quarter" idx="15"/>
          </p:nvPr>
        </p:nvSpPr>
        <p:spPr>
          <a:xfrm>
            <a:off x="5997996" y="10388014"/>
            <a:ext cx="4011284" cy="539698"/>
          </a:xfrm>
          <a:prstGeom prst="rect">
            <a:avLst/>
          </a:prstGeom>
        </p:spPr>
        <p:txBody>
          <a:bodyPr>
            <a:spAutoFit/>
          </a:bodyPr>
          <a:lstStyle>
            <a:lvl1pPr marL="0" indent="0">
              <a:spcBef>
                <a:spcPts val="0"/>
              </a:spcBef>
              <a:buSzTx/>
              <a:buNone/>
              <a:defRPr sz="2600" b="1" cap="all">
                <a:solidFill>
                  <a:srgbClr val="FFFFFF"/>
                </a:solidFill>
                <a:latin typeface="Helvetica Neue"/>
                <a:ea typeface="Helvetica Neue"/>
                <a:cs typeface="Helvetica Neue"/>
                <a:sym typeface="Helvetica Neue"/>
              </a:defRPr>
            </a:lvl1pPr>
          </a:lstStyle>
          <a:p>
            <a:r>
              <a:t>Litterarum formas </a:t>
            </a:r>
          </a:p>
        </p:txBody>
      </p:sp>
      <p:sp>
        <p:nvSpPr>
          <p:cNvPr id="634" name="Mirum est notare quam littera gothica, quam nunc putamus parum claram, anteposuerit litterarum formas humanitatis per seacula"/>
          <p:cNvSpPr txBox="1">
            <a:spLocks noGrp="1"/>
          </p:cNvSpPr>
          <p:nvPr>
            <p:ph type="body" sz="quarter" idx="16"/>
          </p:nvPr>
        </p:nvSpPr>
        <p:spPr>
          <a:xfrm>
            <a:off x="10309931" y="11218419"/>
            <a:ext cx="3959913" cy="1050418"/>
          </a:xfrm>
          <a:prstGeom prst="rect">
            <a:avLst/>
          </a:prstGeom>
        </p:spPr>
        <p:txBody>
          <a:bodyPr>
            <a:spAutoFit/>
          </a:bodyPr>
          <a:lstStyle>
            <a:lvl1pPr marL="0" indent="0" algn="just">
              <a:spcBef>
                <a:spcPts val="0"/>
              </a:spcBef>
              <a:buSzTx/>
              <a:buNone/>
              <a:defRPr sz="18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635" name="Rectangle"/>
          <p:cNvSpPr/>
          <p:nvPr/>
        </p:nvSpPr>
        <p:spPr>
          <a:xfrm>
            <a:off x="5114795" y="5378321"/>
            <a:ext cx="2328806" cy="772151"/>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636" name="Mirum est notare quam littera gothica, quam nunc putamus parum claram, anteposuerit litterarum formas humanitatis per seacula"/>
          <p:cNvSpPr txBox="1">
            <a:spLocks noGrp="1"/>
          </p:cNvSpPr>
          <p:nvPr>
            <p:ph type="body" sz="quarter" idx="17"/>
          </p:nvPr>
        </p:nvSpPr>
        <p:spPr>
          <a:xfrm>
            <a:off x="14649760" y="11218419"/>
            <a:ext cx="3959912" cy="1050418"/>
          </a:xfrm>
          <a:prstGeom prst="rect">
            <a:avLst/>
          </a:prstGeom>
        </p:spPr>
        <p:txBody>
          <a:bodyPr>
            <a:spAutoFit/>
          </a:bodyPr>
          <a:lstStyle>
            <a:lvl1pPr marL="0" indent="0" algn="just">
              <a:spcBef>
                <a:spcPts val="0"/>
              </a:spcBef>
              <a:buSzTx/>
              <a:buNone/>
              <a:defRPr sz="1800" b="1">
                <a:solidFill>
                  <a:srgbClr val="FFFFFF"/>
                </a:solidFill>
                <a:latin typeface="TH Sarabun New"/>
                <a:ea typeface="TH Sarabun New"/>
                <a:cs typeface="TH Sarabun New"/>
                <a:sym typeface="TH Sarabun New"/>
              </a:defRPr>
            </a:lvl1pPr>
          </a:lstStyle>
          <a:p>
            <a:r>
              <a:t>Mirum est notare quam littera gothica, quam nunc putamus parum claram, anteposuerit litterarum formas humanitatis per seacula</a:t>
            </a:r>
          </a:p>
        </p:txBody>
      </p:sp>
      <p:sp>
        <p:nvSpPr>
          <p:cNvPr id="637" name="Circle"/>
          <p:cNvSpPr/>
          <p:nvPr/>
        </p:nvSpPr>
        <p:spPr>
          <a:xfrm>
            <a:off x="5666721" y="10561592"/>
            <a:ext cx="192541" cy="192541"/>
          </a:xfrm>
          <a:prstGeom prst="ellipse">
            <a:avLst/>
          </a:prstGeom>
          <a:ln w="63500">
            <a:solidFill>
              <a:srgbClr val="FFFFFF"/>
            </a:solidFill>
            <a:miter lim="400000"/>
          </a:ln>
        </p:spPr>
        <p:txBody>
          <a:bodyPr lIns="71437" tIns="71437" rIns="71437" bIns="71437" anchor="ctr"/>
          <a:lstStyle/>
          <a:p>
            <a:pPr>
              <a:defRPr sz="3200">
                <a:solidFill>
                  <a:srgbClr val="FFFFFF"/>
                </a:solidFill>
              </a:defRPr>
            </a:pPr>
            <a:endParaRPr/>
          </a:p>
        </p:txBody>
      </p:sp>
      <p:sp>
        <p:nvSpPr>
          <p:cNvPr id="638" name="165,000"/>
          <p:cNvSpPr txBox="1">
            <a:spLocks noGrp="1"/>
          </p:cNvSpPr>
          <p:nvPr>
            <p:ph type="body" sz="quarter" idx="18"/>
          </p:nvPr>
        </p:nvSpPr>
        <p:spPr>
          <a:xfrm>
            <a:off x="5303039" y="5378321"/>
            <a:ext cx="1952317" cy="772151"/>
          </a:xfrm>
          <a:prstGeom prst="rect">
            <a:avLst/>
          </a:prstGeom>
        </p:spPr>
        <p:txBody>
          <a:bodyPr>
            <a:no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165,000</a:t>
            </a:r>
          </a:p>
        </p:txBody>
      </p:sp>
      <p:sp>
        <p:nvSpPr>
          <p:cNvPr id="639" name="Rectangle"/>
          <p:cNvSpPr/>
          <p:nvPr/>
        </p:nvSpPr>
        <p:spPr>
          <a:xfrm>
            <a:off x="7001936" y="8027503"/>
            <a:ext cx="2328806" cy="772152"/>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640" name="65,000"/>
          <p:cNvSpPr txBox="1">
            <a:spLocks noGrp="1"/>
          </p:cNvSpPr>
          <p:nvPr>
            <p:ph type="body" sz="quarter" idx="19"/>
          </p:nvPr>
        </p:nvSpPr>
        <p:spPr>
          <a:xfrm>
            <a:off x="7190179" y="8027503"/>
            <a:ext cx="1952318" cy="772152"/>
          </a:xfrm>
          <a:prstGeom prst="rect">
            <a:avLst/>
          </a:prstGeom>
        </p:spPr>
        <p:txBody>
          <a:bodyPr>
            <a:no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65,000</a:t>
            </a:r>
          </a:p>
        </p:txBody>
      </p:sp>
      <p:sp>
        <p:nvSpPr>
          <p:cNvPr id="641" name="Rectangle"/>
          <p:cNvSpPr/>
          <p:nvPr/>
        </p:nvSpPr>
        <p:spPr>
          <a:xfrm>
            <a:off x="13883747" y="6988197"/>
            <a:ext cx="2328806" cy="772151"/>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642" name="186,000"/>
          <p:cNvSpPr txBox="1">
            <a:spLocks noGrp="1"/>
          </p:cNvSpPr>
          <p:nvPr>
            <p:ph type="body" sz="quarter" idx="20"/>
          </p:nvPr>
        </p:nvSpPr>
        <p:spPr>
          <a:xfrm>
            <a:off x="14071992" y="6988197"/>
            <a:ext cx="1952317" cy="772151"/>
          </a:xfrm>
          <a:prstGeom prst="rect">
            <a:avLst/>
          </a:prstGeom>
        </p:spPr>
        <p:txBody>
          <a:bodyPr>
            <a:no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186,000</a:t>
            </a:r>
          </a:p>
        </p:txBody>
      </p:sp>
      <p:sp>
        <p:nvSpPr>
          <p:cNvPr id="643" name="Rectangle"/>
          <p:cNvSpPr/>
          <p:nvPr/>
        </p:nvSpPr>
        <p:spPr>
          <a:xfrm>
            <a:off x="14121874" y="3535384"/>
            <a:ext cx="2328806" cy="772152"/>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644" name="244,000"/>
          <p:cNvSpPr txBox="1">
            <a:spLocks noGrp="1"/>
          </p:cNvSpPr>
          <p:nvPr>
            <p:ph type="body" sz="quarter" idx="21"/>
          </p:nvPr>
        </p:nvSpPr>
        <p:spPr>
          <a:xfrm>
            <a:off x="14310118" y="3535384"/>
            <a:ext cx="1952318" cy="772152"/>
          </a:xfrm>
          <a:prstGeom prst="rect">
            <a:avLst/>
          </a:prstGeom>
        </p:spPr>
        <p:txBody>
          <a:bodyPr>
            <a:no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244,000</a:t>
            </a:r>
          </a:p>
        </p:txBody>
      </p:sp>
      <p:sp>
        <p:nvSpPr>
          <p:cNvPr id="6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ofessional Services">
    <p:spTree>
      <p:nvGrpSpPr>
        <p:cNvPr id="1" name=""/>
        <p:cNvGrpSpPr/>
        <p:nvPr/>
      </p:nvGrpSpPr>
      <p:grpSpPr>
        <a:xfrm>
          <a:off x="0" y="0"/>
          <a:ext cx="0" cy="0"/>
          <a:chOff x="0" y="0"/>
          <a:chExt cx="0" cy="0"/>
        </a:xfrm>
      </p:grpSpPr>
      <p:sp>
        <p:nvSpPr>
          <p:cNvPr id="42" name="Praesent Luptatum"/>
          <p:cNvSpPr txBox="1">
            <a:spLocks noGrp="1"/>
          </p:cNvSpPr>
          <p:nvPr>
            <p:ph type="body" sz="quarter" idx="13"/>
          </p:nvPr>
        </p:nvSpPr>
        <p:spPr>
          <a:xfrm>
            <a:off x="7253871" y="1538136"/>
            <a:ext cx="9876258"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Praesent Luptatum</a:t>
            </a:r>
          </a:p>
        </p:txBody>
      </p:sp>
      <p:sp>
        <p:nvSpPr>
          <p:cNvPr id="43" name="Rectangle"/>
          <p:cNvSpPr/>
          <p:nvPr/>
        </p:nvSpPr>
        <p:spPr>
          <a:xfrm>
            <a:off x="5735277" y="4469954"/>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4" name="Rectangle"/>
          <p:cNvSpPr/>
          <p:nvPr/>
        </p:nvSpPr>
        <p:spPr>
          <a:xfrm>
            <a:off x="12628996" y="4469954"/>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5" name="Rectangle"/>
          <p:cNvSpPr/>
          <p:nvPr/>
        </p:nvSpPr>
        <p:spPr>
          <a:xfrm>
            <a:off x="5735277" y="7470330"/>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6" name="Rectangle"/>
          <p:cNvSpPr/>
          <p:nvPr/>
        </p:nvSpPr>
        <p:spPr>
          <a:xfrm>
            <a:off x="12628996" y="7470330"/>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7" name="Delenit augue duis dolore te feugait nulla facilisi. Nam liber tempor cum soluta nobis eleifend option congue nihil imperdiet doming id quod mazim"/>
          <p:cNvSpPr txBox="1">
            <a:spLocks noGrp="1"/>
          </p:cNvSpPr>
          <p:nvPr>
            <p:ph type="body" sz="quarter" idx="14"/>
          </p:nvPr>
        </p:nvSpPr>
        <p:spPr>
          <a:xfrm>
            <a:off x="6325877" y="5333074"/>
            <a:ext cx="4838528" cy="13046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48" name="Delenit augue duis dolore te feugait nulla facilisi. Nam liber tempor cum soluta nobis eleifend option congue nihil imperdiet doming id quod mazim"/>
          <p:cNvSpPr txBox="1">
            <a:spLocks noGrp="1"/>
          </p:cNvSpPr>
          <p:nvPr>
            <p:ph type="body" sz="quarter" idx="15"/>
          </p:nvPr>
        </p:nvSpPr>
        <p:spPr>
          <a:xfrm>
            <a:off x="13219596" y="5333074"/>
            <a:ext cx="4838528" cy="13046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49" name="Delenit augue duis dolore te feugait nulla facilisi. Nam liber tempor cum soluta nobis eleifend option congue nihil imperdiet doming id quod mazim"/>
          <p:cNvSpPr txBox="1">
            <a:spLocks noGrp="1"/>
          </p:cNvSpPr>
          <p:nvPr>
            <p:ph type="body" sz="quarter" idx="16"/>
          </p:nvPr>
        </p:nvSpPr>
        <p:spPr>
          <a:xfrm>
            <a:off x="6325877" y="7951101"/>
            <a:ext cx="4838528" cy="13046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0" name="Delenit augue duis dolore te feugait nulla facilisi. Nam liber tempor cum soluta nobis eleifend option congue nihil imperdiet doming id quod mazim"/>
          <p:cNvSpPr txBox="1">
            <a:spLocks noGrp="1"/>
          </p:cNvSpPr>
          <p:nvPr>
            <p:ph type="body" sz="quarter" idx="17"/>
          </p:nvPr>
        </p:nvSpPr>
        <p:spPr>
          <a:xfrm>
            <a:off x="13219596" y="7951101"/>
            <a:ext cx="4838528" cy="13046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Delenit augue duis dolore te feugait nulla facilisi. Nam liber tempor cum soluta nobis eleifend option congue nihil imperdiet doming id quod mazim</a:t>
            </a:r>
          </a:p>
        </p:txBody>
      </p:sp>
      <p:sp>
        <p:nvSpPr>
          <p:cNvPr id="51" name="Circle"/>
          <p:cNvSpPr/>
          <p:nvPr/>
        </p:nvSpPr>
        <p:spPr>
          <a:xfrm>
            <a:off x="6084093" y="3966709"/>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2" name="1"/>
          <p:cNvSpPr txBox="1">
            <a:spLocks noGrp="1"/>
          </p:cNvSpPr>
          <p:nvPr>
            <p:ph type="body" sz="quarter" idx="18"/>
          </p:nvPr>
        </p:nvSpPr>
        <p:spPr>
          <a:xfrm>
            <a:off x="6313039" y="4016318"/>
            <a:ext cx="452147" cy="775103"/>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1</a:t>
            </a:r>
          </a:p>
        </p:txBody>
      </p:sp>
      <p:sp>
        <p:nvSpPr>
          <p:cNvPr id="53" name="Circle"/>
          <p:cNvSpPr/>
          <p:nvPr/>
        </p:nvSpPr>
        <p:spPr>
          <a:xfrm>
            <a:off x="12965906" y="3966709"/>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4" name="2"/>
          <p:cNvSpPr txBox="1">
            <a:spLocks noGrp="1"/>
          </p:cNvSpPr>
          <p:nvPr>
            <p:ph type="body" sz="quarter" idx="19"/>
          </p:nvPr>
        </p:nvSpPr>
        <p:spPr>
          <a:xfrm>
            <a:off x="13212711" y="4016318"/>
            <a:ext cx="452147" cy="775103"/>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2</a:t>
            </a:r>
          </a:p>
        </p:txBody>
      </p:sp>
      <p:sp>
        <p:nvSpPr>
          <p:cNvPr id="55" name="Circle"/>
          <p:cNvSpPr/>
          <p:nvPr/>
        </p:nvSpPr>
        <p:spPr>
          <a:xfrm>
            <a:off x="6084093" y="9553188"/>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6" name="3"/>
          <p:cNvSpPr txBox="1">
            <a:spLocks noGrp="1"/>
          </p:cNvSpPr>
          <p:nvPr>
            <p:ph type="body" sz="quarter" idx="20"/>
          </p:nvPr>
        </p:nvSpPr>
        <p:spPr>
          <a:xfrm>
            <a:off x="6313039" y="9620654"/>
            <a:ext cx="452147" cy="775104"/>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3</a:t>
            </a:r>
          </a:p>
        </p:txBody>
      </p:sp>
      <p:sp>
        <p:nvSpPr>
          <p:cNvPr id="57" name="Circle"/>
          <p:cNvSpPr/>
          <p:nvPr/>
        </p:nvSpPr>
        <p:spPr>
          <a:xfrm>
            <a:off x="12965906" y="9553188"/>
            <a:ext cx="910039" cy="910038"/>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8" name="4"/>
          <p:cNvSpPr txBox="1">
            <a:spLocks noGrp="1"/>
          </p:cNvSpPr>
          <p:nvPr>
            <p:ph type="body" sz="quarter" idx="21"/>
          </p:nvPr>
        </p:nvSpPr>
        <p:spPr>
          <a:xfrm>
            <a:off x="13194852" y="9620654"/>
            <a:ext cx="452146" cy="775104"/>
          </a:xfrm>
          <a:prstGeom prst="rect">
            <a:avLst/>
          </a:prstGeom>
        </p:spPr>
        <p:txBody>
          <a:bodyPr wrap="none">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4</a:t>
            </a:r>
          </a:p>
        </p:txBody>
      </p:sp>
      <p:sp>
        <p:nvSpPr>
          <p:cNvPr id="59" name="Ut wisi enim ad minim veniam, quis nostrud exerci tation ullamcorper suscipit lobortis nisl ut aliquip ex ea commodo consequat."/>
          <p:cNvSpPr txBox="1">
            <a:spLocks noGrp="1"/>
          </p:cNvSpPr>
          <p:nvPr>
            <p:ph type="body" sz="quarter" idx="22"/>
          </p:nvPr>
        </p:nvSpPr>
        <p:spPr>
          <a:xfrm>
            <a:off x="5077215" y="2599856"/>
            <a:ext cx="14229570"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60" name="Slide Number"/>
          <p:cNvSpPr txBox="1">
            <a:spLocks noGrp="1"/>
          </p:cNvSpPr>
          <p:nvPr>
            <p:ph type="sldNum" sz="quarter" idx="2"/>
          </p:nvPr>
        </p:nvSpPr>
        <p:spPr>
          <a:xfrm>
            <a:off x="11914630" y="13001625"/>
            <a:ext cx="536881" cy="5492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inent Statistics">
    <p:spTree>
      <p:nvGrpSpPr>
        <p:cNvPr id="1" name=""/>
        <p:cNvGrpSpPr/>
        <p:nvPr/>
      </p:nvGrpSpPr>
      <p:grpSpPr>
        <a:xfrm>
          <a:off x="0" y="0"/>
          <a:ext cx="0" cy="0"/>
          <a:chOff x="0" y="0"/>
          <a:chExt cx="0" cy="0"/>
        </a:xfrm>
      </p:grpSpPr>
      <p:sp>
        <p:nvSpPr>
          <p:cNvPr id="652" name="Shape"/>
          <p:cNvSpPr/>
          <p:nvPr/>
        </p:nvSpPr>
        <p:spPr>
          <a:xfrm>
            <a:off x="10993056" y="4431512"/>
            <a:ext cx="8155496" cy="4852976"/>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53" name="Mirum Littera"/>
          <p:cNvSpPr txBox="1">
            <a:spLocks noGrp="1"/>
          </p:cNvSpPr>
          <p:nvPr>
            <p:ph type="body" sz="quarter" idx="13"/>
          </p:nvPr>
        </p:nvSpPr>
        <p:spPr>
          <a:xfrm>
            <a:off x="8539650" y="1171400"/>
            <a:ext cx="7007633"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Mirum Littera</a:t>
            </a:r>
          </a:p>
        </p:txBody>
      </p:sp>
      <p:sp>
        <p:nvSpPr>
          <p:cNvPr id="654" name="Ut wisi enim ad minim veniam, quis nostrud exerci tation ullamcorper suscipit lobortis nisl ut aliquip ex ea commodo consequat."/>
          <p:cNvSpPr txBox="1">
            <a:spLocks noGrp="1"/>
          </p:cNvSpPr>
          <p:nvPr>
            <p:ph type="body" sz="quarter" idx="14"/>
          </p:nvPr>
        </p:nvSpPr>
        <p:spPr>
          <a:xfrm>
            <a:off x="4928682" y="2503259"/>
            <a:ext cx="14229570"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655" name="Quod ii legunt saepius…"/>
          <p:cNvSpPr txBox="1">
            <a:spLocks noGrp="1"/>
          </p:cNvSpPr>
          <p:nvPr>
            <p:ph type="body" sz="quarter" idx="15"/>
          </p:nvPr>
        </p:nvSpPr>
        <p:spPr>
          <a:xfrm>
            <a:off x="5303616" y="9858133"/>
            <a:ext cx="10351851" cy="2027556"/>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sp>
        <p:nvSpPr>
          <p:cNvPr id="656" name="Shape"/>
          <p:cNvSpPr/>
          <p:nvPr/>
        </p:nvSpPr>
        <p:spPr>
          <a:xfrm rot="8050452">
            <a:off x="16456170" y="6633112"/>
            <a:ext cx="2625902" cy="3274841"/>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4F7671"/>
          </a:solidFill>
          <a:ln w="279400">
            <a:solidFill>
              <a:srgbClr val="4F7671"/>
            </a:solidFill>
            <a:miter lim="400000"/>
          </a:ln>
        </p:spPr>
        <p:txBody>
          <a:bodyPr lIns="71437" tIns="71437" rIns="71437" bIns="71437" anchor="ctr"/>
          <a:lstStyle/>
          <a:p>
            <a:pPr>
              <a:defRPr sz="3200"/>
            </a:pPr>
            <a:endParaRPr/>
          </a:p>
        </p:txBody>
      </p:sp>
      <p:sp>
        <p:nvSpPr>
          <p:cNvPr id="657" name="165,000"/>
          <p:cNvSpPr txBox="1">
            <a:spLocks noGrp="1"/>
          </p:cNvSpPr>
          <p:nvPr>
            <p:ph type="body" sz="quarter" idx="16"/>
          </p:nvPr>
        </p:nvSpPr>
        <p:spPr>
          <a:xfrm>
            <a:off x="16858978" y="7371221"/>
            <a:ext cx="1952318" cy="772151"/>
          </a:xfrm>
          <a:prstGeom prst="rect">
            <a:avLst/>
          </a:prstGeom>
        </p:spPr>
        <p:txBody>
          <a:bodyPr>
            <a:noAutofit/>
          </a:bodyPr>
          <a:lstStyle>
            <a:lvl1pPr marL="0" indent="0" algn="ctr">
              <a:spcBef>
                <a:spcPts val="0"/>
              </a:spcBef>
              <a:buSzTx/>
              <a:buNone/>
              <a:defRPr sz="3400" b="1">
                <a:solidFill>
                  <a:srgbClr val="FFFFFF"/>
                </a:solidFill>
                <a:latin typeface="Helvetica Neue"/>
                <a:ea typeface="Helvetica Neue"/>
                <a:cs typeface="Helvetica Neue"/>
                <a:sym typeface="Helvetica Neue"/>
              </a:defRPr>
            </a:lvl1pPr>
          </a:lstStyle>
          <a:p>
            <a:r>
              <a:t>165,000</a:t>
            </a:r>
          </a:p>
        </p:txBody>
      </p:sp>
      <p:sp>
        <p:nvSpPr>
          <p:cNvPr id="658" name="Mirum est notare quam littera gothica, quam nunc putamus parum claram"/>
          <p:cNvSpPr txBox="1">
            <a:spLocks noGrp="1"/>
          </p:cNvSpPr>
          <p:nvPr>
            <p:ph type="body" sz="quarter" idx="17"/>
          </p:nvPr>
        </p:nvSpPr>
        <p:spPr>
          <a:xfrm>
            <a:off x="16759916" y="8330792"/>
            <a:ext cx="2150442" cy="823342"/>
          </a:xfrm>
          <a:prstGeom prst="rect">
            <a:avLst/>
          </a:prstGeom>
        </p:spPr>
        <p:txBody>
          <a:bodyPr>
            <a:spAutoFit/>
          </a:bodyPr>
          <a:lstStyle>
            <a:lvl1pPr marL="0" indent="0" algn="ctr">
              <a:spcBef>
                <a:spcPts val="0"/>
              </a:spcBef>
              <a:buSzTx/>
              <a:buNone/>
              <a:defRPr sz="1400" b="1" cap="all">
                <a:solidFill>
                  <a:srgbClr val="FFFFFF"/>
                </a:solidFill>
                <a:latin typeface="TH Sarabun New"/>
                <a:ea typeface="TH Sarabun New"/>
                <a:cs typeface="TH Sarabun New"/>
                <a:sym typeface="TH Sarabun New"/>
              </a:defRPr>
            </a:lvl1pPr>
          </a:lstStyle>
          <a:p>
            <a:r>
              <a:t>Mirum est notare quam littera gothica, quam nunc putamus parum claram</a:t>
            </a:r>
          </a:p>
        </p:txBody>
      </p:sp>
      <p:graphicFrame>
        <p:nvGraphicFramePr>
          <p:cNvPr id="659" name="Scatter Chart"/>
          <p:cNvGraphicFramePr/>
          <p:nvPr/>
        </p:nvGraphicFramePr>
        <p:xfrm>
          <a:off x="5269341" y="5029299"/>
          <a:ext cx="5365718" cy="3654426"/>
        </p:xfrm>
        <a:graphic>
          <a:graphicData uri="http://schemas.openxmlformats.org/drawingml/2006/chart">
            <c:chart xmlns:c="http://schemas.openxmlformats.org/drawingml/2006/chart" xmlns:r="http://schemas.openxmlformats.org/officeDocument/2006/relationships" r:id="rId2"/>
          </a:graphicData>
        </a:graphic>
      </p:graphicFrame>
      <p:sp>
        <p:nvSpPr>
          <p:cNvPr id="6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inent Analyzes">
    <p:spTree>
      <p:nvGrpSpPr>
        <p:cNvPr id="1" name=""/>
        <p:cNvGrpSpPr/>
        <p:nvPr/>
      </p:nvGrpSpPr>
      <p:grpSpPr>
        <a:xfrm>
          <a:off x="0" y="0"/>
          <a:ext cx="0" cy="0"/>
          <a:chOff x="0" y="0"/>
          <a:chExt cx="0" cy="0"/>
        </a:xfrm>
      </p:grpSpPr>
      <p:sp>
        <p:nvSpPr>
          <p:cNvPr id="667" name="Lobortis Suscipit"/>
          <p:cNvSpPr txBox="1">
            <a:spLocks noGrp="1"/>
          </p:cNvSpPr>
          <p:nvPr>
            <p:ph type="body" sz="quarter" idx="13"/>
          </p:nvPr>
        </p:nvSpPr>
        <p:spPr>
          <a:xfrm>
            <a:off x="7808607" y="1441485"/>
            <a:ext cx="8766786"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Lobortis Suscipit</a:t>
            </a:r>
          </a:p>
        </p:txBody>
      </p:sp>
      <p:sp>
        <p:nvSpPr>
          <p:cNvPr id="668" name="Ut wisi enim ad minim veniam, quis nostrud exerci tation ullamcorper suscipit lobortis nisl ut aliquip ex ea commodo consequat."/>
          <p:cNvSpPr txBox="1">
            <a:spLocks noGrp="1"/>
          </p:cNvSpPr>
          <p:nvPr>
            <p:ph type="body" sz="quarter" idx="14"/>
          </p:nvPr>
        </p:nvSpPr>
        <p:spPr>
          <a:xfrm>
            <a:off x="5077216" y="2940030"/>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669" name="Shape"/>
          <p:cNvSpPr/>
          <p:nvPr/>
        </p:nvSpPr>
        <p:spPr>
          <a:xfrm>
            <a:off x="11789581" y="5205926"/>
            <a:ext cx="7517262" cy="593847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4F767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a:ea typeface="Avenir Next"/>
                <a:cs typeface="Avenir Next"/>
                <a:sym typeface="Avenir Next"/>
              </a:defRPr>
            </a:pPr>
            <a:endParaRPr/>
          </a:p>
        </p:txBody>
      </p:sp>
      <p:sp>
        <p:nvSpPr>
          <p:cNvPr id="670" name="Rectangle"/>
          <p:cNvSpPr/>
          <p:nvPr/>
        </p:nvSpPr>
        <p:spPr>
          <a:xfrm>
            <a:off x="14751090" y="5469221"/>
            <a:ext cx="2328806" cy="772151"/>
          </a:xfrm>
          <a:prstGeom prst="rect">
            <a:avLst/>
          </a:prstGeom>
          <a:solidFill>
            <a:srgbClr val="EAEFF1"/>
          </a:solidFill>
          <a:ln w="12700">
            <a:miter lim="400000"/>
          </a:ln>
          <a:effectLst>
            <a:outerShdw blurRad="50800" dist="25400" dir="5400000" rotWithShape="0">
              <a:srgbClr val="152422">
                <a:alpha val="50000"/>
              </a:srgbClr>
            </a:outerShdw>
          </a:effectLst>
        </p:spPr>
        <p:txBody>
          <a:bodyPr lIns="71437" tIns="71437" rIns="71437" bIns="71437" anchor="ctr"/>
          <a:lstStyle/>
          <a:p>
            <a:pPr>
              <a:defRPr sz="3200">
                <a:solidFill>
                  <a:srgbClr val="FFFFFF"/>
                </a:solidFill>
              </a:defRPr>
            </a:pPr>
            <a:endParaRPr/>
          </a:p>
        </p:txBody>
      </p:sp>
      <p:sp>
        <p:nvSpPr>
          <p:cNvPr id="671" name="244,000"/>
          <p:cNvSpPr txBox="1">
            <a:spLocks noGrp="1"/>
          </p:cNvSpPr>
          <p:nvPr>
            <p:ph type="body" sz="quarter" idx="15"/>
          </p:nvPr>
        </p:nvSpPr>
        <p:spPr>
          <a:xfrm>
            <a:off x="14939334" y="5469221"/>
            <a:ext cx="1952318" cy="772151"/>
          </a:xfrm>
          <a:prstGeom prst="rect">
            <a:avLst/>
          </a:prstGeom>
        </p:spPr>
        <p:txBody>
          <a:bodyPr>
            <a:no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244,000</a:t>
            </a:r>
          </a:p>
        </p:txBody>
      </p:sp>
      <p:sp>
        <p:nvSpPr>
          <p:cNvPr id="672" name="Placerat facer possim assum.…"/>
          <p:cNvSpPr txBox="1">
            <a:spLocks noGrp="1"/>
          </p:cNvSpPr>
          <p:nvPr>
            <p:ph type="body" sz="quarter" idx="16"/>
          </p:nvPr>
        </p:nvSpPr>
        <p:spPr>
          <a:xfrm>
            <a:off x="5077157" y="9952171"/>
            <a:ext cx="10491773" cy="2027556"/>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graphicFrame>
        <p:nvGraphicFramePr>
          <p:cNvPr id="673" name="2D Area Chart"/>
          <p:cNvGraphicFramePr/>
          <p:nvPr/>
        </p:nvGraphicFramePr>
        <p:xfrm>
          <a:off x="5097936" y="5868637"/>
          <a:ext cx="5231517" cy="3049223"/>
        </p:xfrm>
        <a:graphic>
          <a:graphicData uri="http://schemas.openxmlformats.org/drawingml/2006/chart">
            <c:chart xmlns:c="http://schemas.openxmlformats.org/drawingml/2006/chart" xmlns:r="http://schemas.openxmlformats.org/officeDocument/2006/relationships" r:id="rId2"/>
          </a:graphicData>
        </a:graphic>
      </p:graphicFrame>
      <p:sp>
        <p:nvSpPr>
          <p:cNvPr id="6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ontact">
    <p:spTree>
      <p:nvGrpSpPr>
        <p:cNvPr id="1" name=""/>
        <p:cNvGrpSpPr/>
        <p:nvPr/>
      </p:nvGrpSpPr>
      <p:grpSpPr>
        <a:xfrm>
          <a:off x="0" y="0"/>
          <a:ext cx="0" cy="0"/>
          <a:chOff x="0" y="0"/>
          <a:chExt cx="0" cy="0"/>
        </a:xfrm>
      </p:grpSpPr>
      <p:sp>
        <p:nvSpPr>
          <p:cNvPr id="681" name="Image"/>
          <p:cNvSpPr>
            <a:spLocks noGrp="1"/>
          </p:cNvSpPr>
          <p:nvPr>
            <p:ph type="pic" idx="13"/>
          </p:nvPr>
        </p:nvSpPr>
        <p:spPr>
          <a:xfrm>
            <a:off x="-30277" y="-1008599"/>
            <a:ext cx="24418590" cy="16272700"/>
          </a:xfrm>
          <a:prstGeom prst="rect">
            <a:avLst/>
          </a:prstGeom>
        </p:spPr>
        <p:txBody>
          <a:bodyPr lIns="91439" tIns="45719" rIns="91439" bIns="45719" anchor="t">
            <a:noAutofit/>
          </a:bodyPr>
          <a:lstStyle/>
          <a:p>
            <a:endParaRPr/>
          </a:p>
        </p:txBody>
      </p:sp>
      <p:sp>
        <p:nvSpPr>
          <p:cNvPr id="682" name="Lectores Legere"/>
          <p:cNvSpPr txBox="1">
            <a:spLocks noGrp="1"/>
          </p:cNvSpPr>
          <p:nvPr>
            <p:ph type="body" sz="quarter" idx="14"/>
          </p:nvPr>
        </p:nvSpPr>
        <p:spPr>
          <a:xfrm>
            <a:off x="7383106" y="2999211"/>
            <a:ext cx="9617788" cy="1606111"/>
          </a:xfrm>
          <a:prstGeom prst="rect">
            <a:avLst/>
          </a:prstGeom>
        </p:spPr>
        <p:txBody>
          <a:bodyPr wrap="none">
            <a:spAutoFit/>
          </a:bodyPr>
          <a:lstStyle/>
          <a:p>
            <a:pPr marL="0" indent="0" algn="ctr">
              <a:spcBef>
                <a:spcPts val="0"/>
              </a:spcBef>
              <a:buSzTx/>
              <a:buNone/>
              <a:defRPr sz="9600" b="1">
                <a:solidFill>
                  <a:srgbClr val="4F7671"/>
                </a:solidFill>
                <a:latin typeface="Helvetica Neue"/>
                <a:ea typeface="Helvetica Neue"/>
                <a:cs typeface="Helvetica Neue"/>
                <a:sym typeface="Helvetica Neue"/>
              </a:defRPr>
            </a:pPr>
            <a:r>
              <a:t>Lectores Legere</a:t>
            </a:r>
          </a:p>
        </p:txBody>
      </p:sp>
      <p:sp>
        <p:nvSpPr>
          <p:cNvPr id="683" name="Circle"/>
          <p:cNvSpPr/>
          <p:nvPr/>
        </p:nvSpPr>
        <p:spPr>
          <a:xfrm>
            <a:off x="18970237" y="950804"/>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684" name="Line"/>
          <p:cNvSpPr/>
          <p:nvPr/>
        </p:nvSpPr>
        <p:spPr>
          <a:xfrm rot="744630">
            <a:off x="19104709" y="1121631"/>
            <a:ext cx="413016"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685" name="Company name"/>
          <p:cNvSpPr txBox="1">
            <a:spLocks noGrp="1"/>
          </p:cNvSpPr>
          <p:nvPr>
            <p:ph type="body" sz="quarter" idx="15"/>
          </p:nvPr>
        </p:nvSpPr>
        <p:spPr>
          <a:xfrm>
            <a:off x="17350057" y="1851226"/>
            <a:ext cx="2435480" cy="502335"/>
          </a:xfrm>
          <a:prstGeom prst="rect">
            <a:avLst/>
          </a:prstGeom>
        </p:spPr>
        <p:txBody>
          <a:bodyPr wrap="none">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a:t>
            </a:r>
          </a:p>
        </p:txBody>
      </p:sp>
      <p:sp>
        <p:nvSpPr>
          <p:cNvPr id="686" name="Company name,  5647 Street Address, Country"/>
          <p:cNvSpPr txBox="1">
            <a:spLocks noGrp="1"/>
          </p:cNvSpPr>
          <p:nvPr>
            <p:ph type="body" sz="quarter" idx="16"/>
          </p:nvPr>
        </p:nvSpPr>
        <p:spPr>
          <a:xfrm>
            <a:off x="5111671" y="5190538"/>
            <a:ext cx="14160659" cy="502334"/>
          </a:xfrm>
          <a:prstGeom prst="rect">
            <a:avLst/>
          </a:prstGeom>
        </p:spPr>
        <p:txBody>
          <a:bodyPr>
            <a:spAutoFit/>
          </a:bodyPr>
          <a:lstStyle>
            <a:lvl1pPr marL="0" indent="0" algn="ctr">
              <a:spcBef>
                <a:spcPts val="0"/>
              </a:spcBef>
              <a:buSzTx/>
              <a:buNone/>
              <a:defRPr sz="2400" b="1">
                <a:solidFill>
                  <a:srgbClr val="4F7671"/>
                </a:solidFill>
                <a:latin typeface="Helvetica Neue"/>
                <a:ea typeface="Helvetica Neue"/>
                <a:cs typeface="Helvetica Neue"/>
                <a:sym typeface="Helvetica Neue"/>
              </a:defRPr>
            </a:lvl1pPr>
          </a:lstStyle>
          <a:p>
            <a:r>
              <a:t>Company name,  5647 Street Address, Country</a:t>
            </a:r>
          </a:p>
        </p:txBody>
      </p:sp>
      <p:sp>
        <p:nvSpPr>
          <p:cNvPr id="687" name="youremail@myemail.com"/>
          <p:cNvSpPr txBox="1">
            <a:spLocks noGrp="1"/>
          </p:cNvSpPr>
          <p:nvPr>
            <p:ph type="body" sz="quarter" idx="17"/>
          </p:nvPr>
        </p:nvSpPr>
        <p:spPr>
          <a:xfrm>
            <a:off x="8882550" y="5839071"/>
            <a:ext cx="4281135" cy="477953"/>
          </a:xfrm>
          <a:prstGeom prst="rect">
            <a:avLst/>
          </a:prstGeom>
        </p:spPr>
        <p:txBody>
          <a:bodyPr>
            <a:spAutoFit/>
          </a:bodyPr>
          <a:lstStyle>
            <a:lvl1pPr marL="0" indent="0">
              <a:spcBef>
                <a:spcPts val="0"/>
              </a:spcBef>
              <a:buSzTx/>
              <a:buNone/>
              <a:defRPr sz="2200" u="sng">
                <a:latin typeface="Helvetica Neue"/>
                <a:ea typeface="Helvetica Neue"/>
                <a:cs typeface="Helvetica Neue"/>
                <a:sym typeface="Helvetica Neue"/>
                <a:hlinkClick r:id="rId2"/>
              </a:defRPr>
            </a:lvl1pPr>
          </a:lstStyle>
          <a:p>
            <a:pPr>
              <a:defRPr b="1" u="none">
                <a:solidFill>
                  <a:srgbClr val="4F7671"/>
                </a:solidFill>
              </a:defRPr>
            </a:pPr>
            <a:r>
              <a:rPr b="0" u="sng">
                <a:solidFill>
                  <a:srgbClr val="000000"/>
                </a:solidFill>
                <a:hlinkClick r:id="rId2"/>
              </a:rPr>
              <a:t>youremail@myemail.com</a:t>
            </a:r>
          </a:p>
        </p:txBody>
      </p:sp>
      <p:sp>
        <p:nvSpPr>
          <p:cNvPr id="688" name="1(355)979 68 76"/>
          <p:cNvSpPr txBox="1">
            <a:spLocks noGrp="1"/>
          </p:cNvSpPr>
          <p:nvPr>
            <p:ph type="body" sz="quarter" idx="18"/>
          </p:nvPr>
        </p:nvSpPr>
        <p:spPr>
          <a:xfrm>
            <a:off x="14259858" y="5818312"/>
            <a:ext cx="3000097" cy="477672"/>
          </a:xfrm>
          <a:prstGeom prst="rect">
            <a:avLst/>
          </a:prstGeom>
        </p:spPr>
        <p:txBody>
          <a:bodyPr>
            <a:spAutoFit/>
          </a:bodyPr>
          <a:lstStyle>
            <a:lvl1pPr marL="0" indent="0">
              <a:spcBef>
                <a:spcPts val="0"/>
              </a:spcBef>
              <a:buSzTx/>
              <a:buNone/>
              <a:defRPr sz="2200" b="1">
                <a:solidFill>
                  <a:srgbClr val="4F7671"/>
                </a:solidFill>
                <a:latin typeface="Helvetica Neue"/>
                <a:ea typeface="Helvetica Neue"/>
                <a:cs typeface="Helvetica Neue"/>
                <a:sym typeface="Helvetica Neue"/>
              </a:defRPr>
            </a:lvl1pPr>
          </a:lstStyle>
          <a:p>
            <a:r>
              <a:t>1(355)979 68 76</a:t>
            </a:r>
          </a:p>
        </p:txBody>
      </p:sp>
      <p:sp>
        <p:nvSpPr>
          <p:cNvPr id="689" name="Phone:"/>
          <p:cNvSpPr txBox="1">
            <a:spLocks noGrp="1"/>
          </p:cNvSpPr>
          <p:nvPr>
            <p:ph type="body" sz="quarter" idx="19"/>
          </p:nvPr>
        </p:nvSpPr>
        <p:spPr>
          <a:xfrm>
            <a:off x="13015655" y="5746501"/>
            <a:ext cx="1500188" cy="571501"/>
          </a:xfrm>
          <a:prstGeom prst="rect">
            <a:avLst/>
          </a:prstGeom>
        </p:spPr>
        <p:txBody>
          <a:bodyPr>
            <a:spAutoFit/>
          </a:bodyPr>
          <a:lstStyle>
            <a:lvl1pPr marL="0" indent="0">
              <a:spcBef>
                <a:spcPts val="0"/>
              </a:spcBef>
              <a:buSzTx/>
              <a:buNone/>
              <a:defRPr sz="2800" b="1">
                <a:solidFill>
                  <a:srgbClr val="4F7671"/>
                </a:solidFill>
                <a:latin typeface="Helvetica Neue"/>
                <a:ea typeface="Helvetica Neue"/>
                <a:cs typeface="Helvetica Neue"/>
                <a:sym typeface="Helvetica Neue"/>
              </a:defRPr>
            </a:lvl1pPr>
          </a:lstStyle>
          <a:p>
            <a:r>
              <a:t>Phone:</a:t>
            </a:r>
          </a:p>
        </p:txBody>
      </p:sp>
      <p:sp>
        <p:nvSpPr>
          <p:cNvPr id="690" name="Email:"/>
          <p:cNvSpPr txBox="1">
            <a:spLocks noGrp="1"/>
          </p:cNvSpPr>
          <p:nvPr>
            <p:ph type="body" sz="quarter" idx="20"/>
          </p:nvPr>
        </p:nvSpPr>
        <p:spPr>
          <a:xfrm>
            <a:off x="7731264" y="5792297"/>
            <a:ext cx="1500189" cy="571501"/>
          </a:xfrm>
          <a:prstGeom prst="rect">
            <a:avLst/>
          </a:prstGeom>
        </p:spPr>
        <p:txBody>
          <a:bodyPr>
            <a:spAutoFit/>
          </a:bodyPr>
          <a:lstStyle>
            <a:lvl1pPr marL="0" indent="0">
              <a:spcBef>
                <a:spcPts val="0"/>
              </a:spcBef>
              <a:buSzTx/>
              <a:buNone/>
              <a:defRPr sz="2800" b="1">
                <a:solidFill>
                  <a:srgbClr val="4F7671"/>
                </a:solidFill>
                <a:latin typeface="Helvetica Neue"/>
                <a:ea typeface="Helvetica Neue"/>
                <a:cs typeface="Helvetica Neue"/>
                <a:sym typeface="Helvetica Neue"/>
              </a:defRPr>
            </a:lvl1pPr>
          </a:lstStyle>
          <a:p>
            <a:r>
              <a:t>Email:</a:t>
            </a:r>
          </a:p>
        </p:txBody>
      </p:sp>
      <p:sp>
        <p:nvSpPr>
          <p:cNvPr id="691" name="Claritas est etiam processus dynamicus, qui sequitur mutationem consuetudium lectorum. Mirum est notare quam littera gothica"/>
          <p:cNvSpPr txBox="1">
            <a:spLocks noGrp="1"/>
          </p:cNvSpPr>
          <p:nvPr>
            <p:ph type="body" sz="quarter" idx="21"/>
          </p:nvPr>
        </p:nvSpPr>
        <p:spPr>
          <a:xfrm>
            <a:off x="7913368" y="6462198"/>
            <a:ext cx="8557264" cy="720445"/>
          </a:xfrm>
          <a:prstGeom prst="rect">
            <a:avLst/>
          </a:prstGeom>
        </p:spPr>
        <p:txBody>
          <a:bodyPr>
            <a:spAutoFit/>
          </a:bodyPr>
          <a:lstStyle>
            <a:lvl1pPr marL="0" indent="0" algn="ctr">
              <a:spcBef>
                <a:spcPts val="0"/>
              </a:spcBef>
              <a:buSzTx/>
              <a:buNone/>
              <a:defRPr sz="1800" b="1">
                <a:solidFill>
                  <a:srgbClr val="4F7671"/>
                </a:solidFill>
                <a:latin typeface="Helvetica Neue"/>
                <a:ea typeface="Helvetica Neue"/>
                <a:cs typeface="Helvetica Neue"/>
                <a:sym typeface="Helvetica Neue"/>
              </a:defRPr>
            </a:lvl1pPr>
          </a:lstStyle>
          <a:p>
            <a:r>
              <a:t>Claritas est etiam processus dynamicus, qui sequitur mutationem consuetudium lectorum. Mirum est notare quam littera gothica</a:t>
            </a:r>
          </a:p>
        </p:txBody>
      </p:sp>
      <p:sp>
        <p:nvSpPr>
          <p:cNvPr id="6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 ">
    <p:spTree>
      <p:nvGrpSpPr>
        <p:cNvPr id="1" name=""/>
        <p:cNvGrpSpPr/>
        <p:nvPr/>
      </p:nvGrpSpPr>
      <p:grpSpPr>
        <a:xfrm>
          <a:off x="0" y="0"/>
          <a:ext cx="0" cy="0"/>
          <a:chOff x="0" y="0"/>
          <a:chExt cx="0" cy="0"/>
        </a:xfrm>
      </p:grpSpPr>
      <p:sp>
        <p:nvSpPr>
          <p:cNvPr id="699" name="Lorem ipsum dolor sit"/>
          <p:cNvSpPr txBox="1">
            <a:spLocks noGrp="1"/>
          </p:cNvSpPr>
          <p:nvPr>
            <p:ph type="body" sz="quarter" idx="13"/>
          </p:nvPr>
        </p:nvSpPr>
        <p:spPr>
          <a:xfrm>
            <a:off x="4744356" y="5155406"/>
            <a:ext cx="14895288" cy="866776"/>
          </a:xfrm>
          <a:prstGeom prst="rect">
            <a:avLst/>
          </a:prstGeom>
        </p:spPr>
        <p:txBody>
          <a:bodyPr anchor="t">
            <a:spAutoFit/>
          </a:bodyPr>
          <a:lstStyle>
            <a:lvl1pPr marL="0" indent="0" algn="ctr">
              <a:spcBef>
                <a:spcPts val="0"/>
              </a:spcBef>
              <a:buSzTx/>
              <a:buNone/>
              <a:defRPr sz="4200" cap="all">
                <a:solidFill>
                  <a:srgbClr val="22272B"/>
                </a:solidFill>
                <a:latin typeface="Avenir Next Demi Bold"/>
                <a:ea typeface="Avenir Next Demi Bold"/>
                <a:cs typeface="Avenir Next Demi Bold"/>
                <a:sym typeface="Avenir Next Demi Bold"/>
              </a:defRPr>
            </a:lvl1pPr>
          </a:lstStyle>
          <a:p>
            <a:r>
              <a:t>Lorem ipsum dolor sit</a:t>
            </a:r>
          </a:p>
        </p:txBody>
      </p:sp>
      <p:sp>
        <p:nvSpPr>
          <p:cNvPr id="700" name="Lorem ipsum dolor sit amet, consectetur adipiscing elit. Nullam non luctus ipsum, ac aliquam arcu. Nam efficitur dolor erat, nec placerat sapien rhoncus nec. Aliquam erat volutpat. Cras molestie pharetra lectus, quis ullamcorper augue euismod quis. Class aptent taciti sociosqu ad litora torquent per conubia nostra, per inceptos himenaeos. Curabitur imperdiet est ut neque ullamcorper, ac elementum ipsum lacinia. Proin nec maximus orci. Phasellus tincidunt at lacus in auctor. Phasellus ac diam quis dolor tincidunt ornare. Ut rhoncus luctus nulla, quis vehicula urna lacinia in."/>
          <p:cNvSpPr txBox="1">
            <a:spLocks noGrp="1"/>
          </p:cNvSpPr>
          <p:nvPr>
            <p:ph type="body" sz="quarter" idx="14"/>
          </p:nvPr>
        </p:nvSpPr>
        <p:spPr>
          <a:xfrm>
            <a:off x="5724618" y="6416515"/>
            <a:ext cx="12934764" cy="2047876"/>
          </a:xfrm>
          <a:prstGeom prst="rect">
            <a:avLst/>
          </a:prstGeom>
        </p:spPr>
        <p:txBody>
          <a:bodyPr anchor="t">
            <a:spAutoFit/>
          </a:bodyPr>
          <a:lstStyle>
            <a:lvl1pPr marL="0" indent="0" algn="just">
              <a:spcBef>
                <a:spcPts val="0"/>
              </a:spcBef>
              <a:buSzTx/>
              <a:buNone/>
              <a:defRPr sz="1800">
                <a:solidFill>
                  <a:srgbClr val="22272B"/>
                </a:solidFill>
                <a:latin typeface="Avenir Next"/>
                <a:ea typeface="Avenir Next"/>
                <a:cs typeface="Avenir Next"/>
                <a:sym typeface="Avenir Next"/>
              </a:defRPr>
            </a:lvl1pPr>
          </a:lstStyle>
          <a:p>
            <a:r>
              <a:t>Lorem ipsum dolor sit amet, consectetur adipiscing elit. Nullam non luctus ipsum, ac aliquam arcu. Nam efficitur dolor erat, nec placerat sapien rhoncus nec. Aliquam erat volutpat. Cras molestie pharetra lectus, quis ullamcorper augue euismod quis. Class aptent taciti sociosqu ad litora torquent per conubia nostra, per inceptos himenaeos. Curabitur imperdiet est ut neque ullamcorper, ac elementum ipsum lacinia. Proin nec maximus orci. Phasellus tincidunt at lacus in auctor. Phasellus ac diam quis dolor tincidunt ornare. Ut rhoncus luctus nulla, quis vehicula urna lacinia in.</a:t>
            </a:r>
          </a:p>
        </p:txBody>
      </p:sp>
      <p:sp>
        <p:nvSpPr>
          <p:cNvPr id="701" name="Slide Number"/>
          <p:cNvSpPr txBox="1">
            <a:spLocks noGrp="1"/>
          </p:cNvSpPr>
          <p:nvPr>
            <p:ph type="sldNum" sz="quarter" idx="2"/>
          </p:nvPr>
        </p:nvSpPr>
        <p:spPr>
          <a:xfrm>
            <a:off x="11935814" y="13001625"/>
            <a:ext cx="494513" cy="511175"/>
          </a:xfrm>
          <a:prstGeom prst="rect">
            <a:avLst/>
          </a:prstGeom>
        </p:spPr>
        <p:txBody>
          <a:bodyPr/>
          <a:lstStyle>
            <a:lvl1pPr>
              <a:defRPr sz="24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Large">
    <p:spTree>
      <p:nvGrpSpPr>
        <p:cNvPr id="1" name=""/>
        <p:cNvGrpSpPr/>
        <p:nvPr/>
      </p:nvGrpSpPr>
      <p:grpSpPr>
        <a:xfrm>
          <a:off x="0" y="0"/>
          <a:ext cx="0" cy="0"/>
          <a:chOff x="0" y="0"/>
          <a:chExt cx="0" cy="0"/>
        </a:xfrm>
      </p:grpSpPr>
      <p:sp>
        <p:nvSpPr>
          <p:cNvPr id="67" name="Image"/>
          <p:cNvSpPr>
            <a:spLocks noGrp="1"/>
          </p:cNvSpPr>
          <p:nvPr>
            <p:ph type="pic" idx="13"/>
          </p:nvPr>
        </p:nvSpPr>
        <p:spPr>
          <a:xfrm>
            <a:off x="-975" y="-900136"/>
            <a:ext cx="24385950" cy="16250949"/>
          </a:xfrm>
          <a:prstGeom prst="rect">
            <a:avLst/>
          </a:prstGeom>
        </p:spPr>
        <p:txBody>
          <a:bodyPr lIns="91439" tIns="45719" rIns="91439" bIns="45719" anchor="t">
            <a:noAutofit/>
          </a:bodyPr>
          <a:lstStyle/>
          <a:p>
            <a:endParaRPr/>
          </a:p>
        </p:txBody>
      </p:sp>
      <p:sp>
        <p:nvSpPr>
          <p:cNvPr id="68" name="Rectangle"/>
          <p:cNvSpPr>
            <a:spLocks noGrp="1"/>
          </p:cNvSpPr>
          <p:nvPr>
            <p:ph type="body" sz="quarter" idx="14"/>
          </p:nvPr>
        </p:nvSpPr>
        <p:spPr>
          <a:xfrm>
            <a:off x="6019864" y="9908754"/>
            <a:ext cx="12344271" cy="2930241"/>
          </a:xfrm>
          <a:prstGeom prst="rect">
            <a:avLst/>
          </a:prstGeom>
          <a:solidFill>
            <a:srgbClr val="4F7671">
              <a:alpha val="91000"/>
            </a:srgbClr>
          </a:soli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69" name="Accumsan et iusto odio dignissim qui blandit praesent luptatum zzril delenit augue duis dolore te feugait nulla facilisi. Nam liber tempor cum soluta nobis eleifend option congue nihil imperdiet doming id quod mazim placerat facer possim assum."/>
          <p:cNvSpPr txBox="1">
            <a:spLocks noGrp="1"/>
          </p:cNvSpPr>
          <p:nvPr>
            <p:ph type="body" sz="quarter" idx="15"/>
          </p:nvPr>
        </p:nvSpPr>
        <p:spPr>
          <a:xfrm>
            <a:off x="6722038" y="10494426"/>
            <a:ext cx="10939925" cy="1758898"/>
          </a:xfrm>
          <a:prstGeom prst="rect">
            <a:avLst/>
          </a:prstGeom>
        </p:spPr>
        <p:txBody>
          <a:bodyPr>
            <a:spAutoFit/>
          </a:bodyPr>
          <a:lstStyle>
            <a:lvl1pPr marL="0" indent="0">
              <a:spcBef>
                <a:spcPts val="0"/>
              </a:spcBef>
              <a:buSzTx/>
              <a:buNone/>
              <a:defRPr sz="2600" b="1">
                <a:solidFill>
                  <a:srgbClr val="FFFFFF"/>
                </a:solidFill>
                <a:latin typeface="Helvetica Neue"/>
                <a:ea typeface="Helvetica Neue"/>
                <a:cs typeface="Helvetica Neue"/>
                <a:sym typeface="Helvetica Neue"/>
              </a:defRPr>
            </a:lvl1pPr>
          </a:lstStyle>
          <a:p>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70" name="Circle"/>
          <p:cNvSpPr>
            <a:spLocks noGrp="1"/>
          </p:cNvSpPr>
          <p:nvPr>
            <p:ph type="body" sz="quarter" idx="16"/>
          </p:nvPr>
        </p:nvSpPr>
        <p:spPr>
          <a:xfrm>
            <a:off x="6825861" y="9475678"/>
            <a:ext cx="719866" cy="719866"/>
          </a:xfrm>
          <a:prstGeom prst="ellipse">
            <a:avLst/>
          </a:prstGeom>
          <a:gradFill>
            <a:gsLst>
              <a:gs pos="0">
                <a:srgbClr val="3EA67A"/>
              </a:gs>
              <a:gs pos="100000">
                <a:srgbClr val="4F7671"/>
              </a:gs>
            </a:gsLst>
            <a:lin ang="15623780"/>
          </a:gradFill>
        </p:spPr>
        <p:txBody>
          <a:bodyPr>
            <a:noAutofit/>
          </a:bodyPr>
          <a:lstStyle/>
          <a:p>
            <a:pPr marL="0" indent="0" algn="ctr">
              <a:spcBef>
                <a:spcPts val="0"/>
              </a:spcBef>
              <a:buSzTx/>
              <a:buNone/>
              <a:defRPr sz="3200" b="1">
                <a:solidFill>
                  <a:srgbClr val="FFFFFF"/>
                </a:solidFill>
                <a:latin typeface="TH Sarabun New"/>
                <a:ea typeface="TH Sarabun New"/>
                <a:cs typeface="TH Sarabun New"/>
                <a:sym typeface="TH Sarabun New"/>
              </a:defRPr>
            </a:pPr>
            <a:endParaRPr/>
          </a:p>
        </p:txBody>
      </p:sp>
      <p:sp>
        <p:nvSpPr>
          <p:cNvPr id="71" name="Line"/>
          <p:cNvSpPr>
            <a:spLocks noGrp="1"/>
          </p:cNvSpPr>
          <p:nvPr>
            <p:ph type="body" sz="quarter" idx="17"/>
          </p:nvPr>
        </p:nvSpPr>
        <p:spPr>
          <a:xfrm rot="744630">
            <a:off x="6960334" y="9646506"/>
            <a:ext cx="413016" cy="335812"/>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ln>
        </p:spPr>
        <p:txBody>
          <a:bodyPr>
            <a:noAutofit/>
          </a:bodyPr>
          <a:lstStyle/>
          <a:p>
            <a:pPr marL="0" indent="0" algn="ctr">
              <a:spcBef>
                <a:spcPts val="0"/>
              </a:spcBef>
              <a:buSzTx/>
              <a:buNone/>
              <a:defRPr sz="32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About Project">
    <p:spTree>
      <p:nvGrpSpPr>
        <p:cNvPr id="1" name=""/>
        <p:cNvGrpSpPr/>
        <p:nvPr/>
      </p:nvGrpSpPr>
      <p:grpSpPr>
        <a:xfrm>
          <a:off x="0" y="0"/>
          <a:ext cx="0" cy="0"/>
          <a:chOff x="0" y="0"/>
          <a:chExt cx="0" cy="0"/>
        </a:xfrm>
      </p:grpSpPr>
      <p:sp>
        <p:nvSpPr>
          <p:cNvPr id="79" name="Nostrud Suscipit"/>
          <p:cNvSpPr txBox="1">
            <a:spLocks noGrp="1"/>
          </p:cNvSpPr>
          <p:nvPr>
            <p:ph type="body" sz="quarter" idx="13"/>
          </p:nvPr>
        </p:nvSpPr>
        <p:spPr>
          <a:xfrm>
            <a:off x="7775605" y="1615054"/>
            <a:ext cx="8630235"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80" name="Ut wisi enim ad minim veniam, quis nostrud exerci tation ullamcorper suscipit lobortis nisl ut aliquip ex ea commodo consequat."/>
          <p:cNvSpPr txBox="1">
            <a:spLocks noGrp="1"/>
          </p:cNvSpPr>
          <p:nvPr>
            <p:ph type="body" sz="quarter" idx="14"/>
          </p:nvPr>
        </p:nvSpPr>
        <p:spPr>
          <a:xfrm>
            <a:off x="4975938" y="3113600"/>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81" name="Image"/>
          <p:cNvSpPr>
            <a:spLocks noGrp="1"/>
          </p:cNvSpPr>
          <p:nvPr>
            <p:ph type="pic" idx="15"/>
          </p:nvPr>
        </p:nvSpPr>
        <p:spPr>
          <a:xfrm>
            <a:off x="-1660578" y="3213268"/>
            <a:ext cx="19132274" cy="10761904"/>
          </a:xfrm>
          <a:prstGeom prst="rect">
            <a:avLst/>
          </a:prstGeom>
        </p:spPr>
        <p:txBody>
          <a:bodyPr lIns="91439" tIns="45719" rIns="91439" bIns="45719" anchor="t">
            <a:noAutofit/>
          </a:bodyPr>
          <a:lstStyle/>
          <a:p>
            <a:endParaRPr/>
          </a:p>
        </p:txBody>
      </p:sp>
      <p:sp>
        <p:nvSpPr>
          <p:cNvPr id="82" name="Line"/>
          <p:cNvSpPr/>
          <p:nvPr/>
        </p:nvSpPr>
        <p:spPr>
          <a:xfrm>
            <a:off x="4640655" y="5654158"/>
            <a:ext cx="14900133"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83" name="Line"/>
          <p:cNvSpPr/>
          <p:nvPr/>
        </p:nvSpPr>
        <p:spPr>
          <a:xfrm rot="10800000" flipH="1">
            <a:off x="4640655" y="11275420"/>
            <a:ext cx="14725819"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84" name="Placerat facer possim assum.…"/>
          <p:cNvSpPr txBox="1">
            <a:spLocks noGrp="1"/>
          </p:cNvSpPr>
          <p:nvPr>
            <p:ph type="body" sz="quarter" idx="16"/>
          </p:nvPr>
        </p:nvSpPr>
        <p:spPr>
          <a:xfrm>
            <a:off x="12032984" y="7316665"/>
            <a:ext cx="7710361" cy="3056257"/>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b="1">
                <a:solidFill>
                  <a:srgbClr val="4F7671"/>
                </a:solidFill>
                <a:latin typeface="TH Sarabun New"/>
                <a:ea typeface="TH Sarabun New"/>
                <a:cs typeface="TH Sarabun New"/>
                <a:sym typeface="TH Sarabun New"/>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About Project copy">
    <p:spTree>
      <p:nvGrpSpPr>
        <p:cNvPr id="1" name=""/>
        <p:cNvGrpSpPr/>
        <p:nvPr/>
      </p:nvGrpSpPr>
      <p:grpSpPr>
        <a:xfrm>
          <a:off x="0" y="0"/>
          <a:ext cx="0" cy="0"/>
          <a:chOff x="0" y="0"/>
          <a:chExt cx="0" cy="0"/>
        </a:xfrm>
      </p:grpSpPr>
      <p:sp>
        <p:nvSpPr>
          <p:cNvPr id="92" name="Nostrud Suscipit"/>
          <p:cNvSpPr txBox="1">
            <a:spLocks noGrp="1"/>
          </p:cNvSpPr>
          <p:nvPr>
            <p:ph type="body" sz="quarter" idx="13"/>
          </p:nvPr>
        </p:nvSpPr>
        <p:spPr>
          <a:xfrm>
            <a:off x="7775604" y="1133538"/>
            <a:ext cx="8630235" cy="1407331"/>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Nostrud Suscipit</a:t>
            </a:r>
          </a:p>
        </p:txBody>
      </p:sp>
      <p:sp>
        <p:nvSpPr>
          <p:cNvPr id="93" name="Ut wisi enim ad minim veniam, quis nostrud exerci tation ullamcorper suscipit"/>
          <p:cNvSpPr txBox="1">
            <a:spLocks noGrp="1"/>
          </p:cNvSpPr>
          <p:nvPr>
            <p:ph type="body" sz="quarter" idx="14"/>
          </p:nvPr>
        </p:nvSpPr>
        <p:spPr>
          <a:xfrm>
            <a:off x="4888780" y="2256832"/>
            <a:ext cx="14229569" cy="1171751"/>
          </a:xfrm>
          <a:prstGeom prst="rect">
            <a:avLst/>
          </a:prstGeom>
        </p:spPr>
        <p:txBody>
          <a:bodyPr>
            <a:spAutoFit/>
          </a:bodyPr>
          <a:lstStyle>
            <a:lvl1pPr marL="0" indent="0">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a:t>
            </a:r>
          </a:p>
        </p:txBody>
      </p:sp>
      <p:sp>
        <p:nvSpPr>
          <p:cNvPr id="94" name="Image"/>
          <p:cNvSpPr>
            <a:spLocks noGrp="1"/>
          </p:cNvSpPr>
          <p:nvPr>
            <p:ph type="pic" idx="15"/>
          </p:nvPr>
        </p:nvSpPr>
        <p:spPr>
          <a:xfrm>
            <a:off x="-1660578" y="3213268"/>
            <a:ext cx="19132274" cy="10761904"/>
          </a:xfrm>
          <a:prstGeom prst="rect">
            <a:avLst/>
          </a:prstGeom>
        </p:spPr>
        <p:txBody>
          <a:bodyPr lIns="91439" tIns="45719" rIns="91439" bIns="45719" anchor="t">
            <a:noAutofit/>
          </a:bodyPr>
          <a:lstStyle/>
          <a:p>
            <a:endParaRPr/>
          </a:p>
        </p:txBody>
      </p:sp>
      <p:sp>
        <p:nvSpPr>
          <p:cNvPr id="95" name="Line"/>
          <p:cNvSpPr/>
          <p:nvPr/>
        </p:nvSpPr>
        <p:spPr>
          <a:xfrm>
            <a:off x="4640655" y="5654158"/>
            <a:ext cx="14900133"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6" name="Line"/>
          <p:cNvSpPr/>
          <p:nvPr/>
        </p:nvSpPr>
        <p:spPr>
          <a:xfrm rot="10800000" flipH="1">
            <a:off x="4640655" y="11275420"/>
            <a:ext cx="14725819"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7" name="Placerat facer possim assum.…"/>
          <p:cNvSpPr txBox="1">
            <a:spLocks noGrp="1"/>
          </p:cNvSpPr>
          <p:nvPr>
            <p:ph type="body" sz="quarter" idx="16"/>
          </p:nvPr>
        </p:nvSpPr>
        <p:spPr>
          <a:xfrm>
            <a:off x="12032984" y="7316665"/>
            <a:ext cx="7710361" cy="3056257"/>
          </a:xfrm>
          <a:prstGeom prst="rect">
            <a:avLst/>
          </a:prstGeom>
        </p:spPr>
        <p:txBody>
          <a:bodyPr>
            <a:spAutoFit/>
          </a:bodyPr>
          <a:lstStyle/>
          <a:p>
            <a:pPr marL="0" indent="0" algn="just">
              <a:spcBef>
                <a:spcPts val="0"/>
              </a:spcBef>
              <a:buSzTx/>
              <a:buNone/>
              <a:defRPr sz="2800" b="1">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sz="2800" b="1">
                <a:solidFill>
                  <a:srgbClr val="4F7671"/>
                </a:solidFill>
                <a:latin typeface="Helvetica Neue"/>
                <a:ea typeface="Helvetica Neue"/>
                <a:cs typeface="Helvetica Neue"/>
                <a:sym typeface="Helvetica Neue"/>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b="1">
                <a:solidFill>
                  <a:srgbClr val="4F7671"/>
                </a:solidFill>
                <a:latin typeface="TH Sarabun New"/>
                <a:ea typeface="TH Sarabun New"/>
                <a:cs typeface="TH Sarabun New"/>
                <a:sym typeface="TH Sarabun New"/>
              </a:defRPr>
            </a:pPr>
            <a:endParaRPr/>
          </a:p>
          <a:p>
            <a:pPr marL="0" indent="0" algn="just">
              <a:spcBef>
                <a:spcPts val="0"/>
              </a:spcBef>
              <a:buSzTx/>
              <a:buNone/>
              <a:defRPr sz="2000" b="1">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2">
    <p:spTree>
      <p:nvGrpSpPr>
        <p:cNvPr id="1" name=""/>
        <p:cNvGrpSpPr/>
        <p:nvPr/>
      </p:nvGrpSpPr>
      <p:grpSpPr>
        <a:xfrm>
          <a:off x="0" y="0"/>
          <a:ext cx="0" cy="0"/>
          <a:chOff x="0" y="0"/>
          <a:chExt cx="0" cy="0"/>
        </a:xfrm>
      </p:grpSpPr>
      <p:sp>
        <p:nvSpPr>
          <p:cNvPr id="105" name="Company name"/>
          <p:cNvSpPr txBox="1">
            <a:spLocks noGrp="1"/>
          </p:cNvSpPr>
          <p:nvPr>
            <p:ph type="body" sz="quarter" idx="13"/>
          </p:nvPr>
        </p:nvSpPr>
        <p:spPr>
          <a:xfrm>
            <a:off x="10957363" y="3379218"/>
            <a:ext cx="2435480" cy="502335"/>
          </a:xfrm>
          <a:prstGeom prst="rect">
            <a:avLst/>
          </a:prstGeom>
        </p:spPr>
        <p:txBody>
          <a:bodyPr wrap="none">
            <a:spAutoFit/>
          </a:bodyPr>
          <a:lstStyle>
            <a:lvl1pPr marL="0" indent="0" algn="ctr">
              <a:spcBef>
                <a:spcPts val="0"/>
              </a:spcBef>
              <a:buSzTx/>
              <a:buNone/>
              <a:defRPr sz="2400" b="1">
                <a:solidFill>
                  <a:srgbClr val="FFFFFF"/>
                </a:solidFill>
                <a:latin typeface="Helvetica Neue"/>
                <a:ea typeface="Helvetica Neue"/>
                <a:cs typeface="Helvetica Neue"/>
                <a:sym typeface="Helvetica Neue"/>
              </a:defRPr>
            </a:lvl1pPr>
          </a:lstStyle>
          <a:p>
            <a:r>
              <a:t>Company name</a:t>
            </a:r>
          </a:p>
        </p:txBody>
      </p:sp>
      <p:sp>
        <p:nvSpPr>
          <p:cNvPr id="106"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14"/>
          </p:nvPr>
        </p:nvSpPr>
        <p:spPr>
          <a:xfrm>
            <a:off x="5077216" y="4581408"/>
            <a:ext cx="14229569" cy="3365903"/>
          </a:xfrm>
          <a:prstGeom prst="rect">
            <a:avLst/>
          </a:prstGeom>
        </p:spPr>
        <p:txBody>
          <a:bodyPr>
            <a:spAutoFit/>
          </a:bodyPr>
          <a:lstStyle>
            <a:lvl1pPr marL="0" indent="0" algn="ctr">
              <a:spcBef>
                <a:spcPts val="0"/>
              </a:spcBef>
              <a:buSzTx/>
              <a:buNone/>
              <a:defRPr sz="4200" b="1">
                <a:solidFill>
                  <a:srgbClr val="FFFFFF"/>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114" name="Commodo Exerci"/>
          <p:cNvSpPr txBox="1">
            <a:spLocks noGrp="1"/>
          </p:cNvSpPr>
          <p:nvPr>
            <p:ph type="body" sz="quarter" idx="13"/>
          </p:nvPr>
        </p:nvSpPr>
        <p:spPr>
          <a:xfrm>
            <a:off x="7720596" y="1954549"/>
            <a:ext cx="8942808"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Commodo Exerci</a:t>
            </a:r>
          </a:p>
        </p:txBody>
      </p:sp>
      <p:sp>
        <p:nvSpPr>
          <p:cNvPr id="115" name="Ut wisi enim ad minim veniam, quis nostrud exerci tation ullamcorper suscipit lobortis nisl ut aliquip ex ea commodo consequat."/>
          <p:cNvSpPr txBox="1">
            <a:spLocks noGrp="1"/>
          </p:cNvSpPr>
          <p:nvPr>
            <p:ph type="body" sz="quarter" idx="14"/>
          </p:nvPr>
        </p:nvSpPr>
        <p:spPr>
          <a:xfrm>
            <a:off x="5077216" y="3453095"/>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116" name="Line"/>
          <p:cNvSpPr/>
          <p:nvPr/>
        </p:nvSpPr>
        <p:spPr>
          <a:xfrm>
            <a:off x="5226553" y="8965406"/>
            <a:ext cx="13930893" cy="1"/>
          </a:xfrm>
          <a:prstGeom prst="line">
            <a:avLst/>
          </a:prstGeom>
          <a:ln w="25400">
            <a:solidFill>
              <a:srgbClr val="EAEFF1"/>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17" name="Circl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18" name="Circl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19" name="Circl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0" name="Circl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1" name="Circl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2" name="Triangle"/>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23" name="2020"/>
          <p:cNvSpPr txBox="1">
            <a:spLocks noGrp="1"/>
          </p:cNvSpPr>
          <p:nvPr>
            <p:ph type="body" sz="quarter" idx="15"/>
          </p:nvPr>
        </p:nvSpPr>
        <p:spPr>
          <a:xfrm>
            <a:off x="6215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2020</a:t>
            </a:r>
          </a:p>
        </p:txBody>
      </p:sp>
      <p:sp>
        <p:nvSpPr>
          <p:cNvPr id="124" name="Triangle"/>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25" name="2022"/>
          <p:cNvSpPr txBox="1">
            <a:spLocks noGrp="1"/>
          </p:cNvSpPr>
          <p:nvPr>
            <p:ph type="body" sz="quarter" idx="16"/>
          </p:nvPr>
        </p:nvSpPr>
        <p:spPr>
          <a:xfrm>
            <a:off x="8882316" y="10340405"/>
            <a:ext cx="1285368" cy="750440"/>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2022</a:t>
            </a:r>
          </a:p>
        </p:txBody>
      </p:sp>
      <p:sp>
        <p:nvSpPr>
          <p:cNvPr id="126" name="Triangle"/>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27" name="2024"/>
          <p:cNvSpPr txBox="1">
            <a:spLocks noGrp="1"/>
          </p:cNvSpPr>
          <p:nvPr>
            <p:ph type="body" sz="quarter" idx="17"/>
          </p:nvPr>
        </p:nvSpPr>
        <p:spPr>
          <a:xfrm>
            <a:off x="11549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2024</a:t>
            </a:r>
          </a:p>
        </p:txBody>
      </p:sp>
      <p:sp>
        <p:nvSpPr>
          <p:cNvPr id="128" name="Triangle"/>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29" name="2026"/>
          <p:cNvSpPr txBox="1">
            <a:spLocks noGrp="1"/>
          </p:cNvSpPr>
          <p:nvPr>
            <p:ph type="body" sz="quarter" idx="18"/>
          </p:nvPr>
        </p:nvSpPr>
        <p:spPr>
          <a:xfrm>
            <a:off x="14216316" y="10340405"/>
            <a:ext cx="1285368" cy="750440"/>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2026</a:t>
            </a:r>
          </a:p>
        </p:txBody>
      </p:sp>
      <p:sp>
        <p:nvSpPr>
          <p:cNvPr id="130" name="Triangle"/>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31" name="2028"/>
          <p:cNvSpPr txBox="1">
            <a:spLocks noGrp="1"/>
          </p:cNvSpPr>
          <p:nvPr>
            <p:ph type="body" sz="quarter" idx="19"/>
          </p:nvPr>
        </p:nvSpPr>
        <p:spPr>
          <a:xfrm>
            <a:off x="16883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2028</a:t>
            </a:r>
          </a:p>
        </p:txBody>
      </p:sp>
      <p:sp>
        <p:nvSpPr>
          <p:cNvPr id="132" name="Anteposuerit litterarum formas humanitatis per seacula quarta decima et quinta"/>
          <p:cNvSpPr txBox="1">
            <a:spLocks noGrp="1"/>
          </p:cNvSpPr>
          <p:nvPr>
            <p:ph type="body" sz="quarter" idx="20"/>
          </p:nvPr>
        </p:nvSpPr>
        <p:spPr>
          <a:xfrm>
            <a:off x="6018726"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33" name="Anteposuerit litterarum formas humanitatis per seacula quarta decima et quinta"/>
          <p:cNvSpPr txBox="1">
            <a:spLocks noGrp="1"/>
          </p:cNvSpPr>
          <p:nvPr>
            <p:ph type="body" sz="quarter" idx="21"/>
          </p:nvPr>
        </p:nvSpPr>
        <p:spPr>
          <a:xfrm>
            <a:off x="8685726" y="7205254"/>
            <a:ext cx="1678548" cy="1051942"/>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34" name="Anteposuerit litterarum formas humanitatis per seacula quarta decima et quinta"/>
          <p:cNvSpPr txBox="1">
            <a:spLocks noGrp="1"/>
          </p:cNvSpPr>
          <p:nvPr>
            <p:ph type="body" sz="quarter" idx="22"/>
          </p:nvPr>
        </p:nvSpPr>
        <p:spPr>
          <a:xfrm>
            <a:off x="11352726"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35" name="Anteposuerit litterarum formas humanitatis per seacula quarta decima et quinta"/>
          <p:cNvSpPr txBox="1">
            <a:spLocks noGrp="1"/>
          </p:cNvSpPr>
          <p:nvPr>
            <p:ph type="body" sz="quarter" idx="23"/>
          </p:nvPr>
        </p:nvSpPr>
        <p:spPr>
          <a:xfrm>
            <a:off x="14019727" y="7205254"/>
            <a:ext cx="1678548" cy="1051942"/>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36" name="Anteposuerit litterarum formas humanitatis per seacula quarta decima et quinta"/>
          <p:cNvSpPr txBox="1">
            <a:spLocks noGrp="1"/>
          </p:cNvSpPr>
          <p:nvPr>
            <p:ph type="body" sz="quarter" idx="24"/>
          </p:nvPr>
        </p:nvSpPr>
        <p:spPr>
          <a:xfrm>
            <a:off x="16686725"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meline 2">
    <p:spTree>
      <p:nvGrpSpPr>
        <p:cNvPr id="1" name=""/>
        <p:cNvGrpSpPr/>
        <p:nvPr/>
      </p:nvGrpSpPr>
      <p:grpSpPr>
        <a:xfrm>
          <a:off x="0" y="0"/>
          <a:ext cx="0" cy="0"/>
          <a:chOff x="0" y="0"/>
          <a:chExt cx="0" cy="0"/>
        </a:xfrm>
      </p:grpSpPr>
      <p:sp>
        <p:nvSpPr>
          <p:cNvPr id="144" name="Rectangle"/>
          <p:cNvSpPr/>
          <p:nvPr/>
        </p:nvSpPr>
        <p:spPr>
          <a:xfrm>
            <a:off x="-13067" y="-1"/>
            <a:ext cx="24410135" cy="1371600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145" name="Commodo Exerci"/>
          <p:cNvSpPr txBox="1">
            <a:spLocks noGrp="1"/>
          </p:cNvSpPr>
          <p:nvPr>
            <p:ph type="body" sz="quarter" idx="13"/>
          </p:nvPr>
        </p:nvSpPr>
        <p:spPr>
          <a:xfrm>
            <a:off x="7720596" y="1954549"/>
            <a:ext cx="8942808" cy="1407332"/>
          </a:xfrm>
          <a:prstGeom prst="rect">
            <a:avLst/>
          </a:prstGeom>
        </p:spPr>
        <p:txBody>
          <a:bodyPr wrap="none">
            <a:spAutoFit/>
          </a:bodyPr>
          <a:lstStyle/>
          <a:p>
            <a:pPr marL="0" indent="0" algn="ctr">
              <a:spcBef>
                <a:spcPts val="0"/>
              </a:spcBef>
              <a:buSzTx/>
              <a:buNone/>
              <a:defRPr sz="8400" b="1">
                <a:solidFill>
                  <a:srgbClr val="4F7671"/>
                </a:solidFill>
                <a:latin typeface="Helvetica Neue"/>
                <a:ea typeface="Helvetica Neue"/>
                <a:cs typeface="Helvetica Neue"/>
                <a:sym typeface="Helvetica Neue"/>
              </a:defRPr>
            </a:pPr>
            <a:r>
              <a:t>Commodo Exerci</a:t>
            </a:r>
          </a:p>
        </p:txBody>
      </p:sp>
      <p:sp>
        <p:nvSpPr>
          <p:cNvPr id="146" name="Ut wisi enim ad minim veniam, quis nostrud exerci tation ullamcorper suscipit lobortis nisl ut aliquip ex ea commodo consequat."/>
          <p:cNvSpPr txBox="1">
            <a:spLocks noGrp="1"/>
          </p:cNvSpPr>
          <p:nvPr>
            <p:ph type="body" sz="quarter" idx="14"/>
          </p:nvPr>
        </p:nvSpPr>
        <p:spPr>
          <a:xfrm>
            <a:off x="5077216" y="3453095"/>
            <a:ext cx="14229569" cy="1692451"/>
          </a:xfrm>
          <a:prstGeom prst="rect">
            <a:avLst/>
          </a:prstGeom>
        </p:spPr>
        <p:txBody>
          <a:bodyPr>
            <a:spAutoFit/>
          </a:bodyPr>
          <a:lstStyle>
            <a:lvl1pPr marL="0" indent="0" algn="ctr">
              <a:spcBef>
                <a:spcPts val="0"/>
              </a:spcBef>
              <a:buSzTx/>
              <a:buNone/>
              <a:defRPr sz="3400" b="1">
                <a:solidFill>
                  <a:srgbClr val="4F7671"/>
                </a:solidFill>
                <a:latin typeface="Helvetica Neue"/>
                <a:ea typeface="Helvetica Neue"/>
                <a:cs typeface="Helvetica Neue"/>
                <a:sym typeface="Helvetica Neue"/>
              </a:defRPr>
            </a:lvl1pPr>
          </a:lstStyle>
          <a:p>
            <a:r>
              <a:t>Ut wisi enim ad minim veniam, quis nostrud exerci tation ullamcorper suscipit lobortis nisl ut aliquip ex ea commodo consequat.</a:t>
            </a:r>
          </a:p>
        </p:txBody>
      </p:sp>
      <p:sp>
        <p:nvSpPr>
          <p:cNvPr id="147" name="Line"/>
          <p:cNvSpPr/>
          <p:nvPr/>
        </p:nvSpPr>
        <p:spPr>
          <a:xfrm>
            <a:off x="5226553" y="8965406"/>
            <a:ext cx="13930893" cy="1"/>
          </a:xfrm>
          <a:prstGeom prst="line">
            <a:avLst/>
          </a:pr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48" name="Circl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49" name="Circl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50" name="Circl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51" name="Circl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52" name="Circl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53" name="Triangle"/>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54" name="2020"/>
          <p:cNvSpPr txBox="1">
            <a:spLocks noGrp="1"/>
          </p:cNvSpPr>
          <p:nvPr>
            <p:ph type="body" sz="quarter" idx="15"/>
          </p:nvPr>
        </p:nvSpPr>
        <p:spPr>
          <a:xfrm>
            <a:off x="6215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2020</a:t>
            </a:r>
          </a:p>
        </p:txBody>
      </p:sp>
      <p:sp>
        <p:nvSpPr>
          <p:cNvPr id="155" name="Triangle"/>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56" name="2022"/>
          <p:cNvSpPr txBox="1">
            <a:spLocks noGrp="1"/>
          </p:cNvSpPr>
          <p:nvPr>
            <p:ph type="body" sz="quarter" idx="16"/>
          </p:nvPr>
        </p:nvSpPr>
        <p:spPr>
          <a:xfrm>
            <a:off x="8882316" y="10340405"/>
            <a:ext cx="1285368" cy="750440"/>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2022</a:t>
            </a:r>
          </a:p>
        </p:txBody>
      </p:sp>
      <p:sp>
        <p:nvSpPr>
          <p:cNvPr id="157" name="Triangle"/>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58" name="2024"/>
          <p:cNvSpPr txBox="1">
            <a:spLocks noGrp="1"/>
          </p:cNvSpPr>
          <p:nvPr>
            <p:ph type="body" sz="quarter" idx="17"/>
          </p:nvPr>
        </p:nvSpPr>
        <p:spPr>
          <a:xfrm>
            <a:off x="11549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2024</a:t>
            </a:r>
          </a:p>
        </p:txBody>
      </p:sp>
      <p:sp>
        <p:nvSpPr>
          <p:cNvPr id="159" name="Triangle"/>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60" name="2026"/>
          <p:cNvSpPr txBox="1">
            <a:spLocks noGrp="1"/>
          </p:cNvSpPr>
          <p:nvPr>
            <p:ph type="body" sz="quarter" idx="18"/>
          </p:nvPr>
        </p:nvSpPr>
        <p:spPr>
          <a:xfrm>
            <a:off x="14216316" y="10340405"/>
            <a:ext cx="1285368" cy="750440"/>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2026</a:t>
            </a:r>
          </a:p>
        </p:txBody>
      </p:sp>
      <p:sp>
        <p:nvSpPr>
          <p:cNvPr id="161" name="Triangle"/>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62" name="2028"/>
          <p:cNvSpPr txBox="1">
            <a:spLocks noGrp="1"/>
          </p:cNvSpPr>
          <p:nvPr>
            <p:ph type="body" sz="quarter" idx="19"/>
          </p:nvPr>
        </p:nvSpPr>
        <p:spPr>
          <a:xfrm>
            <a:off x="16883316" y="6839967"/>
            <a:ext cx="1285368" cy="750441"/>
          </a:xfrm>
          <a:prstGeom prst="rect">
            <a:avLst/>
          </a:prstGeom>
        </p:spPr>
        <p:txBody>
          <a:bodyPr wrap="none">
            <a:spAutoFit/>
          </a:bodyPr>
          <a:lstStyle>
            <a:lvl1pPr marL="0" indent="0" algn="ctr">
              <a:spcBef>
                <a:spcPts val="0"/>
              </a:spcBef>
              <a:buSzTx/>
              <a:buNone/>
              <a:defRPr sz="4000" b="1">
                <a:solidFill>
                  <a:srgbClr val="4F7671"/>
                </a:solidFill>
                <a:latin typeface="Helvetica Neue"/>
                <a:ea typeface="Helvetica Neue"/>
                <a:cs typeface="Helvetica Neue"/>
                <a:sym typeface="Helvetica Neue"/>
              </a:defRPr>
            </a:lvl1pPr>
          </a:lstStyle>
          <a:p>
            <a:r>
              <a:t>2028</a:t>
            </a:r>
          </a:p>
        </p:txBody>
      </p:sp>
      <p:sp>
        <p:nvSpPr>
          <p:cNvPr id="163" name="Anteposuerit litterarum formas humanitatis per seacula quarta decima et quinta"/>
          <p:cNvSpPr txBox="1">
            <a:spLocks noGrp="1"/>
          </p:cNvSpPr>
          <p:nvPr>
            <p:ph type="body" sz="quarter" idx="20"/>
          </p:nvPr>
        </p:nvSpPr>
        <p:spPr>
          <a:xfrm>
            <a:off x="6018726"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64" name="Anteposuerit litterarum formas humanitatis per seacula quarta decima et quinta"/>
          <p:cNvSpPr txBox="1">
            <a:spLocks noGrp="1"/>
          </p:cNvSpPr>
          <p:nvPr>
            <p:ph type="body" sz="quarter" idx="21"/>
          </p:nvPr>
        </p:nvSpPr>
        <p:spPr>
          <a:xfrm>
            <a:off x="8685726" y="7205254"/>
            <a:ext cx="1678548" cy="1051942"/>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65" name="Anteposuerit litterarum formas humanitatis per seacula quarta decima et quinta"/>
          <p:cNvSpPr txBox="1">
            <a:spLocks noGrp="1"/>
          </p:cNvSpPr>
          <p:nvPr>
            <p:ph type="body" sz="quarter" idx="22"/>
          </p:nvPr>
        </p:nvSpPr>
        <p:spPr>
          <a:xfrm>
            <a:off x="11352726"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66" name="Anteposuerit litterarum formas humanitatis per seacula quarta decima et quinta"/>
          <p:cNvSpPr txBox="1">
            <a:spLocks noGrp="1"/>
          </p:cNvSpPr>
          <p:nvPr>
            <p:ph type="body" sz="quarter" idx="23"/>
          </p:nvPr>
        </p:nvSpPr>
        <p:spPr>
          <a:xfrm>
            <a:off x="14019727" y="7205254"/>
            <a:ext cx="1678548" cy="1051942"/>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67" name="Anteposuerit litterarum formas humanitatis per seacula quarta decima et quinta"/>
          <p:cNvSpPr txBox="1">
            <a:spLocks noGrp="1"/>
          </p:cNvSpPr>
          <p:nvPr>
            <p:ph type="body" sz="quarter" idx="24"/>
          </p:nvPr>
        </p:nvSpPr>
        <p:spPr>
          <a:xfrm>
            <a:off x="16686725" y="9673616"/>
            <a:ext cx="1678548" cy="1051943"/>
          </a:xfrm>
          <a:prstGeom prst="rect">
            <a:avLst/>
          </a:prstGeom>
        </p:spPr>
        <p:txBody>
          <a:bodyPr>
            <a:spAutoFit/>
          </a:bodyPr>
          <a:lstStyle>
            <a:lvl1pPr marL="0" indent="0">
              <a:spcBef>
                <a:spcPts val="0"/>
              </a:spcBef>
              <a:buSzTx/>
              <a:buNone/>
              <a:defRPr sz="1400" b="1">
                <a:solidFill>
                  <a:srgbClr val="4F7671"/>
                </a:solidFill>
                <a:latin typeface="TH Sarabun New"/>
                <a:ea typeface="TH Sarabun New"/>
                <a:cs typeface="TH Sarabun New"/>
                <a:sym typeface="TH Sarabun New"/>
              </a:defRPr>
            </a:lvl1pPr>
          </a:lstStyle>
          <a:p>
            <a:r>
              <a:t>Anteposuerit litterarum formas humanitatis per seacula quarta decima et quinta</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chart" Target="../charts/chart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22800" y="-1"/>
            <a:ext cx="24429600" cy="13716001"/>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 name="Circle"/>
          <p:cNvSpPr/>
          <p:nvPr/>
        </p:nvSpPr>
        <p:spPr>
          <a:xfrm>
            <a:off x="11832067" y="2383546"/>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4" name="Line"/>
          <p:cNvSpPr/>
          <p:nvPr/>
        </p:nvSpPr>
        <p:spPr>
          <a:xfrm rot="744630">
            <a:off x="11966656" y="2553303"/>
            <a:ext cx="403065" cy="335812"/>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aphicFrame>
        <p:nvGraphicFramePr>
          <p:cNvPr id="5" name="2D Area Chart"/>
          <p:cNvGraphicFramePr/>
          <p:nvPr/>
        </p:nvGraphicFramePr>
        <p:xfrm>
          <a:off x="10212120" y="8811950"/>
          <a:ext cx="3647837" cy="2371280"/>
        </p:xfrm>
        <a:graphic>
          <a:graphicData uri="http://schemas.openxmlformats.org/drawingml/2006/chart">
            <c:chart xmlns:c="http://schemas.openxmlformats.org/drawingml/2006/chart" xmlns:r="http://schemas.openxmlformats.org/officeDocument/2006/relationships" r:id="rId35"/>
          </a:graphicData>
        </a:graphic>
      </p:graphicFrame>
      <p:sp>
        <p:nvSpPr>
          <p:cNvPr id="6" name="Title Text"/>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7" name="Body Level One…"/>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11914630" y="13010554"/>
            <a:ext cx="536881" cy="549276"/>
          </a:xfrm>
          <a:prstGeom prst="rect">
            <a:avLst/>
          </a:prstGeom>
          <a:ln w="12700">
            <a:miter lim="400000"/>
          </a:ln>
        </p:spPr>
        <p:txBody>
          <a:bodyPr wrap="none" lIns="71437" tIns="71437" rIns="71437" bIns="71437">
            <a:spAutoFit/>
          </a:bodyPr>
          <a:lstStyle>
            <a:lvl1pPr>
              <a:defRPr sz="2700" b="0">
                <a:solidFill>
                  <a:srgbClr val="A6AAA9"/>
                </a:solidFill>
                <a:latin typeface="+mn-lt"/>
                <a:ea typeface="+mn-ea"/>
                <a:cs typeface="+mn-cs"/>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7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jpeg"/><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slide" Target="slide1.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การสร้างแบบทดสอบ (Question)"/>
          <p:cNvSpPr txBox="1">
            <a:spLocks noGrp="1"/>
          </p:cNvSpPr>
          <p:nvPr>
            <p:ph type="body" idx="13"/>
          </p:nvPr>
        </p:nvSpPr>
        <p:spPr>
          <a:xfrm>
            <a:off x="7762100" y="2576378"/>
            <a:ext cx="14715288" cy="2166496"/>
          </a:xfrm>
          <a:prstGeom prst="rect">
            <a:avLst/>
          </a:prstGeom>
        </p:spPr>
        <p:txBody>
          <a:bodyPr/>
          <a:lstStyle>
            <a:lvl1pPr>
              <a:defRPr sz="12200"/>
            </a:lvl1pPr>
          </a:lstStyle>
          <a:p>
            <a:r>
              <a:t>การสร้างแบบทดสอบ (Question)</a:t>
            </a:r>
          </a:p>
        </p:txBody>
      </p:sp>
      <p:pic>
        <p:nvPicPr>
          <p:cNvPr id="711" name="Image" descr="Image"/>
          <p:cNvPicPr>
            <a:picLocks noChangeAspect="1"/>
          </p:cNvPicPr>
          <p:nvPr/>
        </p:nvPicPr>
        <p:blipFill>
          <a:blip r:embed="rId3">
            <a:extLst/>
          </a:blip>
          <a:srcRect l="6" t="52821" b="11195"/>
          <a:stretch>
            <a:fillRect/>
          </a:stretch>
        </p:blipFill>
        <p:spPr>
          <a:xfrm>
            <a:off x="11707" y="7585861"/>
            <a:ext cx="24360526" cy="5841785"/>
          </a:xfrm>
          <a:prstGeom prst="rect">
            <a:avLst/>
          </a:prstGeom>
          <a:ln w="12700">
            <a:miter lim="400000"/>
          </a:ln>
        </p:spPr>
      </p:pic>
      <p:sp>
        <p:nvSpPr>
          <p:cNvPr id="712" name="By. Dr.Darunee Panjarattanakorn"/>
          <p:cNvSpPr txBox="1"/>
          <p:nvPr/>
        </p:nvSpPr>
        <p:spPr>
          <a:xfrm>
            <a:off x="2280399" y="12659855"/>
            <a:ext cx="5954802" cy="86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4400">
                <a:solidFill>
                  <a:srgbClr val="FFFFFF"/>
                </a:solidFill>
              </a:defRPr>
            </a:lvl1pPr>
          </a:lstStyle>
          <a:p>
            <a:r>
              <a:t>By. Dr.Darunee Panjarattanakorn</a:t>
            </a:r>
          </a:p>
        </p:txBody>
      </p:sp>
      <p:sp>
        <p:nvSpPr>
          <p:cNvPr id="713" name="Q1"/>
          <p:cNvSpPr/>
          <p:nvPr/>
        </p:nvSpPr>
        <p:spPr>
          <a:xfrm>
            <a:off x="21951903" y="321018"/>
            <a:ext cx="2008938" cy="226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14400" b="0">
                <a:solidFill>
                  <a:srgbClr val="D5D5D5"/>
                </a:solidFill>
                <a:latin typeface="Helvetica Neue Bold Condensed"/>
                <a:ea typeface="Helvetica Neue Bold Condensed"/>
                <a:cs typeface="Helvetica Neue Bold Condensed"/>
                <a:sym typeface="Helvetica Neue Bold Condensed"/>
              </a:defRPr>
            </a:lvl1pPr>
          </a:lstStyle>
          <a:p>
            <a:r>
              <a:t>Q1</a:t>
            </a:r>
          </a:p>
        </p:txBody>
      </p:sp>
      <p:sp>
        <p:nvSpPr>
          <p:cNvPr id="714" name="Shape"/>
          <p:cNvSpPr/>
          <p:nvPr/>
        </p:nvSpPr>
        <p:spPr>
          <a:xfrm rot="2727387">
            <a:off x="4072416" y="557331"/>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4">
                  <a:hueOff val="495547"/>
                  <a:lumOff val="5161"/>
                </a:schemeClr>
              </a:gs>
              <a:gs pos="100000">
                <a:schemeClr val="accent4"/>
              </a:gs>
            </a:gsLst>
            <a:lin ang="5400000"/>
          </a:gradFill>
          <a:ln w="279400">
            <a:solidFill>
              <a:srgbClr val="A6AAA9"/>
            </a:solidFill>
            <a:miter lim="400000"/>
          </a:ln>
        </p:spPr>
        <p:txBody>
          <a:bodyPr lIns="71437" tIns="71437" rIns="71437" bIns="71437" anchor="ctr"/>
          <a:lstStyle/>
          <a:p>
            <a:pPr>
              <a:defRPr sz="3200"/>
            </a:pPr>
            <a:endParaRPr/>
          </a:p>
        </p:txBody>
      </p:sp>
      <p:sp>
        <p:nvSpPr>
          <p:cNvPr id="715" name="Shape"/>
          <p:cNvSpPr/>
          <p:nvPr/>
        </p:nvSpPr>
        <p:spPr>
          <a:xfrm rot="18927389">
            <a:off x="891941" y="556376"/>
            <a:ext cx="2651877" cy="3307236"/>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3">
                  <a:hueOff val="136527"/>
                  <a:satOff val="23858"/>
                  <a:lumOff val="7773"/>
                </a:schemeClr>
              </a:gs>
              <a:gs pos="100000">
                <a:schemeClr val="accent3">
                  <a:hueOff val="-192295"/>
                  <a:satOff val="2884"/>
                  <a:lumOff val="-7566"/>
                </a:schemeClr>
              </a:gs>
            </a:gsLst>
            <a:lin ang="5400000"/>
          </a:gradFill>
          <a:ln w="279400">
            <a:solidFill>
              <a:srgbClr val="A6AAA9"/>
            </a:solidFill>
            <a:miter lim="400000"/>
          </a:ln>
        </p:spPr>
        <p:txBody>
          <a:bodyPr lIns="71437" tIns="71437" rIns="71437" bIns="71437" anchor="ctr"/>
          <a:lstStyle/>
          <a:p>
            <a:pPr>
              <a:defRPr sz="3200"/>
            </a:pPr>
            <a:endParaRPr/>
          </a:p>
        </p:txBody>
      </p:sp>
      <p:sp>
        <p:nvSpPr>
          <p:cNvPr id="716" name="Shape"/>
          <p:cNvSpPr/>
          <p:nvPr/>
        </p:nvSpPr>
        <p:spPr>
          <a:xfrm rot="13527388" flipH="1">
            <a:off x="890987" y="3688469"/>
            <a:ext cx="2651877" cy="3307236"/>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6">
                  <a:hueOff val="-337441"/>
                  <a:satOff val="-6596"/>
                  <a:lumOff val="10008"/>
                </a:schemeClr>
              </a:gs>
              <a:gs pos="100000">
                <a:schemeClr val="accent6"/>
              </a:gs>
            </a:gsLst>
            <a:lin ang="5400000"/>
          </a:gradFill>
          <a:ln w="279400">
            <a:solidFill>
              <a:srgbClr val="A6AAA9"/>
            </a:solidFill>
            <a:miter lim="400000"/>
          </a:ln>
        </p:spPr>
        <p:txBody>
          <a:bodyPr lIns="71437" tIns="71437" rIns="71437" bIns="71437" anchor="ctr"/>
          <a:lstStyle/>
          <a:p>
            <a:pPr>
              <a:defRPr sz="3200"/>
            </a:pPr>
            <a:endParaRPr/>
          </a:p>
        </p:txBody>
      </p:sp>
      <p:sp>
        <p:nvSpPr>
          <p:cNvPr id="717" name="Shape"/>
          <p:cNvSpPr/>
          <p:nvPr/>
        </p:nvSpPr>
        <p:spPr>
          <a:xfrm rot="8127388">
            <a:off x="4071463" y="3689424"/>
            <a:ext cx="2651877" cy="3307236"/>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5">
                  <a:hueOff val="260291"/>
                  <a:satOff val="1998"/>
                  <a:lumOff val="12368"/>
                </a:schemeClr>
              </a:gs>
              <a:gs pos="100000">
                <a:schemeClr val="accent5"/>
              </a:gs>
            </a:gsLst>
            <a:lin ang="5400000"/>
          </a:gradFill>
          <a:ln w="279400">
            <a:solidFill>
              <a:srgbClr val="A6AAA9"/>
            </a:solidFill>
            <a:miter lim="400000"/>
          </a:ln>
        </p:spPr>
        <p:txBody>
          <a:bodyPr lIns="71437" tIns="71437" rIns="71437" bIns="71437" anchor="ctr"/>
          <a:lstStyle/>
          <a:p>
            <a:pPr>
              <a:defRPr sz="3200"/>
            </a:pPr>
            <a:endParaRPr/>
          </a:p>
        </p:txBody>
      </p:sp>
      <p:sp>
        <p:nvSpPr>
          <p:cNvPr id="718" name="Circle"/>
          <p:cNvSpPr/>
          <p:nvPr/>
        </p:nvSpPr>
        <p:spPr>
          <a:xfrm>
            <a:off x="2929431" y="2764478"/>
            <a:ext cx="1790296" cy="1790296"/>
          </a:xfrm>
          <a:prstGeom prst="ellipse">
            <a:avLst/>
          </a:prstGeom>
          <a:blipFill>
            <a:blip r:embed="rId4"/>
          </a:blipFill>
          <a:ln w="12700">
            <a:miter lim="400000"/>
          </a:ln>
          <a:effectLst>
            <a:outerShdw blurRad="63500" dist="12700" rotWithShape="0">
              <a:srgbClr val="000000">
                <a:alpha val="50000"/>
              </a:srgbClr>
            </a:outerShdw>
          </a:effectLst>
        </p:spPr>
        <p:txBody>
          <a:bodyPr lIns="71437" tIns="71437" rIns="71437" bIns="71437" anchor="ctr"/>
          <a:lstStyle/>
          <a:p>
            <a:pPr>
              <a:defRPr sz="3200">
                <a:solidFill>
                  <a:srgbClr val="FFFFFF"/>
                </a:solidFill>
              </a:defRPr>
            </a:pPr>
            <a:endParaRPr/>
          </a:p>
        </p:txBody>
      </p:sp>
      <p:pic>
        <p:nvPicPr>
          <p:cNvPr id="719" name="new-moodll-green.png" descr="new-moodll-green.png"/>
          <p:cNvPicPr>
            <a:picLocks noChangeAspect="1"/>
          </p:cNvPicPr>
          <p:nvPr/>
        </p:nvPicPr>
        <p:blipFill>
          <a:blip r:embed="rId5">
            <a:extLst/>
          </a:blip>
          <a:srcRect l="2884" r="2884"/>
          <a:stretch>
            <a:fillRect/>
          </a:stretch>
        </p:blipFill>
        <p:spPr>
          <a:xfrm>
            <a:off x="3142713" y="2998615"/>
            <a:ext cx="1299995" cy="1299995"/>
          </a:xfrm>
          <a:prstGeom prst="rect">
            <a:avLst/>
          </a:prstGeom>
          <a:ln w="12700">
            <a:miter lim="400000"/>
          </a:ln>
        </p:spPr>
      </p:pic>
      <p:sp>
        <p:nvSpPr>
          <p:cNvPr id="720" name="การจัดการคำถาม…">
            <a:hlinkClick r:id="rId6" action="ppaction://hlinksldjump"/>
          </p:cNvPr>
          <p:cNvSpPr txBox="1"/>
          <p:nvPr/>
        </p:nvSpPr>
        <p:spPr>
          <a:xfrm>
            <a:off x="4129831" y="1151245"/>
            <a:ext cx="2779455" cy="2000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200">
                <a:solidFill>
                  <a:srgbClr val="FFFFFF"/>
                </a:solidFill>
              </a:defRPr>
            </a:pPr>
            <a:r>
              <a:t>การจัดการคำถาม</a:t>
            </a:r>
          </a:p>
          <a:p>
            <a:pPr>
              <a:defRPr sz="3200">
                <a:solidFill>
                  <a:srgbClr val="FFFFFF"/>
                </a:solidFill>
              </a:defRPr>
            </a:pPr>
            <a:r>
              <a:t>ผ่านทางไอคอน</a:t>
            </a:r>
          </a:p>
          <a:p>
            <a:pPr>
              <a:defRPr sz="3200">
                <a:solidFill>
                  <a:srgbClr val="FFFFFF"/>
                </a:solidFill>
              </a:defRPr>
            </a:pPr>
            <a:r>
              <a:t>จัดการคำถาม</a:t>
            </a:r>
          </a:p>
        </p:txBody>
      </p:sp>
      <p:sp>
        <p:nvSpPr>
          <p:cNvPr id="721" name="อัตนัย…">
            <a:hlinkClick r:id="rId7" action="ppaction://hlinksldjump"/>
          </p:cNvPr>
          <p:cNvSpPr txBox="1"/>
          <p:nvPr/>
        </p:nvSpPr>
        <p:spPr>
          <a:xfrm>
            <a:off x="791292" y="4256863"/>
            <a:ext cx="2608855" cy="2414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5000">
                <a:solidFill>
                  <a:srgbClr val="FFFFFF"/>
                </a:solidFill>
              </a:defRPr>
            </a:pPr>
            <a:r>
              <a:t>อัตนัย</a:t>
            </a:r>
          </a:p>
          <a:p>
            <a:pPr>
              <a:defRPr sz="2900">
                <a:solidFill>
                  <a:srgbClr val="FFFFFF"/>
                </a:solidFill>
              </a:defRPr>
            </a:pPr>
            <a:r>
              <a:t>(Short Answer Question)</a:t>
            </a:r>
          </a:p>
        </p:txBody>
      </p:sp>
      <p:sp>
        <p:nvSpPr>
          <p:cNvPr id="722" name="จับคู่…">
            <a:hlinkClick r:id="rId8" action="ppaction://hlinksldjump"/>
          </p:cNvPr>
          <p:cNvSpPr txBox="1"/>
          <p:nvPr/>
        </p:nvSpPr>
        <p:spPr>
          <a:xfrm>
            <a:off x="3829050" y="4334482"/>
            <a:ext cx="3381017" cy="2259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5000">
                <a:solidFill>
                  <a:srgbClr val="FFFFFF"/>
                </a:solidFill>
              </a:defRPr>
            </a:pPr>
            <a:r>
              <a:t>จับคู่</a:t>
            </a:r>
          </a:p>
          <a:p>
            <a:pPr>
              <a:defRPr sz="3400">
                <a:solidFill>
                  <a:srgbClr val="FFFFFF"/>
                </a:solidFill>
              </a:defRPr>
            </a:pPr>
            <a:r>
              <a:t>(Matching </a:t>
            </a:r>
          </a:p>
          <a:p>
            <a:pPr>
              <a:defRPr sz="3400">
                <a:solidFill>
                  <a:srgbClr val="FFFFFF"/>
                </a:solidFill>
              </a:defRPr>
            </a:pPr>
            <a:r>
              <a:t>   Question)</a:t>
            </a:r>
          </a:p>
        </p:txBody>
      </p:sp>
      <p:sp>
        <p:nvSpPr>
          <p:cNvPr id="723" name="ปรนัย…">
            <a:hlinkClick r:id="rId9" action="ppaction://hlinksldjump"/>
          </p:cNvPr>
          <p:cNvSpPr txBox="1"/>
          <p:nvPr/>
        </p:nvSpPr>
        <p:spPr>
          <a:xfrm>
            <a:off x="405210" y="959024"/>
            <a:ext cx="3381018" cy="2259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5000">
                <a:solidFill>
                  <a:srgbClr val="FFFFFF"/>
                </a:solidFill>
              </a:defRPr>
            </a:pPr>
            <a:r>
              <a:t>ปรนัย</a:t>
            </a:r>
          </a:p>
          <a:p>
            <a:pPr>
              <a:defRPr sz="3400">
                <a:solidFill>
                  <a:srgbClr val="FFFFFF"/>
                </a:solidFill>
              </a:defRPr>
            </a:pPr>
            <a:r>
              <a:t>(Multiple </a:t>
            </a:r>
          </a:p>
          <a:p>
            <a:pPr>
              <a:defRPr sz="3400">
                <a:solidFill>
                  <a:srgbClr val="FFFFFF"/>
                </a:solidFill>
              </a:defRPr>
            </a:pPr>
            <a:r>
              <a:t>Choice)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การสร้างคำถามแบบปรนัย (Multiple Choice) (ต่อ)"/>
          <p:cNvSpPr txBox="1"/>
          <p:nvPr/>
        </p:nvSpPr>
        <p:spPr>
          <a:xfrm>
            <a:off x="3798479" y="971253"/>
            <a:ext cx="17581983"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การสร้างคำถามแบบปรนัย (Multiple Choice) </a:t>
            </a:r>
            <a:r>
              <a:rPr sz="8200"/>
              <a:t>(ต่อ)</a:t>
            </a:r>
          </a:p>
        </p:txBody>
      </p:sp>
      <p:sp>
        <p:nvSpPr>
          <p:cNvPr id="86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865" name="6. กำหนดคะแนน และรายละเอียดข้อความหน้าคำถาม…"/>
          <p:cNvSpPr txBox="1"/>
          <p:nvPr/>
        </p:nvSpPr>
        <p:spPr>
          <a:xfrm>
            <a:off x="1028570" y="4130918"/>
            <a:ext cx="7850575" cy="6948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3900" b="0">
                <a:solidFill>
                  <a:srgbClr val="53585F"/>
                </a:solidFill>
              </a:defRPr>
            </a:pPr>
            <a:r>
              <a:t>6. กำหนดคะแนน และรายละเอียดข้อความหน้าคำถาม</a:t>
            </a:r>
          </a:p>
          <a:p>
            <a:pPr algn="l">
              <a:defRPr sz="3900" b="0">
                <a:solidFill>
                  <a:srgbClr val="53585F"/>
                </a:solidFill>
              </a:defRPr>
            </a:pPr>
            <a:r>
              <a:t>       - Default mark กำหนดคะแนนข้อละ 1 คะแนน</a:t>
            </a:r>
          </a:p>
          <a:p>
            <a:pPr algn="l">
              <a:defRPr sz="3900" b="0">
                <a:solidFill>
                  <a:srgbClr val="53585F"/>
                </a:solidFill>
              </a:defRPr>
            </a:pPr>
            <a:r>
              <a:t>7. ระบุคำตอบที่ต้องการในช่อง คำตอบ</a:t>
            </a:r>
          </a:p>
          <a:p>
            <a:pPr algn="l">
              <a:defRPr sz="3900" b="0">
                <a:solidFill>
                  <a:srgbClr val="53585F"/>
                </a:solidFill>
              </a:defRPr>
            </a:pPr>
            <a:r>
              <a:t>    - ข้อที่ผิดในช่องคะแนนที่ได้ให้เลือกเป็น ไม่มี</a:t>
            </a:r>
          </a:p>
          <a:p>
            <a:pPr algn="l">
              <a:defRPr sz="3900" b="0">
                <a:solidFill>
                  <a:srgbClr val="53585F"/>
                </a:solidFill>
              </a:defRPr>
            </a:pPr>
            <a:r>
              <a:t>    - ข้อที่ถูกในช่องคะแนนที่ได้ให้เลือกเปอร์เซ็นต์การให้คะแนนเป็น 100% (หรือระดับเปอร์เซ็นต์การให้คะแนนที่ต้องการ) </a:t>
            </a:r>
          </a:p>
          <a:p>
            <a:pPr algn="l">
              <a:defRPr sz="3900" b="0">
                <a:solidFill>
                  <a:srgbClr val="53585F"/>
                </a:solidFill>
              </a:defRPr>
            </a:pPr>
            <a:r>
              <a:t>   - ที่คำติม (Feedback) ให้พิมพ์คำตอบที่ต้องการแสดงให้ผู้เรียนทราบหลังทำข้อสอบข้อนี้เสร็จ (กรณีไม่ต้องการให้ผู้เรียนทราบข้อที่ถูก ก็ไม่ต้องพิมพ์ค่าใดๆ เข้าไป)</a:t>
            </a:r>
          </a:p>
        </p:txBody>
      </p:sp>
      <p:pic>
        <p:nvPicPr>
          <p:cNvPr id="866"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67" name="Image" descr="Image"/>
          <p:cNvPicPr>
            <a:picLocks noChangeAspect="1"/>
          </p:cNvPicPr>
          <p:nvPr/>
        </p:nvPicPr>
        <p:blipFill>
          <a:blip r:embed="rId4">
            <a:extLst/>
          </a:blip>
          <a:srcRect r="22696"/>
          <a:stretch>
            <a:fillRect/>
          </a:stretch>
        </p:blipFill>
        <p:spPr>
          <a:xfrm>
            <a:off x="9332745" y="3163823"/>
            <a:ext cx="6179751" cy="9658107"/>
          </a:xfrm>
          <a:prstGeom prst="rect">
            <a:avLst/>
          </a:prstGeom>
          <a:ln w="25400">
            <a:miter lim="400000"/>
          </a:ln>
          <a:effectLst>
            <a:outerShdw blurRad="355600" dist="177800" dir="5400000" rotWithShape="0">
              <a:srgbClr val="000000">
                <a:alpha val="70000"/>
              </a:srgbClr>
            </a:outerShdw>
          </a:effectLst>
        </p:spPr>
      </p:pic>
      <p:grpSp>
        <p:nvGrpSpPr>
          <p:cNvPr id="870" name="Image"/>
          <p:cNvGrpSpPr/>
          <p:nvPr/>
        </p:nvGrpSpPr>
        <p:grpSpPr>
          <a:xfrm>
            <a:off x="16262350" y="3049523"/>
            <a:ext cx="6991261" cy="10115155"/>
            <a:chOff x="0" y="0"/>
            <a:chExt cx="6991260" cy="10115153"/>
          </a:xfrm>
        </p:grpSpPr>
        <p:pic>
          <p:nvPicPr>
            <p:cNvPr id="869" name="Image" descr="Image"/>
            <p:cNvPicPr>
              <a:picLocks noChangeAspect="1"/>
            </p:cNvPicPr>
            <p:nvPr/>
          </p:nvPicPr>
          <p:blipFill>
            <a:blip r:embed="rId5">
              <a:extLst/>
            </a:blip>
            <a:stretch>
              <a:fillRect/>
            </a:stretch>
          </p:blipFill>
          <p:spPr>
            <a:xfrm>
              <a:off x="177800" y="114300"/>
              <a:ext cx="6635661" cy="9657954"/>
            </a:xfrm>
            <a:prstGeom prst="rect">
              <a:avLst/>
            </a:prstGeom>
            <a:ln>
              <a:noFill/>
            </a:ln>
            <a:effectLst/>
          </p:spPr>
        </p:pic>
        <p:pic>
          <p:nvPicPr>
            <p:cNvPr id="868" name="Image" descr="Image"/>
            <p:cNvPicPr>
              <a:picLocks/>
            </p:cNvPicPr>
            <p:nvPr/>
          </p:nvPicPr>
          <p:blipFill>
            <a:blip r:embed="rId6">
              <a:extLst/>
            </a:blip>
            <a:stretch>
              <a:fillRect/>
            </a:stretch>
          </p:blipFill>
          <p:spPr>
            <a:xfrm>
              <a:off x="0" y="0"/>
              <a:ext cx="6991261" cy="10115154"/>
            </a:xfrm>
            <a:prstGeom prst="rect">
              <a:avLst/>
            </a:prstGeom>
            <a:effectLst/>
          </p:spPr>
        </p:pic>
      </p:grpSp>
      <p:sp>
        <p:nvSpPr>
          <p:cNvPr id="871" name="Line"/>
          <p:cNvSpPr/>
          <p:nvPr/>
        </p:nvSpPr>
        <p:spPr>
          <a:xfrm flipH="1">
            <a:off x="13669112" y="11118194"/>
            <a:ext cx="1660761" cy="94325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874" name="Group"/>
          <p:cNvGrpSpPr/>
          <p:nvPr/>
        </p:nvGrpSpPr>
        <p:grpSpPr>
          <a:xfrm>
            <a:off x="14649744" y="10860122"/>
            <a:ext cx="689537" cy="630038"/>
            <a:chOff x="0" y="0"/>
            <a:chExt cx="689535" cy="630036"/>
          </a:xfrm>
        </p:grpSpPr>
        <p:sp>
          <p:nvSpPr>
            <p:cNvPr id="872" name="Rectangle"/>
            <p:cNvSpPr/>
            <p:nvPr/>
          </p:nvSpPr>
          <p:spPr>
            <a:xfrm>
              <a:off x="0" y="28136"/>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73" name="6"/>
            <p:cNvSpPr txBox="1"/>
            <p:nvPr/>
          </p:nvSpPr>
          <p:spPr>
            <a:xfrm>
              <a:off x="113886" y="0"/>
              <a:ext cx="461764"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6</a:t>
              </a:r>
            </a:p>
          </p:txBody>
        </p:sp>
      </p:grpSp>
      <p:sp>
        <p:nvSpPr>
          <p:cNvPr id="875" name="Line"/>
          <p:cNvSpPr/>
          <p:nvPr/>
        </p:nvSpPr>
        <p:spPr>
          <a:xfrm flipH="1">
            <a:off x="20628712" y="10283531"/>
            <a:ext cx="1660761" cy="94325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878" name="Group"/>
          <p:cNvGrpSpPr/>
          <p:nvPr/>
        </p:nvGrpSpPr>
        <p:grpSpPr>
          <a:xfrm>
            <a:off x="21609345" y="10216655"/>
            <a:ext cx="689537" cy="630038"/>
            <a:chOff x="0" y="0"/>
            <a:chExt cx="689535" cy="630036"/>
          </a:xfrm>
        </p:grpSpPr>
        <p:sp>
          <p:nvSpPr>
            <p:cNvPr id="876" name="Rectangle"/>
            <p:cNvSpPr/>
            <p:nvPr/>
          </p:nvSpPr>
          <p:spPr>
            <a:xfrm>
              <a:off x="0" y="28136"/>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77" name="7"/>
            <p:cNvSpPr txBox="1"/>
            <p:nvPr/>
          </p:nvSpPr>
          <p:spPr>
            <a:xfrm>
              <a:off x="113886" y="0"/>
              <a:ext cx="461764"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7</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การสร้างคำถามแบบปรนัย (Multiple Choice) (ต่อ)"/>
          <p:cNvSpPr txBox="1"/>
          <p:nvPr/>
        </p:nvSpPr>
        <p:spPr>
          <a:xfrm>
            <a:off x="3401009" y="1013586"/>
            <a:ext cx="17581982"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การสร้างคำถามแบบปรนัย (Multiple Choice) </a:t>
            </a:r>
            <a:r>
              <a:rPr sz="8200"/>
              <a:t>(ต่อ)</a:t>
            </a:r>
          </a:p>
        </p:txBody>
      </p:sp>
      <p:sp>
        <p:nvSpPr>
          <p:cNvPr id="881"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882" name="8. เลื่อนลงมาด้านล่างสุดให้คลิกที่ปุ่ม บันทึกการเปลี่ยนแปลง…"/>
          <p:cNvSpPr txBox="1"/>
          <p:nvPr/>
        </p:nvSpPr>
        <p:spPr>
          <a:xfrm>
            <a:off x="901775" y="4297575"/>
            <a:ext cx="6096787" cy="3619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100" b="0">
                <a:solidFill>
                  <a:srgbClr val="53585F"/>
                </a:solidFill>
              </a:defRPr>
            </a:pPr>
            <a:r>
              <a:t>8. เลื่อนลงมาด้านล่างสุดให้คลิกที่ปุ่ม บันทึกการเปลี่ยนแปลง</a:t>
            </a:r>
          </a:p>
          <a:p>
            <a:pPr algn="l">
              <a:defRPr sz="4100" b="0">
                <a:solidFill>
                  <a:srgbClr val="53585F"/>
                </a:solidFill>
              </a:defRPr>
            </a:pPr>
            <a:r>
              <a:t>9. แสดงคำถามที่สร้างเสร็จแล้ว</a:t>
            </a:r>
          </a:p>
          <a:p>
            <a:pPr algn="l">
              <a:defRPr sz="4100" b="0">
                <a:solidFill>
                  <a:srgbClr val="53585F"/>
                </a:solidFill>
              </a:defRPr>
            </a:pPr>
            <a:r>
              <a:t>10. คลิกทดสอบคำถามที่ไอคอน      (Preview)</a:t>
            </a:r>
          </a:p>
        </p:txBody>
      </p:sp>
      <p:pic>
        <p:nvPicPr>
          <p:cNvPr id="883"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84" name="Image" descr="Image"/>
          <p:cNvPicPr>
            <a:picLocks noChangeAspect="1"/>
          </p:cNvPicPr>
          <p:nvPr/>
        </p:nvPicPr>
        <p:blipFill>
          <a:blip r:embed="rId4">
            <a:extLst/>
          </a:blip>
          <a:stretch>
            <a:fillRect/>
          </a:stretch>
        </p:blipFill>
        <p:spPr>
          <a:xfrm>
            <a:off x="7507397" y="3258397"/>
            <a:ext cx="16195059" cy="8909048"/>
          </a:xfrm>
          <a:prstGeom prst="rect">
            <a:avLst/>
          </a:prstGeom>
          <a:ln w="25400">
            <a:miter lim="400000"/>
          </a:ln>
          <a:effectLst>
            <a:outerShdw blurRad="355600" dist="177800" dir="5400000" rotWithShape="0">
              <a:srgbClr val="000000">
                <a:alpha val="70000"/>
              </a:srgbClr>
            </a:outerShdw>
          </a:effectLst>
        </p:spPr>
      </p:pic>
      <p:grpSp>
        <p:nvGrpSpPr>
          <p:cNvPr id="887" name="Group"/>
          <p:cNvGrpSpPr/>
          <p:nvPr/>
        </p:nvGrpSpPr>
        <p:grpSpPr>
          <a:xfrm>
            <a:off x="11637212" y="8980454"/>
            <a:ext cx="1109576" cy="1192194"/>
            <a:chOff x="0" y="0"/>
            <a:chExt cx="1109574" cy="1192192"/>
          </a:xfrm>
        </p:grpSpPr>
        <p:sp>
          <p:nvSpPr>
            <p:cNvPr id="885" name="Line"/>
            <p:cNvSpPr/>
            <p:nvPr/>
          </p:nvSpPr>
          <p:spPr>
            <a:xfrm flipH="1">
              <a:off x="-1" y="355806"/>
              <a:ext cx="641320" cy="836387"/>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886" name="Group"/>
            <p:cNvSpPr/>
            <p:nvPr/>
          </p:nvSpPr>
          <p:spPr>
            <a:xfrm>
              <a:off x="420038"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9</a:t>
              </a:r>
            </a:p>
          </p:txBody>
        </p:sp>
      </p:grpSp>
      <p:pic>
        <p:nvPicPr>
          <p:cNvPr id="888" name="Image" descr="Image"/>
          <p:cNvPicPr>
            <a:picLocks noChangeAspect="1"/>
          </p:cNvPicPr>
          <p:nvPr/>
        </p:nvPicPr>
        <p:blipFill>
          <a:blip r:embed="rId5">
            <a:extLst/>
          </a:blip>
          <a:stretch>
            <a:fillRect/>
          </a:stretch>
        </p:blipFill>
        <p:spPr>
          <a:xfrm>
            <a:off x="5734909" y="6614004"/>
            <a:ext cx="441517" cy="487992"/>
          </a:xfrm>
          <a:prstGeom prst="rect">
            <a:avLst/>
          </a:prstGeom>
          <a:ln w="12700">
            <a:miter lim="400000"/>
          </a:ln>
        </p:spPr>
      </p:pic>
      <p:grpSp>
        <p:nvGrpSpPr>
          <p:cNvPr id="891" name="Group"/>
          <p:cNvGrpSpPr/>
          <p:nvPr/>
        </p:nvGrpSpPr>
        <p:grpSpPr>
          <a:xfrm>
            <a:off x="14231442" y="8921920"/>
            <a:ext cx="1407692" cy="1295242"/>
            <a:chOff x="0" y="0"/>
            <a:chExt cx="1407691" cy="1295240"/>
          </a:xfrm>
        </p:grpSpPr>
        <p:sp>
          <p:nvSpPr>
            <p:cNvPr id="889" name="Line"/>
            <p:cNvSpPr/>
            <p:nvPr/>
          </p:nvSpPr>
          <p:spPr>
            <a:xfrm flipH="1">
              <a:off x="0" y="355806"/>
              <a:ext cx="939435" cy="939435"/>
            </a:xfrm>
            <a:prstGeom prst="line">
              <a:avLst/>
            </a:prstGeom>
            <a:noFill/>
            <a:ln w="50800" cap="flat">
              <a:solidFill>
                <a:schemeClr val="accent5">
                  <a:hueOff val="-444211"/>
                  <a:satOff val="-14915"/>
                  <a:lumOff val="22857"/>
                </a:schemeClr>
              </a:solidFill>
              <a:prstDash val="solid"/>
              <a:miter lim="400000"/>
              <a:tailEnd type="arrow"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890" name="Group"/>
            <p:cNvSpPr/>
            <p:nvPr/>
          </p:nvSpPr>
          <p:spPr>
            <a:xfrm>
              <a:off x="718155"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10</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การสร้างคำถามแบบปรนัย (Multiple Choice) (ต่อ)"/>
          <p:cNvSpPr txBox="1"/>
          <p:nvPr/>
        </p:nvSpPr>
        <p:spPr>
          <a:xfrm>
            <a:off x="3401009" y="1005119"/>
            <a:ext cx="17581982"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การสร้างคำถามแบบปรนัย (Multiple Choice) </a:t>
            </a:r>
            <a:r>
              <a:rPr sz="8200"/>
              <a:t>(ต่อ)</a:t>
            </a:r>
          </a:p>
        </p:txBody>
      </p:sp>
      <p:sp>
        <p:nvSpPr>
          <p:cNvPr id="89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895"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96" name="Image" descr="Image"/>
          <p:cNvPicPr>
            <a:picLocks noChangeAspect="1"/>
          </p:cNvPicPr>
          <p:nvPr/>
        </p:nvPicPr>
        <p:blipFill>
          <a:blip r:embed="rId4">
            <a:extLst/>
          </a:blip>
          <a:stretch>
            <a:fillRect/>
          </a:stretch>
        </p:blipFill>
        <p:spPr>
          <a:xfrm>
            <a:off x="5507566" y="3466887"/>
            <a:ext cx="8915401" cy="8813801"/>
          </a:xfrm>
          <a:prstGeom prst="rect">
            <a:avLst/>
          </a:prstGeom>
          <a:ln w="25400">
            <a:miter lim="400000"/>
          </a:ln>
          <a:effectLst>
            <a:outerShdw blurRad="355600" dist="177800" dir="5400000" rotWithShape="0">
              <a:srgbClr val="000000">
                <a:alpha val="70000"/>
              </a:srgbClr>
            </a:outerShdw>
          </a:effectLst>
        </p:spPr>
      </p:pic>
      <p:pic>
        <p:nvPicPr>
          <p:cNvPr id="897" name="Image" descr="Image"/>
          <p:cNvPicPr>
            <a:picLocks noChangeAspect="1"/>
          </p:cNvPicPr>
          <p:nvPr/>
        </p:nvPicPr>
        <p:blipFill>
          <a:blip r:embed="rId5">
            <a:extLst/>
          </a:blip>
          <a:stretch>
            <a:fillRect/>
          </a:stretch>
        </p:blipFill>
        <p:spPr>
          <a:xfrm>
            <a:off x="14770100" y="3231557"/>
            <a:ext cx="9067800" cy="9880601"/>
          </a:xfrm>
          <a:prstGeom prst="rect">
            <a:avLst/>
          </a:prstGeom>
          <a:ln w="25400">
            <a:miter lim="400000"/>
          </a:ln>
          <a:effectLst>
            <a:outerShdw blurRad="355600" dist="177800" dir="5400000" rotWithShape="0">
              <a:srgbClr val="000000">
                <a:alpha val="70000"/>
              </a:srgbClr>
            </a:outerShdw>
          </a:effectLst>
        </p:spPr>
      </p:pic>
      <p:sp>
        <p:nvSpPr>
          <p:cNvPr id="898" name="11. คำถามข้อแรกที่สร้างเสร็จแล้ว ลองคลิกคำตอบ แล้วคลิกที่ ส่งและเสร็จสิ้น…"/>
          <p:cNvSpPr txBox="1"/>
          <p:nvPr/>
        </p:nvSpPr>
        <p:spPr>
          <a:xfrm>
            <a:off x="810317" y="3912326"/>
            <a:ext cx="4485217" cy="3495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3600">
                <a:solidFill>
                  <a:srgbClr val="53585F"/>
                </a:solidFill>
              </a:defRPr>
            </a:pPr>
            <a:r>
              <a:rPr b="0"/>
              <a:t>11. คำถามข้อแรกที่สร้างเสร็จแล้ว ลองคลิกคำตอบ แล้วคลิกที่ </a:t>
            </a:r>
            <a:r>
              <a:t>ส่งและเสร็จสิ้น</a:t>
            </a:r>
          </a:p>
          <a:p>
            <a:pPr algn="l">
              <a:defRPr sz="3600">
                <a:solidFill>
                  <a:srgbClr val="53585F"/>
                </a:solidFill>
              </a:defRPr>
            </a:pPr>
            <a:r>
              <a:rPr b="0"/>
              <a:t>12. </a:t>
            </a:r>
            <a:r>
              <a:t> </a:t>
            </a:r>
            <a:r>
              <a:rPr b="0"/>
              <a:t>จะปรากฏหน้าต่างเฉลยคำตอบ </a:t>
            </a:r>
          </a:p>
          <a:p>
            <a:pPr algn="l">
              <a:defRPr sz="3600">
                <a:solidFill>
                  <a:srgbClr val="53585F"/>
                </a:solidFill>
              </a:defRPr>
            </a:pPr>
            <a:r>
              <a:rPr b="0"/>
              <a:t>13. แล้วคลิก </a:t>
            </a:r>
            <a:r>
              <a:t>ปิดการแสดงตัวอย่าง</a:t>
            </a:r>
          </a:p>
        </p:txBody>
      </p:sp>
      <p:sp>
        <p:nvSpPr>
          <p:cNvPr id="899" name="Line"/>
          <p:cNvSpPr/>
          <p:nvPr/>
        </p:nvSpPr>
        <p:spPr>
          <a:xfrm flipH="1">
            <a:off x="9556779" y="4996245"/>
            <a:ext cx="805662" cy="708456"/>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00" name="Group"/>
          <p:cNvSpPr/>
          <p:nvPr/>
        </p:nvSpPr>
        <p:spPr>
          <a:xfrm>
            <a:off x="10377597" y="4608437"/>
            <a:ext cx="2655788" cy="723783"/>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ทดสอบคำถาม</a:t>
            </a:r>
          </a:p>
        </p:txBody>
      </p:sp>
      <p:sp>
        <p:nvSpPr>
          <p:cNvPr id="901" name="Line"/>
          <p:cNvSpPr/>
          <p:nvPr/>
        </p:nvSpPr>
        <p:spPr>
          <a:xfrm flipH="1">
            <a:off x="11001006" y="5804109"/>
            <a:ext cx="1660761" cy="94325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904" name="Group"/>
          <p:cNvGrpSpPr/>
          <p:nvPr/>
        </p:nvGrpSpPr>
        <p:grpSpPr>
          <a:xfrm>
            <a:off x="12545066" y="5559433"/>
            <a:ext cx="689536" cy="630038"/>
            <a:chOff x="0" y="0"/>
            <a:chExt cx="689535" cy="630036"/>
          </a:xfrm>
        </p:grpSpPr>
        <p:sp>
          <p:nvSpPr>
            <p:cNvPr id="902" name="Rectangle"/>
            <p:cNvSpPr/>
            <p:nvPr/>
          </p:nvSpPr>
          <p:spPr>
            <a:xfrm>
              <a:off x="0" y="28136"/>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903" name="11"/>
            <p:cNvSpPr txBox="1"/>
            <p:nvPr/>
          </p:nvSpPr>
          <p:spPr>
            <a:xfrm>
              <a:off x="113886" y="0"/>
              <a:ext cx="461764"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11</a:t>
              </a:r>
            </a:p>
          </p:txBody>
        </p:sp>
      </p:grpSp>
      <p:sp>
        <p:nvSpPr>
          <p:cNvPr id="905" name="Line"/>
          <p:cNvSpPr/>
          <p:nvPr/>
        </p:nvSpPr>
        <p:spPr>
          <a:xfrm flipH="1">
            <a:off x="20272006" y="5888988"/>
            <a:ext cx="1660761" cy="94325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908" name="Group"/>
          <p:cNvGrpSpPr/>
          <p:nvPr/>
        </p:nvGrpSpPr>
        <p:grpSpPr>
          <a:xfrm>
            <a:off x="21816066" y="5644312"/>
            <a:ext cx="689537" cy="630038"/>
            <a:chOff x="0" y="0"/>
            <a:chExt cx="689535" cy="630036"/>
          </a:xfrm>
        </p:grpSpPr>
        <p:sp>
          <p:nvSpPr>
            <p:cNvPr id="906" name="Rectangle"/>
            <p:cNvSpPr/>
            <p:nvPr/>
          </p:nvSpPr>
          <p:spPr>
            <a:xfrm>
              <a:off x="0" y="28136"/>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907" name="12"/>
            <p:cNvSpPr txBox="1"/>
            <p:nvPr/>
          </p:nvSpPr>
          <p:spPr>
            <a:xfrm>
              <a:off x="113886" y="0"/>
              <a:ext cx="461764"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12</a:t>
              </a:r>
            </a:p>
          </p:txBody>
        </p:sp>
      </p:grpSp>
      <p:sp>
        <p:nvSpPr>
          <p:cNvPr id="909" name="Line"/>
          <p:cNvSpPr/>
          <p:nvPr/>
        </p:nvSpPr>
        <p:spPr>
          <a:xfrm flipV="1">
            <a:off x="21424766" y="8221586"/>
            <a:ext cx="579364" cy="868146"/>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912" name="Group"/>
          <p:cNvGrpSpPr/>
          <p:nvPr/>
        </p:nvGrpSpPr>
        <p:grpSpPr>
          <a:xfrm>
            <a:off x="21308066" y="8845055"/>
            <a:ext cx="689537" cy="630038"/>
            <a:chOff x="0" y="0"/>
            <a:chExt cx="689535" cy="630036"/>
          </a:xfrm>
        </p:grpSpPr>
        <p:sp>
          <p:nvSpPr>
            <p:cNvPr id="910" name="Rectangle"/>
            <p:cNvSpPr/>
            <p:nvPr/>
          </p:nvSpPr>
          <p:spPr>
            <a:xfrm>
              <a:off x="0" y="28136"/>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911" name="13"/>
            <p:cNvSpPr txBox="1"/>
            <p:nvPr/>
          </p:nvSpPr>
          <p:spPr>
            <a:xfrm>
              <a:off x="113886" y="0"/>
              <a:ext cx="461764"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13</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915"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sz="3200">
                <a:solidFill>
                  <a:srgbClr val="FFFFFF"/>
                </a:solidFill>
              </a:defRPr>
            </a:pPr>
            <a:endParaRPr/>
          </a:p>
        </p:txBody>
      </p:sp>
      <p:sp>
        <p:nvSpPr>
          <p:cNvPr id="916" name="การจัดการคำถาม…"/>
          <p:cNvSpPr txBox="1"/>
          <p:nvPr/>
        </p:nvSpPr>
        <p:spPr>
          <a:xfrm>
            <a:off x="683909" y="3494490"/>
            <a:ext cx="11002265" cy="5436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500">
                <a:solidFill>
                  <a:srgbClr val="FFFFFF"/>
                </a:solidFill>
              </a:defRPr>
            </a:pPr>
            <a:r>
              <a:t>การจัดการคำถาม</a:t>
            </a:r>
          </a:p>
          <a:p>
            <a:pPr>
              <a:defRPr sz="10500">
                <a:solidFill>
                  <a:srgbClr val="FFFFFF"/>
                </a:solidFill>
              </a:defRPr>
            </a:pPr>
            <a:r>
              <a:t>ผ่านทางไอคอน</a:t>
            </a:r>
          </a:p>
          <a:p>
            <a:pPr>
              <a:defRPr sz="10500">
                <a:solidFill>
                  <a:srgbClr val="FFFFFF"/>
                </a:solidFill>
              </a:defRPr>
            </a:pPr>
            <a:r>
              <a:t>จัดการคำถาม</a:t>
            </a:r>
          </a:p>
        </p:txBody>
      </p:sp>
      <p:pic>
        <p:nvPicPr>
          <p:cNvPr id="917" name="Image" descr="Image">
            <a:hlinkClick r:id="rId3" action="ppaction://hlinksldjump"/>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การจัดการคำถามผ่านทางไอคอนจัดการคำถาม"/>
          <p:cNvSpPr txBox="1"/>
          <p:nvPr/>
        </p:nvSpPr>
        <p:spPr>
          <a:xfrm>
            <a:off x="4374832" y="1186390"/>
            <a:ext cx="15608936"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การจัดการคำถามผ่านทางไอคอนจัดการคำถาม</a:t>
            </a:r>
          </a:p>
        </p:txBody>
      </p:sp>
      <p:sp>
        <p:nvSpPr>
          <p:cNvPr id="92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grpSp>
        <p:nvGrpSpPr>
          <p:cNvPr id="923" name="Group"/>
          <p:cNvGrpSpPr/>
          <p:nvPr/>
        </p:nvGrpSpPr>
        <p:grpSpPr>
          <a:xfrm>
            <a:off x="3495921" y="3265154"/>
            <a:ext cx="17366758" cy="1401835"/>
            <a:chOff x="0" y="0"/>
            <a:chExt cx="17366757" cy="1401833"/>
          </a:xfrm>
        </p:grpSpPr>
        <p:sp>
          <p:nvSpPr>
            <p:cNvPr id="921" name="Rectangle"/>
            <p:cNvSpPr/>
            <p:nvPr/>
          </p:nvSpPr>
          <p:spPr>
            <a:xfrm>
              <a:off x="0" y="0"/>
              <a:ext cx="17366758" cy="1401834"/>
            </a:xfrm>
            <a:prstGeom prst="rect">
              <a:avLst/>
            </a:prstGeom>
            <a:solidFill>
              <a:srgbClr val="4F7671">
                <a:alpha val="71000"/>
              </a:srgb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922" name="ผู้สอนสามารถทำการแก้ไขและเปลี่ยนแปลงข้อสอบที่สร้างไว้แล้วได้ผ่านทางไอคอนจัดการคำถาม"/>
            <p:cNvSpPr txBox="1"/>
            <p:nvPr/>
          </p:nvSpPr>
          <p:spPr>
            <a:xfrm>
              <a:off x="358901" y="194884"/>
              <a:ext cx="16648955" cy="10120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lgn="l">
                <a:defRPr sz="5200" b="0">
                  <a:solidFill>
                    <a:srgbClr val="FFFFFF"/>
                  </a:solidFill>
                </a:defRPr>
              </a:lvl1pPr>
            </a:lstStyle>
            <a:p>
              <a:r>
                <a:t>ผู้สอนสามารถทำการแก้ไขและเปลี่ยนแปลงข้อสอบที่สร้างไว้แล้วได้ผ่านทางไอคอนจัดการคำถาม  </a:t>
              </a:r>
            </a:p>
          </p:txBody>
        </p:sp>
      </p:grpSp>
      <p:pic>
        <p:nvPicPr>
          <p:cNvPr id="924"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graphicFrame>
        <p:nvGraphicFramePr>
          <p:cNvPr id="925" name="Table"/>
          <p:cNvGraphicFramePr/>
          <p:nvPr/>
        </p:nvGraphicFramePr>
        <p:xfrm>
          <a:off x="7599263" y="8548919"/>
          <a:ext cx="10824733" cy="4143825"/>
        </p:xfrm>
        <a:graphic>
          <a:graphicData uri="http://schemas.openxmlformats.org/drawingml/2006/table">
            <a:tbl>
              <a:tblPr firstRow="1" bandRow="1">
                <a:tableStyleId>{4C3C2611-4C71-4FC5-86AE-919BDF0F9419}</a:tableStyleId>
              </a:tblPr>
              <a:tblGrid>
                <a:gridCol w="3402641">
                  <a:extLst>
                    <a:ext uri="{9D8B030D-6E8A-4147-A177-3AD203B41FA5}">
                      <a16:colId xmlns:a16="http://schemas.microsoft.com/office/drawing/2014/main" val="20000"/>
                    </a:ext>
                  </a:extLst>
                </a:gridCol>
                <a:gridCol w="4433490">
                  <a:extLst>
                    <a:ext uri="{9D8B030D-6E8A-4147-A177-3AD203B41FA5}">
                      <a16:colId xmlns:a16="http://schemas.microsoft.com/office/drawing/2014/main" val="20001"/>
                    </a:ext>
                  </a:extLst>
                </a:gridCol>
              </a:tblGrid>
              <a:tr h="688520">
                <a:tc>
                  <a:txBody>
                    <a:bodyPr/>
                    <a:lstStyle/>
                    <a:p>
                      <a:pPr defTabSz="914400">
                        <a:defRPr sz="1800" b="0">
                          <a:solidFill>
                            <a:srgbClr val="000000"/>
                          </a:solidFill>
                        </a:defRPr>
                      </a:pPr>
                      <a:r>
                        <a:rPr sz="4500" b="1">
                          <a:solidFill>
                            <a:srgbClr val="FFFFFF"/>
                          </a:solidFill>
                          <a:latin typeface="TH Sarabun New"/>
                          <a:ea typeface="TH Sarabun New"/>
                          <a:cs typeface="TH Sarabun New"/>
                          <a:sym typeface="TH Sarabun New"/>
                        </a:rPr>
                        <a:t>ไอคอน</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solidFill>
                      <a:schemeClr val="accent2">
                        <a:hueOff val="-554920"/>
                        <a:satOff val="-21482"/>
                        <a:lumOff val="-6228"/>
                      </a:schemeClr>
                    </a:solidFill>
                  </a:tcPr>
                </a:tc>
                <a:tc>
                  <a:txBody>
                    <a:bodyPr/>
                    <a:lstStyle/>
                    <a:p>
                      <a:pPr defTabSz="914400">
                        <a:defRPr sz="1800" b="0">
                          <a:solidFill>
                            <a:srgbClr val="000000"/>
                          </a:solidFill>
                        </a:defRPr>
                      </a:pPr>
                      <a:r>
                        <a:rPr sz="4500" b="1">
                          <a:solidFill>
                            <a:srgbClr val="FFFFFF"/>
                          </a:solidFill>
                          <a:latin typeface="TH Sarabun New"/>
                          <a:ea typeface="TH Sarabun New"/>
                          <a:cs typeface="TH Sarabun New"/>
                          <a:sym typeface="TH Sarabun New"/>
                        </a:rPr>
                        <a:t>คำอธิบาย</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solidFill>
                      <a:schemeClr val="accent2">
                        <a:hueOff val="-554920"/>
                        <a:satOff val="-21482"/>
                        <a:lumOff val="-6228"/>
                      </a:schemeClr>
                    </a:solidFill>
                  </a:tcPr>
                </a:tc>
                <a:extLst>
                  <a:ext uri="{0D108BD9-81ED-4DB2-BD59-A6C34878D82A}">
                    <a16:rowId xmlns:a16="http://schemas.microsoft.com/office/drawing/2014/main" val="10000"/>
                  </a:ext>
                </a:extLst>
              </a:tr>
              <a:tr h="688520">
                <a:tc>
                  <a:txBody>
                    <a:bodyPr/>
                    <a:lstStyle/>
                    <a:p>
                      <a:pPr algn="l" defTabSz="914400">
                        <a:defRPr sz="1800"/>
                      </a:pPr>
                      <a:r>
                        <a:rPr sz="4100">
                          <a:latin typeface="TH Sarabun New"/>
                          <a:ea typeface="TH Sarabun New"/>
                          <a:cs typeface="TH Sarabun New"/>
                          <a:sym typeface="TH Sarabun New"/>
                        </a:rPr>
                        <a:t>         Manage tags</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tc>
                  <a:txBody>
                    <a:bodyPr/>
                    <a:lstStyle/>
                    <a:p>
                      <a:pPr algn="l" defTabSz="914400">
                        <a:defRPr sz="1800"/>
                      </a:pPr>
                      <a:r>
                        <a:rPr sz="4100">
                          <a:latin typeface="TH Sarabun New"/>
                          <a:ea typeface="TH Sarabun New"/>
                          <a:cs typeface="TH Sarabun New"/>
                          <a:sym typeface="TH Sarabun New"/>
                        </a:rPr>
                        <a:t>   จัดการแทร็กความรู้</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extLst>
                  <a:ext uri="{0D108BD9-81ED-4DB2-BD59-A6C34878D82A}">
                    <a16:rowId xmlns:a16="http://schemas.microsoft.com/office/drawing/2014/main" val="10001"/>
                  </a:ext>
                </a:extLst>
              </a:tr>
              <a:tr h="688520">
                <a:tc>
                  <a:txBody>
                    <a:bodyPr/>
                    <a:lstStyle/>
                    <a:p>
                      <a:pPr algn="l" defTabSz="914400">
                        <a:defRPr sz="1800"/>
                      </a:pPr>
                      <a:r>
                        <a:rPr sz="4100">
                          <a:latin typeface="TH Sarabun New"/>
                          <a:ea typeface="TH Sarabun New"/>
                          <a:cs typeface="TH Sarabun New"/>
                          <a:sym typeface="TH Sarabun New"/>
                        </a:rPr>
                        <a:t>         Edit</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tc>
                  <a:txBody>
                    <a:bodyPr/>
                    <a:lstStyle/>
                    <a:p>
                      <a:pPr algn="l" defTabSz="914400">
                        <a:defRPr sz="1800"/>
                      </a:pPr>
                      <a:r>
                        <a:rPr sz="4100">
                          <a:latin typeface="TH Sarabun New"/>
                          <a:ea typeface="TH Sarabun New"/>
                          <a:cs typeface="TH Sarabun New"/>
                          <a:sym typeface="TH Sarabun New"/>
                        </a:rPr>
                        <a:t>   ใช้แก้ไขคำถาม</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extLst>
                  <a:ext uri="{0D108BD9-81ED-4DB2-BD59-A6C34878D82A}">
                    <a16:rowId xmlns:a16="http://schemas.microsoft.com/office/drawing/2014/main" val="10002"/>
                  </a:ext>
                </a:extLst>
              </a:tr>
              <a:tr h="688520">
                <a:tc>
                  <a:txBody>
                    <a:bodyPr/>
                    <a:lstStyle/>
                    <a:p>
                      <a:pPr algn="l" defTabSz="914400">
                        <a:defRPr sz="1800"/>
                      </a:pPr>
                      <a:r>
                        <a:rPr sz="4100">
                          <a:latin typeface="TH Sarabun New"/>
                          <a:ea typeface="TH Sarabun New"/>
                          <a:cs typeface="TH Sarabun New"/>
                          <a:sym typeface="TH Sarabun New"/>
                        </a:rPr>
                        <a:t>         Duplicate</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tc>
                  <a:txBody>
                    <a:bodyPr/>
                    <a:lstStyle/>
                    <a:p>
                      <a:pPr algn="l" defTabSz="914400">
                        <a:defRPr sz="1800"/>
                      </a:pPr>
                      <a:r>
                        <a:rPr sz="4100">
                          <a:latin typeface="TH Sarabun New"/>
                          <a:ea typeface="TH Sarabun New"/>
                          <a:cs typeface="TH Sarabun New"/>
                          <a:sym typeface="TH Sarabun New"/>
                        </a:rPr>
                        <a:t>   ทำซ้ำ</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extLst>
                  <a:ext uri="{0D108BD9-81ED-4DB2-BD59-A6C34878D82A}">
                    <a16:rowId xmlns:a16="http://schemas.microsoft.com/office/drawing/2014/main" val="10003"/>
                  </a:ext>
                </a:extLst>
              </a:tr>
              <a:tr h="688520">
                <a:tc>
                  <a:txBody>
                    <a:bodyPr/>
                    <a:lstStyle/>
                    <a:p>
                      <a:pPr algn="l" defTabSz="914400">
                        <a:defRPr sz="1800"/>
                      </a:pPr>
                      <a:r>
                        <a:rPr sz="4100">
                          <a:latin typeface="TH Sarabun New"/>
                          <a:ea typeface="TH Sarabun New"/>
                          <a:cs typeface="TH Sarabun New"/>
                          <a:sym typeface="TH Sarabun New"/>
                        </a:rPr>
                        <a:t>         Preview</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tc>
                  <a:txBody>
                    <a:bodyPr/>
                    <a:lstStyle/>
                    <a:p>
                      <a:pPr algn="l" defTabSz="914400">
                        <a:defRPr sz="1800"/>
                      </a:pPr>
                      <a:r>
                        <a:rPr sz="4100">
                          <a:latin typeface="TH Sarabun New"/>
                          <a:ea typeface="TH Sarabun New"/>
                          <a:cs typeface="TH Sarabun New"/>
                          <a:sym typeface="TH Sarabun New"/>
                        </a:rPr>
                        <a:t>   ใช้ดูตัวอย่างคำถาม</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extLst>
                  <a:ext uri="{0D108BD9-81ED-4DB2-BD59-A6C34878D82A}">
                    <a16:rowId xmlns:a16="http://schemas.microsoft.com/office/drawing/2014/main" val="10004"/>
                  </a:ext>
                </a:extLst>
              </a:tr>
              <a:tr h="688520">
                <a:tc>
                  <a:txBody>
                    <a:bodyPr/>
                    <a:lstStyle/>
                    <a:p>
                      <a:pPr algn="l" defTabSz="914400">
                        <a:defRPr sz="1800"/>
                      </a:pPr>
                      <a:r>
                        <a:rPr sz="4100">
                          <a:latin typeface="TH Sarabun New"/>
                          <a:ea typeface="TH Sarabun New"/>
                          <a:cs typeface="TH Sarabun New"/>
                          <a:sym typeface="TH Sarabun New"/>
                        </a:rPr>
                        <a:t>         Delete</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tc>
                  <a:txBody>
                    <a:bodyPr/>
                    <a:lstStyle/>
                    <a:p>
                      <a:pPr algn="l" defTabSz="914400">
                        <a:defRPr sz="1800"/>
                      </a:pPr>
                      <a:r>
                        <a:rPr sz="4100">
                          <a:latin typeface="TH Sarabun New"/>
                          <a:ea typeface="TH Sarabun New"/>
                          <a:cs typeface="TH Sarabun New"/>
                          <a:sym typeface="TH Sarabun New"/>
                        </a:rPr>
                        <a:t>   ใช้ลบคำถาม</a:t>
                      </a:r>
                    </a:p>
                  </a:txBody>
                  <a:tcPr marL="50800" marR="50800" marT="50800" marB="50800"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tcPr>
                </a:tc>
                <a:extLst>
                  <a:ext uri="{0D108BD9-81ED-4DB2-BD59-A6C34878D82A}">
                    <a16:rowId xmlns:a16="http://schemas.microsoft.com/office/drawing/2014/main" val="10005"/>
                  </a:ext>
                </a:extLst>
              </a:tr>
            </a:tbl>
          </a:graphicData>
        </a:graphic>
      </p:graphicFrame>
      <p:pic>
        <p:nvPicPr>
          <p:cNvPr id="926" name="Image" descr="Image"/>
          <p:cNvPicPr>
            <a:picLocks noChangeAspect="1"/>
          </p:cNvPicPr>
          <p:nvPr/>
        </p:nvPicPr>
        <p:blipFill>
          <a:blip r:embed="rId4">
            <a:extLst/>
          </a:blip>
          <a:stretch>
            <a:fillRect/>
          </a:stretch>
        </p:blipFill>
        <p:spPr>
          <a:xfrm>
            <a:off x="3527273" y="5097446"/>
            <a:ext cx="17329454" cy="3014665"/>
          </a:xfrm>
          <a:prstGeom prst="rect">
            <a:avLst/>
          </a:prstGeom>
          <a:ln w="25400">
            <a:miter lim="400000"/>
          </a:ln>
          <a:effectLst>
            <a:outerShdw blurRad="355600" dist="177800" dir="5400000" rotWithShape="0">
              <a:srgbClr val="000000">
                <a:alpha val="70000"/>
              </a:srgbClr>
            </a:outerShdw>
          </a:effectLst>
        </p:spPr>
      </p:pic>
      <p:sp>
        <p:nvSpPr>
          <p:cNvPr id="927" name="Rectangle"/>
          <p:cNvSpPr/>
          <p:nvPr/>
        </p:nvSpPr>
        <p:spPr>
          <a:xfrm>
            <a:off x="8149563" y="5808813"/>
            <a:ext cx="2254978" cy="497352"/>
          </a:xfrm>
          <a:prstGeom prst="rect">
            <a:avLst/>
          </a:prstGeom>
          <a:blipFill>
            <a:blip r:embed="rId5">
              <a:alphaModFix amt="26578"/>
            </a:blip>
          </a:blipFill>
          <a:ln w="12700">
            <a:miter lim="400000"/>
          </a:ln>
          <a:effectLst>
            <a:outerShdw blurRad="63500" dist="12700" rotWithShape="0">
              <a:srgbClr val="000000">
                <a:alpha val="50000"/>
              </a:srgbClr>
            </a:outerShdw>
          </a:effectLst>
        </p:spPr>
        <p:txBody>
          <a:bodyPr lIns="71437" tIns="71437" rIns="71437" bIns="71437" anchor="ctr"/>
          <a:lstStyle/>
          <a:p>
            <a:pPr>
              <a:defRPr sz="3200">
                <a:solidFill>
                  <a:srgbClr val="FFFFFF"/>
                </a:solidFill>
              </a:defRPr>
            </a:pPr>
            <a:endParaRPr/>
          </a:p>
        </p:txBody>
      </p:sp>
      <p:grpSp>
        <p:nvGrpSpPr>
          <p:cNvPr id="933" name="Group"/>
          <p:cNvGrpSpPr/>
          <p:nvPr/>
        </p:nvGrpSpPr>
        <p:grpSpPr>
          <a:xfrm>
            <a:off x="7909631" y="9279980"/>
            <a:ext cx="596901" cy="3280835"/>
            <a:chOff x="0" y="0"/>
            <a:chExt cx="596900" cy="3280833"/>
          </a:xfrm>
        </p:grpSpPr>
        <p:pic>
          <p:nvPicPr>
            <p:cNvPr id="928" name="Image" descr="Image"/>
            <p:cNvPicPr>
              <a:picLocks noChangeAspect="1"/>
            </p:cNvPicPr>
            <p:nvPr/>
          </p:nvPicPr>
          <p:blipFill>
            <a:blip r:embed="rId6">
              <a:extLst/>
            </a:blip>
            <a:stretch>
              <a:fillRect/>
            </a:stretch>
          </p:blipFill>
          <p:spPr>
            <a:xfrm>
              <a:off x="25400" y="0"/>
              <a:ext cx="546100" cy="495300"/>
            </a:xfrm>
            <a:prstGeom prst="rect">
              <a:avLst/>
            </a:prstGeom>
            <a:ln w="12700" cap="flat">
              <a:noFill/>
              <a:miter lim="400000"/>
            </a:ln>
            <a:effectLst/>
          </p:spPr>
        </p:pic>
        <p:pic>
          <p:nvPicPr>
            <p:cNvPr id="929" name="Image" descr="Image"/>
            <p:cNvPicPr>
              <a:picLocks noChangeAspect="1"/>
            </p:cNvPicPr>
            <p:nvPr/>
          </p:nvPicPr>
          <p:blipFill>
            <a:blip r:embed="rId7">
              <a:extLst/>
            </a:blip>
            <a:stretch>
              <a:fillRect/>
            </a:stretch>
          </p:blipFill>
          <p:spPr>
            <a:xfrm>
              <a:off x="0" y="727354"/>
              <a:ext cx="596900" cy="495301"/>
            </a:xfrm>
            <a:prstGeom prst="rect">
              <a:avLst/>
            </a:prstGeom>
            <a:ln w="12700" cap="flat">
              <a:noFill/>
              <a:miter lim="400000"/>
            </a:ln>
            <a:effectLst/>
          </p:spPr>
        </p:pic>
        <p:pic>
          <p:nvPicPr>
            <p:cNvPr id="930" name="Image" descr="Image"/>
            <p:cNvPicPr>
              <a:picLocks noChangeAspect="1"/>
            </p:cNvPicPr>
            <p:nvPr/>
          </p:nvPicPr>
          <p:blipFill>
            <a:blip r:embed="rId8">
              <a:extLst/>
            </a:blip>
            <a:stretch>
              <a:fillRect/>
            </a:stretch>
          </p:blipFill>
          <p:spPr>
            <a:xfrm>
              <a:off x="31750" y="1454707"/>
              <a:ext cx="533400" cy="482601"/>
            </a:xfrm>
            <a:prstGeom prst="rect">
              <a:avLst/>
            </a:prstGeom>
            <a:ln w="12700" cap="flat">
              <a:noFill/>
              <a:miter lim="400000"/>
            </a:ln>
            <a:effectLst/>
          </p:spPr>
        </p:pic>
        <p:pic>
          <p:nvPicPr>
            <p:cNvPr id="931" name="Image" descr="Image"/>
            <p:cNvPicPr>
              <a:picLocks noChangeAspect="1"/>
            </p:cNvPicPr>
            <p:nvPr/>
          </p:nvPicPr>
          <p:blipFill>
            <a:blip r:embed="rId9">
              <a:extLst/>
            </a:blip>
            <a:stretch>
              <a:fillRect/>
            </a:stretch>
          </p:blipFill>
          <p:spPr>
            <a:xfrm>
              <a:off x="57150" y="2101070"/>
              <a:ext cx="482600" cy="508001"/>
            </a:xfrm>
            <a:prstGeom prst="rect">
              <a:avLst/>
            </a:prstGeom>
            <a:ln w="12700" cap="flat">
              <a:noFill/>
              <a:miter lim="400000"/>
            </a:ln>
            <a:effectLst/>
          </p:spPr>
        </p:pic>
        <p:pic>
          <p:nvPicPr>
            <p:cNvPr id="932" name="Image" descr="Image"/>
            <p:cNvPicPr>
              <a:picLocks noChangeAspect="1"/>
            </p:cNvPicPr>
            <p:nvPr/>
          </p:nvPicPr>
          <p:blipFill>
            <a:blip r:embed="rId10">
              <a:extLst/>
            </a:blip>
            <a:stretch>
              <a:fillRect/>
            </a:stretch>
          </p:blipFill>
          <p:spPr>
            <a:xfrm>
              <a:off x="25400" y="2772833"/>
              <a:ext cx="546100" cy="508001"/>
            </a:xfrm>
            <a:prstGeom prst="rect">
              <a:avLst/>
            </a:prstGeom>
            <a:ln w="12700" cap="flat">
              <a:noFill/>
              <a:miter lim="400000"/>
            </a:ln>
            <a:effectLst/>
          </p:spPr>
        </p:pic>
      </p:grpSp>
      <p:sp>
        <p:nvSpPr>
          <p:cNvPr id="934" name="Line"/>
          <p:cNvSpPr/>
          <p:nvPr/>
        </p:nvSpPr>
        <p:spPr>
          <a:xfrm flipH="1" flipV="1">
            <a:off x="10812180" y="6233677"/>
            <a:ext cx="2021851" cy="900364"/>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937"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sz="3200">
                <a:solidFill>
                  <a:srgbClr val="FFFFFF"/>
                </a:solidFill>
              </a:defRPr>
            </a:pPr>
            <a:endParaRPr/>
          </a:p>
        </p:txBody>
      </p:sp>
      <p:sp>
        <p:nvSpPr>
          <p:cNvPr id="938" name="แบบอัตนัย…"/>
          <p:cNvSpPr txBox="1"/>
          <p:nvPr/>
        </p:nvSpPr>
        <p:spPr>
          <a:xfrm>
            <a:off x="683909" y="4241504"/>
            <a:ext cx="11002265" cy="3942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700">
                <a:solidFill>
                  <a:srgbClr val="FFFFFF"/>
                </a:solidFill>
              </a:defRPr>
            </a:pPr>
            <a:r>
              <a:rPr sz="13400"/>
              <a:t>แบบอัตนัย</a:t>
            </a:r>
            <a:r>
              <a:t> </a:t>
            </a:r>
          </a:p>
          <a:p>
            <a:pPr>
              <a:defRPr sz="9300">
                <a:solidFill>
                  <a:srgbClr val="FFFFFF"/>
                </a:solidFill>
              </a:defRPr>
            </a:pPr>
            <a:r>
              <a:t>(Short Answer Question)</a:t>
            </a:r>
          </a:p>
        </p:txBody>
      </p:sp>
      <p:pic>
        <p:nvPicPr>
          <p:cNvPr id="939" name="Image" descr="Image">
            <a:hlinkClick r:id="rId3" action="ppaction://hlinksldjump"/>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การสร้างคำถามแบบอัตนัย (Short Answer)"/>
          <p:cNvSpPr txBox="1"/>
          <p:nvPr/>
        </p:nvSpPr>
        <p:spPr>
          <a:xfrm>
            <a:off x="4993053" y="996653"/>
            <a:ext cx="14974952"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การสร้างคำถามแบบอัตนัย (Short Answer)</a:t>
            </a:r>
          </a:p>
        </p:txBody>
      </p:sp>
      <p:sp>
        <p:nvSpPr>
          <p:cNvPr id="94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943" name="คำถามแบบข้อเขียนหรืออัตนัย เป็นคำถามที่ผู้เรียนต้อง  ระบุคำตอบลงไปเองในช่องคำตอบ โดยต้องตอบให้เหมือน กันทุกตัวอักษร มิฉะนั้นจะถือว่าผิด คำถาม ประเภทนี้เหมาะสำหรับใช้ถามข้อความสั้นๆ เช่น คำย่อหรือคำถามที่มีคำตอบเป็นตัวเลข โดยมีขั้นตอนการสร้างคำถาม ดังนี้…"/>
          <p:cNvSpPr txBox="1"/>
          <p:nvPr/>
        </p:nvSpPr>
        <p:spPr>
          <a:xfrm>
            <a:off x="935366" y="2965132"/>
            <a:ext cx="15429943" cy="2861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000">
                <a:solidFill>
                  <a:srgbClr val="53585F"/>
                </a:solidFill>
              </a:defRPr>
            </a:pPr>
            <a:r>
              <a:t>     </a:t>
            </a:r>
            <a:r>
              <a:rPr sz="3200" b="0"/>
              <a:t>คำถามแบบข้อเขียนหรืออัตนัย เป็นคำถามที่ผู้เรียนต้อง  ระบุคำตอบลงไปเองในช่องคำตอบ โดยต้องตอบให้เหมือน กันทุกตัวอักษร มิฉะนั้นจะถือว่าผิด คำถาม ประเภทนี้เหมาะสำหรับใช้ถามข้อความสั้นๆ เช่น คำย่อหรือคำถามที่มีคำตอบเป็นตัวเลข โดยมีขั้นตอนการสร้างคำถาม ดังนี้</a:t>
            </a:r>
          </a:p>
          <a:p>
            <a:pPr marL="893687" indent="-342900" algn="l">
              <a:buSzPct val="100000"/>
              <a:buAutoNum type="arabicPeriod"/>
              <a:defRPr sz="3200" b="0">
                <a:solidFill>
                  <a:srgbClr val="53585F"/>
                </a:solidFill>
              </a:defRPr>
            </a:pPr>
            <a:r>
              <a:t>คลิกที่ปุ่ม </a:t>
            </a:r>
            <a:r>
              <a:rPr b="1"/>
              <a:t>สร้างคำถามใหม่</a:t>
            </a:r>
          </a:p>
          <a:p>
            <a:pPr marL="893687" indent="-342900" algn="l">
              <a:buSzPct val="100000"/>
              <a:buAutoNum type="arabicPeriod"/>
              <a:defRPr sz="3200" b="0">
                <a:solidFill>
                  <a:srgbClr val="53585F"/>
                </a:solidFill>
              </a:defRPr>
            </a:pPr>
            <a:r>
              <a:t>คลิกเลือกประเภทคำถาม </a:t>
            </a:r>
            <a:r>
              <a:rPr b="1"/>
              <a:t>แบบอัตนัย (Short answer) </a:t>
            </a:r>
            <a:r>
              <a:t>แล้วคลิกที่ปุ่ม</a:t>
            </a:r>
            <a:r>
              <a:rPr b="1"/>
              <a:t> เพิ่ม</a:t>
            </a:r>
          </a:p>
          <a:p>
            <a:pPr marL="893687" indent="-342900" algn="l">
              <a:buSzPct val="100000"/>
              <a:buAutoNum type="arabicPeriod"/>
              <a:defRPr sz="3200" b="0">
                <a:solidFill>
                  <a:srgbClr val="53585F"/>
                </a:solidFill>
              </a:defRPr>
            </a:pPr>
            <a:r>
              <a:t>พิมพ์คำถาม พร้อมกำหนดค่าคะแนนและรายละเอียดที่ต้องการ</a:t>
            </a:r>
          </a:p>
        </p:txBody>
      </p:sp>
      <p:pic>
        <p:nvPicPr>
          <p:cNvPr id="944"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945" name="Image" descr="Image"/>
          <p:cNvPicPr>
            <a:picLocks noChangeAspect="1"/>
          </p:cNvPicPr>
          <p:nvPr/>
        </p:nvPicPr>
        <p:blipFill>
          <a:blip r:embed="rId4">
            <a:extLst/>
          </a:blip>
          <a:stretch>
            <a:fillRect/>
          </a:stretch>
        </p:blipFill>
        <p:spPr>
          <a:xfrm>
            <a:off x="3514328" y="6062894"/>
            <a:ext cx="7467601" cy="6324601"/>
          </a:xfrm>
          <a:prstGeom prst="rect">
            <a:avLst/>
          </a:prstGeom>
          <a:ln w="25400">
            <a:miter lim="400000"/>
          </a:ln>
          <a:effectLst>
            <a:outerShdw blurRad="355600" dist="177800" dir="5400000" rotWithShape="0">
              <a:srgbClr val="000000">
                <a:alpha val="70000"/>
              </a:srgbClr>
            </a:outerShdw>
          </a:effectLst>
        </p:spPr>
      </p:pic>
      <p:pic>
        <p:nvPicPr>
          <p:cNvPr id="946" name="Image" descr="Image"/>
          <p:cNvPicPr>
            <a:picLocks noChangeAspect="1"/>
          </p:cNvPicPr>
          <p:nvPr/>
        </p:nvPicPr>
        <p:blipFill>
          <a:blip r:embed="rId5">
            <a:extLst/>
          </a:blip>
          <a:stretch>
            <a:fillRect/>
          </a:stretch>
        </p:blipFill>
        <p:spPr>
          <a:xfrm>
            <a:off x="12145764" y="4690533"/>
            <a:ext cx="3416301" cy="7721601"/>
          </a:xfrm>
          <a:prstGeom prst="rect">
            <a:avLst/>
          </a:prstGeom>
          <a:ln w="25400">
            <a:miter lim="400000"/>
          </a:ln>
          <a:effectLst>
            <a:outerShdw blurRad="355600" dist="177800" dir="5400000" rotWithShape="0">
              <a:srgbClr val="000000">
                <a:alpha val="70000"/>
              </a:srgbClr>
            </a:outerShdw>
          </a:effectLst>
        </p:spPr>
      </p:pic>
      <p:sp>
        <p:nvSpPr>
          <p:cNvPr id="947" name="Line"/>
          <p:cNvSpPr/>
          <p:nvPr/>
        </p:nvSpPr>
        <p:spPr>
          <a:xfrm flipH="1" flipV="1">
            <a:off x="5812893" y="10035425"/>
            <a:ext cx="836755" cy="2"/>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48" name="Group"/>
          <p:cNvSpPr/>
          <p:nvPr/>
        </p:nvSpPr>
        <p:spPr>
          <a:xfrm>
            <a:off x="6559130" y="972543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1</a:t>
            </a:r>
          </a:p>
        </p:txBody>
      </p:sp>
      <p:sp>
        <p:nvSpPr>
          <p:cNvPr id="949" name="Line"/>
          <p:cNvSpPr/>
          <p:nvPr/>
        </p:nvSpPr>
        <p:spPr>
          <a:xfrm flipH="1">
            <a:off x="14316693" y="6684768"/>
            <a:ext cx="551767" cy="551767"/>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50" name="Group"/>
          <p:cNvSpPr/>
          <p:nvPr/>
        </p:nvSpPr>
        <p:spPr>
          <a:xfrm>
            <a:off x="14698046" y="630170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2</a:t>
            </a:r>
          </a:p>
        </p:txBody>
      </p:sp>
      <p:pic>
        <p:nvPicPr>
          <p:cNvPr id="951" name="Image" descr="Image"/>
          <p:cNvPicPr>
            <a:picLocks noChangeAspect="1"/>
          </p:cNvPicPr>
          <p:nvPr/>
        </p:nvPicPr>
        <p:blipFill>
          <a:blip r:embed="rId6">
            <a:extLst/>
          </a:blip>
          <a:stretch>
            <a:fillRect/>
          </a:stretch>
        </p:blipFill>
        <p:spPr>
          <a:xfrm>
            <a:off x="16446500" y="2965132"/>
            <a:ext cx="6985000" cy="9982201"/>
          </a:xfrm>
          <a:prstGeom prst="rect">
            <a:avLst/>
          </a:prstGeom>
          <a:ln w="25400">
            <a:miter lim="400000"/>
          </a:ln>
          <a:effectLst>
            <a:outerShdw blurRad="355600" dist="177800" dir="5400000" rotWithShape="0">
              <a:srgbClr val="000000">
                <a:alpha val="70000"/>
              </a:srgbClr>
            </a:outerShdw>
          </a:effectLst>
        </p:spPr>
      </p:pic>
      <p:sp>
        <p:nvSpPr>
          <p:cNvPr id="952" name="Line"/>
          <p:cNvSpPr/>
          <p:nvPr/>
        </p:nvSpPr>
        <p:spPr>
          <a:xfrm flipH="1">
            <a:off x="21160279" y="4819666"/>
            <a:ext cx="860066" cy="253161"/>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53" name="Group"/>
          <p:cNvSpPr/>
          <p:nvPr/>
        </p:nvSpPr>
        <p:spPr>
          <a:xfrm>
            <a:off x="21849931" y="4436607"/>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การสร้างคำถามแบบอัตนัย (Short Answer) (ต่อ)"/>
          <p:cNvSpPr txBox="1"/>
          <p:nvPr/>
        </p:nvSpPr>
        <p:spPr>
          <a:xfrm>
            <a:off x="3887684" y="814005"/>
            <a:ext cx="16590773"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การสร้างคำถามแบบอัตนัย (Short Answer) </a:t>
            </a:r>
            <a:r>
              <a:rPr sz="8200"/>
              <a:t>(ต่อ)</a:t>
            </a:r>
          </a:p>
        </p:txBody>
      </p:sp>
      <p:sp>
        <p:nvSpPr>
          <p:cNvPr id="956"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957"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grpSp>
        <p:nvGrpSpPr>
          <p:cNvPr id="960" name="Image"/>
          <p:cNvGrpSpPr/>
          <p:nvPr/>
        </p:nvGrpSpPr>
        <p:grpSpPr>
          <a:xfrm>
            <a:off x="11808883" y="2769445"/>
            <a:ext cx="11082733" cy="6228141"/>
            <a:chOff x="0" y="0"/>
            <a:chExt cx="11082732" cy="6228139"/>
          </a:xfrm>
        </p:grpSpPr>
        <p:pic>
          <p:nvPicPr>
            <p:cNvPr id="959" name="Image" descr="Image"/>
            <p:cNvPicPr>
              <a:picLocks noChangeAspect="1"/>
            </p:cNvPicPr>
            <p:nvPr/>
          </p:nvPicPr>
          <p:blipFill>
            <a:blip r:embed="rId4">
              <a:extLst/>
            </a:blip>
            <a:srcRect b="9386"/>
            <a:stretch>
              <a:fillRect/>
            </a:stretch>
          </p:blipFill>
          <p:spPr>
            <a:xfrm>
              <a:off x="177800" y="114299"/>
              <a:ext cx="10727133" cy="5770941"/>
            </a:xfrm>
            <a:prstGeom prst="rect">
              <a:avLst/>
            </a:prstGeom>
            <a:ln>
              <a:noFill/>
            </a:ln>
            <a:effectLst/>
          </p:spPr>
        </p:pic>
        <p:pic>
          <p:nvPicPr>
            <p:cNvPr id="958" name="Image" descr="Image"/>
            <p:cNvPicPr>
              <a:picLocks/>
            </p:cNvPicPr>
            <p:nvPr/>
          </p:nvPicPr>
          <p:blipFill>
            <a:blip r:embed="rId5">
              <a:extLst/>
            </a:blip>
            <a:stretch>
              <a:fillRect/>
            </a:stretch>
          </p:blipFill>
          <p:spPr>
            <a:xfrm>
              <a:off x="0" y="-1"/>
              <a:ext cx="11082733" cy="6228141"/>
            </a:xfrm>
            <a:prstGeom prst="rect">
              <a:avLst/>
            </a:prstGeom>
            <a:effectLst/>
          </p:spPr>
        </p:pic>
      </p:grpSp>
      <p:pic>
        <p:nvPicPr>
          <p:cNvPr id="961" name="Image" descr="Image"/>
          <p:cNvPicPr>
            <a:picLocks noChangeAspect="1"/>
          </p:cNvPicPr>
          <p:nvPr/>
        </p:nvPicPr>
        <p:blipFill>
          <a:blip r:embed="rId6">
            <a:extLst/>
          </a:blip>
          <a:srcRect t="4864" r="1826"/>
          <a:stretch>
            <a:fillRect/>
          </a:stretch>
        </p:blipFill>
        <p:spPr>
          <a:xfrm>
            <a:off x="965200" y="9335368"/>
            <a:ext cx="19431198" cy="3072959"/>
          </a:xfrm>
          <a:prstGeom prst="rect">
            <a:avLst/>
          </a:prstGeom>
          <a:ln w="25400">
            <a:miter lim="400000"/>
          </a:ln>
          <a:effectLst>
            <a:outerShdw blurRad="355600" dist="177800" dir="5400000" rotWithShape="0">
              <a:srgbClr val="000000">
                <a:alpha val="70000"/>
              </a:srgbClr>
            </a:outerShdw>
          </a:effectLst>
        </p:spPr>
      </p:pic>
      <p:sp>
        <p:nvSpPr>
          <p:cNvPr id="962" name="4. ระบุคำตอบและกำหนดช่วงคะแนนเป็น 100% (สามารถระบุคำตอบที่ถูกต้องได้หลายคำตอบ กรณีที่เป็นข้อความที่เป็นตัวพิมพ์เล็ก และพิมพ์ใหญ่)…"/>
          <p:cNvSpPr txBox="1"/>
          <p:nvPr/>
        </p:nvSpPr>
        <p:spPr>
          <a:xfrm>
            <a:off x="1570641" y="3985697"/>
            <a:ext cx="10258617" cy="2820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000">
                <a:solidFill>
                  <a:srgbClr val="53585F"/>
                </a:solidFill>
              </a:defRPr>
            </a:pPr>
            <a:r>
              <a:rPr b="0"/>
              <a:t>4.</a:t>
            </a:r>
            <a:r>
              <a:t> </a:t>
            </a:r>
            <a:r>
              <a:rPr b="0"/>
              <a:t>ระบุคำตอบและกำหนดช่วงคะแนนเป็น 100% (สามารถระบุคำตอบที่ถูกต้องได้หลายคำตอบ กรณีที่เป็นข้อความที่เป็นตัวพิมพ์เล็ก และพิมพ์ใหญ่)</a:t>
            </a:r>
            <a:r>
              <a:t> </a:t>
            </a:r>
            <a:r>
              <a:rPr b="0"/>
              <a:t> </a:t>
            </a:r>
          </a:p>
          <a:p>
            <a:pPr algn="l">
              <a:defRPr sz="4000">
                <a:solidFill>
                  <a:srgbClr val="53585F"/>
                </a:solidFill>
              </a:defRPr>
            </a:pPr>
            <a:r>
              <a:rPr b="0"/>
              <a:t>5.</a:t>
            </a:r>
            <a:r>
              <a:t> </a:t>
            </a:r>
            <a:r>
              <a:rPr b="0"/>
              <a:t>คลิกปุ่ม</a:t>
            </a:r>
            <a:r>
              <a:t> บันทึกการเปลี่ยนแปลง</a:t>
            </a:r>
          </a:p>
          <a:p>
            <a:pPr algn="l">
              <a:defRPr sz="4000">
                <a:solidFill>
                  <a:srgbClr val="53585F"/>
                </a:solidFill>
              </a:defRPr>
            </a:pPr>
            <a:r>
              <a:rPr b="0"/>
              <a:t>6.</a:t>
            </a:r>
            <a:r>
              <a:t> </a:t>
            </a:r>
            <a:r>
              <a:rPr b="0"/>
              <a:t>คลิกที่ไอคอน </a:t>
            </a:r>
            <a:r>
              <a:t>       ดูตัวอย่าง</a:t>
            </a:r>
            <a:r>
              <a:rPr b="0"/>
              <a:t> เพื่อดูตัวอย่างข้อสอบ</a:t>
            </a:r>
          </a:p>
        </p:txBody>
      </p:sp>
      <p:pic>
        <p:nvPicPr>
          <p:cNvPr id="963" name="Image" descr="Image"/>
          <p:cNvPicPr>
            <a:picLocks noChangeAspect="1"/>
          </p:cNvPicPr>
          <p:nvPr/>
        </p:nvPicPr>
        <p:blipFill>
          <a:blip r:embed="rId7">
            <a:extLst/>
          </a:blip>
          <a:stretch>
            <a:fillRect/>
          </a:stretch>
        </p:blipFill>
        <p:spPr>
          <a:xfrm>
            <a:off x="4108708" y="6130306"/>
            <a:ext cx="352803" cy="446884"/>
          </a:xfrm>
          <a:prstGeom prst="rect">
            <a:avLst/>
          </a:prstGeom>
          <a:ln w="12700">
            <a:miter lim="400000"/>
          </a:ln>
        </p:spPr>
      </p:pic>
      <p:grpSp>
        <p:nvGrpSpPr>
          <p:cNvPr id="966" name="Group"/>
          <p:cNvGrpSpPr/>
          <p:nvPr/>
        </p:nvGrpSpPr>
        <p:grpSpPr>
          <a:xfrm>
            <a:off x="20888176" y="3906958"/>
            <a:ext cx="689536" cy="1220885"/>
            <a:chOff x="0" y="0"/>
            <a:chExt cx="689535" cy="1220884"/>
          </a:xfrm>
        </p:grpSpPr>
        <p:sp>
          <p:nvSpPr>
            <p:cNvPr id="964" name="Line"/>
            <p:cNvSpPr/>
            <p:nvPr/>
          </p:nvSpPr>
          <p:spPr>
            <a:xfrm flipV="1">
              <a:off x="344767" y="0"/>
              <a:ext cx="1" cy="1030181"/>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965" name="Group"/>
            <p:cNvSpPr/>
            <p:nvPr/>
          </p:nvSpPr>
          <p:spPr>
            <a:xfrm>
              <a:off x="0" y="647121"/>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4</a:t>
              </a:r>
            </a:p>
          </p:txBody>
        </p:sp>
      </p:grpSp>
      <p:grpSp>
        <p:nvGrpSpPr>
          <p:cNvPr id="969" name="Group"/>
          <p:cNvGrpSpPr/>
          <p:nvPr/>
        </p:nvGrpSpPr>
        <p:grpSpPr>
          <a:xfrm>
            <a:off x="8702276" y="10968158"/>
            <a:ext cx="1157570" cy="1203952"/>
            <a:chOff x="40012" y="0"/>
            <a:chExt cx="1157568" cy="1203950"/>
          </a:xfrm>
        </p:grpSpPr>
        <p:sp>
          <p:nvSpPr>
            <p:cNvPr id="967" name="Line"/>
            <p:cNvSpPr/>
            <p:nvPr/>
          </p:nvSpPr>
          <p:spPr>
            <a:xfrm flipH="1" flipV="1">
              <a:off x="40012" y="-1"/>
              <a:ext cx="674354" cy="869018"/>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968" name="Group"/>
            <p:cNvSpPr/>
            <p:nvPr/>
          </p:nvSpPr>
          <p:spPr>
            <a:xfrm>
              <a:off x="508045" y="630187"/>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6</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การสร้างคำถามแบบอัตนัย (Short Answer) (ต่อ)"/>
          <p:cNvSpPr txBox="1"/>
          <p:nvPr/>
        </p:nvSpPr>
        <p:spPr>
          <a:xfrm>
            <a:off x="3887684" y="768053"/>
            <a:ext cx="16590773"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การสร้างคำถามแบบอัตนัย (Short Answer) </a:t>
            </a:r>
            <a:r>
              <a:rPr sz="8200"/>
              <a:t>(ต่อ)</a:t>
            </a:r>
          </a:p>
        </p:txBody>
      </p:sp>
      <p:sp>
        <p:nvSpPr>
          <p:cNvPr id="97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973" name="7. แสดงหน้าตัวอย่างข้อสอบอัตนัย การตอบคำถามผู้เรียนต้องพิมพ์คำตอบลงในช่องว่างตามคำชี้แจงของผู้สอน ลองตอบคำถาม แล้วคลิกที่ปุ่ม ส่งและเสร็จสิ้น…"/>
          <p:cNvSpPr txBox="1"/>
          <p:nvPr/>
        </p:nvSpPr>
        <p:spPr>
          <a:xfrm>
            <a:off x="2156587" y="2604859"/>
            <a:ext cx="21061426" cy="2062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gn="l">
              <a:defRPr sz="3900">
                <a:solidFill>
                  <a:srgbClr val="53585F"/>
                </a:solidFill>
              </a:defRPr>
            </a:pPr>
            <a:r>
              <a:rPr b="0"/>
              <a:t>7. แสดงหน้า</a:t>
            </a:r>
            <a:r>
              <a:rPr sz="3800" b="0"/>
              <a:t>ตัวอย่าง</a:t>
            </a:r>
            <a:r>
              <a:rPr b="0"/>
              <a:t>ข้อสอบอัตนัย การตอบคำถามผู้เรียนต้องพิมพ์คำตอบลงในช่องว่างตามคำชี้แจงของผู้สอน ลองตอบคำถาม แล้วคลิกที่ปุ่ม </a:t>
            </a:r>
            <a:r>
              <a:t>ส่งและเสร็จสิ้น</a:t>
            </a:r>
          </a:p>
          <a:p>
            <a:pPr algn="l">
              <a:defRPr sz="4000">
                <a:solidFill>
                  <a:srgbClr val="53585F"/>
                </a:solidFill>
              </a:defRPr>
            </a:pPr>
            <a:r>
              <a:rPr b="0"/>
              <a:t>8</a:t>
            </a:r>
            <a:r>
              <a:t>. </a:t>
            </a:r>
            <a:r>
              <a:rPr b="0"/>
              <a:t>จะปรากฏหน้าต่างเฉลยคำตอบแล้วคลิก </a:t>
            </a:r>
            <a:r>
              <a:t>ปิดการแสดงตัวอย่าง</a:t>
            </a:r>
          </a:p>
        </p:txBody>
      </p:sp>
      <p:pic>
        <p:nvPicPr>
          <p:cNvPr id="974"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975" name="Image" descr="Image"/>
          <p:cNvPicPr>
            <a:picLocks noChangeAspect="1"/>
          </p:cNvPicPr>
          <p:nvPr/>
        </p:nvPicPr>
        <p:blipFill>
          <a:blip r:embed="rId4">
            <a:extLst/>
          </a:blip>
          <a:stretch>
            <a:fillRect/>
          </a:stretch>
        </p:blipFill>
        <p:spPr>
          <a:xfrm>
            <a:off x="1644650" y="4775615"/>
            <a:ext cx="13397017" cy="4164770"/>
          </a:xfrm>
          <a:prstGeom prst="rect">
            <a:avLst/>
          </a:prstGeom>
          <a:ln w="25400">
            <a:miter lim="400000"/>
          </a:ln>
          <a:effectLst>
            <a:outerShdw blurRad="355600" dist="177800" dir="5400000" rotWithShape="0">
              <a:srgbClr val="000000">
                <a:alpha val="70000"/>
              </a:srgbClr>
            </a:outerShdw>
          </a:effectLst>
        </p:spPr>
      </p:pic>
      <p:pic>
        <p:nvPicPr>
          <p:cNvPr id="976" name="Image" descr="Image"/>
          <p:cNvPicPr>
            <a:picLocks noChangeAspect="1"/>
          </p:cNvPicPr>
          <p:nvPr/>
        </p:nvPicPr>
        <p:blipFill>
          <a:blip r:embed="rId5">
            <a:extLst/>
          </a:blip>
          <a:stretch>
            <a:fillRect/>
          </a:stretch>
        </p:blipFill>
        <p:spPr>
          <a:xfrm>
            <a:off x="10726327" y="8254745"/>
            <a:ext cx="12528648" cy="4456500"/>
          </a:xfrm>
          <a:prstGeom prst="rect">
            <a:avLst/>
          </a:prstGeom>
          <a:ln w="25400">
            <a:miter lim="400000"/>
          </a:ln>
          <a:effectLst>
            <a:outerShdw blurRad="355600" dist="177800" dir="5400000" rotWithShape="0">
              <a:srgbClr val="000000">
                <a:alpha val="70000"/>
              </a:srgbClr>
            </a:outerShdw>
          </a:effectLst>
        </p:spPr>
      </p:pic>
      <p:sp>
        <p:nvSpPr>
          <p:cNvPr id="977" name="Line"/>
          <p:cNvSpPr/>
          <p:nvPr/>
        </p:nvSpPr>
        <p:spPr>
          <a:xfrm flipH="1">
            <a:off x="8129460" y="6827662"/>
            <a:ext cx="1216536" cy="852747"/>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78" name="Group"/>
          <p:cNvSpPr/>
          <p:nvPr/>
        </p:nvSpPr>
        <p:spPr>
          <a:xfrm>
            <a:off x="8941709" y="6571118"/>
            <a:ext cx="689536"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7</a:t>
            </a:r>
          </a:p>
        </p:txBody>
      </p:sp>
      <p:grpSp>
        <p:nvGrpSpPr>
          <p:cNvPr id="981" name="Group"/>
          <p:cNvGrpSpPr/>
          <p:nvPr/>
        </p:nvGrpSpPr>
        <p:grpSpPr>
          <a:xfrm>
            <a:off x="17930943" y="10370679"/>
            <a:ext cx="1242236" cy="1300213"/>
            <a:chOff x="0" y="0"/>
            <a:chExt cx="1242234" cy="1300212"/>
          </a:xfrm>
        </p:grpSpPr>
        <p:sp>
          <p:nvSpPr>
            <p:cNvPr id="979" name="Line"/>
            <p:cNvSpPr/>
            <p:nvPr/>
          </p:nvSpPr>
          <p:spPr>
            <a:xfrm flipH="1">
              <a:off x="-1" y="404129"/>
              <a:ext cx="896084" cy="896084"/>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980" name="Group"/>
            <p:cNvSpPr/>
            <p:nvPr/>
          </p:nvSpPr>
          <p:spPr>
            <a:xfrm>
              <a:off x="552698"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8</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984"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sz="3200">
                <a:solidFill>
                  <a:srgbClr val="FFFFFF"/>
                </a:solidFill>
              </a:defRPr>
            </a:pPr>
            <a:endParaRPr/>
          </a:p>
        </p:txBody>
      </p:sp>
      <p:sp>
        <p:nvSpPr>
          <p:cNvPr id="985" name="แบบจับคู่…"/>
          <p:cNvSpPr txBox="1"/>
          <p:nvPr/>
        </p:nvSpPr>
        <p:spPr>
          <a:xfrm>
            <a:off x="683909" y="3840437"/>
            <a:ext cx="11002265" cy="4744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700">
                <a:solidFill>
                  <a:srgbClr val="FFFFFF"/>
                </a:solidFill>
              </a:defRPr>
            </a:pPr>
            <a:r>
              <a:rPr sz="15400"/>
              <a:t>แบบจับคู่</a:t>
            </a:r>
            <a:r>
              <a:rPr sz="13400"/>
              <a:t> </a:t>
            </a:r>
          </a:p>
          <a:p>
            <a:pPr>
              <a:defRPr sz="9400">
                <a:solidFill>
                  <a:srgbClr val="FFFFFF"/>
                </a:solidFill>
              </a:defRPr>
            </a:pPr>
            <a:r>
              <a:rPr sz="12100"/>
              <a:t>(Matching Question)</a:t>
            </a:r>
          </a:p>
        </p:txBody>
      </p:sp>
      <p:pic>
        <p:nvPicPr>
          <p:cNvPr id="986" name="Image" descr="Image">
            <a:hlinkClick r:id="rId3" action="ppaction://hlinksldjump"/>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Rectangle"/>
          <p:cNvSpPr/>
          <p:nvPr/>
        </p:nvSpPr>
        <p:spPr>
          <a:xfrm>
            <a:off x="9915818" y="4555926"/>
            <a:ext cx="4804266" cy="350964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728" name="Rectangle"/>
          <p:cNvSpPr/>
          <p:nvPr/>
        </p:nvSpPr>
        <p:spPr>
          <a:xfrm>
            <a:off x="9900982" y="3433505"/>
            <a:ext cx="4790749"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729" name="2"/>
          <p:cNvSpPr txBox="1"/>
          <p:nvPr/>
        </p:nvSpPr>
        <p:spPr>
          <a:xfrm>
            <a:off x="9900982" y="3548579"/>
            <a:ext cx="1166668" cy="936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5200" cap="all">
                <a:solidFill>
                  <a:srgbClr val="FFFFFF"/>
                </a:solidFill>
                <a:latin typeface="Helvetica Neue"/>
                <a:ea typeface="Helvetica Neue"/>
                <a:cs typeface="Helvetica Neue"/>
                <a:sym typeface="Helvetica Neue"/>
              </a:defRPr>
            </a:lvl1pPr>
          </a:lstStyle>
          <a:p>
            <a:r>
              <a:t>2</a:t>
            </a:r>
          </a:p>
        </p:txBody>
      </p:sp>
      <p:sp>
        <p:nvSpPr>
          <p:cNvPr id="730" name="Rectangle"/>
          <p:cNvSpPr/>
          <p:nvPr/>
        </p:nvSpPr>
        <p:spPr>
          <a:xfrm>
            <a:off x="9930655" y="9569862"/>
            <a:ext cx="4804265" cy="327603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731" name="Rectangle"/>
          <p:cNvSpPr/>
          <p:nvPr/>
        </p:nvSpPr>
        <p:spPr>
          <a:xfrm>
            <a:off x="9937413" y="8447439"/>
            <a:ext cx="4790749"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732" name="4"/>
          <p:cNvSpPr txBox="1"/>
          <p:nvPr/>
        </p:nvSpPr>
        <p:spPr>
          <a:xfrm>
            <a:off x="9915818" y="8562514"/>
            <a:ext cx="1209858" cy="936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5200" cap="all">
                <a:solidFill>
                  <a:srgbClr val="FFFFFF"/>
                </a:solidFill>
                <a:latin typeface="Helvetica Neue"/>
                <a:ea typeface="Helvetica Neue"/>
                <a:cs typeface="Helvetica Neue"/>
                <a:sym typeface="Helvetica Neue"/>
              </a:defRPr>
            </a:lvl1pPr>
          </a:lstStyle>
          <a:p>
            <a:r>
              <a:t>4</a:t>
            </a:r>
          </a:p>
        </p:txBody>
      </p:sp>
      <p:sp>
        <p:nvSpPr>
          <p:cNvPr id="733" name="การออกแบบโครงสร้างแบบทดสอบ"/>
          <p:cNvSpPr txBox="1"/>
          <p:nvPr/>
        </p:nvSpPr>
        <p:spPr>
          <a:xfrm>
            <a:off x="6280340" y="1197733"/>
            <a:ext cx="11823320"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การออกแบบโครงสร้างแบบทดสอบ</a:t>
            </a:r>
          </a:p>
        </p:txBody>
      </p:sp>
      <p:sp>
        <p:nvSpPr>
          <p:cNvPr id="734" name="ตัวอย่างการออกแบบหมวดข้อสอบ"/>
          <p:cNvSpPr txBox="1"/>
          <p:nvPr/>
        </p:nvSpPr>
        <p:spPr>
          <a:xfrm>
            <a:off x="6483046" y="2374418"/>
            <a:ext cx="11392509" cy="937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800"/>
            </a:lvl1pPr>
          </a:lstStyle>
          <a:p>
            <a:r>
              <a:t>ตัวอย่างการออกแบบหมวดข้อสอบ</a:t>
            </a:r>
          </a:p>
        </p:txBody>
      </p:sp>
      <p:sp>
        <p:nvSpPr>
          <p:cNvPr id="735" name="แยกข้อสอบตามชื่อผู้สอน…"/>
          <p:cNvSpPr txBox="1"/>
          <p:nvPr/>
        </p:nvSpPr>
        <p:spPr>
          <a:xfrm>
            <a:off x="11168321" y="3405396"/>
            <a:ext cx="3738682" cy="122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cap="all">
                <a:solidFill>
                  <a:srgbClr val="FFFFFF"/>
                </a:solidFill>
              </a:defRPr>
            </a:pPr>
            <a:r>
              <a:t>แยกข้อสอบตามชื่อผู้สอน</a:t>
            </a:r>
          </a:p>
          <a:p>
            <a:pPr algn="l">
              <a:defRPr sz="3200" cap="all">
                <a:solidFill>
                  <a:srgbClr val="FFFFFF"/>
                </a:solidFill>
              </a:defRPr>
            </a:pPr>
            <a:r>
              <a:t>เป็นชุดๆ</a:t>
            </a:r>
          </a:p>
        </p:txBody>
      </p:sp>
      <p:sp>
        <p:nvSpPr>
          <p:cNvPr id="736" name="แยกข้อสอบออกเป็นชุดๆ…"/>
          <p:cNvSpPr txBox="1"/>
          <p:nvPr/>
        </p:nvSpPr>
        <p:spPr>
          <a:xfrm>
            <a:off x="11314348" y="8321541"/>
            <a:ext cx="3959912" cy="122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cap="all"/>
            </a:pPr>
            <a:r>
              <a:t>แยกข้อสอบออกเป็นชุดๆ</a:t>
            </a:r>
          </a:p>
          <a:p>
            <a:pPr algn="l">
              <a:defRPr sz="3200" cap="all"/>
            </a:pPr>
            <a:r>
              <a:t>ตามปีการศึกษา</a:t>
            </a:r>
          </a:p>
        </p:txBody>
      </p:sp>
      <p:sp>
        <p:nvSpPr>
          <p:cNvPr id="737" name="Default for ชื่อหลักสูตร…"/>
          <p:cNvSpPr txBox="1"/>
          <p:nvPr/>
        </p:nvSpPr>
        <p:spPr>
          <a:xfrm>
            <a:off x="10217867" y="4910003"/>
            <a:ext cx="4352569" cy="2801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222250" indent="-222250" algn="just">
              <a:buSzPct val="45000"/>
              <a:buBlip>
                <a:blip r:embed="rId3"/>
              </a:buBlip>
              <a:tabLst>
                <a:tab pos="279400" algn="l"/>
              </a:tabLst>
              <a:defRPr sz="2200"/>
            </a:pPr>
            <a:r>
              <a:t> Default for ชื่อหลักสูตร  </a:t>
            </a:r>
          </a:p>
          <a:p>
            <a:pPr marL="509928" indent="-222250" algn="just">
              <a:buSzPct val="75000"/>
              <a:buChar char="•"/>
              <a:tabLst>
                <a:tab pos="152400" algn="l"/>
              </a:tabLst>
              <a:defRPr sz="2200"/>
            </a:pPr>
            <a:r>
              <a:t>แบบทดสอบย่อยครั้งที่ 1 (อาจารย์หนึ่ง)</a:t>
            </a:r>
          </a:p>
          <a:p>
            <a:pPr marL="509928" indent="-222250" algn="l">
              <a:buSzPct val="75000"/>
              <a:buChar char="•"/>
              <a:tabLst>
                <a:tab pos="152400" algn="l"/>
              </a:tabLst>
              <a:defRPr sz="2200"/>
            </a:pPr>
            <a:r>
              <a:t>แบบทดสอบย่อยครั้งที่ 2 (อาจารย์สอง)</a:t>
            </a:r>
          </a:p>
          <a:p>
            <a:pPr marL="509928" indent="-222250" algn="l">
              <a:buSzPct val="75000"/>
              <a:buChar char="•"/>
              <a:tabLst>
                <a:tab pos="152400" algn="l"/>
              </a:tabLst>
              <a:defRPr sz="2200"/>
            </a:pPr>
            <a:r>
              <a:t>แบบทดสอบย่อยครั้งที่ 2 (อาจารย์สาม)</a:t>
            </a:r>
          </a:p>
          <a:p>
            <a:pPr marL="509928" indent="-222250" algn="just">
              <a:buSzPct val="75000"/>
              <a:buChar char="•"/>
              <a:tabLst>
                <a:tab pos="152400" algn="l"/>
              </a:tabLst>
              <a:defRPr sz="2200"/>
            </a:pPr>
            <a:r>
              <a:t>แบบทดสอบย่อยครั้งที่ n (อาจารย์ n)</a:t>
            </a:r>
          </a:p>
          <a:p>
            <a:pPr marL="509928" indent="-222250" algn="just">
              <a:buSzPct val="75000"/>
              <a:buChar char="•"/>
              <a:tabLst>
                <a:tab pos="152400" algn="l"/>
              </a:tabLst>
              <a:defRPr sz="2200"/>
            </a:pPr>
            <a:r>
              <a:t>แบบทดสอบก่อนบทเรียน (Pre-Test)</a:t>
            </a:r>
          </a:p>
          <a:p>
            <a:pPr marL="509928" indent="-222250" algn="just">
              <a:buSzPct val="75000"/>
              <a:buChar char="•"/>
              <a:tabLst>
                <a:tab pos="152400" algn="l"/>
              </a:tabLst>
              <a:defRPr sz="2200"/>
            </a:pPr>
            <a:r>
              <a:t>แบบทดสอบหลังบทเรียน (Post-Test)</a:t>
            </a:r>
          </a:p>
        </p:txBody>
      </p:sp>
      <p:grpSp>
        <p:nvGrpSpPr>
          <p:cNvPr id="743" name="Group"/>
          <p:cNvGrpSpPr/>
          <p:nvPr/>
        </p:nvGrpSpPr>
        <p:grpSpPr>
          <a:xfrm>
            <a:off x="16209240" y="4910003"/>
            <a:ext cx="4819102" cy="5508299"/>
            <a:chOff x="0" y="0"/>
            <a:chExt cx="4819101" cy="5508298"/>
          </a:xfrm>
        </p:grpSpPr>
        <p:sp>
          <p:nvSpPr>
            <p:cNvPr id="738" name="Rectangle"/>
            <p:cNvSpPr/>
            <p:nvPr/>
          </p:nvSpPr>
          <p:spPr>
            <a:xfrm>
              <a:off x="14836" y="1146091"/>
              <a:ext cx="4804266" cy="4362208"/>
            </a:xfrm>
            <a:prstGeom prst="rect">
              <a:avLst/>
            </a:prstGeom>
            <a:solidFill>
              <a:srgbClr val="EAEFF1"/>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39" name="Rectangle"/>
            <p:cNvSpPr/>
            <p:nvPr/>
          </p:nvSpPr>
          <p:spPr>
            <a:xfrm>
              <a:off x="0" y="0"/>
              <a:ext cx="4804265" cy="1166668"/>
            </a:xfrm>
            <a:prstGeom prst="rect">
              <a:avLst/>
            </a:prstGeom>
            <a:solidFill>
              <a:srgbClr val="4F7671"/>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40" name="3"/>
            <p:cNvSpPr txBox="1"/>
            <p:nvPr/>
          </p:nvSpPr>
          <p:spPr>
            <a:xfrm>
              <a:off x="0" y="138744"/>
              <a:ext cx="1166668" cy="9365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5200" cap="all">
                  <a:solidFill>
                    <a:srgbClr val="FFFFFF"/>
                  </a:solidFill>
                  <a:latin typeface="Helvetica Neue"/>
                  <a:ea typeface="Helvetica Neue"/>
                  <a:cs typeface="Helvetica Neue"/>
                  <a:sym typeface="Helvetica Neue"/>
                </a:defRPr>
              </a:lvl1pPr>
            </a:lstStyle>
            <a:p>
              <a:r>
                <a:t>3</a:t>
              </a:r>
            </a:p>
          </p:txBody>
        </p:sp>
        <p:sp>
          <p:nvSpPr>
            <p:cNvPr id="741" name="แยกข้อสอบออกเป็นชุดๆ"/>
            <p:cNvSpPr txBox="1"/>
            <p:nvPr/>
          </p:nvSpPr>
          <p:spPr>
            <a:xfrm>
              <a:off x="1155120" y="268611"/>
              <a:ext cx="3626374" cy="676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lgn="l">
                <a:defRPr sz="3200" cap="all">
                  <a:solidFill>
                    <a:srgbClr val="FFFFFF"/>
                  </a:solidFill>
                </a:defRPr>
              </a:lvl1pPr>
            </a:lstStyle>
            <a:p>
              <a:r>
                <a:t>แยกข้อสอบออกเป็นชุดๆ</a:t>
              </a:r>
            </a:p>
          </p:txBody>
        </p:sp>
        <p:sp>
          <p:nvSpPr>
            <p:cNvPr id="742" name="Default for ชื่อหลักสูตร…"/>
            <p:cNvSpPr txBox="1"/>
            <p:nvPr/>
          </p:nvSpPr>
          <p:spPr>
            <a:xfrm>
              <a:off x="240684" y="1458245"/>
              <a:ext cx="4352569" cy="35634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marL="222250" indent="-222250" algn="just">
                <a:buSzPct val="45000"/>
                <a:buBlip>
                  <a:blip r:embed="rId3"/>
                </a:buBlip>
                <a:tabLst>
                  <a:tab pos="279400" algn="l"/>
                </a:tabLst>
                <a:defRPr sz="2200"/>
              </a:pPr>
              <a:r>
                <a:t> Default for ชื่อหลักสูตร  </a:t>
              </a:r>
            </a:p>
            <a:p>
              <a:pPr marL="509928" indent="-222250" algn="just">
                <a:buSzPct val="75000"/>
                <a:buChar char="•"/>
                <a:tabLst>
                  <a:tab pos="152400" algn="l"/>
                </a:tabLst>
                <a:defRPr sz="2200"/>
              </a:pPr>
              <a:r>
                <a:t>ข้อสอบชุดที่ 1-100 ข้อ (01/2560)</a:t>
              </a:r>
            </a:p>
            <a:p>
              <a:pPr marL="509928" indent="-222250" algn="just">
                <a:buSzPct val="75000"/>
                <a:buChar char="•"/>
                <a:tabLst>
                  <a:tab pos="152400" algn="l"/>
                </a:tabLst>
                <a:defRPr sz="2200"/>
              </a:pPr>
              <a:r>
                <a:t>ข้อสอบชุดที่ 2-100 ข้อ (02/2560) </a:t>
              </a:r>
            </a:p>
            <a:p>
              <a:pPr marL="509928" indent="-222250" algn="just">
                <a:buSzPct val="75000"/>
                <a:buChar char="•"/>
                <a:tabLst>
                  <a:tab pos="152400" algn="l"/>
                </a:tabLst>
                <a:defRPr sz="2200"/>
              </a:pPr>
              <a:r>
                <a:t>ข้อสอบชุดที่ 1-100 ข้อ (01/2561) </a:t>
              </a:r>
            </a:p>
            <a:p>
              <a:pPr marL="509928" indent="-222250" algn="just">
                <a:buSzPct val="75000"/>
                <a:buChar char="•"/>
                <a:tabLst>
                  <a:tab pos="152400" algn="l"/>
                </a:tabLst>
                <a:defRPr sz="2200"/>
              </a:pPr>
              <a:r>
                <a:t>ข้อสอบชุดที่ 2-100 ข้อ (02/2561)</a:t>
              </a:r>
            </a:p>
            <a:p>
              <a:pPr marL="509928" indent="-222250" algn="just">
                <a:buSzPct val="75000"/>
                <a:buChar char="•"/>
                <a:tabLst>
                  <a:tab pos="152400" algn="l"/>
                </a:tabLst>
                <a:defRPr sz="2200"/>
              </a:pPr>
              <a:r>
                <a:t>(Pre-Test) (01/2560)</a:t>
              </a:r>
            </a:p>
            <a:p>
              <a:pPr marL="509928" indent="-222250" algn="just">
                <a:buSzPct val="75000"/>
                <a:buChar char="•"/>
                <a:tabLst>
                  <a:tab pos="152400" algn="l"/>
                </a:tabLst>
                <a:defRPr sz="2200"/>
              </a:pPr>
              <a:r>
                <a:t>(Post-Test) (01/2560)</a:t>
              </a:r>
            </a:p>
            <a:p>
              <a:pPr marL="509928" indent="-222250" algn="just">
                <a:buSzPct val="75000"/>
                <a:buChar char="•"/>
                <a:tabLst>
                  <a:tab pos="152400" algn="l"/>
                </a:tabLst>
                <a:defRPr sz="2200"/>
              </a:pPr>
              <a:r>
                <a:t>(Pre-Test) (02/2561)</a:t>
              </a:r>
            </a:p>
            <a:p>
              <a:pPr marL="509928" indent="-222250" algn="just">
                <a:buSzPct val="75000"/>
                <a:buChar char="•"/>
                <a:tabLst>
                  <a:tab pos="152400" algn="l"/>
                </a:tabLst>
                <a:defRPr sz="2200"/>
              </a:pPr>
              <a:r>
                <a:t>(Post-Test) (02/2160)</a:t>
              </a:r>
            </a:p>
          </p:txBody>
        </p:sp>
      </p:grpSp>
      <p:sp>
        <p:nvSpPr>
          <p:cNvPr id="744" name="Default for ชื่อหลักสูตร…"/>
          <p:cNvSpPr txBox="1"/>
          <p:nvPr/>
        </p:nvSpPr>
        <p:spPr>
          <a:xfrm>
            <a:off x="10217867" y="9691866"/>
            <a:ext cx="4352569" cy="2801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222250" indent="-222250" algn="just">
              <a:buSzPct val="45000"/>
              <a:buBlip>
                <a:blip r:embed="rId3"/>
              </a:buBlip>
              <a:tabLst>
                <a:tab pos="279400" algn="l"/>
              </a:tabLst>
              <a:defRPr sz="2200"/>
            </a:pPr>
            <a:r>
              <a:t> Default for ชื่อหลักสูตร  </a:t>
            </a:r>
          </a:p>
          <a:p>
            <a:pPr marL="509928" indent="-222250" algn="just">
              <a:buSzPct val="75000"/>
              <a:buChar char="•"/>
              <a:tabLst>
                <a:tab pos="152400" algn="l"/>
              </a:tabLst>
              <a:defRPr sz="2200"/>
            </a:pPr>
            <a:r>
              <a:t>ข้อสอบชุดที่ 1</a:t>
            </a:r>
          </a:p>
          <a:p>
            <a:pPr marL="509928" indent="-222250" algn="l">
              <a:buSzPct val="75000"/>
              <a:buChar char="•"/>
              <a:tabLst>
                <a:tab pos="152400" algn="l"/>
              </a:tabLst>
              <a:defRPr sz="2200"/>
            </a:pPr>
            <a:r>
              <a:t>ข้อสอบชุดที่ 2</a:t>
            </a:r>
          </a:p>
          <a:p>
            <a:pPr marL="509928" indent="-222250" algn="l">
              <a:buSzPct val="75000"/>
              <a:buChar char="•"/>
              <a:tabLst>
                <a:tab pos="152400" algn="l"/>
              </a:tabLst>
              <a:defRPr sz="2200"/>
            </a:pPr>
            <a:r>
              <a:t>ข้อสอบชุดที่ 3</a:t>
            </a:r>
          </a:p>
          <a:p>
            <a:pPr marL="509928" indent="-222250" algn="just">
              <a:buSzPct val="75000"/>
              <a:buChar char="•"/>
              <a:tabLst>
                <a:tab pos="152400" algn="l"/>
              </a:tabLst>
              <a:defRPr sz="2200"/>
            </a:pPr>
            <a:r>
              <a:t>ข้อสอบชุดที่ n</a:t>
            </a:r>
          </a:p>
          <a:p>
            <a:pPr marL="509928" indent="-222250" algn="just">
              <a:buSzPct val="75000"/>
              <a:buChar char="•"/>
              <a:tabLst>
                <a:tab pos="152400" algn="l"/>
              </a:tabLst>
              <a:defRPr sz="2200"/>
            </a:pPr>
            <a:r>
              <a:t>แบบทดสอบก่อนบทเรียน (Pre-Test)</a:t>
            </a:r>
          </a:p>
          <a:p>
            <a:pPr marL="509928" indent="-222250" algn="just">
              <a:buSzPct val="75000"/>
              <a:buChar char="•"/>
              <a:tabLst>
                <a:tab pos="152400" algn="l"/>
              </a:tabLst>
              <a:defRPr sz="2200"/>
            </a:pPr>
            <a:r>
              <a:t>แบบทดสอบหลังบทเรียน (Post-Test)</a:t>
            </a:r>
          </a:p>
        </p:txBody>
      </p:sp>
      <p:sp>
        <p:nvSpPr>
          <p:cNvPr id="745" name="Slide Number"/>
          <p:cNvSpPr txBox="1">
            <a:spLocks noGrp="1"/>
          </p:cNvSpPr>
          <p:nvPr>
            <p:ph type="sldNum" sz="quarter" idx="4294967295"/>
          </p:nvPr>
        </p:nvSpPr>
        <p:spPr>
          <a:xfrm>
            <a:off x="12018886" y="12871331"/>
            <a:ext cx="346228"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grpSp>
        <p:nvGrpSpPr>
          <p:cNvPr id="752" name="Group"/>
          <p:cNvGrpSpPr/>
          <p:nvPr/>
        </p:nvGrpSpPr>
        <p:grpSpPr>
          <a:xfrm>
            <a:off x="3501698" y="4910003"/>
            <a:ext cx="4954638" cy="7154754"/>
            <a:chOff x="0" y="0"/>
            <a:chExt cx="4954637" cy="7154753"/>
          </a:xfrm>
        </p:grpSpPr>
        <p:sp>
          <p:nvSpPr>
            <p:cNvPr id="746" name="Rectangle"/>
            <p:cNvSpPr/>
            <p:nvPr/>
          </p:nvSpPr>
          <p:spPr>
            <a:xfrm>
              <a:off x="14836" y="1152533"/>
              <a:ext cx="4804266" cy="6002221"/>
            </a:xfrm>
            <a:prstGeom prst="rect">
              <a:avLst/>
            </a:prstGeom>
            <a:solidFill>
              <a:srgbClr val="EAEFF1"/>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47" name="Rectangle"/>
            <p:cNvSpPr/>
            <p:nvPr/>
          </p:nvSpPr>
          <p:spPr>
            <a:xfrm>
              <a:off x="0" y="0"/>
              <a:ext cx="4804265" cy="1166668"/>
            </a:xfrm>
            <a:prstGeom prst="rect">
              <a:avLst/>
            </a:prstGeom>
            <a:solidFill>
              <a:srgbClr val="4F7671"/>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48" name="1"/>
            <p:cNvSpPr txBox="1"/>
            <p:nvPr/>
          </p:nvSpPr>
          <p:spPr>
            <a:xfrm>
              <a:off x="0" y="170586"/>
              <a:ext cx="1166668" cy="9365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5200" cap="all">
                  <a:solidFill>
                    <a:srgbClr val="FFFFFF"/>
                  </a:solidFill>
                  <a:latin typeface="Helvetica Neue"/>
                  <a:ea typeface="Helvetica Neue"/>
                  <a:cs typeface="Helvetica Neue"/>
                  <a:sym typeface="Helvetica Neue"/>
                </a:defRPr>
              </a:lvl1pPr>
            </a:lstStyle>
            <a:p>
              <a:r>
                <a:t>1</a:t>
              </a:r>
            </a:p>
          </p:txBody>
        </p:sp>
        <p:sp>
          <p:nvSpPr>
            <p:cNvPr id="749" name="Default for ชื่อหลักสูตร…"/>
            <p:cNvSpPr txBox="1"/>
            <p:nvPr/>
          </p:nvSpPr>
          <p:spPr>
            <a:xfrm>
              <a:off x="240684" y="1532010"/>
              <a:ext cx="4352569" cy="28014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marL="222250" indent="-222250" algn="just">
                <a:buSzPct val="45000"/>
                <a:buBlip>
                  <a:blip r:embed="rId3"/>
                </a:buBlip>
                <a:tabLst>
                  <a:tab pos="279400" algn="l"/>
                </a:tabLst>
                <a:defRPr sz="2200"/>
              </a:pPr>
              <a:r>
                <a:t> Default for ชื่อหลักสูตร  </a:t>
              </a:r>
            </a:p>
            <a:p>
              <a:pPr marL="509928" indent="-222250" algn="just">
                <a:buSzPct val="75000"/>
                <a:buChar char="•"/>
                <a:tabLst>
                  <a:tab pos="152400" algn="l"/>
                </a:tabLst>
                <a:defRPr sz="2200"/>
              </a:pPr>
              <a:r>
                <a:t>ครั้งที่ 1 ความรู้เบื้องต้นเกี่ยวกับคอมพิวเตอร์</a:t>
              </a:r>
            </a:p>
            <a:p>
              <a:pPr marL="509928" indent="-222250" algn="just">
                <a:buSzPct val="75000"/>
                <a:buChar char="•"/>
                <a:tabLst>
                  <a:tab pos="152400" algn="l"/>
                </a:tabLst>
                <a:defRPr sz="2200"/>
              </a:pPr>
              <a:r>
                <a:t>ครั้งที่ 2 ข้อมูลและสารสนเทศ</a:t>
              </a:r>
            </a:p>
            <a:p>
              <a:pPr marL="509928" indent="-222250" algn="l">
                <a:buSzPct val="75000"/>
                <a:buChar char="•"/>
                <a:tabLst>
                  <a:tab pos="152400" algn="l"/>
                </a:tabLst>
                <a:defRPr sz="2200"/>
              </a:pPr>
              <a:r>
                <a:t>ครั้งที่ 3 การจัดการข้อมูลและระบบฐานข้อมูล</a:t>
              </a:r>
            </a:p>
            <a:p>
              <a:pPr marL="509928" indent="-222250" algn="just">
                <a:buSzPct val="75000"/>
                <a:buChar char="•"/>
                <a:tabLst>
                  <a:tab pos="152400" algn="l"/>
                </a:tabLst>
                <a:defRPr sz="2200"/>
              </a:pPr>
              <a:r>
                <a:t>ครั้งที่ 4 เทคโนโลยีสารสนเทศ</a:t>
              </a:r>
            </a:p>
            <a:p>
              <a:pPr marL="509928" indent="-222250" algn="just">
                <a:buSzPct val="75000"/>
                <a:buChar char="•"/>
                <a:tabLst>
                  <a:tab pos="152400" algn="l"/>
                </a:tabLst>
                <a:defRPr sz="2200"/>
              </a:pPr>
              <a:r>
                <a:t>ครั้งที่ 5 ระบบสารสนเทศ</a:t>
              </a:r>
            </a:p>
            <a:p>
              <a:pPr marL="509928" indent="-222250" algn="just">
                <a:buSzPct val="75000"/>
                <a:buChar char="•"/>
                <a:tabLst>
                  <a:tab pos="152400" algn="l"/>
                </a:tabLst>
                <a:defRPr sz="2200"/>
              </a:pPr>
              <a:r>
                <a:t>ครั้งที่ 6 การประยุกต์ใช้เทคโนโลยีสารสนเทศ</a:t>
              </a:r>
            </a:p>
          </p:txBody>
        </p:sp>
        <p:sp>
          <p:nvSpPr>
            <p:cNvPr id="750" name="Top…"/>
            <p:cNvSpPr txBox="1"/>
            <p:nvPr/>
          </p:nvSpPr>
          <p:spPr>
            <a:xfrm>
              <a:off x="240684" y="4456471"/>
              <a:ext cx="4352569" cy="24204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marL="222250" indent="-222250" algn="just">
                <a:buSzPct val="45000"/>
                <a:buBlip>
                  <a:blip r:embed="rId3"/>
                </a:buBlip>
                <a:tabLst>
                  <a:tab pos="279400" algn="l"/>
                </a:tabLst>
                <a:defRPr sz="2200"/>
              </a:pPr>
              <a:r>
                <a:t> Top </a:t>
              </a:r>
            </a:p>
            <a:p>
              <a:pPr marL="509928" indent="-222250" algn="just">
                <a:buSzPct val="75000"/>
                <a:buChar char="•"/>
                <a:tabLst>
                  <a:tab pos="152400" algn="l"/>
                </a:tabLst>
                <a:defRPr sz="2200"/>
              </a:pPr>
              <a:r>
                <a:t>แบบทดสอบก่อนบทเรียน (Pre-Test)</a:t>
              </a:r>
            </a:p>
            <a:p>
              <a:pPr marL="509928" indent="-222250" algn="just">
                <a:buSzPct val="75000"/>
                <a:buChar char="•"/>
                <a:tabLst>
                  <a:tab pos="152400" algn="l"/>
                </a:tabLst>
                <a:defRPr sz="2200"/>
              </a:pPr>
              <a:r>
                <a:t>แบบทดสอบย่อยครั้งที่ 1</a:t>
              </a:r>
            </a:p>
            <a:p>
              <a:pPr marL="509928" indent="-222250" algn="l">
                <a:buSzPct val="75000"/>
                <a:buChar char="•"/>
                <a:tabLst>
                  <a:tab pos="152400" algn="l"/>
                </a:tabLst>
                <a:defRPr sz="2200"/>
              </a:pPr>
              <a:r>
                <a:t>แบบทดสอบย่อยครั้งที่ 2</a:t>
              </a:r>
            </a:p>
            <a:p>
              <a:pPr marL="509928" indent="-222250" algn="just">
                <a:buSzPct val="75000"/>
                <a:buChar char="•"/>
                <a:tabLst>
                  <a:tab pos="152400" algn="l"/>
                </a:tabLst>
                <a:defRPr sz="2200"/>
              </a:pPr>
              <a:r>
                <a:t>แบบทดสอบย่อยครั้งที่ n</a:t>
              </a:r>
            </a:p>
            <a:p>
              <a:pPr marL="509928" indent="-222250" algn="just">
                <a:buSzPct val="75000"/>
                <a:buChar char="•"/>
                <a:tabLst>
                  <a:tab pos="152400" algn="l"/>
                </a:tabLst>
                <a:defRPr sz="2200"/>
              </a:pPr>
              <a:r>
                <a:t>แบบทดสอบหลังบทเรียน (Post-Test)</a:t>
              </a:r>
            </a:p>
          </p:txBody>
        </p:sp>
        <p:sp>
          <p:nvSpPr>
            <p:cNvPr id="751" name="แยกข้อสอบตามวัตถุประสงค์…"/>
            <p:cNvSpPr txBox="1"/>
            <p:nvPr/>
          </p:nvSpPr>
          <p:spPr>
            <a:xfrm>
              <a:off x="1260316" y="16136"/>
              <a:ext cx="3694322" cy="1222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gn="l">
                <a:defRPr sz="3200" cap="all">
                  <a:solidFill>
                    <a:srgbClr val="FFFFFF"/>
                  </a:solidFill>
                </a:defRPr>
              </a:pPr>
              <a:r>
                <a:t>แยกข้อสอบตามวัตถุประสงค์</a:t>
              </a:r>
            </a:p>
            <a:p>
              <a:pPr algn="l">
                <a:defRPr sz="3200" cap="all">
                  <a:solidFill>
                    <a:srgbClr val="FFFFFF"/>
                  </a:solidFill>
                </a:defRPr>
              </a:pPr>
              <a:r>
                <a:t>การสอนแต่ละสัปดาห์</a:t>
              </a:r>
            </a:p>
          </p:txBody>
        </p:sp>
      </p:grpSp>
      <p:sp>
        <p:nvSpPr>
          <p:cNvPr id="753" name="แยกข้อสอบออกเป็นชุดๆ…"/>
          <p:cNvSpPr txBox="1"/>
          <p:nvPr/>
        </p:nvSpPr>
        <p:spPr>
          <a:xfrm>
            <a:off x="11314348" y="8419331"/>
            <a:ext cx="3959912" cy="122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cap="all">
                <a:solidFill>
                  <a:srgbClr val="FFFFFF"/>
                </a:solidFill>
              </a:defRPr>
            </a:pPr>
            <a:r>
              <a:t>แยกข้อสอบออกเป็นชุดๆ</a:t>
            </a:r>
          </a:p>
          <a:p>
            <a:pPr algn="l">
              <a:defRPr sz="3200" cap="all">
                <a:solidFill>
                  <a:srgbClr val="FFFFFF"/>
                </a:solidFill>
              </a:defRPr>
            </a:pPr>
            <a:r>
              <a:t>ตามปีการศึกษา</a:t>
            </a:r>
          </a:p>
        </p:txBody>
      </p:sp>
      <p:pic>
        <p:nvPicPr>
          <p:cNvPr id="754" name="Image" descr="Image">
            <a:hlinkClick r:id="rId4" action="ppaction://hlinksldjump"/>
          </p:cNvPr>
          <p:cNvPicPr>
            <a:picLocks noChangeAspect="1"/>
          </p:cNvPicPr>
          <p:nvPr/>
        </p:nvPicPr>
        <p:blipFill>
          <a:blip r:embed="rId5">
            <a:extLst/>
          </a:blip>
          <a:stretch>
            <a:fillRect/>
          </a:stretch>
        </p:blipFill>
        <p:spPr>
          <a:xfrm>
            <a:off x="2724150" y="12744450"/>
            <a:ext cx="657551" cy="6254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การสร้างคำถามแบบจับคู่ (Matching)"/>
          <p:cNvSpPr txBox="1"/>
          <p:nvPr/>
        </p:nvSpPr>
        <p:spPr>
          <a:xfrm>
            <a:off x="5645662" y="971253"/>
            <a:ext cx="12890120"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การสร้างคำถามแบบจับคู่ (Matching)</a:t>
            </a:r>
          </a:p>
        </p:txBody>
      </p:sp>
      <p:sp>
        <p:nvSpPr>
          <p:cNvPr id="98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992" name="Group"/>
          <p:cNvGrpSpPr/>
          <p:nvPr/>
        </p:nvGrpSpPr>
        <p:grpSpPr>
          <a:xfrm>
            <a:off x="1228673" y="3143313"/>
            <a:ext cx="12825089" cy="1134435"/>
            <a:chOff x="0" y="0"/>
            <a:chExt cx="12825087" cy="1134433"/>
          </a:xfrm>
        </p:grpSpPr>
        <p:sp>
          <p:nvSpPr>
            <p:cNvPr id="990" name="Rectangle"/>
            <p:cNvSpPr/>
            <p:nvPr/>
          </p:nvSpPr>
          <p:spPr>
            <a:xfrm>
              <a:off x="0" y="125577"/>
              <a:ext cx="12825088" cy="883280"/>
            </a:xfrm>
            <a:prstGeom prst="rect">
              <a:avLst/>
            </a:prstGeom>
            <a:solidFill>
              <a:srgbClr val="4F7671">
                <a:alpha val="71000"/>
              </a:srgb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991" name="คำถามจับคู่มีไว้ให้ผู้เรียนเลือกคำตอบที่ถูกที่สุด โดยการจับคู่กับคำตอบที่ให้มา"/>
            <p:cNvSpPr txBox="1"/>
            <p:nvPr/>
          </p:nvSpPr>
          <p:spPr>
            <a:xfrm>
              <a:off x="390313" y="0"/>
              <a:ext cx="12044462" cy="113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gn="l">
                <a:defRPr sz="4600" b="0">
                  <a:solidFill>
                    <a:srgbClr val="FFFFFF"/>
                  </a:solidFill>
                </a:defRPr>
              </a:lvl1pPr>
            </a:lstStyle>
            <a:p>
              <a:pPr>
                <a:defRPr b="1"/>
              </a:pPr>
              <a:r>
                <a:rPr b="0"/>
                <a:t>คำถามจับคู่มีไว้ให้ผู้เรียนเลือกคำตอบที่ถูกที่สุด โดยการจับคู่กับคำตอบที่ให้มา</a:t>
              </a:r>
            </a:p>
          </p:txBody>
        </p:sp>
      </p:grpSp>
      <p:pic>
        <p:nvPicPr>
          <p:cNvPr id="993"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994" name="ขั้นตอน…"/>
          <p:cNvSpPr txBox="1"/>
          <p:nvPr/>
        </p:nvSpPr>
        <p:spPr>
          <a:xfrm>
            <a:off x="923493" y="5089454"/>
            <a:ext cx="8941467" cy="6462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gn="l">
              <a:defRPr sz="4000">
                <a:solidFill>
                  <a:srgbClr val="53585F"/>
                </a:solidFill>
              </a:defRPr>
            </a:pPr>
            <a:r>
              <a:t>ขั้นตอน</a:t>
            </a:r>
          </a:p>
          <a:p>
            <a:pPr marL="893687" indent="-342900" algn="l">
              <a:buSzPct val="100000"/>
              <a:buAutoNum type="arabicPeriod"/>
              <a:defRPr sz="3200" b="0">
                <a:solidFill>
                  <a:srgbClr val="53585F"/>
                </a:solidFill>
              </a:defRPr>
            </a:pPr>
            <a:r>
              <a:t>คลิกที่ปุ่ม </a:t>
            </a:r>
            <a:r>
              <a:rPr b="1"/>
              <a:t>สร้างคำถามใหม่</a:t>
            </a:r>
          </a:p>
          <a:p>
            <a:pPr marL="893687" indent="-342900" algn="l">
              <a:buSzPct val="100000"/>
              <a:buAutoNum type="arabicPeriod"/>
              <a:defRPr sz="3200" b="0">
                <a:solidFill>
                  <a:srgbClr val="53585F"/>
                </a:solidFill>
              </a:defRPr>
            </a:pPr>
            <a:r>
              <a:t>คลิกเลือกประเภทคำถาม </a:t>
            </a:r>
            <a:r>
              <a:rPr b="1"/>
              <a:t>แบบจับคู่ (Matching) </a:t>
            </a:r>
            <a:r>
              <a:t>แล้วคลิกที่ปุ่ม</a:t>
            </a:r>
            <a:r>
              <a:rPr b="1"/>
              <a:t> เพิ่ม</a:t>
            </a:r>
          </a:p>
          <a:p>
            <a:pPr marL="893687" indent="-342900" algn="l">
              <a:buSzPct val="100000"/>
              <a:buAutoNum type="arabicPeriod"/>
              <a:defRPr sz="3200" b="0">
                <a:solidFill>
                  <a:srgbClr val="53585F"/>
                </a:solidFill>
              </a:defRPr>
            </a:pPr>
            <a:r>
              <a:t>พิมพ์คำถาม พร้อมกำหนดค่าคะแนนและรายละเอียดที่ต้องการ</a:t>
            </a:r>
          </a:p>
          <a:p>
            <a:pPr marL="893687" indent="-342900" algn="l">
              <a:buSzPct val="100000"/>
              <a:buAutoNum type="arabicPeriod"/>
              <a:defRPr sz="3200" b="0">
                <a:solidFill>
                  <a:srgbClr val="53585F"/>
                </a:solidFill>
              </a:defRPr>
            </a:pPr>
            <a:r>
              <a:t>ทำการตั้งคำถาม คำชี้แจงที่ต้องการ ตั้งค่าคะแนน พร้อมทำการคลิกเลือกที่ </a:t>
            </a:r>
            <a:r>
              <a:rPr b="1"/>
              <a:t>[ / ] Shuffle</a:t>
            </a:r>
            <a:r>
              <a:t> เพื่อให้ระบบ ทำการสลับคำถามและคำตอบเมื่อผู้เรียนทำข้อสอบ</a:t>
            </a:r>
          </a:p>
        </p:txBody>
      </p:sp>
      <p:grpSp>
        <p:nvGrpSpPr>
          <p:cNvPr id="997" name="Image"/>
          <p:cNvGrpSpPr/>
          <p:nvPr/>
        </p:nvGrpSpPr>
        <p:grpSpPr>
          <a:xfrm>
            <a:off x="9954393" y="4407488"/>
            <a:ext cx="4020772" cy="8717245"/>
            <a:chOff x="0" y="0"/>
            <a:chExt cx="4020771" cy="8717243"/>
          </a:xfrm>
        </p:grpSpPr>
        <p:pic>
          <p:nvPicPr>
            <p:cNvPr id="996" name="Image" descr="Image"/>
            <p:cNvPicPr>
              <a:picLocks noChangeAspect="1"/>
            </p:cNvPicPr>
            <p:nvPr/>
          </p:nvPicPr>
          <p:blipFill>
            <a:blip r:embed="rId4">
              <a:extLst/>
            </a:blip>
            <a:stretch>
              <a:fillRect/>
            </a:stretch>
          </p:blipFill>
          <p:spPr>
            <a:xfrm>
              <a:off x="177800" y="114300"/>
              <a:ext cx="3665172" cy="8260044"/>
            </a:xfrm>
            <a:prstGeom prst="rect">
              <a:avLst/>
            </a:prstGeom>
            <a:ln>
              <a:noFill/>
            </a:ln>
            <a:effectLst/>
          </p:spPr>
        </p:pic>
        <p:pic>
          <p:nvPicPr>
            <p:cNvPr id="995" name="Image" descr="Image"/>
            <p:cNvPicPr>
              <a:picLocks/>
            </p:cNvPicPr>
            <p:nvPr/>
          </p:nvPicPr>
          <p:blipFill>
            <a:blip r:embed="rId5">
              <a:extLst/>
            </a:blip>
            <a:stretch>
              <a:fillRect/>
            </a:stretch>
          </p:blipFill>
          <p:spPr>
            <a:xfrm>
              <a:off x="0" y="0"/>
              <a:ext cx="4020772" cy="8717244"/>
            </a:xfrm>
            <a:prstGeom prst="rect">
              <a:avLst/>
            </a:prstGeom>
            <a:effectLst/>
          </p:spPr>
        </p:pic>
      </p:grpSp>
      <p:sp>
        <p:nvSpPr>
          <p:cNvPr id="998" name="Line"/>
          <p:cNvSpPr/>
          <p:nvPr/>
        </p:nvSpPr>
        <p:spPr>
          <a:xfrm flipH="1">
            <a:off x="12407792" y="5647609"/>
            <a:ext cx="674390" cy="928292"/>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999" name="Group"/>
          <p:cNvSpPr/>
          <p:nvPr/>
        </p:nvSpPr>
        <p:spPr>
          <a:xfrm>
            <a:off x="12519663" y="5404430"/>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2</a:t>
            </a:r>
          </a:p>
        </p:txBody>
      </p:sp>
      <p:pic>
        <p:nvPicPr>
          <p:cNvPr id="1000" name="Image" descr="Image"/>
          <p:cNvPicPr>
            <a:picLocks noChangeAspect="1"/>
          </p:cNvPicPr>
          <p:nvPr/>
        </p:nvPicPr>
        <p:blipFill>
          <a:blip r:embed="rId6">
            <a:extLst/>
          </a:blip>
          <a:stretch>
            <a:fillRect/>
          </a:stretch>
        </p:blipFill>
        <p:spPr>
          <a:xfrm>
            <a:off x="14934644" y="3329087"/>
            <a:ext cx="8492267" cy="9449141"/>
          </a:xfrm>
          <a:prstGeom prst="rect">
            <a:avLst/>
          </a:prstGeom>
          <a:ln w="25400">
            <a:miter lim="400000"/>
          </a:ln>
          <a:effectLst>
            <a:outerShdw blurRad="355600" dist="177800" dir="5400000" rotWithShape="0">
              <a:srgbClr val="000000">
                <a:alpha val="70000"/>
              </a:srgbClr>
            </a:outerShdw>
          </a:effectLst>
        </p:spPr>
      </p:pic>
      <p:sp>
        <p:nvSpPr>
          <p:cNvPr id="1001" name="Line"/>
          <p:cNvSpPr/>
          <p:nvPr/>
        </p:nvSpPr>
        <p:spPr>
          <a:xfrm flipH="1">
            <a:off x="20799742" y="5438315"/>
            <a:ext cx="1451542" cy="111878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002" name="Group"/>
          <p:cNvSpPr/>
          <p:nvPr/>
        </p:nvSpPr>
        <p:spPr>
          <a:xfrm>
            <a:off x="22030004" y="5082508"/>
            <a:ext cx="689536"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3</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การสร้างคำถามแบบจับคู่ (Matching) (ต่อ)"/>
          <p:cNvSpPr txBox="1"/>
          <p:nvPr/>
        </p:nvSpPr>
        <p:spPr>
          <a:xfrm>
            <a:off x="4727782" y="934727"/>
            <a:ext cx="14554976"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การสร้างคำถามแบบจับคู่ (Matching) </a:t>
            </a:r>
            <a:r>
              <a:rPr sz="8500"/>
              <a:t>(ต่อ)</a:t>
            </a:r>
          </a:p>
        </p:txBody>
      </p:sp>
      <p:sp>
        <p:nvSpPr>
          <p:cNvPr id="100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1006" name="5. ทำการกำหนดคำถามและคำตอบที่ต้องการ อย่างน้อย 3 คำถาม โดยทำการระบุ        คำถามและคำตอบที่ต้องการ…"/>
          <p:cNvSpPr txBox="1"/>
          <p:nvPr/>
        </p:nvSpPr>
        <p:spPr>
          <a:xfrm>
            <a:off x="1527890" y="2945137"/>
            <a:ext cx="11495694" cy="503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gn="l">
              <a:defRPr sz="4100" b="0">
                <a:solidFill>
                  <a:srgbClr val="53585F"/>
                </a:solidFill>
              </a:defRPr>
            </a:pPr>
            <a:r>
              <a:t>5. ทำการกำหนดคำถามและคำตอบที่ต้องการ อย่างน้อย 3 คำถาม โดยทำการระบุ   </a:t>
            </a:r>
            <a:br/>
            <a:r>
              <a:t>    คำถามและคำตอบที่ต้องการ</a:t>
            </a:r>
          </a:p>
          <a:p>
            <a:pPr algn="l">
              <a:defRPr sz="4100" b="0">
                <a:solidFill>
                  <a:srgbClr val="53585F"/>
                </a:solidFill>
              </a:defRPr>
            </a:pPr>
            <a:r>
              <a:t>6. กรณีมีข้อสอบมากกว่า 3 ข้อ ให้คิดเลือกข้างทางที่ปุ่ม </a:t>
            </a:r>
          </a:p>
          <a:p>
            <a:pPr algn="l">
              <a:defRPr sz="4100" b="0">
                <a:solidFill>
                  <a:srgbClr val="53585F"/>
                </a:solidFill>
              </a:defRPr>
            </a:pPr>
            <a:r>
              <a:t>    แล้วพิมพ์คำถามและคำตอบที่ต้องการ</a:t>
            </a:r>
          </a:p>
          <a:p>
            <a:pPr algn="l">
              <a:defRPr sz="4100" b="0">
                <a:solidFill>
                  <a:srgbClr val="53585F"/>
                </a:solidFill>
              </a:defRPr>
            </a:pPr>
            <a:r>
              <a:t>7. หลังจากสร้างคำถามและคำตอบเสร็จเรียบร้อยแล้วให้คลิกที่ปุ่ม </a:t>
            </a:r>
            <a:r>
              <a:rPr b="1"/>
              <a:t>บันทึกการเปลี่ยน </a:t>
            </a:r>
            <a:br>
              <a:rPr b="1"/>
            </a:br>
            <a:r>
              <a:rPr b="1"/>
              <a:t>    แปลง</a:t>
            </a:r>
          </a:p>
          <a:p>
            <a:pPr algn="l">
              <a:defRPr sz="4100" b="0">
                <a:solidFill>
                  <a:srgbClr val="53585F"/>
                </a:solidFill>
              </a:defRPr>
            </a:pPr>
            <a:r>
              <a:t>8. คลิกที่ไอคอน       เพื่อดูตัวอย่างข้อสอบ</a:t>
            </a:r>
          </a:p>
        </p:txBody>
      </p:sp>
      <p:pic>
        <p:nvPicPr>
          <p:cNvPr id="1007"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1008" name="Image" descr="Image"/>
          <p:cNvPicPr>
            <a:picLocks noChangeAspect="1"/>
          </p:cNvPicPr>
          <p:nvPr/>
        </p:nvPicPr>
        <p:blipFill>
          <a:blip r:embed="rId4">
            <a:extLst/>
          </a:blip>
          <a:srcRect b="19873"/>
          <a:stretch>
            <a:fillRect/>
          </a:stretch>
        </p:blipFill>
        <p:spPr>
          <a:xfrm>
            <a:off x="13845116" y="3543300"/>
            <a:ext cx="9869153" cy="8342530"/>
          </a:xfrm>
          <a:prstGeom prst="rect">
            <a:avLst/>
          </a:prstGeom>
          <a:ln w="25400">
            <a:miter lim="400000"/>
          </a:ln>
          <a:effectLst>
            <a:outerShdw blurRad="355600" dist="177800" dir="5400000" rotWithShape="0">
              <a:srgbClr val="000000">
                <a:alpha val="70000"/>
              </a:srgbClr>
            </a:outerShdw>
          </a:effectLst>
        </p:spPr>
      </p:pic>
      <p:sp>
        <p:nvSpPr>
          <p:cNvPr id="1009" name="Line"/>
          <p:cNvSpPr/>
          <p:nvPr/>
        </p:nvSpPr>
        <p:spPr>
          <a:xfrm flipH="1" flipV="1">
            <a:off x="19096000" y="6766874"/>
            <a:ext cx="2992144" cy="364775"/>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010" name="Group"/>
          <p:cNvSpPr/>
          <p:nvPr/>
        </p:nvSpPr>
        <p:spPr>
          <a:xfrm>
            <a:off x="21866863" y="6775842"/>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5</a:t>
            </a:r>
          </a:p>
        </p:txBody>
      </p:sp>
      <p:pic>
        <p:nvPicPr>
          <p:cNvPr id="1011" name="Image" descr="Image"/>
          <p:cNvPicPr>
            <a:picLocks noChangeAspect="1"/>
          </p:cNvPicPr>
          <p:nvPr/>
        </p:nvPicPr>
        <p:blipFill>
          <a:blip r:embed="rId5">
            <a:extLst/>
          </a:blip>
          <a:stretch>
            <a:fillRect/>
          </a:stretch>
        </p:blipFill>
        <p:spPr>
          <a:xfrm>
            <a:off x="944786" y="9092020"/>
            <a:ext cx="12661901" cy="2806701"/>
          </a:xfrm>
          <a:prstGeom prst="rect">
            <a:avLst/>
          </a:prstGeom>
          <a:ln w="25400">
            <a:miter lim="400000"/>
          </a:ln>
          <a:effectLst>
            <a:outerShdw blurRad="355600" dist="177800" dir="5400000" rotWithShape="0">
              <a:srgbClr val="000000">
                <a:alpha val="70000"/>
              </a:srgbClr>
            </a:outerShdw>
          </a:effectLst>
        </p:spPr>
      </p:pic>
      <p:sp>
        <p:nvSpPr>
          <p:cNvPr id="1012" name="Line"/>
          <p:cNvSpPr/>
          <p:nvPr/>
        </p:nvSpPr>
        <p:spPr>
          <a:xfrm flipH="1">
            <a:off x="6349466" y="8729249"/>
            <a:ext cx="641436" cy="946888"/>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013" name="Group"/>
          <p:cNvSpPr/>
          <p:nvPr/>
        </p:nvSpPr>
        <p:spPr>
          <a:xfrm>
            <a:off x="6669197" y="8457552"/>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8</a:t>
            </a:r>
          </a:p>
        </p:txBody>
      </p:sp>
      <p:pic>
        <p:nvPicPr>
          <p:cNvPr id="1014" name="Image" descr="Image"/>
          <p:cNvPicPr>
            <a:picLocks noChangeAspect="1"/>
          </p:cNvPicPr>
          <p:nvPr/>
        </p:nvPicPr>
        <p:blipFill>
          <a:blip r:embed="rId6">
            <a:extLst/>
          </a:blip>
          <a:srcRect l="2598" r="2598" b="11125"/>
          <a:stretch>
            <a:fillRect/>
          </a:stretch>
        </p:blipFill>
        <p:spPr>
          <a:xfrm>
            <a:off x="9275828" y="4388171"/>
            <a:ext cx="3639029" cy="753697"/>
          </a:xfrm>
          <a:prstGeom prst="rect">
            <a:avLst/>
          </a:prstGeom>
          <a:ln w="12700">
            <a:miter lim="400000"/>
          </a:ln>
        </p:spPr>
      </p:pic>
      <p:pic>
        <p:nvPicPr>
          <p:cNvPr id="1015" name="Image" descr="Image"/>
          <p:cNvPicPr>
            <a:picLocks noChangeAspect="1"/>
          </p:cNvPicPr>
          <p:nvPr/>
        </p:nvPicPr>
        <p:blipFill>
          <a:blip r:embed="rId7">
            <a:extLst/>
          </a:blip>
          <a:stretch>
            <a:fillRect/>
          </a:stretch>
        </p:blipFill>
        <p:spPr>
          <a:xfrm>
            <a:off x="3924300" y="7397463"/>
            <a:ext cx="436573" cy="39688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การสร้างคำถามแบบจับคู่ (Matching) (ต่อ)"/>
          <p:cNvSpPr txBox="1"/>
          <p:nvPr/>
        </p:nvSpPr>
        <p:spPr>
          <a:xfrm>
            <a:off x="4878292" y="866062"/>
            <a:ext cx="14602016" cy="18061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การสร้างคำถามแบบจับคู่ (Matching)</a:t>
            </a:r>
            <a:r>
              <a:rPr sz="10100"/>
              <a:t> </a:t>
            </a:r>
            <a:r>
              <a:rPr sz="8700"/>
              <a:t>(ต่อ)</a:t>
            </a:r>
          </a:p>
        </p:txBody>
      </p:sp>
      <p:sp>
        <p:nvSpPr>
          <p:cNvPr id="101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1019" name="9. แสดงตัวอย่างข้อสอบจับคู่ทั้งหมด 8 ข้อ…"/>
          <p:cNvSpPr txBox="1"/>
          <p:nvPr/>
        </p:nvSpPr>
        <p:spPr>
          <a:xfrm>
            <a:off x="1858578" y="2888627"/>
            <a:ext cx="11354668" cy="2866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3900" b="0">
                <a:solidFill>
                  <a:srgbClr val="53585F"/>
                </a:solidFill>
              </a:defRPr>
            </a:pPr>
            <a:r>
              <a:t>9. แสดงตัวอย่างข้อสอบจับคู่ทั้งหมด 8 ข้อ</a:t>
            </a:r>
          </a:p>
          <a:p>
            <a:pPr algn="l">
              <a:defRPr sz="3900" b="0">
                <a:solidFill>
                  <a:srgbClr val="53585F"/>
                </a:solidFill>
              </a:defRPr>
            </a:pPr>
            <a:r>
              <a:t>10. ทดลองทำข้อสอบแบบจับคู่คลิกที่ปุ่ม </a:t>
            </a:r>
            <a:r>
              <a:rPr b="1"/>
              <a:t>ส่งและเสร็จสิ้น</a:t>
            </a:r>
          </a:p>
          <a:p>
            <a:pPr algn="l">
              <a:defRPr sz="3900" b="0">
                <a:solidFill>
                  <a:srgbClr val="53585F"/>
                </a:solidFill>
              </a:defRPr>
            </a:pPr>
            <a:r>
              <a:t>11. จะปรากฏหน้าต่างเฉลยคำตอบ แล้วคลิกที่ปุ่ม</a:t>
            </a:r>
            <a:r>
              <a:rPr b="1"/>
              <a:t> ปิดการแสดงตัวอย่าง</a:t>
            </a:r>
          </a:p>
        </p:txBody>
      </p:sp>
      <p:pic>
        <p:nvPicPr>
          <p:cNvPr id="1020"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1021" name="Image" descr="Image"/>
          <p:cNvPicPr>
            <a:picLocks noChangeAspect="1"/>
          </p:cNvPicPr>
          <p:nvPr/>
        </p:nvPicPr>
        <p:blipFill>
          <a:blip r:embed="rId4">
            <a:extLst/>
          </a:blip>
          <a:stretch>
            <a:fillRect/>
          </a:stretch>
        </p:blipFill>
        <p:spPr>
          <a:xfrm>
            <a:off x="949523" y="5551204"/>
            <a:ext cx="8053441" cy="5197350"/>
          </a:xfrm>
          <a:prstGeom prst="rect">
            <a:avLst/>
          </a:prstGeom>
          <a:ln w="25400">
            <a:miter lim="400000"/>
          </a:ln>
          <a:effectLst>
            <a:outerShdw blurRad="355600" dist="177800" dir="5400000" rotWithShape="0">
              <a:srgbClr val="000000">
                <a:alpha val="70000"/>
              </a:srgbClr>
            </a:outerShdw>
          </a:effectLst>
        </p:spPr>
      </p:pic>
      <p:pic>
        <p:nvPicPr>
          <p:cNvPr id="1022" name="Image" descr="Image"/>
          <p:cNvPicPr>
            <a:picLocks noChangeAspect="1"/>
          </p:cNvPicPr>
          <p:nvPr/>
        </p:nvPicPr>
        <p:blipFill>
          <a:blip r:embed="rId5">
            <a:extLst/>
          </a:blip>
          <a:stretch>
            <a:fillRect/>
          </a:stretch>
        </p:blipFill>
        <p:spPr>
          <a:xfrm>
            <a:off x="5312182" y="7754873"/>
            <a:ext cx="8495900" cy="4934201"/>
          </a:xfrm>
          <a:prstGeom prst="rect">
            <a:avLst/>
          </a:prstGeom>
          <a:ln w="25400">
            <a:miter lim="400000"/>
          </a:ln>
          <a:effectLst>
            <a:outerShdw blurRad="355600" dist="177800" dir="5400000" rotWithShape="0">
              <a:srgbClr val="000000">
                <a:alpha val="70000"/>
              </a:srgbClr>
            </a:outerShdw>
          </a:effectLst>
        </p:spPr>
      </p:pic>
      <p:pic>
        <p:nvPicPr>
          <p:cNvPr id="1023" name="Image" descr="Image"/>
          <p:cNvPicPr>
            <a:picLocks noChangeAspect="1"/>
          </p:cNvPicPr>
          <p:nvPr/>
        </p:nvPicPr>
        <p:blipFill>
          <a:blip r:embed="rId6">
            <a:extLst/>
          </a:blip>
          <a:stretch>
            <a:fillRect/>
          </a:stretch>
        </p:blipFill>
        <p:spPr>
          <a:xfrm>
            <a:off x="14194366" y="3108790"/>
            <a:ext cx="9423401" cy="9194801"/>
          </a:xfrm>
          <a:prstGeom prst="rect">
            <a:avLst/>
          </a:prstGeom>
          <a:ln w="25400">
            <a:miter lim="400000"/>
          </a:ln>
          <a:effectLst>
            <a:outerShdw blurRad="355600" dist="177800" dir="5400000" rotWithShape="0">
              <a:srgbClr val="000000">
                <a:alpha val="70000"/>
              </a:srgbClr>
            </a:outerShdw>
          </a:effectLst>
        </p:spPr>
      </p:pic>
      <p:grpSp>
        <p:nvGrpSpPr>
          <p:cNvPr id="1026" name="Group"/>
          <p:cNvGrpSpPr/>
          <p:nvPr/>
        </p:nvGrpSpPr>
        <p:grpSpPr>
          <a:xfrm>
            <a:off x="15322129" y="6736569"/>
            <a:ext cx="1679033" cy="889251"/>
            <a:chOff x="0" y="0"/>
            <a:chExt cx="1679031" cy="889250"/>
          </a:xfrm>
        </p:grpSpPr>
        <p:sp>
          <p:nvSpPr>
            <p:cNvPr id="1024" name="Line"/>
            <p:cNvSpPr/>
            <p:nvPr/>
          </p:nvSpPr>
          <p:spPr>
            <a:xfrm>
              <a:off x="221279" y="355806"/>
              <a:ext cx="1457753" cy="533445"/>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1025"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11</a:t>
              </a:r>
            </a:p>
          </p:txBody>
        </p:sp>
      </p:grpSp>
      <p:sp>
        <p:nvSpPr>
          <p:cNvPr id="1027" name="Line"/>
          <p:cNvSpPr/>
          <p:nvPr/>
        </p:nvSpPr>
        <p:spPr>
          <a:xfrm flipH="1">
            <a:off x="7466915" y="5565685"/>
            <a:ext cx="974035" cy="832609"/>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1028" name="Group"/>
          <p:cNvSpPr/>
          <p:nvPr/>
        </p:nvSpPr>
        <p:spPr>
          <a:xfrm>
            <a:off x="8108530" y="5085910"/>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9</a:t>
            </a:r>
          </a:p>
        </p:txBody>
      </p:sp>
      <p:grpSp>
        <p:nvGrpSpPr>
          <p:cNvPr id="1031" name="Group"/>
          <p:cNvGrpSpPr/>
          <p:nvPr/>
        </p:nvGrpSpPr>
        <p:grpSpPr>
          <a:xfrm>
            <a:off x="11399799" y="8042981"/>
            <a:ext cx="1064334" cy="1350636"/>
            <a:chOff x="0" y="0"/>
            <a:chExt cx="1064332" cy="1350635"/>
          </a:xfrm>
        </p:grpSpPr>
        <p:sp>
          <p:nvSpPr>
            <p:cNvPr id="1029" name="Line"/>
            <p:cNvSpPr/>
            <p:nvPr/>
          </p:nvSpPr>
          <p:spPr>
            <a:xfrm flipH="1">
              <a:off x="-1" y="396197"/>
              <a:ext cx="674286" cy="954439"/>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1030" name="Group"/>
            <p:cNvSpPr/>
            <p:nvPr/>
          </p:nvSpPr>
          <p:spPr>
            <a:xfrm>
              <a:off x="374796"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200">
                  <a:solidFill>
                    <a:srgbClr val="FFFFFF"/>
                  </a:solidFill>
                </a:defRPr>
              </a:lvl1pPr>
            </a:lstStyle>
            <a:p>
              <a:r>
                <a:t>10</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ขั้นตอนการออกแบบโครงสร้างข้อสอบ"/>
          <p:cNvSpPr txBox="1"/>
          <p:nvPr/>
        </p:nvSpPr>
        <p:spPr>
          <a:xfrm>
            <a:off x="5435756" y="1187822"/>
            <a:ext cx="12751131"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ขั้นตอนการออกแบบโครงสร้างข้อสอบ</a:t>
            </a:r>
          </a:p>
        </p:txBody>
      </p:sp>
      <p:sp>
        <p:nvSpPr>
          <p:cNvPr id="759" name="Slide Number"/>
          <p:cNvSpPr txBox="1">
            <a:spLocks noGrp="1"/>
          </p:cNvSpPr>
          <p:nvPr>
            <p:ph type="sldNum" sz="quarter" idx="4294967295"/>
          </p:nvPr>
        </p:nvSpPr>
        <p:spPr>
          <a:xfrm>
            <a:off x="11992303" y="13010554"/>
            <a:ext cx="381535" cy="625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3200"/>
            </a:lvl1pPr>
          </a:lstStyle>
          <a:p>
            <a:fld id="{86CB4B4D-7CA3-9044-876B-883B54F8677D}" type="slidenum">
              <a:t>3</a:t>
            </a:fld>
            <a:endParaRPr/>
          </a:p>
        </p:txBody>
      </p:sp>
      <p:sp>
        <p:nvSpPr>
          <p:cNvPr id="760" name="คลิกเข้าไปในรายวิชาที่สอน แล้วคลิกที่ Course management…"/>
          <p:cNvSpPr txBox="1"/>
          <p:nvPr/>
        </p:nvSpPr>
        <p:spPr>
          <a:xfrm>
            <a:off x="10727701" y="4148010"/>
            <a:ext cx="9347789" cy="1874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532521" indent="-419100" algn="l">
              <a:lnSpc>
                <a:spcPct val="90000"/>
              </a:lnSpc>
              <a:buSzPct val="100000"/>
              <a:buAutoNum type="arabicPeriod"/>
              <a:tabLst>
                <a:tab pos="355600" algn="l"/>
              </a:tabLst>
              <a:defRPr sz="3700" b="0">
                <a:solidFill>
                  <a:srgbClr val="53585F"/>
                </a:solidFill>
              </a:defRPr>
            </a:pPr>
            <a:r>
              <a:t>คลิกเข้าไปในรายวิชาที่สอน แล้วคลิกที่ </a:t>
            </a:r>
            <a:r>
              <a:rPr b="1"/>
              <a:t>Course management</a:t>
            </a:r>
          </a:p>
          <a:p>
            <a:pPr marL="532521" indent="-419100" algn="l">
              <a:lnSpc>
                <a:spcPct val="90000"/>
              </a:lnSpc>
              <a:buSzPct val="100000"/>
              <a:buAutoNum type="arabicPeriod"/>
              <a:tabLst>
                <a:tab pos="355600" algn="l"/>
              </a:tabLst>
              <a:defRPr sz="3700" b="0">
                <a:solidFill>
                  <a:srgbClr val="53585F"/>
                </a:solidFill>
              </a:defRPr>
            </a:pPr>
            <a:r>
              <a:t>คลิกที่ </a:t>
            </a:r>
            <a:r>
              <a:rPr b="1"/>
              <a:t>การจัดการรายวิชา</a:t>
            </a:r>
            <a:r>
              <a:t> </a:t>
            </a:r>
            <a:r>
              <a:rPr b="1"/>
              <a:t>(Course administration)</a:t>
            </a:r>
          </a:p>
          <a:p>
            <a:pPr marL="532521" indent="-419100" algn="l">
              <a:lnSpc>
                <a:spcPct val="90000"/>
              </a:lnSpc>
              <a:buSzPct val="100000"/>
              <a:buAutoNum type="arabicPeriod"/>
              <a:tabLst>
                <a:tab pos="355600" algn="l"/>
              </a:tabLst>
              <a:defRPr sz="3700" b="0">
                <a:solidFill>
                  <a:srgbClr val="53585F"/>
                </a:solidFill>
              </a:defRPr>
            </a:pPr>
            <a:r>
              <a:t>ที่ Question bank คลิกเลือกที </a:t>
            </a:r>
            <a:r>
              <a:rPr b="1"/>
              <a:t>ประเภท</a:t>
            </a:r>
          </a:p>
        </p:txBody>
      </p:sp>
      <p:pic>
        <p:nvPicPr>
          <p:cNvPr id="761"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762" name="Image" descr="Image"/>
          <p:cNvPicPr>
            <a:picLocks noChangeAspect="1"/>
          </p:cNvPicPr>
          <p:nvPr/>
        </p:nvPicPr>
        <p:blipFill>
          <a:blip r:embed="rId4">
            <a:extLst/>
          </a:blip>
          <a:stretch>
            <a:fillRect/>
          </a:stretch>
        </p:blipFill>
        <p:spPr>
          <a:xfrm>
            <a:off x="991488" y="3789611"/>
            <a:ext cx="8848037" cy="6136778"/>
          </a:xfrm>
          <a:prstGeom prst="rect">
            <a:avLst/>
          </a:prstGeom>
          <a:ln w="25400">
            <a:miter lim="400000"/>
          </a:ln>
          <a:effectLst>
            <a:outerShdw blurRad="355600" dist="177800" dir="5400000" rotWithShape="0">
              <a:srgbClr val="000000">
                <a:alpha val="70000"/>
              </a:srgbClr>
            </a:outerShdw>
          </a:effectLst>
        </p:spPr>
      </p:pic>
      <p:sp>
        <p:nvSpPr>
          <p:cNvPr id="763" name="Line"/>
          <p:cNvSpPr/>
          <p:nvPr/>
        </p:nvSpPr>
        <p:spPr>
          <a:xfrm flipH="1" flipV="1">
            <a:off x="7443551" y="4960417"/>
            <a:ext cx="2109361" cy="976713"/>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764" name="Rectangle"/>
          <p:cNvSpPr/>
          <p:nvPr/>
        </p:nvSpPr>
        <p:spPr>
          <a:xfrm>
            <a:off x="9480131" y="5692323"/>
            <a:ext cx="689537" cy="573764"/>
          </a:xfrm>
          <a:prstGeom prst="rect">
            <a:avLst/>
          </a:prstGeom>
          <a:solidFill>
            <a:schemeClr val="accent5">
              <a:hueOff val="-444211"/>
              <a:satOff val="-14915"/>
              <a:lumOff val="22857"/>
            </a:schemeClr>
          </a:solidFill>
          <a:ln w="12700">
            <a:miter lim="400000"/>
          </a:ln>
        </p:spPr>
        <p:txBody>
          <a:bodyPr lIns="71437" tIns="71437" rIns="71437" bIns="71437" anchor="ctr"/>
          <a:lstStyle/>
          <a:p>
            <a:pPr>
              <a:defRPr sz="3200">
                <a:solidFill>
                  <a:srgbClr val="FFFFFF"/>
                </a:solidFill>
              </a:defRPr>
            </a:pPr>
            <a:endParaRPr/>
          </a:p>
        </p:txBody>
      </p:sp>
      <p:sp>
        <p:nvSpPr>
          <p:cNvPr id="765" name="1"/>
          <p:cNvSpPr txBox="1"/>
          <p:nvPr/>
        </p:nvSpPr>
        <p:spPr>
          <a:xfrm>
            <a:off x="9657120" y="5664186"/>
            <a:ext cx="335559" cy="630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300">
                <a:solidFill>
                  <a:srgbClr val="FFFFFF"/>
                </a:solidFill>
              </a:defRPr>
            </a:lvl1pPr>
          </a:lstStyle>
          <a:p>
            <a:r>
              <a:t>1</a:t>
            </a:r>
          </a:p>
        </p:txBody>
      </p:sp>
      <p:grpSp>
        <p:nvGrpSpPr>
          <p:cNvPr id="772" name="Group"/>
          <p:cNvGrpSpPr/>
          <p:nvPr/>
        </p:nvGrpSpPr>
        <p:grpSpPr>
          <a:xfrm>
            <a:off x="19655366" y="2818705"/>
            <a:ext cx="4196435" cy="9771499"/>
            <a:chOff x="0" y="0"/>
            <a:chExt cx="4196433" cy="9771497"/>
          </a:xfrm>
        </p:grpSpPr>
        <p:pic>
          <p:nvPicPr>
            <p:cNvPr id="766" name="Image" descr="Image"/>
            <p:cNvPicPr>
              <a:picLocks noChangeAspect="1"/>
            </p:cNvPicPr>
            <p:nvPr/>
          </p:nvPicPr>
          <p:blipFill>
            <a:blip r:embed="rId5">
              <a:extLst/>
            </a:blip>
            <a:stretch>
              <a:fillRect/>
            </a:stretch>
          </p:blipFill>
          <p:spPr>
            <a:xfrm>
              <a:off x="0" y="0"/>
              <a:ext cx="2825812" cy="9771498"/>
            </a:xfrm>
            <a:prstGeom prst="rect">
              <a:avLst/>
            </a:prstGeom>
            <a:ln w="25400" cap="flat">
              <a:noFill/>
              <a:miter lim="400000"/>
            </a:ln>
            <a:effectLst>
              <a:outerShdw blurRad="355600" dist="177800" dir="5400000" rotWithShape="0">
                <a:srgbClr val="000000">
                  <a:alpha val="70000"/>
                </a:srgbClr>
              </a:outerShdw>
            </a:effectLst>
          </p:spPr>
        </p:pic>
        <p:grpSp>
          <p:nvGrpSpPr>
            <p:cNvPr id="770" name="Group"/>
            <p:cNvGrpSpPr/>
            <p:nvPr/>
          </p:nvGrpSpPr>
          <p:grpSpPr>
            <a:xfrm>
              <a:off x="1128210" y="8046150"/>
              <a:ext cx="3068224" cy="761097"/>
              <a:chOff x="0" y="0"/>
              <a:chExt cx="3068222" cy="761095"/>
            </a:xfrm>
          </p:grpSpPr>
          <p:sp>
            <p:nvSpPr>
              <p:cNvPr id="767" name="Line"/>
              <p:cNvSpPr/>
              <p:nvPr/>
            </p:nvSpPr>
            <p:spPr>
              <a:xfrm flipH="1">
                <a:off x="-1" y="272942"/>
                <a:ext cx="2451468" cy="488154"/>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768" name="Rectangle"/>
              <p:cNvSpPr/>
              <p:nvPr/>
            </p:nvSpPr>
            <p:spPr>
              <a:xfrm>
                <a:off x="2378686" y="28136"/>
                <a:ext cx="689537" cy="573764"/>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69" name="3"/>
              <p:cNvSpPr txBox="1"/>
              <p:nvPr/>
            </p:nvSpPr>
            <p:spPr>
              <a:xfrm>
                <a:off x="2555675" y="-1"/>
                <a:ext cx="335559" cy="6300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3</a:t>
                </a:r>
              </a:p>
            </p:txBody>
          </p:sp>
        </p:grpSp>
        <p:sp>
          <p:nvSpPr>
            <p:cNvPr id="771" name="Rectangle"/>
            <p:cNvSpPr/>
            <p:nvPr/>
          </p:nvSpPr>
          <p:spPr>
            <a:xfrm>
              <a:off x="508708" y="8752233"/>
              <a:ext cx="718250" cy="305727"/>
            </a:xfrm>
            <a:prstGeom prst="rect">
              <a:avLst/>
            </a:prstGeom>
            <a:blipFill rotWithShape="1">
              <a:blip r:embed="rId6">
                <a:alphaModFix amt="26578"/>
              </a:blip>
              <a:srcRect/>
              <a:tile tx="0" ty="0" sx="100000" sy="100000" flip="none" algn="tl"/>
            </a:blipFill>
            <a:ln w="12700" cap="flat">
              <a:noFill/>
              <a:miter lim="400000"/>
            </a:ln>
            <a:effectLst>
              <a:outerShdw blurRad="63500" dist="12700" rotWithShape="0">
                <a:srgbClr val="000000">
                  <a:alpha val="50000"/>
                </a:srgbClr>
              </a:outerShdw>
            </a:effectLst>
          </p:spPr>
          <p:txBody>
            <a:bodyPr wrap="square" lIns="71437" tIns="71437" rIns="71437" bIns="71437" numCol="1" anchor="ctr">
              <a:noAutofit/>
            </a:bodyPr>
            <a:lstStyle/>
            <a:p>
              <a:pPr>
                <a:defRPr sz="3200">
                  <a:solidFill>
                    <a:srgbClr val="FFFFFF"/>
                  </a:solidFill>
                </a:defRPr>
              </a:pPr>
              <a:endParaRPr/>
            </a:p>
          </p:txBody>
        </p:sp>
      </p:grpSp>
      <p:grpSp>
        <p:nvGrpSpPr>
          <p:cNvPr id="779" name="Group"/>
          <p:cNvGrpSpPr/>
          <p:nvPr/>
        </p:nvGrpSpPr>
        <p:grpSpPr>
          <a:xfrm>
            <a:off x="8607917" y="7250336"/>
            <a:ext cx="10646704" cy="5423322"/>
            <a:chOff x="0" y="0"/>
            <a:chExt cx="10646702" cy="5423320"/>
          </a:xfrm>
        </p:grpSpPr>
        <p:pic>
          <p:nvPicPr>
            <p:cNvPr id="773" name="Image" descr="Image"/>
            <p:cNvPicPr>
              <a:picLocks noChangeAspect="1"/>
            </p:cNvPicPr>
            <p:nvPr/>
          </p:nvPicPr>
          <p:blipFill>
            <a:blip r:embed="rId7">
              <a:extLst/>
            </a:blip>
            <a:stretch>
              <a:fillRect/>
            </a:stretch>
          </p:blipFill>
          <p:spPr>
            <a:xfrm>
              <a:off x="0" y="0"/>
              <a:ext cx="10646703" cy="5423321"/>
            </a:xfrm>
            <a:prstGeom prst="rect">
              <a:avLst/>
            </a:prstGeom>
            <a:ln w="25400" cap="flat">
              <a:noFill/>
              <a:miter lim="400000"/>
            </a:ln>
            <a:effectLst>
              <a:outerShdw blurRad="355600" dist="177800" dir="5400000" rotWithShape="0">
                <a:srgbClr val="000000">
                  <a:alpha val="70000"/>
                </a:srgbClr>
              </a:outerShdw>
            </a:effectLst>
          </p:spPr>
        </p:pic>
        <p:grpSp>
          <p:nvGrpSpPr>
            <p:cNvPr id="777" name="Group"/>
            <p:cNvGrpSpPr/>
            <p:nvPr/>
          </p:nvGrpSpPr>
          <p:grpSpPr>
            <a:xfrm>
              <a:off x="6686733" y="2410290"/>
              <a:ext cx="689537" cy="1191953"/>
              <a:chOff x="0" y="0"/>
              <a:chExt cx="689535" cy="1191952"/>
            </a:xfrm>
          </p:grpSpPr>
          <p:sp>
            <p:nvSpPr>
              <p:cNvPr id="774" name="Line"/>
              <p:cNvSpPr/>
              <p:nvPr/>
            </p:nvSpPr>
            <p:spPr>
              <a:xfrm flipH="1" flipV="1">
                <a:off x="313713" y="-1"/>
                <a:ext cx="75962" cy="624563"/>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775" name="Rectangle"/>
              <p:cNvSpPr/>
              <p:nvPr/>
            </p:nvSpPr>
            <p:spPr>
              <a:xfrm>
                <a:off x="0" y="590051"/>
                <a:ext cx="689536" cy="573765"/>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776" name="2"/>
              <p:cNvSpPr txBox="1"/>
              <p:nvPr/>
            </p:nvSpPr>
            <p:spPr>
              <a:xfrm>
                <a:off x="176989" y="561915"/>
                <a:ext cx="335558" cy="6300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2</a:t>
                </a:r>
              </a:p>
            </p:txBody>
          </p:sp>
        </p:grpSp>
        <p:sp>
          <p:nvSpPr>
            <p:cNvPr id="778" name="Rectangle"/>
            <p:cNvSpPr/>
            <p:nvPr/>
          </p:nvSpPr>
          <p:spPr>
            <a:xfrm>
              <a:off x="5472322" y="2196844"/>
              <a:ext cx="1551364" cy="362679"/>
            </a:xfrm>
            <a:prstGeom prst="rect">
              <a:avLst/>
            </a:prstGeom>
            <a:blipFill rotWithShape="1">
              <a:blip r:embed="rId6">
                <a:alphaModFix amt="26578"/>
              </a:blip>
              <a:srcRect/>
              <a:tile tx="0" ty="0" sx="100000" sy="100000" flip="none" algn="tl"/>
            </a:blipFill>
            <a:ln w="12700" cap="flat">
              <a:noFill/>
              <a:miter lim="400000"/>
            </a:ln>
            <a:effectLst>
              <a:outerShdw blurRad="63500" dist="12700" rotWithShape="0">
                <a:srgbClr val="000000">
                  <a:alpha val="50000"/>
                </a:srgbClr>
              </a:outerShdw>
            </a:effectLst>
          </p:spPr>
          <p:txBody>
            <a:bodyPr wrap="square" lIns="71437" tIns="71437" rIns="71437" bIns="71437" numCol="1" anchor="ctr">
              <a:noAutofit/>
            </a:bodyPr>
            <a:lstStyle/>
            <a:p>
              <a:pPr>
                <a:defRPr sz="3200">
                  <a:solidFill>
                    <a:srgbClr val="FFFFFF"/>
                  </a:solidFill>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ขั้นตอนการออกแบบโครงสร้างข้อสอบ (ต่อ)"/>
          <p:cNvSpPr txBox="1"/>
          <p:nvPr/>
        </p:nvSpPr>
        <p:spPr>
          <a:xfrm>
            <a:off x="4894110" y="971253"/>
            <a:ext cx="14595781"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ขั้นตอนการออกแบบโครงสร้างข้อสอบ (ต่อ)</a:t>
            </a:r>
          </a:p>
        </p:txBody>
      </p:sp>
      <p:graphicFrame>
        <p:nvGraphicFramePr>
          <p:cNvPr id="782" name="Table"/>
          <p:cNvGraphicFramePr/>
          <p:nvPr/>
        </p:nvGraphicFramePr>
        <p:xfrm>
          <a:off x="1963877" y="5787101"/>
          <a:ext cx="9243261" cy="5242002"/>
        </p:xfrm>
        <a:graphic>
          <a:graphicData uri="http://schemas.openxmlformats.org/drawingml/2006/table">
            <a:tbl>
              <a:tblPr firstRow="1" bandRow="1">
                <a:tableStyleId>{4C3C2611-4C71-4FC5-86AE-919BDF0F9419}</a:tableStyleId>
              </a:tblPr>
              <a:tblGrid>
                <a:gridCol w="642071">
                  <a:extLst>
                    <a:ext uri="{9D8B030D-6E8A-4147-A177-3AD203B41FA5}">
                      <a16:colId xmlns:a16="http://schemas.microsoft.com/office/drawing/2014/main" val="20000"/>
                    </a:ext>
                  </a:extLst>
                </a:gridCol>
                <a:gridCol w="3813601">
                  <a:extLst>
                    <a:ext uri="{9D8B030D-6E8A-4147-A177-3AD203B41FA5}">
                      <a16:colId xmlns:a16="http://schemas.microsoft.com/office/drawing/2014/main" val="20001"/>
                    </a:ext>
                  </a:extLst>
                </a:gridCol>
                <a:gridCol w="4774887">
                  <a:extLst>
                    <a:ext uri="{9D8B030D-6E8A-4147-A177-3AD203B41FA5}">
                      <a16:colId xmlns:a16="http://schemas.microsoft.com/office/drawing/2014/main" val="20002"/>
                    </a:ext>
                  </a:extLst>
                </a:gridCol>
              </a:tblGrid>
              <a:tr h="949342">
                <a:tc>
                  <a:txBody>
                    <a:bodyPr/>
                    <a:lstStyle/>
                    <a:p>
                      <a:pPr defTabSz="914400">
                        <a:defRPr sz="47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lnT w="12700">
                      <a:solidFill>
                        <a:srgbClr val="3797C6"/>
                      </a:solidFill>
                      <a:custDash>
                        <a:ds d="200000" sp="200000"/>
                      </a:custDash>
                      <a:miter lim="400000"/>
                    </a:lnT>
                    <a:solidFill>
                      <a:schemeClr val="accent2">
                        <a:hueOff val="-554920"/>
                        <a:satOff val="-21482"/>
                        <a:lumOff val="-6228"/>
                      </a:schemeClr>
                    </a:solidFill>
                  </a:tcPr>
                </a:tc>
                <a:tc>
                  <a:txBody>
                    <a:bodyPr/>
                    <a:lstStyle/>
                    <a:p>
                      <a:pPr defTabSz="914400">
                        <a:defRPr sz="1800" b="0">
                          <a:solidFill>
                            <a:srgbClr val="000000"/>
                          </a:solidFill>
                        </a:defRPr>
                      </a:pPr>
                      <a:r>
                        <a:rPr sz="4700" b="1">
                          <a:solidFill>
                            <a:srgbClr val="FFFFFF"/>
                          </a:solidFill>
                          <a:latin typeface="TH Sarabun New"/>
                          <a:ea typeface="TH Sarabun New"/>
                          <a:cs typeface="TH Sarabun New"/>
                          <a:sym typeface="TH Sarabun New"/>
                        </a:rPr>
                        <a:t>ประเภทคำถาม</a:t>
                      </a:r>
                    </a:p>
                  </a:txBody>
                  <a:tcPr marL="50800" marR="50800" marT="50800" marB="50800" anchor="ctr" horzOverflow="overflow">
                    <a:lnT w="12700">
                      <a:solidFill>
                        <a:srgbClr val="3797C6"/>
                      </a:solidFill>
                      <a:custDash>
                        <a:ds d="200000" sp="200000"/>
                      </a:custDash>
                      <a:miter lim="400000"/>
                    </a:lnT>
                    <a:solidFill>
                      <a:schemeClr val="accent2">
                        <a:hueOff val="-554920"/>
                        <a:satOff val="-21482"/>
                        <a:lumOff val="-6228"/>
                      </a:schemeClr>
                    </a:solidFill>
                  </a:tcPr>
                </a:tc>
                <a:tc>
                  <a:txBody>
                    <a:bodyPr/>
                    <a:lstStyle/>
                    <a:p>
                      <a:pPr defTabSz="914400">
                        <a:defRPr sz="1800" b="0">
                          <a:solidFill>
                            <a:srgbClr val="000000"/>
                          </a:solidFill>
                        </a:defRPr>
                      </a:pPr>
                      <a:r>
                        <a:rPr sz="4700" b="1">
                          <a:solidFill>
                            <a:srgbClr val="FFFFFF"/>
                          </a:solidFill>
                          <a:latin typeface="TH Sarabun New"/>
                          <a:ea typeface="TH Sarabun New"/>
                          <a:cs typeface="TH Sarabun New"/>
                          <a:sym typeface="TH Sarabun New"/>
                        </a:rPr>
                        <a:t>คำอธิบาย</a:t>
                      </a:r>
                    </a:p>
                  </a:txBody>
                  <a:tcPr marL="50800" marR="50800" marT="50800" marB="50800" anchor="ctr" horzOverflow="overflow">
                    <a:lnR w="12700">
                      <a:solidFill>
                        <a:srgbClr val="3797C6"/>
                      </a:solidFill>
                      <a:custDash>
                        <a:ds d="200000" sp="200000"/>
                      </a:custDash>
                      <a:miter lim="400000"/>
                    </a:lnR>
                    <a:lnT w="12700">
                      <a:solidFill>
                        <a:srgbClr val="3797C6"/>
                      </a:solidFill>
                      <a:custDash>
                        <a:ds d="200000" sp="200000"/>
                      </a:custDash>
                      <a:miter lim="400000"/>
                    </a:lnT>
                    <a:solidFill>
                      <a:schemeClr val="accent2">
                        <a:hueOff val="-554920"/>
                        <a:satOff val="-21482"/>
                        <a:lumOff val="-6228"/>
                      </a:schemeClr>
                    </a:solidFill>
                  </a:tcPr>
                </a:tc>
                <a:extLst>
                  <a:ext uri="{0D108BD9-81ED-4DB2-BD59-A6C34878D82A}">
                    <a16:rowId xmlns:a16="http://schemas.microsoft.com/office/drawing/2014/main" val="10000"/>
                  </a:ext>
                </a:extLst>
              </a:tr>
              <a:tr h="2386973">
                <a:tc>
                  <a:txBody>
                    <a:bodyPr/>
                    <a:lstStyle/>
                    <a:p>
                      <a:pPr defTabSz="914400">
                        <a:defRPr sz="43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300">
                          <a:latin typeface="TH Sarabun New"/>
                          <a:ea typeface="TH Sarabun New"/>
                          <a:cs typeface="TH Sarabun New"/>
                          <a:sym typeface="TH Sarabun New"/>
                        </a:rPr>
                        <a:t>Parent category</a:t>
                      </a:r>
                    </a:p>
                  </a:txBody>
                  <a:tcPr marL="50800" marR="50800" marT="50800" marB="50800" horzOverflow="overflow"/>
                </a:tc>
                <a:tc>
                  <a:txBody>
                    <a:bodyPr/>
                    <a:lstStyle/>
                    <a:p>
                      <a:pPr algn="l" defTabSz="914400">
                        <a:defRPr sz="1800"/>
                      </a:pPr>
                      <a:r>
                        <a:rPr sz="4300">
                          <a:latin typeface="TH Sarabun New"/>
                          <a:ea typeface="TH Sarabun New"/>
                          <a:cs typeface="TH Sarabun New"/>
                          <a:sym typeface="TH Sarabun New"/>
                        </a:rPr>
                        <a:t>ระดับหมวดข้อสอบ
Default for ชื่อหลักสูตร
Top ระดับบนสุด</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1"/>
                  </a:ext>
                </a:extLst>
              </a:tr>
              <a:tr h="946493">
                <a:tc>
                  <a:txBody>
                    <a:bodyPr/>
                    <a:lstStyle/>
                    <a:p>
                      <a:pPr defTabSz="914400">
                        <a:defRPr sz="43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300">
                          <a:latin typeface="TH Sarabun New"/>
                          <a:ea typeface="TH Sarabun New"/>
                          <a:cs typeface="TH Sarabun New"/>
                          <a:sym typeface="TH Sarabun New"/>
                        </a:rPr>
                        <a:t>Name</a:t>
                      </a:r>
                    </a:p>
                  </a:txBody>
                  <a:tcPr marL="50800" marR="50800" marT="50800" marB="50800" anchor="ctr" horzOverflow="overflow"/>
                </a:tc>
                <a:tc>
                  <a:txBody>
                    <a:bodyPr/>
                    <a:lstStyle/>
                    <a:p>
                      <a:pPr algn="l" defTabSz="914400">
                        <a:defRPr sz="1800"/>
                      </a:pPr>
                      <a:r>
                        <a:rPr sz="4300">
                          <a:latin typeface="TH Sarabun New"/>
                          <a:ea typeface="TH Sarabun New"/>
                          <a:cs typeface="TH Sarabun New"/>
                          <a:sym typeface="TH Sarabun New"/>
                        </a:rPr>
                        <a:t>ชื่อหมวดข้อสอบ</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2"/>
                  </a:ext>
                </a:extLst>
              </a:tr>
              <a:tr h="946493">
                <a:tc>
                  <a:txBody>
                    <a:bodyPr/>
                    <a:lstStyle/>
                    <a:p>
                      <a:pPr defTabSz="914400">
                        <a:defRPr sz="43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300">
                          <a:latin typeface="TH Sarabun New"/>
                          <a:ea typeface="TH Sarabun New"/>
                          <a:cs typeface="TH Sarabun New"/>
                          <a:sym typeface="TH Sarabun New"/>
                        </a:rPr>
                        <a:t>Category info</a:t>
                      </a:r>
                    </a:p>
                  </a:txBody>
                  <a:tcPr marL="50800" marR="50800" marT="50800" marB="50800" anchor="ctr" horzOverflow="overflow"/>
                </a:tc>
                <a:tc>
                  <a:txBody>
                    <a:bodyPr/>
                    <a:lstStyle/>
                    <a:p>
                      <a:pPr algn="l" defTabSz="914400">
                        <a:defRPr sz="1800"/>
                      </a:pPr>
                      <a:r>
                        <a:rPr sz="4300">
                          <a:latin typeface="TH Sarabun New"/>
                          <a:ea typeface="TH Sarabun New"/>
                          <a:cs typeface="TH Sarabun New"/>
                          <a:sym typeface="TH Sarabun New"/>
                        </a:rPr>
                        <a:t>รายละเอียด</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3"/>
                  </a:ext>
                </a:extLst>
              </a:tr>
              <a:tr h="946493">
                <a:tc>
                  <a:txBody>
                    <a:bodyPr/>
                    <a:lstStyle/>
                    <a:p>
                      <a:pPr defTabSz="914400">
                        <a:defRPr sz="43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lnB w="12700">
                      <a:solidFill>
                        <a:srgbClr val="3797C6"/>
                      </a:solidFill>
                      <a:custDash>
                        <a:ds d="200000" sp="200000"/>
                      </a:custDash>
                      <a:miter lim="400000"/>
                    </a:lnB>
                  </a:tcPr>
                </a:tc>
                <a:tc>
                  <a:txBody>
                    <a:bodyPr/>
                    <a:lstStyle/>
                    <a:p>
                      <a:pPr algn="l" defTabSz="914400">
                        <a:defRPr sz="1800"/>
                      </a:pPr>
                      <a:r>
                        <a:rPr sz="4300">
                          <a:latin typeface="TH Sarabun New"/>
                          <a:ea typeface="TH Sarabun New"/>
                          <a:cs typeface="TH Sarabun New"/>
                          <a:sym typeface="TH Sarabun New"/>
                        </a:rPr>
                        <a:t>ID number</a:t>
                      </a:r>
                    </a:p>
                  </a:txBody>
                  <a:tcPr marL="50800" marR="50800" marT="50800" marB="50800" anchor="ctr" horzOverflow="overflow">
                    <a:lnB w="12700">
                      <a:solidFill>
                        <a:srgbClr val="3797C6"/>
                      </a:solidFill>
                      <a:custDash>
                        <a:ds d="200000" sp="200000"/>
                      </a:custDash>
                      <a:miter lim="400000"/>
                    </a:lnB>
                  </a:tcPr>
                </a:tc>
                <a:tc>
                  <a:txBody>
                    <a:bodyPr/>
                    <a:lstStyle/>
                    <a:p>
                      <a:pPr algn="l" defTabSz="914400">
                        <a:defRPr sz="1800"/>
                      </a:pPr>
                      <a:r>
                        <a:rPr sz="4300">
                          <a:latin typeface="TH Sarabun New"/>
                          <a:ea typeface="TH Sarabun New"/>
                          <a:cs typeface="TH Sarabun New"/>
                          <a:sym typeface="TH Sarabun New"/>
                        </a:rPr>
                        <a:t>รหัส</a:t>
                      </a:r>
                    </a:p>
                  </a:txBody>
                  <a:tcPr marL="50800" marR="50800" marT="50800" marB="50800" anchor="ctr" horzOverflow="overflow">
                    <a:lnR w="12700">
                      <a:solidFill>
                        <a:srgbClr val="3797C6"/>
                      </a:solidFill>
                      <a:custDash>
                        <a:ds d="200000" sp="200000"/>
                      </a:custDash>
                      <a:miter lim="400000"/>
                    </a:lnR>
                    <a:lnB w="12700">
                      <a:solidFill>
                        <a:srgbClr val="3797C6"/>
                      </a:solidFill>
                      <a:custDash>
                        <a:ds d="200000" sp="200000"/>
                      </a:custDash>
                      <a:miter lim="400000"/>
                    </a:lnB>
                  </a:tcPr>
                </a:tc>
                <a:extLst>
                  <a:ext uri="{0D108BD9-81ED-4DB2-BD59-A6C34878D82A}">
                    <a16:rowId xmlns:a16="http://schemas.microsoft.com/office/drawing/2014/main" val="10004"/>
                  </a:ext>
                </a:extLst>
              </a:tr>
            </a:tbl>
          </a:graphicData>
        </a:graphic>
      </p:graphicFrame>
      <p:sp>
        <p:nvSpPr>
          <p:cNvPr id="783" name="Slide Number"/>
          <p:cNvSpPr txBox="1">
            <a:spLocks noGrp="1"/>
          </p:cNvSpPr>
          <p:nvPr>
            <p:ph type="sldNum" sz="quarter" idx="4294967295"/>
          </p:nvPr>
        </p:nvSpPr>
        <p:spPr>
          <a:xfrm>
            <a:off x="12009956" y="13010554"/>
            <a:ext cx="346229"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784" name="4. พิมพ์รายละเอียดหมวดข้อสอบ แล้วคลิก เพิ่มประเภท"/>
          <p:cNvSpPr txBox="1"/>
          <p:nvPr/>
        </p:nvSpPr>
        <p:spPr>
          <a:xfrm>
            <a:off x="1594283" y="3485885"/>
            <a:ext cx="9243261" cy="937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800" b="0">
                <a:solidFill>
                  <a:srgbClr val="53585F"/>
                </a:solidFill>
              </a:defRPr>
            </a:pPr>
            <a:r>
              <a:t>4. พิมพ์รายละเอียดหมวดข้อสอบ แล้วคลิก </a:t>
            </a:r>
            <a:r>
              <a:rPr b="1"/>
              <a:t>เพิ่มประเภท</a:t>
            </a:r>
          </a:p>
        </p:txBody>
      </p:sp>
      <p:pic>
        <p:nvPicPr>
          <p:cNvPr id="785"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786" name="Image" descr="Image"/>
          <p:cNvPicPr>
            <a:picLocks noChangeAspect="1"/>
          </p:cNvPicPr>
          <p:nvPr/>
        </p:nvPicPr>
        <p:blipFill>
          <a:blip r:embed="rId4">
            <a:extLst/>
          </a:blip>
          <a:stretch>
            <a:fillRect/>
          </a:stretch>
        </p:blipFill>
        <p:spPr>
          <a:xfrm>
            <a:off x="11904133" y="3438023"/>
            <a:ext cx="10984780" cy="9235716"/>
          </a:xfrm>
          <a:prstGeom prst="rect">
            <a:avLst/>
          </a:prstGeom>
          <a:ln w="25400">
            <a:miter lim="400000"/>
          </a:ln>
          <a:effectLst>
            <a:outerShdw blurRad="355600" dist="177800" dir="5400000" rotWithShape="0">
              <a:srgbClr val="000000">
                <a:alpha val="70000"/>
              </a:srgbClr>
            </a:outerShdw>
          </a:effectLst>
        </p:spPr>
      </p:pic>
      <p:sp>
        <p:nvSpPr>
          <p:cNvPr id="787" name="Line"/>
          <p:cNvSpPr/>
          <p:nvPr/>
        </p:nvSpPr>
        <p:spPr>
          <a:xfrm flipH="1">
            <a:off x="12981917" y="11150899"/>
            <a:ext cx="1" cy="820038"/>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788" name="Rectangle"/>
          <p:cNvSpPr/>
          <p:nvPr/>
        </p:nvSpPr>
        <p:spPr>
          <a:xfrm>
            <a:off x="12637149" y="10658543"/>
            <a:ext cx="689537" cy="573765"/>
          </a:xfrm>
          <a:prstGeom prst="rect">
            <a:avLst/>
          </a:prstGeom>
          <a:solidFill>
            <a:schemeClr val="accent5">
              <a:hueOff val="-444211"/>
              <a:satOff val="-14915"/>
              <a:lumOff val="22857"/>
            </a:schemeClr>
          </a:solidFill>
          <a:ln w="12700">
            <a:miter lim="400000"/>
          </a:ln>
        </p:spPr>
        <p:txBody>
          <a:bodyPr lIns="71437" tIns="71437" rIns="71437" bIns="71437" anchor="ctr"/>
          <a:lstStyle/>
          <a:p>
            <a:pPr>
              <a:defRPr sz="3200">
                <a:solidFill>
                  <a:srgbClr val="FFFFFF"/>
                </a:solidFill>
              </a:defRPr>
            </a:pPr>
            <a:endParaRPr/>
          </a:p>
        </p:txBody>
      </p:sp>
      <p:sp>
        <p:nvSpPr>
          <p:cNvPr id="789" name="4"/>
          <p:cNvSpPr txBox="1"/>
          <p:nvPr/>
        </p:nvSpPr>
        <p:spPr>
          <a:xfrm>
            <a:off x="12814138" y="10630407"/>
            <a:ext cx="335559" cy="630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300">
                <a:solidFill>
                  <a:srgbClr val="FFFFFF"/>
                </a:solidFill>
              </a:defRPr>
            </a:lvl1pPr>
          </a:lstStyle>
          <a:p>
            <a:r>
              <a:t>4</a:t>
            </a:r>
          </a:p>
        </p:txBody>
      </p:sp>
      <p:pic>
        <p:nvPicPr>
          <p:cNvPr id="790"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 name="Image" descr="Image"/>
          <p:cNvPicPr>
            <a:picLocks noChangeAspect="1"/>
          </p:cNvPicPr>
          <p:nvPr/>
        </p:nvPicPr>
        <p:blipFill>
          <a:blip r:embed="rId2">
            <a:extLst/>
          </a:blip>
          <a:stretch>
            <a:fillRect/>
          </a:stretch>
        </p:blipFill>
        <p:spPr>
          <a:xfrm>
            <a:off x="13633127" y="2901950"/>
            <a:ext cx="8445501" cy="7505700"/>
          </a:xfrm>
          <a:prstGeom prst="rect">
            <a:avLst/>
          </a:prstGeom>
          <a:ln w="25400">
            <a:miter lim="400000"/>
          </a:ln>
          <a:effectLst>
            <a:outerShdw blurRad="355600" dist="177800" dir="5400000" rotWithShape="0">
              <a:srgbClr val="000000">
                <a:alpha val="70000"/>
              </a:srgbClr>
            </a:outerShdw>
          </a:effectLst>
        </p:spPr>
      </p:pic>
      <p:sp>
        <p:nvSpPr>
          <p:cNvPr id="793" name="ขั้นตอนการออกแบบโครงสร้างข้อสอบ (ต่อ)"/>
          <p:cNvSpPr txBox="1"/>
          <p:nvPr/>
        </p:nvSpPr>
        <p:spPr>
          <a:xfrm>
            <a:off x="4376668" y="923187"/>
            <a:ext cx="14595780" cy="17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ขั้นตอนการออกแบบโครงสร้างข้อสอบ (ต่อ)</a:t>
            </a:r>
          </a:p>
        </p:txBody>
      </p:sp>
      <p:sp>
        <p:nvSpPr>
          <p:cNvPr id="794" name="5. กรณีต้องการสร้างหมวดย่อยภายในให้คลิกเลือกหมวดหลักไว้ระดับบน…"/>
          <p:cNvSpPr txBox="1"/>
          <p:nvPr/>
        </p:nvSpPr>
        <p:spPr>
          <a:xfrm>
            <a:off x="1544326" y="3462943"/>
            <a:ext cx="12051499" cy="276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900" b="0">
                <a:solidFill>
                  <a:srgbClr val="53585F"/>
                </a:solidFill>
              </a:defRPr>
            </a:pPr>
            <a:r>
              <a:t>5. กรณีต้องการสร้างหมวดย่อยภายในให้คลิกเลือกหมวดหลักไว้ระดับบน</a:t>
            </a:r>
          </a:p>
          <a:p>
            <a:pPr algn="l">
              <a:defRPr sz="3900" b="0">
                <a:solidFill>
                  <a:srgbClr val="53585F"/>
                </a:solidFill>
              </a:defRPr>
            </a:pPr>
            <a:r>
              <a:t>6. คลิก </a:t>
            </a:r>
            <a:r>
              <a:rPr b="1"/>
              <a:t>เพิ่มประเภท</a:t>
            </a:r>
          </a:p>
          <a:p>
            <a:pPr algn="l">
              <a:defRPr sz="3900" b="0">
                <a:solidFill>
                  <a:srgbClr val="53585F"/>
                </a:solidFill>
              </a:defRPr>
            </a:pPr>
            <a:r>
              <a:t>7. แสดงหมวดข้อสอบที่ออกแบบเสร็จแล้ว สังเกตมีวงเล็บเลขศูนย์ (0) แสดงถึงจำนวนข้อสอบในแต่ละหัวข้อการสอน</a:t>
            </a:r>
          </a:p>
        </p:txBody>
      </p:sp>
      <p:sp>
        <p:nvSpPr>
          <p:cNvPr id="795" name="Slide Number"/>
          <p:cNvSpPr txBox="1">
            <a:spLocks noGrp="1"/>
          </p:cNvSpPr>
          <p:nvPr>
            <p:ph type="sldNum" sz="quarter" idx="4294967295"/>
          </p:nvPr>
        </p:nvSpPr>
        <p:spPr>
          <a:xfrm>
            <a:off x="12009956" y="13010554"/>
            <a:ext cx="346229"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796" name="Image" descr="Image">
            <a:hlinkClick r:id="rId3" action="ppaction://hlinksldjump"/>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pic>
        <p:nvPicPr>
          <p:cNvPr id="797" name="Image" descr="Image"/>
          <p:cNvPicPr>
            <a:picLocks noChangeAspect="1"/>
          </p:cNvPicPr>
          <p:nvPr/>
        </p:nvPicPr>
        <p:blipFill>
          <a:blip r:embed="rId5">
            <a:extLst/>
          </a:blip>
          <a:stretch>
            <a:fillRect/>
          </a:stretch>
        </p:blipFill>
        <p:spPr>
          <a:xfrm>
            <a:off x="13222031" y="10883112"/>
            <a:ext cx="9267691" cy="2253926"/>
          </a:xfrm>
          <a:prstGeom prst="rect">
            <a:avLst/>
          </a:prstGeom>
          <a:ln w="25400">
            <a:miter lim="400000"/>
          </a:ln>
          <a:effectLst>
            <a:outerShdw blurRad="355600" dist="177800" dir="5400000" rotWithShape="0">
              <a:srgbClr val="000000">
                <a:alpha val="70000"/>
              </a:srgbClr>
            </a:outerShdw>
          </a:effectLst>
        </p:spPr>
      </p:pic>
      <p:sp>
        <p:nvSpPr>
          <p:cNvPr id="798" name="Rectangle"/>
          <p:cNvSpPr/>
          <p:nvPr/>
        </p:nvSpPr>
        <p:spPr>
          <a:xfrm>
            <a:off x="13496039" y="12639361"/>
            <a:ext cx="2473503" cy="305727"/>
          </a:xfrm>
          <a:prstGeom prst="rect">
            <a:avLst/>
          </a:prstGeom>
          <a:blipFill>
            <a:blip r:embed="rId6">
              <a:alphaModFix amt="26578"/>
            </a:blip>
          </a:blipFill>
          <a:ln w="12700">
            <a:miter lim="400000"/>
          </a:ln>
          <a:effectLst>
            <a:outerShdw blurRad="63500" dist="12700" rotWithShape="0">
              <a:srgbClr val="000000">
                <a:alpha val="50000"/>
              </a:srgbClr>
            </a:outerShdw>
          </a:effectLst>
        </p:spPr>
        <p:txBody>
          <a:bodyPr lIns="71437" tIns="71437" rIns="71437" bIns="71437" anchor="ctr"/>
          <a:lstStyle/>
          <a:p>
            <a:pPr>
              <a:defRPr sz="3200">
                <a:solidFill>
                  <a:srgbClr val="FFFFFF"/>
                </a:solidFill>
              </a:defRPr>
            </a:pPr>
            <a:endParaRPr/>
          </a:p>
        </p:txBody>
      </p:sp>
      <p:pic>
        <p:nvPicPr>
          <p:cNvPr id="799" name="Image" descr="Image"/>
          <p:cNvPicPr>
            <a:picLocks noChangeAspect="1"/>
          </p:cNvPicPr>
          <p:nvPr/>
        </p:nvPicPr>
        <p:blipFill>
          <a:blip r:embed="rId7">
            <a:extLst/>
          </a:blip>
          <a:stretch>
            <a:fillRect/>
          </a:stretch>
        </p:blipFill>
        <p:spPr>
          <a:xfrm>
            <a:off x="1524428" y="6723794"/>
            <a:ext cx="10759019" cy="3998502"/>
          </a:xfrm>
          <a:prstGeom prst="rect">
            <a:avLst/>
          </a:prstGeom>
          <a:ln w="25400">
            <a:miter lim="400000"/>
          </a:ln>
          <a:effectLst>
            <a:outerShdw blurRad="355600" dist="177800" dir="5400000" rotWithShape="0">
              <a:srgbClr val="000000">
                <a:alpha val="70000"/>
              </a:srgbClr>
            </a:outerShdw>
          </a:effectLst>
        </p:spPr>
      </p:pic>
      <p:sp>
        <p:nvSpPr>
          <p:cNvPr id="800" name="Line"/>
          <p:cNvSpPr/>
          <p:nvPr/>
        </p:nvSpPr>
        <p:spPr>
          <a:xfrm flipH="1" flipV="1">
            <a:off x="14969361" y="10101291"/>
            <a:ext cx="1496748" cy="1"/>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801" name="6"/>
          <p:cNvSpPr/>
          <p:nvPr/>
        </p:nvSpPr>
        <p:spPr>
          <a:xfrm>
            <a:off x="16168196" y="9711766"/>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6</a:t>
            </a:r>
          </a:p>
        </p:txBody>
      </p:sp>
      <p:sp>
        <p:nvSpPr>
          <p:cNvPr id="802" name="Line"/>
          <p:cNvSpPr/>
          <p:nvPr/>
        </p:nvSpPr>
        <p:spPr>
          <a:xfrm flipH="1" flipV="1">
            <a:off x="7887316" y="10418184"/>
            <a:ext cx="1698357" cy="1279460"/>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803" name="5"/>
          <p:cNvSpPr/>
          <p:nvPr/>
        </p:nvSpPr>
        <p:spPr>
          <a:xfrm>
            <a:off x="9462597" y="11213529"/>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5</a:t>
            </a:r>
          </a:p>
        </p:txBody>
      </p:sp>
      <p:sp>
        <p:nvSpPr>
          <p:cNvPr id="804" name="Line"/>
          <p:cNvSpPr/>
          <p:nvPr/>
        </p:nvSpPr>
        <p:spPr>
          <a:xfrm>
            <a:off x="12169365" y="12174031"/>
            <a:ext cx="1220476" cy="549151"/>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sp>
        <p:nvSpPr>
          <p:cNvPr id="805" name="7"/>
          <p:cNvSpPr/>
          <p:nvPr/>
        </p:nvSpPr>
        <p:spPr>
          <a:xfrm>
            <a:off x="11847232" y="11870790"/>
            <a:ext cx="689536"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defRPr>
            </a:lvl1pPr>
          </a:lstStyle>
          <a:p>
            <a:r>
              <a:t>7</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ประเภทของคำถามใน Moodle"/>
          <p:cNvSpPr txBox="1"/>
          <p:nvPr/>
        </p:nvSpPr>
        <p:spPr>
          <a:xfrm>
            <a:off x="6883336" y="839731"/>
            <a:ext cx="10591928"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ประเภทของคำถามใน Moodle</a:t>
            </a:r>
          </a:p>
        </p:txBody>
      </p:sp>
      <p:sp>
        <p:nvSpPr>
          <p:cNvPr id="808" name="ผู้สอนสามารถสร้างคำถามได้หลากหลายประเภท…"/>
          <p:cNvSpPr txBox="1"/>
          <p:nvPr/>
        </p:nvSpPr>
        <p:spPr>
          <a:xfrm>
            <a:off x="1063981" y="2941165"/>
            <a:ext cx="7223819" cy="1448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900" b="0">
                <a:solidFill>
                  <a:srgbClr val="53585F"/>
                </a:solidFill>
              </a:defRPr>
            </a:pPr>
            <a:r>
              <a:t>ผู้สอนสามารถสร้างคำถามได้หลากหลายประเภท</a:t>
            </a:r>
          </a:p>
          <a:p>
            <a:pPr algn="l">
              <a:defRPr sz="3900" b="0">
                <a:solidFill>
                  <a:srgbClr val="53585F"/>
                </a:solidFill>
              </a:defRPr>
            </a:pPr>
            <a:r>
              <a:t>ตามรายละเอียดดังต่อไปนี้</a:t>
            </a:r>
          </a:p>
        </p:txBody>
      </p:sp>
      <p:sp>
        <p:nvSpPr>
          <p:cNvPr id="809" name="Slide Number"/>
          <p:cNvSpPr txBox="1">
            <a:spLocks noGrp="1"/>
          </p:cNvSpPr>
          <p:nvPr>
            <p:ph type="sldNum" sz="quarter" idx="4294967295"/>
          </p:nvPr>
        </p:nvSpPr>
        <p:spPr>
          <a:xfrm>
            <a:off x="12009956" y="13010554"/>
            <a:ext cx="346229"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810"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graphicFrame>
        <p:nvGraphicFramePr>
          <p:cNvPr id="811" name="Table"/>
          <p:cNvGraphicFramePr/>
          <p:nvPr/>
        </p:nvGraphicFramePr>
        <p:xfrm>
          <a:off x="9834463" y="3713441"/>
          <a:ext cx="12684307" cy="9079706"/>
        </p:xfrm>
        <a:graphic>
          <a:graphicData uri="http://schemas.openxmlformats.org/drawingml/2006/table">
            <a:tbl>
              <a:tblPr firstRow="1" bandRow="1">
                <a:tableStyleId>{4C3C2611-4C71-4FC5-86AE-919BDF0F9419}</a:tableStyleId>
              </a:tblPr>
              <a:tblGrid>
                <a:gridCol w="909088">
                  <a:extLst>
                    <a:ext uri="{9D8B030D-6E8A-4147-A177-3AD203B41FA5}">
                      <a16:colId xmlns:a16="http://schemas.microsoft.com/office/drawing/2014/main" val="20000"/>
                    </a:ext>
                  </a:extLst>
                </a:gridCol>
                <a:gridCol w="5623406">
                  <a:extLst>
                    <a:ext uri="{9D8B030D-6E8A-4147-A177-3AD203B41FA5}">
                      <a16:colId xmlns:a16="http://schemas.microsoft.com/office/drawing/2014/main" val="20001"/>
                    </a:ext>
                  </a:extLst>
                </a:gridCol>
                <a:gridCol w="6139111">
                  <a:extLst>
                    <a:ext uri="{9D8B030D-6E8A-4147-A177-3AD203B41FA5}">
                      <a16:colId xmlns:a16="http://schemas.microsoft.com/office/drawing/2014/main" val="20002"/>
                    </a:ext>
                  </a:extLst>
                </a:gridCol>
              </a:tblGrid>
              <a:tr h="697462">
                <a:tc>
                  <a:txBody>
                    <a:bodyPr/>
                    <a:lstStyle/>
                    <a:p>
                      <a:pPr defTabSz="914400">
                        <a:defRPr sz="4500">
                          <a:latin typeface="TH Sarabun New"/>
                          <a:ea typeface="TH Sarabun New"/>
                          <a:cs typeface="TH Sarabun New"/>
                          <a:sym typeface="TH Sarabun New"/>
                        </a:defRPr>
                      </a:pPr>
                      <a:endParaRPr/>
                    </a:p>
                  </a:txBody>
                  <a:tcPr marL="50800" marR="50800" marT="50800" marB="50800" anchor="ctr" horzOverflow="overflow">
                    <a:lnL w="12700">
                      <a:solidFill>
                        <a:srgbClr val="3797C6"/>
                      </a:solidFill>
                      <a:custDash>
                        <a:ds d="200000" sp="200000"/>
                      </a:custDash>
                      <a:miter lim="400000"/>
                    </a:lnL>
                    <a:lnT w="12700">
                      <a:solidFill>
                        <a:srgbClr val="3797C6"/>
                      </a:solidFill>
                      <a:custDash>
                        <a:ds d="200000" sp="200000"/>
                      </a:custDash>
                      <a:miter lim="400000"/>
                    </a:lnT>
                    <a:solidFill>
                      <a:schemeClr val="accent2">
                        <a:hueOff val="-554920"/>
                        <a:satOff val="-21482"/>
                        <a:lumOff val="-6228"/>
                      </a:schemeClr>
                    </a:solidFill>
                  </a:tcPr>
                </a:tc>
                <a:tc>
                  <a:txBody>
                    <a:bodyPr/>
                    <a:lstStyle/>
                    <a:p>
                      <a:pPr defTabSz="914400">
                        <a:defRPr sz="1800" b="0">
                          <a:solidFill>
                            <a:srgbClr val="000000"/>
                          </a:solidFill>
                        </a:defRPr>
                      </a:pPr>
                      <a:r>
                        <a:rPr sz="4500" b="1">
                          <a:solidFill>
                            <a:srgbClr val="FFFFFF"/>
                          </a:solidFill>
                          <a:latin typeface="TH Sarabun New"/>
                          <a:ea typeface="TH Sarabun New"/>
                          <a:cs typeface="TH Sarabun New"/>
                          <a:sym typeface="TH Sarabun New"/>
                        </a:rPr>
                        <a:t>ประเภทคำถาม</a:t>
                      </a:r>
                    </a:p>
                  </a:txBody>
                  <a:tcPr marL="50800" marR="50800" marT="50800" marB="50800" anchor="ctr" horzOverflow="overflow">
                    <a:lnT w="12700">
                      <a:solidFill>
                        <a:srgbClr val="3797C6"/>
                      </a:solidFill>
                      <a:custDash>
                        <a:ds d="200000" sp="200000"/>
                      </a:custDash>
                      <a:miter lim="400000"/>
                    </a:lnT>
                    <a:solidFill>
                      <a:schemeClr val="accent2">
                        <a:hueOff val="-554920"/>
                        <a:satOff val="-21482"/>
                        <a:lumOff val="-6228"/>
                      </a:schemeClr>
                    </a:solidFill>
                  </a:tcPr>
                </a:tc>
                <a:tc>
                  <a:txBody>
                    <a:bodyPr/>
                    <a:lstStyle/>
                    <a:p>
                      <a:pPr defTabSz="914400">
                        <a:defRPr sz="1800" b="0">
                          <a:solidFill>
                            <a:srgbClr val="000000"/>
                          </a:solidFill>
                        </a:defRPr>
                      </a:pPr>
                      <a:r>
                        <a:rPr sz="4500" b="1">
                          <a:solidFill>
                            <a:srgbClr val="FFFFFF"/>
                          </a:solidFill>
                          <a:latin typeface="TH Sarabun New"/>
                          <a:ea typeface="TH Sarabun New"/>
                          <a:cs typeface="TH Sarabun New"/>
                          <a:sym typeface="TH Sarabun New"/>
                        </a:rPr>
                        <a:t>คำอธิบาย</a:t>
                      </a:r>
                    </a:p>
                  </a:txBody>
                  <a:tcPr marL="50800" marR="50800" marT="50800" marB="50800" anchor="ctr" horzOverflow="overflow">
                    <a:lnR w="12700">
                      <a:solidFill>
                        <a:srgbClr val="3797C6"/>
                      </a:solidFill>
                      <a:custDash>
                        <a:ds d="200000" sp="200000"/>
                      </a:custDash>
                      <a:miter lim="400000"/>
                    </a:lnR>
                    <a:lnT w="12700">
                      <a:solidFill>
                        <a:srgbClr val="3797C6"/>
                      </a:solidFill>
                      <a:custDash>
                        <a:ds d="200000" sp="200000"/>
                      </a:custDash>
                      <a:miter lim="400000"/>
                    </a:lnT>
                    <a:solidFill>
                      <a:schemeClr val="accent2">
                        <a:hueOff val="-554920"/>
                        <a:satOff val="-21482"/>
                        <a:lumOff val="-6228"/>
                      </a:schemeClr>
                    </a:solidFill>
                  </a:tcPr>
                </a:tc>
                <a:extLst>
                  <a:ext uri="{0D108BD9-81ED-4DB2-BD59-A6C34878D82A}">
                    <a16:rowId xmlns:a16="http://schemas.microsoft.com/office/drawing/2014/main" val="10000"/>
                  </a:ext>
                </a:extLst>
              </a:tr>
              <a:tr h="697462">
                <a:tc>
                  <a:txBody>
                    <a:bodyPr/>
                    <a:lstStyle/>
                    <a:p>
                      <a:pPr defTabSz="914400">
                        <a:defRPr sz="1800"/>
                      </a:pPr>
                      <a:r>
                        <a:rPr sz="4100">
                          <a:latin typeface="TH Sarabun New"/>
                          <a:ea typeface="TH Sarabun New"/>
                          <a:cs typeface="TH Sarabun New"/>
                          <a:sym typeface="TH Sarabun New"/>
                        </a:rPr>
                        <a:t>1</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Calculated</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คำถามคำนวณ</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1"/>
                  </a:ext>
                </a:extLst>
              </a:tr>
              <a:tr h="697462">
                <a:tc>
                  <a:txBody>
                    <a:bodyPr/>
                    <a:lstStyle/>
                    <a:p>
                      <a:pPr defTabSz="914400">
                        <a:defRPr sz="1800"/>
                      </a:pPr>
                      <a:r>
                        <a:rPr sz="4100">
                          <a:latin typeface="TH Sarabun New"/>
                          <a:ea typeface="TH Sarabun New"/>
                          <a:cs typeface="TH Sarabun New"/>
                          <a:sym typeface="TH Sarabun New"/>
                        </a:rPr>
                        <a:t>2</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Calculated multi choice</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คำนวณแบบมีหลายคำตอบ</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2"/>
                  </a:ext>
                </a:extLst>
              </a:tr>
              <a:tr h="697462">
                <a:tc>
                  <a:txBody>
                    <a:bodyPr/>
                    <a:lstStyle/>
                    <a:p>
                      <a:pPr defTabSz="914400">
                        <a:defRPr sz="1800"/>
                      </a:pPr>
                      <a:r>
                        <a:rPr sz="4100">
                          <a:latin typeface="TH Sarabun New"/>
                          <a:ea typeface="TH Sarabun New"/>
                          <a:cs typeface="TH Sarabun New"/>
                          <a:sym typeface="TH Sarabun New"/>
                        </a:rPr>
                        <a:t>3</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Calculated simple</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คำนวณอย่างง่าย</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3"/>
                  </a:ext>
                </a:extLst>
              </a:tr>
              <a:tr h="697462">
                <a:tc>
                  <a:txBody>
                    <a:bodyPr/>
                    <a:lstStyle/>
                    <a:p>
                      <a:pPr defTabSz="914400">
                        <a:defRPr sz="1800"/>
                      </a:pPr>
                      <a:r>
                        <a:rPr sz="4100">
                          <a:latin typeface="TH Sarabun New"/>
                          <a:ea typeface="TH Sarabun New"/>
                          <a:cs typeface="TH Sarabun New"/>
                          <a:sym typeface="TH Sarabun New"/>
                        </a:rPr>
                        <a:t>4</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Embedded answer (Cloze)</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คำถามแบบฝังตัว</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4"/>
                  </a:ext>
                </a:extLst>
              </a:tr>
              <a:tr h="697462">
                <a:tc>
                  <a:txBody>
                    <a:bodyPr/>
                    <a:lstStyle/>
                    <a:p>
                      <a:pPr defTabSz="914400">
                        <a:defRPr sz="1800"/>
                      </a:pPr>
                      <a:r>
                        <a:rPr sz="4100">
                          <a:latin typeface="TH Sarabun New"/>
                          <a:ea typeface="TH Sarabun New"/>
                          <a:cs typeface="TH Sarabun New"/>
                          <a:sym typeface="TH Sarabun New"/>
                        </a:rPr>
                        <a:t>5</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Essay</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คำถามเรียงความ</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5"/>
                  </a:ext>
                </a:extLst>
              </a:tr>
              <a:tr h="697462">
                <a:tc>
                  <a:txBody>
                    <a:bodyPr/>
                    <a:lstStyle/>
                    <a:p>
                      <a:pPr defTabSz="914400">
                        <a:defRPr sz="1800"/>
                      </a:pPr>
                      <a:r>
                        <a:rPr sz="4100">
                          <a:latin typeface="TH Sarabun New"/>
                          <a:ea typeface="TH Sarabun New"/>
                          <a:cs typeface="TH Sarabun New"/>
                          <a:sym typeface="TH Sarabun New"/>
                        </a:rPr>
                        <a:t>6</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Matching</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คำถามจับคู่</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6"/>
                  </a:ext>
                </a:extLst>
              </a:tr>
              <a:tr h="697462">
                <a:tc>
                  <a:txBody>
                    <a:bodyPr/>
                    <a:lstStyle/>
                    <a:p>
                      <a:pPr defTabSz="914400">
                        <a:defRPr sz="1800"/>
                      </a:pPr>
                      <a:r>
                        <a:rPr sz="4100">
                          <a:latin typeface="TH Sarabun New"/>
                          <a:ea typeface="TH Sarabun New"/>
                          <a:cs typeface="TH Sarabun New"/>
                          <a:sym typeface="TH Sarabun New"/>
                        </a:rPr>
                        <a:t>7</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Multiple choice</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คำถามปรนัย</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7"/>
                  </a:ext>
                </a:extLst>
              </a:tr>
              <a:tr h="697462">
                <a:tc>
                  <a:txBody>
                    <a:bodyPr/>
                    <a:lstStyle/>
                    <a:p>
                      <a:pPr defTabSz="914400">
                        <a:defRPr sz="1800"/>
                      </a:pPr>
                      <a:r>
                        <a:rPr sz="4100">
                          <a:latin typeface="TH Sarabun New"/>
                          <a:ea typeface="TH Sarabun New"/>
                          <a:cs typeface="TH Sarabun New"/>
                          <a:sym typeface="TH Sarabun New"/>
                        </a:rPr>
                        <a:t>8</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Numerical</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คำถามเติมคำตอบด้วยตัวเลข หรือช่วง</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8"/>
                  </a:ext>
                </a:extLst>
              </a:tr>
              <a:tr h="697462">
                <a:tc>
                  <a:txBody>
                    <a:bodyPr/>
                    <a:lstStyle/>
                    <a:p>
                      <a:pPr defTabSz="914400">
                        <a:defRPr sz="1800"/>
                      </a:pPr>
                      <a:r>
                        <a:rPr sz="4100">
                          <a:latin typeface="TH Sarabun New"/>
                          <a:ea typeface="TH Sarabun New"/>
                          <a:cs typeface="TH Sarabun New"/>
                          <a:sym typeface="TH Sarabun New"/>
                        </a:rPr>
                        <a:t>9</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Random short-answer matching</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คำถามจับคู่จากอัตนัย</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09"/>
                  </a:ext>
                </a:extLst>
              </a:tr>
              <a:tr h="697462">
                <a:tc>
                  <a:txBody>
                    <a:bodyPr/>
                    <a:lstStyle/>
                    <a:p>
                      <a:pPr defTabSz="914400">
                        <a:defRPr sz="1800"/>
                      </a:pPr>
                      <a:r>
                        <a:rPr sz="4100">
                          <a:latin typeface="TH Sarabun New"/>
                          <a:ea typeface="TH Sarabun New"/>
                          <a:cs typeface="TH Sarabun New"/>
                          <a:sym typeface="TH Sarabun New"/>
                        </a:rPr>
                        <a:t>10</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Short answer</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คำถามอัตนัย</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10"/>
                  </a:ext>
                </a:extLst>
              </a:tr>
              <a:tr h="697462">
                <a:tc>
                  <a:txBody>
                    <a:bodyPr/>
                    <a:lstStyle/>
                    <a:p>
                      <a:pPr defTabSz="914400">
                        <a:defRPr sz="1800"/>
                      </a:pPr>
                      <a:r>
                        <a:rPr sz="4100">
                          <a:latin typeface="TH Sarabun New"/>
                          <a:ea typeface="TH Sarabun New"/>
                          <a:cs typeface="TH Sarabun New"/>
                          <a:sym typeface="TH Sarabun New"/>
                        </a:rPr>
                        <a:t>11</a:t>
                      </a:r>
                    </a:p>
                  </a:txBody>
                  <a:tcPr marL="50800" marR="50800" marT="50800" marB="50800" anchor="ctr" horzOverflow="overflow">
                    <a:lnL w="12700">
                      <a:solidFill>
                        <a:srgbClr val="3797C6"/>
                      </a:solidFill>
                      <a:custDash>
                        <a:ds d="200000" sp="200000"/>
                      </a:custDash>
                      <a:miter lim="400000"/>
                    </a:lnL>
                  </a:tcPr>
                </a:tc>
                <a:tc>
                  <a:txBody>
                    <a:bodyPr/>
                    <a:lstStyle/>
                    <a:p>
                      <a:pPr algn="l" defTabSz="914400">
                        <a:defRPr sz="1800"/>
                      </a:pPr>
                      <a:r>
                        <a:rPr sz="4100">
                          <a:latin typeface="TH Sarabun New"/>
                          <a:ea typeface="TH Sarabun New"/>
                          <a:cs typeface="TH Sarabun New"/>
                          <a:sym typeface="TH Sarabun New"/>
                        </a:rPr>
                        <a:t>True/False</a:t>
                      </a:r>
                    </a:p>
                  </a:txBody>
                  <a:tcPr marL="50800" marR="50800" marT="50800" marB="50800" anchor="ctr" horzOverflow="overflow"/>
                </a:tc>
                <a:tc>
                  <a:txBody>
                    <a:bodyPr/>
                    <a:lstStyle/>
                    <a:p>
                      <a:pPr algn="l" defTabSz="914400">
                        <a:defRPr sz="1800"/>
                      </a:pPr>
                      <a:r>
                        <a:rPr sz="4100">
                          <a:latin typeface="TH Sarabun New"/>
                          <a:ea typeface="TH Sarabun New"/>
                          <a:cs typeface="TH Sarabun New"/>
                          <a:sym typeface="TH Sarabun New"/>
                        </a:rPr>
                        <a:t>คำถาม ถูก/ผิด</a:t>
                      </a:r>
                    </a:p>
                  </a:txBody>
                  <a:tcPr marL="50800" marR="50800" marT="50800" marB="50800" anchor="ctr" horzOverflow="overflow">
                    <a:lnR w="12700">
                      <a:solidFill>
                        <a:srgbClr val="3797C6"/>
                      </a:solidFill>
                      <a:custDash>
                        <a:ds d="200000" sp="200000"/>
                      </a:custDash>
                      <a:miter lim="400000"/>
                    </a:lnR>
                  </a:tcPr>
                </a:tc>
                <a:extLst>
                  <a:ext uri="{0D108BD9-81ED-4DB2-BD59-A6C34878D82A}">
                    <a16:rowId xmlns:a16="http://schemas.microsoft.com/office/drawing/2014/main" val="10011"/>
                  </a:ext>
                </a:extLst>
              </a:tr>
              <a:tr h="697462">
                <a:tc>
                  <a:txBody>
                    <a:bodyPr/>
                    <a:lstStyle/>
                    <a:p>
                      <a:pPr defTabSz="914400">
                        <a:defRPr sz="1800"/>
                      </a:pPr>
                      <a:r>
                        <a:rPr sz="4100">
                          <a:latin typeface="TH Sarabun New"/>
                          <a:ea typeface="TH Sarabun New"/>
                          <a:cs typeface="TH Sarabun New"/>
                          <a:sym typeface="TH Sarabun New"/>
                        </a:rPr>
                        <a:t>12</a:t>
                      </a:r>
                    </a:p>
                  </a:txBody>
                  <a:tcPr marL="50800" marR="50800" marT="50800" marB="50800" anchor="ctr" horzOverflow="overflow">
                    <a:lnL w="12700">
                      <a:solidFill>
                        <a:srgbClr val="3797C6"/>
                      </a:solidFill>
                      <a:custDash>
                        <a:ds d="200000" sp="200000"/>
                      </a:custDash>
                      <a:miter lim="400000"/>
                    </a:lnL>
                    <a:lnB w="12700">
                      <a:solidFill>
                        <a:srgbClr val="3797C6"/>
                      </a:solidFill>
                      <a:custDash>
                        <a:ds d="200000" sp="200000"/>
                      </a:custDash>
                      <a:miter lim="400000"/>
                    </a:lnB>
                  </a:tcPr>
                </a:tc>
                <a:tc>
                  <a:txBody>
                    <a:bodyPr/>
                    <a:lstStyle/>
                    <a:p>
                      <a:pPr algn="l" defTabSz="914400">
                        <a:defRPr sz="1800"/>
                      </a:pPr>
                      <a:r>
                        <a:rPr sz="4100">
                          <a:latin typeface="TH Sarabun New"/>
                          <a:ea typeface="TH Sarabun New"/>
                          <a:cs typeface="TH Sarabun New"/>
                          <a:sym typeface="TH Sarabun New"/>
                        </a:rPr>
                        <a:t>Description</a:t>
                      </a:r>
                    </a:p>
                  </a:txBody>
                  <a:tcPr marL="50800" marR="50800" marT="50800" marB="50800" anchor="ctr" horzOverflow="overflow">
                    <a:lnB w="12700">
                      <a:solidFill>
                        <a:srgbClr val="3797C6"/>
                      </a:solidFill>
                      <a:custDash>
                        <a:ds d="200000" sp="200000"/>
                      </a:custDash>
                      <a:miter lim="400000"/>
                    </a:lnB>
                  </a:tcPr>
                </a:tc>
                <a:tc>
                  <a:txBody>
                    <a:bodyPr/>
                    <a:lstStyle/>
                    <a:p>
                      <a:pPr algn="l" defTabSz="914400">
                        <a:defRPr sz="1800"/>
                      </a:pPr>
                      <a:r>
                        <a:rPr sz="4100">
                          <a:latin typeface="TH Sarabun New"/>
                          <a:ea typeface="TH Sarabun New"/>
                          <a:cs typeface="TH Sarabun New"/>
                          <a:sym typeface="TH Sarabun New"/>
                        </a:rPr>
                        <a:t>คำถามแบบคำอธิบาย อัตนัย</a:t>
                      </a:r>
                    </a:p>
                  </a:txBody>
                  <a:tcPr marL="50800" marR="50800" marT="50800" marB="50800" anchor="ctr" horzOverflow="overflow">
                    <a:lnR w="12700">
                      <a:solidFill>
                        <a:srgbClr val="3797C6"/>
                      </a:solidFill>
                      <a:custDash>
                        <a:ds d="200000" sp="200000"/>
                      </a:custDash>
                      <a:miter lim="400000"/>
                    </a:lnR>
                    <a:lnB w="12700">
                      <a:solidFill>
                        <a:srgbClr val="3797C6"/>
                      </a:solidFill>
                      <a:custDash>
                        <a:ds d="200000" sp="200000"/>
                      </a:custDash>
                      <a:miter lim="400000"/>
                    </a:lnB>
                  </a:tcPr>
                </a:tc>
                <a:extLst>
                  <a:ext uri="{0D108BD9-81ED-4DB2-BD59-A6C34878D82A}">
                    <a16:rowId xmlns:a16="http://schemas.microsoft.com/office/drawing/2014/main" val="10012"/>
                  </a:ext>
                </a:extLst>
              </a:tr>
            </a:tbl>
          </a:graphicData>
        </a:graphic>
      </p:graphicFrame>
      <p:pic>
        <p:nvPicPr>
          <p:cNvPr id="812" name="Image" descr="Image"/>
          <p:cNvPicPr>
            <a:picLocks noChangeAspect="1"/>
          </p:cNvPicPr>
          <p:nvPr/>
        </p:nvPicPr>
        <p:blipFill>
          <a:blip r:embed="rId4">
            <a:extLst/>
          </a:blip>
          <a:stretch>
            <a:fillRect/>
          </a:stretch>
        </p:blipFill>
        <p:spPr>
          <a:xfrm>
            <a:off x="1590999" y="4759514"/>
            <a:ext cx="6169783" cy="7552665"/>
          </a:xfrm>
          <a:prstGeom prst="rect">
            <a:avLst/>
          </a:prstGeom>
          <a:ln w="25400">
            <a:miter lim="400000"/>
          </a:ln>
          <a:effectLst>
            <a:outerShdw blurRad="355600" dist="177800" dir="5400000" rotWithShape="0">
              <a:srgbClr val="000000">
                <a:alpha val="7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815"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sz="3200">
                <a:solidFill>
                  <a:srgbClr val="FFFFFF"/>
                </a:solidFill>
              </a:defRPr>
            </a:pPr>
            <a:endParaRPr/>
          </a:p>
        </p:txBody>
      </p:sp>
      <p:sp>
        <p:nvSpPr>
          <p:cNvPr id="816" name="แบบปรนัย…"/>
          <p:cNvSpPr txBox="1"/>
          <p:nvPr/>
        </p:nvSpPr>
        <p:spPr>
          <a:xfrm>
            <a:off x="683909" y="4220294"/>
            <a:ext cx="11002265" cy="3985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1500">
                <a:solidFill>
                  <a:srgbClr val="FFFFFF"/>
                </a:solidFill>
              </a:defRPr>
            </a:pPr>
            <a:r>
              <a:t>แบบปรนัย </a:t>
            </a:r>
          </a:p>
          <a:p>
            <a:pPr>
              <a:defRPr sz="11500">
                <a:solidFill>
                  <a:srgbClr val="FFFFFF"/>
                </a:solidFill>
              </a:defRPr>
            </a:pPr>
            <a:r>
              <a:t>(Multiple Choice)</a:t>
            </a:r>
          </a:p>
        </p:txBody>
      </p:sp>
      <p:pic>
        <p:nvPicPr>
          <p:cNvPr id="817" name="Image" descr="Image">
            <a:hlinkClick r:id="rId3" action="ppaction://hlinksldjump"/>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การสร้างคำถามแบบปรนัย (Multiple Choice)"/>
          <p:cNvSpPr txBox="1"/>
          <p:nvPr/>
        </p:nvSpPr>
        <p:spPr>
          <a:xfrm>
            <a:off x="4199989" y="700319"/>
            <a:ext cx="15966162"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การสร้างคำถามแบบปรนัย (Multiple Choice)</a:t>
            </a:r>
          </a:p>
        </p:txBody>
      </p:sp>
      <p:sp>
        <p:nvSpPr>
          <p:cNvPr id="820" name="Slide Number"/>
          <p:cNvSpPr txBox="1">
            <a:spLocks noGrp="1"/>
          </p:cNvSpPr>
          <p:nvPr>
            <p:ph type="sldNum" sz="quarter" idx="4294967295"/>
          </p:nvPr>
        </p:nvSpPr>
        <p:spPr>
          <a:xfrm>
            <a:off x="12009956" y="13010554"/>
            <a:ext cx="346229"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821" name="คลิกเลือกที่ คำถาม ในส่วนของ Question bank…"/>
          <p:cNvSpPr txBox="1"/>
          <p:nvPr/>
        </p:nvSpPr>
        <p:spPr>
          <a:xfrm>
            <a:off x="2616070" y="2883140"/>
            <a:ext cx="11353297" cy="1749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558800" indent="-558800" algn="l">
              <a:buSzPct val="100000"/>
              <a:buAutoNum type="arabicPeriod"/>
              <a:defRPr sz="4900">
                <a:solidFill>
                  <a:srgbClr val="53585F"/>
                </a:solidFill>
              </a:defRPr>
            </a:pPr>
            <a:r>
              <a:rPr b="0"/>
              <a:t>คลิกเลือกที่ </a:t>
            </a:r>
            <a:r>
              <a:t>คำถาม</a:t>
            </a:r>
            <a:r>
              <a:rPr b="0"/>
              <a:t> ในส่วนของ </a:t>
            </a:r>
            <a:r>
              <a:t>Question bank</a:t>
            </a:r>
          </a:p>
          <a:p>
            <a:pPr marL="558800" indent="-558800" algn="l">
              <a:buSzPct val="100000"/>
              <a:buAutoNum type="arabicPeriod"/>
              <a:defRPr sz="4900">
                <a:solidFill>
                  <a:srgbClr val="53585F"/>
                </a:solidFill>
              </a:defRPr>
            </a:pPr>
            <a:r>
              <a:rPr b="0"/>
              <a:t>คลิกที่ปุ่ม</a:t>
            </a:r>
            <a:r>
              <a:t> สร้างคำถามใหม่…</a:t>
            </a:r>
          </a:p>
        </p:txBody>
      </p:sp>
      <p:pic>
        <p:nvPicPr>
          <p:cNvPr id="822" name="Image" descr="Image">
            <a:hlinkClick r:id="rId2" action="ppaction://hlinksldjump"/>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23" name="Image" descr="Image"/>
          <p:cNvPicPr>
            <a:picLocks noChangeAspect="1"/>
          </p:cNvPicPr>
          <p:nvPr/>
        </p:nvPicPr>
        <p:blipFill>
          <a:blip r:embed="rId4">
            <a:extLst/>
          </a:blip>
          <a:stretch>
            <a:fillRect/>
          </a:stretch>
        </p:blipFill>
        <p:spPr>
          <a:xfrm>
            <a:off x="7749287" y="4906067"/>
            <a:ext cx="8885426" cy="7265433"/>
          </a:xfrm>
          <a:prstGeom prst="rect">
            <a:avLst/>
          </a:prstGeom>
          <a:ln w="25400">
            <a:miter lim="400000"/>
          </a:ln>
          <a:effectLst>
            <a:outerShdw blurRad="355600" dist="177800" dir="5400000" rotWithShape="0">
              <a:srgbClr val="000000">
                <a:alpha val="70000"/>
              </a:srgbClr>
            </a:outerShdw>
          </a:effectLst>
        </p:spPr>
      </p:pic>
      <p:sp>
        <p:nvSpPr>
          <p:cNvPr id="824" name="Line"/>
          <p:cNvSpPr/>
          <p:nvPr/>
        </p:nvSpPr>
        <p:spPr>
          <a:xfrm flipH="1" flipV="1">
            <a:off x="11560967" y="11555774"/>
            <a:ext cx="2641601" cy="2"/>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827" name="Group"/>
          <p:cNvGrpSpPr/>
          <p:nvPr/>
        </p:nvGrpSpPr>
        <p:grpSpPr>
          <a:xfrm>
            <a:off x="13904143" y="11240756"/>
            <a:ext cx="689537" cy="630038"/>
            <a:chOff x="0" y="0"/>
            <a:chExt cx="689535" cy="630036"/>
          </a:xfrm>
        </p:grpSpPr>
        <p:sp>
          <p:nvSpPr>
            <p:cNvPr id="825" name="Rectangle"/>
            <p:cNvSpPr/>
            <p:nvPr/>
          </p:nvSpPr>
          <p:spPr>
            <a:xfrm>
              <a:off x="0" y="28136"/>
              <a:ext cx="689536" cy="573764"/>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26" name="2"/>
            <p:cNvSpPr txBox="1"/>
            <p:nvPr/>
          </p:nvSpPr>
          <p:spPr>
            <a:xfrm>
              <a:off x="176989" y="0"/>
              <a:ext cx="133549"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2</a:t>
              </a:r>
            </a:p>
          </p:txBody>
        </p:sp>
      </p:grpSp>
      <p:grpSp>
        <p:nvGrpSpPr>
          <p:cNvPr id="835" name="Group"/>
          <p:cNvGrpSpPr/>
          <p:nvPr/>
        </p:nvGrpSpPr>
        <p:grpSpPr>
          <a:xfrm>
            <a:off x="18262599" y="2470150"/>
            <a:ext cx="4226070" cy="10611970"/>
            <a:chOff x="-177800" y="-114300"/>
            <a:chExt cx="4226068" cy="10611969"/>
          </a:xfrm>
        </p:grpSpPr>
        <p:grpSp>
          <p:nvGrpSpPr>
            <p:cNvPr id="830" name="Image"/>
            <p:cNvGrpSpPr/>
            <p:nvPr/>
          </p:nvGrpSpPr>
          <p:grpSpPr>
            <a:xfrm>
              <a:off x="-177800" y="-114300"/>
              <a:ext cx="3237172" cy="10611970"/>
              <a:chOff x="0" y="0"/>
              <a:chExt cx="3237171" cy="10611969"/>
            </a:xfrm>
          </p:grpSpPr>
          <p:pic>
            <p:nvPicPr>
              <p:cNvPr id="829" name="Image" descr="Image"/>
              <p:cNvPicPr>
                <a:picLocks noChangeAspect="1"/>
              </p:cNvPicPr>
              <p:nvPr/>
            </p:nvPicPr>
            <p:blipFill>
              <a:blip r:embed="rId5">
                <a:extLst/>
              </a:blip>
              <a:stretch>
                <a:fillRect/>
              </a:stretch>
            </p:blipFill>
            <p:spPr>
              <a:xfrm>
                <a:off x="177800" y="114300"/>
                <a:ext cx="2881572" cy="10154770"/>
              </a:xfrm>
              <a:prstGeom prst="rect">
                <a:avLst/>
              </a:prstGeom>
              <a:ln>
                <a:noFill/>
              </a:ln>
              <a:effectLst/>
            </p:spPr>
          </p:pic>
          <p:pic>
            <p:nvPicPr>
              <p:cNvPr id="828" name="Image" descr="Image"/>
              <p:cNvPicPr>
                <a:picLocks/>
              </p:cNvPicPr>
              <p:nvPr/>
            </p:nvPicPr>
            <p:blipFill>
              <a:blip r:embed="rId6">
                <a:extLst/>
              </a:blip>
              <a:stretch>
                <a:fillRect/>
              </a:stretch>
            </p:blipFill>
            <p:spPr>
              <a:xfrm>
                <a:off x="0" y="0"/>
                <a:ext cx="3237172" cy="10611970"/>
              </a:xfrm>
              <a:prstGeom prst="rect">
                <a:avLst/>
              </a:prstGeom>
              <a:effectLst/>
            </p:spPr>
          </p:pic>
        </p:grpSp>
        <p:sp>
          <p:nvSpPr>
            <p:cNvPr id="831" name="Line"/>
            <p:cNvSpPr/>
            <p:nvPr/>
          </p:nvSpPr>
          <p:spPr>
            <a:xfrm flipH="1">
              <a:off x="1332805" y="8759307"/>
              <a:ext cx="2237237" cy="286794"/>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grpSp>
          <p:nvGrpSpPr>
            <p:cNvPr id="834" name="Group"/>
            <p:cNvGrpSpPr/>
            <p:nvPr/>
          </p:nvGrpSpPr>
          <p:grpSpPr>
            <a:xfrm>
              <a:off x="3358732" y="8402306"/>
              <a:ext cx="689537" cy="630038"/>
              <a:chOff x="0" y="0"/>
              <a:chExt cx="689535" cy="630036"/>
            </a:xfrm>
          </p:grpSpPr>
          <p:sp>
            <p:nvSpPr>
              <p:cNvPr id="832" name="Rectangle"/>
              <p:cNvSpPr/>
              <p:nvPr/>
            </p:nvSpPr>
            <p:spPr>
              <a:xfrm>
                <a:off x="0" y="28136"/>
                <a:ext cx="689536" cy="573764"/>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33" name="1"/>
              <p:cNvSpPr txBox="1"/>
              <p:nvPr/>
            </p:nvSpPr>
            <p:spPr>
              <a:xfrm>
                <a:off x="176989" y="0"/>
                <a:ext cx="335558"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1</a:t>
                </a:r>
              </a:p>
            </p:txBody>
          </p:sp>
        </p:grpSp>
      </p:grpSp>
      <p:sp>
        <p:nvSpPr>
          <p:cNvPr id="836" name="Rectangle"/>
          <p:cNvSpPr/>
          <p:nvPr/>
        </p:nvSpPr>
        <p:spPr>
          <a:xfrm>
            <a:off x="18926188" y="11357221"/>
            <a:ext cx="657552" cy="310390"/>
          </a:xfrm>
          <a:prstGeom prst="rect">
            <a:avLst/>
          </a:prstGeom>
          <a:blipFill>
            <a:blip r:embed="rId7">
              <a:alphaModFix amt="26578"/>
            </a:blip>
          </a:blipFill>
          <a:ln w="12700">
            <a:miter lim="400000"/>
          </a:ln>
          <a:effectLst>
            <a:outerShdw blurRad="63500" dist="12700" rotWithShape="0">
              <a:srgbClr val="000000">
                <a:alpha val="50000"/>
              </a:srgbClr>
            </a:outerShdw>
          </a:effectLst>
        </p:spPr>
        <p:txBody>
          <a:bodyPr lIns="71437" tIns="71437" rIns="71437" bIns="71437" anchor="ctr"/>
          <a:lstStyle/>
          <a:p>
            <a:pPr>
              <a:defRPr sz="3200">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 name="Image"/>
          <p:cNvGrpSpPr/>
          <p:nvPr/>
        </p:nvGrpSpPr>
        <p:grpSpPr>
          <a:xfrm>
            <a:off x="11453283" y="5914727"/>
            <a:ext cx="10233142" cy="6756401"/>
            <a:chOff x="0" y="0"/>
            <a:chExt cx="10233141" cy="6756400"/>
          </a:xfrm>
        </p:grpSpPr>
        <p:pic>
          <p:nvPicPr>
            <p:cNvPr id="839" name="Image" descr="Image"/>
            <p:cNvPicPr>
              <a:picLocks noChangeAspect="1"/>
            </p:cNvPicPr>
            <p:nvPr/>
          </p:nvPicPr>
          <p:blipFill>
            <a:blip r:embed="rId2">
              <a:extLst/>
            </a:blip>
            <a:stretch>
              <a:fillRect/>
            </a:stretch>
          </p:blipFill>
          <p:spPr>
            <a:xfrm>
              <a:off x="177800" y="114300"/>
              <a:ext cx="9877542" cy="6299200"/>
            </a:xfrm>
            <a:prstGeom prst="rect">
              <a:avLst/>
            </a:prstGeom>
            <a:ln>
              <a:noFill/>
            </a:ln>
            <a:effectLst/>
          </p:spPr>
        </p:pic>
        <p:pic>
          <p:nvPicPr>
            <p:cNvPr id="838" name="Image" descr="Image"/>
            <p:cNvPicPr>
              <a:picLocks/>
            </p:cNvPicPr>
            <p:nvPr/>
          </p:nvPicPr>
          <p:blipFill>
            <a:blip r:embed="rId3">
              <a:extLst/>
            </a:blip>
            <a:stretch>
              <a:fillRect/>
            </a:stretch>
          </p:blipFill>
          <p:spPr>
            <a:xfrm>
              <a:off x="0" y="0"/>
              <a:ext cx="10233142" cy="6756400"/>
            </a:xfrm>
            <a:prstGeom prst="rect">
              <a:avLst/>
            </a:prstGeom>
            <a:effectLst/>
          </p:spPr>
        </p:pic>
      </p:grpSp>
      <p:sp>
        <p:nvSpPr>
          <p:cNvPr id="841" name="การสร้างคำถามแบบปรนัย (Multiple Choice) (ต่อ)"/>
          <p:cNvSpPr txBox="1"/>
          <p:nvPr/>
        </p:nvSpPr>
        <p:spPr>
          <a:xfrm>
            <a:off x="3388309" y="996914"/>
            <a:ext cx="17581982" cy="173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การสร้างคำถามแบบปรนัย (Multiple Choice) </a:t>
            </a:r>
            <a:r>
              <a:rPr sz="8200"/>
              <a:t>(ต่อ)</a:t>
            </a:r>
          </a:p>
        </p:txBody>
      </p:sp>
      <p:sp>
        <p:nvSpPr>
          <p:cNvPr id="842" name="Slide Number"/>
          <p:cNvSpPr txBox="1">
            <a:spLocks noGrp="1"/>
          </p:cNvSpPr>
          <p:nvPr>
            <p:ph type="sldNum" sz="quarter" idx="4294967295"/>
          </p:nvPr>
        </p:nvSpPr>
        <p:spPr>
          <a:xfrm>
            <a:off x="12009956" y="13010554"/>
            <a:ext cx="346229" cy="5492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843" name="3. คลิกเลือกชนิดคำถามเป็น ปรนัย (Bultiple choice) แล้วคลิกที่ปุ่ม เพิ่ม…"/>
          <p:cNvSpPr txBox="1"/>
          <p:nvPr/>
        </p:nvSpPr>
        <p:spPr>
          <a:xfrm>
            <a:off x="1501916" y="3092557"/>
            <a:ext cx="11276107" cy="287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4100" b="0">
                <a:solidFill>
                  <a:srgbClr val="53585F"/>
                </a:solidFill>
              </a:defRPr>
            </a:pPr>
            <a:r>
              <a:t>3. คลิกเลือกชนิดคำถามเป็น </a:t>
            </a:r>
            <a:r>
              <a:rPr b="1"/>
              <a:t>ปรนัย</a:t>
            </a:r>
            <a:r>
              <a:t> (Bultiple choice) แล้วคลิกที่ปุ่ม</a:t>
            </a:r>
            <a:r>
              <a:rPr b="1"/>
              <a:t> เพิ่ม</a:t>
            </a:r>
            <a:r>
              <a:t> </a:t>
            </a:r>
          </a:p>
          <a:p>
            <a:pPr algn="l">
              <a:defRPr sz="4100" b="0">
                <a:solidFill>
                  <a:srgbClr val="53585F"/>
                </a:solidFill>
              </a:defRPr>
            </a:pPr>
            <a:r>
              <a:t>4. คลิกเลือกหมวดและหัวข้อ ที่ต้องการจะออกข้อสอบ</a:t>
            </a:r>
          </a:p>
          <a:p>
            <a:pPr algn="l">
              <a:defRPr sz="4100" b="0">
                <a:solidFill>
                  <a:srgbClr val="53585F"/>
                </a:solidFill>
              </a:defRPr>
            </a:pPr>
            <a:r>
              <a:t>5. ตั้งชื่อคำถามที่ต้องการ</a:t>
            </a:r>
          </a:p>
        </p:txBody>
      </p:sp>
      <p:pic>
        <p:nvPicPr>
          <p:cNvPr id="844" name="Image" descr="Image">
            <a:hlinkClick r:id="rId4" action="ppaction://hlinksldjump"/>
          </p:cNvPr>
          <p:cNvPicPr>
            <a:picLocks noChangeAspect="1"/>
          </p:cNvPicPr>
          <p:nvPr/>
        </p:nvPicPr>
        <p:blipFill>
          <a:blip r:embed="rId5">
            <a:extLst/>
          </a:blip>
          <a:stretch>
            <a:fillRect/>
          </a:stretch>
        </p:blipFill>
        <p:spPr>
          <a:xfrm>
            <a:off x="2724150" y="12744450"/>
            <a:ext cx="657551" cy="625475"/>
          </a:xfrm>
          <a:prstGeom prst="rect">
            <a:avLst/>
          </a:prstGeom>
          <a:ln w="12700">
            <a:miter lim="400000"/>
          </a:ln>
        </p:spPr>
      </p:pic>
      <p:grpSp>
        <p:nvGrpSpPr>
          <p:cNvPr id="847" name="Image"/>
          <p:cNvGrpSpPr/>
          <p:nvPr/>
        </p:nvGrpSpPr>
        <p:grpSpPr>
          <a:xfrm>
            <a:off x="5874435" y="4545241"/>
            <a:ext cx="3689906" cy="8446647"/>
            <a:chOff x="0" y="0"/>
            <a:chExt cx="3689905" cy="8446646"/>
          </a:xfrm>
        </p:grpSpPr>
        <p:pic>
          <p:nvPicPr>
            <p:cNvPr id="846" name="Image" descr="Image"/>
            <p:cNvPicPr>
              <a:picLocks noChangeAspect="1"/>
            </p:cNvPicPr>
            <p:nvPr/>
          </p:nvPicPr>
          <p:blipFill>
            <a:blip r:embed="rId6">
              <a:extLst/>
            </a:blip>
            <a:stretch>
              <a:fillRect/>
            </a:stretch>
          </p:blipFill>
          <p:spPr>
            <a:xfrm>
              <a:off x="177800" y="114300"/>
              <a:ext cx="3334306" cy="7989447"/>
            </a:xfrm>
            <a:prstGeom prst="rect">
              <a:avLst/>
            </a:prstGeom>
            <a:ln>
              <a:noFill/>
            </a:ln>
            <a:effectLst/>
          </p:spPr>
        </p:pic>
        <p:pic>
          <p:nvPicPr>
            <p:cNvPr id="845" name="Image" descr="Image"/>
            <p:cNvPicPr>
              <a:picLocks/>
            </p:cNvPicPr>
            <p:nvPr/>
          </p:nvPicPr>
          <p:blipFill>
            <a:blip r:embed="rId7">
              <a:extLst/>
            </a:blip>
            <a:stretch>
              <a:fillRect/>
            </a:stretch>
          </p:blipFill>
          <p:spPr>
            <a:xfrm>
              <a:off x="0" y="0"/>
              <a:ext cx="3689906" cy="8446647"/>
            </a:xfrm>
            <a:prstGeom prst="rect">
              <a:avLst/>
            </a:prstGeom>
            <a:effectLst/>
          </p:spPr>
        </p:pic>
      </p:grpSp>
      <p:grpSp>
        <p:nvGrpSpPr>
          <p:cNvPr id="850" name="Image"/>
          <p:cNvGrpSpPr/>
          <p:nvPr/>
        </p:nvGrpSpPr>
        <p:grpSpPr>
          <a:xfrm>
            <a:off x="12150445" y="3016037"/>
            <a:ext cx="8838817" cy="3025362"/>
            <a:chOff x="0" y="0"/>
            <a:chExt cx="8838816" cy="3025361"/>
          </a:xfrm>
        </p:grpSpPr>
        <p:pic>
          <p:nvPicPr>
            <p:cNvPr id="849" name="Image" descr="Image"/>
            <p:cNvPicPr>
              <a:picLocks noChangeAspect="1"/>
            </p:cNvPicPr>
            <p:nvPr/>
          </p:nvPicPr>
          <p:blipFill>
            <a:blip r:embed="rId8">
              <a:extLst/>
            </a:blip>
            <a:stretch>
              <a:fillRect/>
            </a:stretch>
          </p:blipFill>
          <p:spPr>
            <a:xfrm>
              <a:off x="177800" y="114300"/>
              <a:ext cx="8483217" cy="2568162"/>
            </a:xfrm>
            <a:prstGeom prst="rect">
              <a:avLst/>
            </a:prstGeom>
            <a:ln>
              <a:noFill/>
            </a:ln>
            <a:effectLst/>
          </p:spPr>
        </p:pic>
        <p:pic>
          <p:nvPicPr>
            <p:cNvPr id="848" name="Image" descr="Image"/>
            <p:cNvPicPr>
              <a:picLocks/>
            </p:cNvPicPr>
            <p:nvPr/>
          </p:nvPicPr>
          <p:blipFill>
            <a:blip r:embed="rId9">
              <a:extLst/>
            </a:blip>
            <a:stretch>
              <a:fillRect/>
            </a:stretch>
          </p:blipFill>
          <p:spPr>
            <a:xfrm>
              <a:off x="0" y="0"/>
              <a:ext cx="8838817" cy="3025362"/>
            </a:xfrm>
            <a:prstGeom prst="rect">
              <a:avLst/>
            </a:prstGeom>
            <a:effectLst/>
          </p:spPr>
        </p:pic>
      </p:grpSp>
      <p:sp>
        <p:nvSpPr>
          <p:cNvPr id="851" name="Line"/>
          <p:cNvSpPr/>
          <p:nvPr/>
        </p:nvSpPr>
        <p:spPr>
          <a:xfrm flipH="1">
            <a:off x="17522767" y="8305362"/>
            <a:ext cx="1030660" cy="614338"/>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854" name="Group"/>
          <p:cNvGrpSpPr/>
          <p:nvPr/>
        </p:nvGrpSpPr>
        <p:grpSpPr>
          <a:xfrm>
            <a:off x="4359685" y="5894547"/>
            <a:ext cx="1861009" cy="573764"/>
            <a:chOff x="0" y="0"/>
            <a:chExt cx="1861008" cy="573763"/>
          </a:xfrm>
        </p:grpSpPr>
        <p:sp>
          <p:nvSpPr>
            <p:cNvPr id="852" name="Line"/>
            <p:cNvSpPr/>
            <p:nvPr/>
          </p:nvSpPr>
          <p:spPr>
            <a:xfrm flipV="1">
              <a:off x="457987" y="286881"/>
              <a:ext cx="1403022" cy="1"/>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sz="3200" b="0">
                  <a:solidFill>
                    <a:srgbClr val="000000"/>
                  </a:solidFill>
                  <a:latin typeface="+mn-lt"/>
                  <a:ea typeface="+mn-ea"/>
                  <a:cs typeface="+mn-cs"/>
                  <a:sym typeface="Helvetica Light"/>
                </a:defRPr>
              </a:pPr>
              <a:endParaRPr/>
            </a:p>
          </p:txBody>
        </p:sp>
        <p:sp>
          <p:nvSpPr>
            <p:cNvPr id="853"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pPr>
                <a:defRPr sz="3500"/>
              </a:pPr>
              <a:r>
                <a:rPr sz="3300"/>
                <a:t>3</a:t>
              </a:r>
            </a:p>
          </p:txBody>
        </p:sp>
      </p:grpSp>
      <p:grpSp>
        <p:nvGrpSpPr>
          <p:cNvPr id="857" name="Group"/>
          <p:cNvGrpSpPr/>
          <p:nvPr/>
        </p:nvGrpSpPr>
        <p:grpSpPr>
          <a:xfrm>
            <a:off x="18350031" y="8101610"/>
            <a:ext cx="689537" cy="630038"/>
            <a:chOff x="0" y="0"/>
            <a:chExt cx="689535" cy="630036"/>
          </a:xfrm>
        </p:grpSpPr>
        <p:sp>
          <p:nvSpPr>
            <p:cNvPr id="855" name="Rectangle"/>
            <p:cNvSpPr/>
            <p:nvPr/>
          </p:nvSpPr>
          <p:spPr>
            <a:xfrm>
              <a:off x="0" y="28136"/>
              <a:ext cx="689536" cy="573764"/>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56" name="5"/>
            <p:cNvSpPr txBox="1"/>
            <p:nvPr/>
          </p:nvSpPr>
          <p:spPr>
            <a:xfrm>
              <a:off x="176989" y="0"/>
              <a:ext cx="133549"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5</a:t>
              </a:r>
            </a:p>
          </p:txBody>
        </p:sp>
      </p:grpSp>
      <p:sp>
        <p:nvSpPr>
          <p:cNvPr id="858" name="Line"/>
          <p:cNvSpPr/>
          <p:nvPr/>
        </p:nvSpPr>
        <p:spPr>
          <a:xfrm flipH="1">
            <a:off x="20292354" y="5042371"/>
            <a:ext cx="1221846" cy="509595"/>
          </a:xfrm>
          <a:prstGeom prst="line">
            <a:avLst/>
          </a:prstGeom>
          <a:ln w="38100">
            <a:solidFill>
              <a:schemeClr val="accent5"/>
            </a:solidFill>
            <a:miter lim="400000"/>
            <a:tailEnd type="triangle"/>
          </a:ln>
        </p:spPr>
        <p:txBody>
          <a:bodyPr lIns="71437" tIns="71437" rIns="71437" bIns="71437" anchor="ctr"/>
          <a:lstStyle/>
          <a:p>
            <a:pPr>
              <a:defRPr sz="3200" b="0">
                <a:solidFill>
                  <a:srgbClr val="000000"/>
                </a:solidFill>
                <a:latin typeface="+mn-lt"/>
                <a:ea typeface="+mn-ea"/>
                <a:cs typeface="+mn-cs"/>
                <a:sym typeface="Helvetica Light"/>
              </a:defRPr>
            </a:pPr>
            <a:endParaRPr/>
          </a:p>
        </p:txBody>
      </p:sp>
      <p:grpSp>
        <p:nvGrpSpPr>
          <p:cNvPr id="861" name="Group"/>
          <p:cNvGrpSpPr/>
          <p:nvPr/>
        </p:nvGrpSpPr>
        <p:grpSpPr>
          <a:xfrm>
            <a:off x="21169431" y="4647210"/>
            <a:ext cx="689537" cy="630038"/>
            <a:chOff x="0" y="0"/>
            <a:chExt cx="689535" cy="630036"/>
          </a:xfrm>
        </p:grpSpPr>
        <p:sp>
          <p:nvSpPr>
            <p:cNvPr id="859" name="Rectangle"/>
            <p:cNvSpPr/>
            <p:nvPr/>
          </p:nvSpPr>
          <p:spPr>
            <a:xfrm>
              <a:off x="0" y="28136"/>
              <a:ext cx="689536" cy="573764"/>
            </a:xfrm>
            <a:prstGeom prst="rect">
              <a:avLst/>
            </a:prstGeom>
            <a:solidFill>
              <a:schemeClr val="accent5">
                <a:hueOff val="-444211"/>
                <a:satOff val="-14915"/>
                <a:lumOff val="22857"/>
              </a:schemeClr>
            </a:solidFill>
            <a:ln w="12700" cap="flat">
              <a:noFill/>
              <a:miter lim="400000"/>
            </a:ln>
            <a:effectLst/>
          </p:spPr>
          <p:txBody>
            <a:bodyPr wrap="square" lIns="71437" tIns="71437" rIns="71437" bIns="71437" numCol="1" anchor="ctr">
              <a:noAutofit/>
            </a:bodyPr>
            <a:lstStyle/>
            <a:p>
              <a:pPr>
                <a:defRPr sz="3200">
                  <a:solidFill>
                    <a:srgbClr val="FFFFFF"/>
                  </a:solidFill>
                </a:defRPr>
              </a:pPr>
              <a:endParaRPr/>
            </a:p>
          </p:txBody>
        </p:sp>
        <p:sp>
          <p:nvSpPr>
            <p:cNvPr id="860" name="4"/>
            <p:cNvSpPr txBox="1"/>
            <p:nvPr/>
          </p:nvSpPr>
          <p:spPr>
            <a:xfrm>
              <a:off x="176989" y="0"/>
              <a:ext cx="133549" cy="630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3300">
                  <a:solidFill>
                    <a:srgbClr val="FFFFFF"/>
                  </a:solidFill>
                </a:defRPr>
              </a:lvl1pPr>
            </a:lstStyle>
            <a:p>
              <a:r>
                <a:t>4</a:t>
              </a:r>
            </a:p>
          </p:txBody>
        </p:sp>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4F767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9600" b="1" i="0" u="none" strike="noStrike" cap="none" spc="0" normalizeH="0" baseline="0">
            <a:ln>
              <a:noFill/>
            </a:ln>
            <a:solidFill>
              <a:srgbClr val="4F7671"/>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1447</Words>
  <Application>Microsoft Macintosh PowerPoint</Application>
  <PresentationFormat>Custom</PresentationFormat>
  <Paragraphs>254</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Avenir Next</vt:lpstr>
      <vt:lpstr>Avenir Next Demi Bold</vt:lpstr>
      <vt:lpstr>Gill Sans</vt:lpstr>
      <vt:lpstr>Helvetica</vt:lpstr>
      <vt:lpstr>Helvetica Light</vt:lpstr>
      <vt:lpstr>Helvetica Neue</vt:lpstr>
      <vt:lpstr>Helvetica Neue Bold Condensed</vt:lpstr>
      <vt:lpstr>TH Sarabun New</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Darunee Panjarattanakorn</cp:lastModifiedBy>
  <cp:revision>1</cp:revision>
  <dcterms:modified xsi:type="dcterms:W3CDTF">2019-08-05T05:15:41Z</dcterms:modified>
</cp:coreProperties>
</file>