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harts/chart1.xml" ContentType="application/vnd.openxmlformats-officedocument.drawingml.char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Relationships xmlns="http://schemas.openxmlformats.org/package/2006/relationships"><Relationship Id="rId1" Type="http://schemas.openxmlformats.org/officeDocument/2006/relationships/package" Target="../embeddings/Microsoft_Excel_Sheet12.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30581"/>
          <c:y val="0.0910479"/>
          <c:w val="0.824347"/>
          <c:h val="0.778625"/>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dLbls>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70.000000</c:v>
                </c:pt>
                <c:pt idx="3">
                  <c:v>58.000000</c:v>
                </c:pt>
              </c:numCache>
            </c:numRef>
          </c:val>
        </c:ser>
        <c:ser>
          <c:idx val="0"/>
          <c:order val="1"/>
          <c:tx>
            <c:strRef>
              <c:f>Sheet1!$A$2</c:f>
              <c:strCache>
                <c:ptCount val="1"/>
                <c:pt idx="0">
                  <c:v>Region 1</c:v>
                </c:pt>
              </c:strCache>
            </c:strRef>
          </c:tx>
          <c:spPr>
            <a:noFill/>
            <a:ln w="38100" cap="flat">
              <a:solidFill>
                <a:srgbClr val="6FA49E"/>
              </a:solidFill>
              <a:prstDash val="solid"/>
              <a:miter lim="400000"/>
            </a:ln>
            <a:effectLst/>
          </c:spPr>
          <c:dLbls>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17.000000</c:v>
                </c:pt>
                <c:pt idx="1">
                  <c:v>26.000000</c:v>
                </c:pt>
                <c:pt idx="2">
                  <c:v>53.000000</c:v>
                </c:pt>
                <c:pt idx="3">
                  <c:v>96.000000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noFill/>
            <a:miter lim="400000"/>
          </a:ln>
        </c:spPr>
        <c:txPr>
          <a:bodyPr rot="0"/>
          <a:lstStyle/>
          <a:p>
            <a:pPr>
              <a:defRPr b="0" i="0" strike="noStrike" sz="1400" u="none">
                <a:solidFill>
                  <a:srgbClr val="FFFFFF"/>
                </a:solidFill>
                <a:latin typeface="Helvetica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miter lim="400000"/>
          </a:ln>
        </c:spPr>
        <c:txPr>
          <a:bodyPr rot="0"/>
          <a:lstStyle/>
          <a:p>
            <a:pPr>
              <a:defRPr b="0" i="0" strike="noStrike" sz="1400" u="none">
                <a:solidFill>
                  <a:srgbClr val="FFFFFF"/>
                </a:solidFill>
                <a:latin typeface="Helvetica Neue"/>
              </a:defRPr>
            </a:pPr>
          </a:p>
        </c:txPr>
        <c:crossAx val="2094734552"/>
        <c:crosses val="autoZero"/>
        <c:crossBetween val="midCat"/>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4F7671"/>
            </a:solidFill>
            <a:ln w="12700" cap="flat">
              <a:noFill/>
              <a:miter lim="400000"/>
            </a:ln>
            <a:effectLst/>
          </c:spPr>
          <c:explosion val="0"/>
          <c:dPt>
            <c:idx val="0"/>
            <c:explosion val="0"/>
            <c:spPr>
              <a:solidFill>
                <a:srgbClr val="4F7671"/>
              </a:solidFill>
              <a:ln w="12700" cap="flat">
                <a:noFill/>
                <a:miter lim="400000"/>
              </a:ln>
              <a:effectLst/>
            </c:spPr>
          </c:dPt>
          <c:dPt>
            <c:idx val="1"/>
            <c:explosion val="0"/>
            <c:spPr>
              <a:solidFill>
                <a:srgbClr val="EAEFF1"/>
              </a:solidFill>
              <a:ln w="12700" cap="flat">
                <a:noFill/>
                <a:miter lim="400000"/>
              </a:ln>
              <a:effectLst/>
            </c:spPr>
          </c:dPt>
          <c:dLbls>
            <c:dLbl>
              <c:idx val="0"/>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Sheet1!$B$1:$C$1</c:f>
              <c:strCache>
                <c:ptCount val="2"/>
                <c:pt idx="0">
                  <c:v>May</c:v>
                </c:pt>
                <c:pt idx="1">
                  <c:v>June</c:v>
                </c:pt>
              </c:strCache>
            </c:strRef>
          </c:cat>
          <c:val>
            <c:numRef>
              <c:f>Sheet1!$B$2:$C$2</c:f>
              <c:numCache>
                <c:ptCount val="2"/>
                <c:pt idx="0">
                  <c:v>76.000000</c:v>
                </c:pt>
                <c:pt idx="1">
                  <c:v>28.000000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28786"/>
          <c:y val="0.0764553"/>
          <c:w val="0.89225"/>
          <c:h val="0.808525"/>
        </c:manualLayout>
      </c:layout>
      <c:scatterChart>
        <c:scatterStyle val="lineMarker"/>
        <c:varyColors val="0"/>
        <c:ser>
          <c:idx val="0"/>
          <c:order val="0"/>
          <c:tx>
            <c:strRef>
              <c:f>Sheet1!$B$1</c:f>
              <c:strCache>
                <c:ptCount val="1"/>
                <c:pt idx="0">
                  <c:v>June</c:v>
                </c:pt>
              </c:strCache>
            </c:strRef>
          </c:tx>
          <c:spPr>
            <a:solidFill>
              <a:srgbClr val="FFFFFF"/>
            </a:solidFill>
            <a:ln w="12700" cap="flat">
              <a:noFill/>
              <a:prstDash val="solid"/>
              <a:miter lim="400000"/>
            </a:ln>
            <a:effectLst/>
          </c:spPr>
          <c:marker>
            <c:symbol val="circle"/>
            <c:size val="12"/>
            <c:spPr>
              <a:solidFill>
                <a:srgbClr val="FFFFFF"/>
              </a:solidFill>
              <a:ln w="38100" cap="flat">
                <a:solidFill>
                  <a:srgbClr val="EAEFF1"/>
                </a:solidFill>
                <a:prstDash val="solid"/>
                <a:miter lim="400000"/>
              </a:ln>
              <a:effectLst/>
            </c:spPr>
          </c:marker>
          <c:dLbls>
            <c:numFmt formatCode="#,##0" sourceLinked="0"/>
            <c:txPr>
              <a:bodyPr/>
              <a:lstStyle/>
              <a:p>
                <a:pPr>
                  <a:defRPr b="0" i="0" strike="noStrike" sz="3600" u="none">
                    <a:solidFill>
                      <a:srgbClr val="000000"/>
                    </a:solidFill>
                    <a:effectLst>
                      <a:outerShdw sx="100000" sy="100000" kx="0" ky="0" algn="tl" rotWithShape="1" blurRad="127000" dist="25433" dir="5400000">
                        <a:srgbClr val="000000">
                          <a:alpha val="60000"/>
                        </a:srgbClr>
                      </a:outerShdw>
                    </a:effectLst>
                    <a:latin typeface="Helvetica Light"/>
                  </a:defRPr>
                </a:pPr>
              </a:p>
            </c:txPr>
            <c:dLblPos val="b"/>
            <c:showLegendKey val="0"/>
            <c:showVal val="0"/>
            <c:showCatName val="0"/>
            <c:showSerName val="0"/>
            <c:showPercent val="0"/>
            <c:showBubbleSize val="0"/>
            <c:showLeaderLines val="0"/>
          </c:dLbls>
          <c:xVal>
            <c:numRef>
              <c:f>Sheet1!$B$2:$B$9</c:f>
              <c:numCache>
                <c:ptCount val="8"/>
                <c:pt idx="0">
                  <c:v>1.000000</c:v>
                </c:pt>
                <c:pt idx="1">
                  <c:v>3.000000</c:v>
                </c:pt>
                <c:pt idx="2">
                  <c:v>5.000000</c:v>
                </c:pt>
                <c:pt idx="3">
                  <c:v>6.000000</c:v>
                </c:pt>
                <c:pt idx="4">
                  <c:v>8.000000</c:v>
                </c:pt>
                <c:pt idx="5">
                  <c:v>9.000000</c:v>
                </c:pt>
                <c:pt idx="6">
                  <c:v>11.000000</c:v>
                </c:pt>
                <c:pt idx="7">
                  <c:v>12.000000</c:v>
                </c:pt>
              </c:numCache>
            </c:numRef>
          </c:xVal>
          <c:yVal>
            <c:numRef>
              <c:f>Sheet1!$C$2:$C$9</c:f>
              <c:numCache>
                <c:ptCount val="8"/>
                <c:pt idx="0">
                  <c:v>4.000000</c:v>
                </c:pt>
                <c:pt idx="1">
                  <c:v>7.000000</c:v>
                </c:pt>
                <c:pt idx="2">
                  <c:v>8.000000</c:v>
                </c:pt>
                <c:pt idx="3">
                  <c:v>11.000000</c:v>
                </c:pt>
                <c:pt idx="4">
                  <c:v>14.000000</c:v>
                </c:pt>
                <c:pt idx="5">
                  <c:v>15.000000</c:v>
                </c:pt>
                <c:pt idx="6">
                  <c:v>17.000000</c:v>
                </c:pt>
                <c:pt idx="7">
                  <c:v>20.000000</c:v>
                </c:pt>
              </c:numCache>
            </c:numRef>
          </c:yVal>
          <c:smooth val="0"/>
        </c:ser>
        <c:ser>
          <c:idx val="1"/>
          <c:order val="1"/>
          <c:tx>
            <c:strRef>
              <c:f>Sheet1!$C$1</c:f>
              <c:strCache>
                <c:ptCount val="1"/>
                <c:pt idx="0">
                  <c:v>July</c:v>
                </c:pt>
              </c:strCache>
            </c:strRef>
          </c:tx>
          <c:spPr>
            <a:solidFill>
              <a:srgbClr val="FFFFFF"/>
            </a:solidFill>
            <a:ln w="12700" cap="flat">
              <a:noFill/>
              <a:prstDash val="solid"/>
              <a:miter lim="400000"/>
            </a:ln>
            <a:effectLst/>
          </c:spPr>
          <c:marker>
            <c:symbol val="circle"/>
            <c:size val="12"/>
            <c:spPr>
              <a:solidFill>
                <a:srgbClr val="FFFFFF"/>
              </a:solidFill>
              <a:ln w="38100" cap="flat">
                <a:solidFill>
                  <a:srgbClr val="4F7671"/>
                </a:solidFill>
                <a:prstDash val="solid"/>
                <a:miter lim="400000"/>
              </a:ln>
              <a:effectLst/>
            </c:spPr>
          </c:marker>
          <c:dLbls>
            <c:numFmt formatCode="#,##0" sourceLinked="0"/>
            <c:txPr>
              <a:bodyPr/>
              <a:lstStyle/>
              <a:p>
                <a:pPr>
                  <a:defRPr b="0" i="0" strike="noStrike" sz="3600" u="none">
                    <a:solidFill>
                      <a:srgbClr val="000000"/>
                    </a:solidFill>
                    <a:effectLst>
                      <a:outerShdw sx="100000" sy="100000" kx="0" ky="0" algn="tl" rotWithShape="1" blurRad="127000" dist="25433" dir="5400000">
                        <a:srgbClr val="000000">
                          <a:alpha val="60000"/>
                        </a:srgbClr>
                      </a:outerShdw>
                    </a:effectLst>
                    <a:latin typeface="Helvetica Light"/>
                  </a:defRPr>
                </a:pPr>
              </a:p>
            </c:txPr>
            <c:dLblPos val="b"/>
            <c:showLegendKey val="0"/>
            <c:showVal val="0"/>
            <c:showCatName val="0"/>
            <c:showSerName val="0"/>
            <c:showPercent val="0"/>
            <c:showBubbleSize val="0"/>
            <c:showLeaderLines val="0"/>
          </c:dLbls>
          <c:xVal>
            <c:numRef>
              <c:f>Sheet1!$B$2:$B$9</c:f>
              <c:numCache>
                <c:ptCount val="8"/>
                <c:pt idx="0">
                  <c:v>1.000000</c:v>
                </c:pt>
                <c:pt idx="1">
                  <c:v>3.000000</c:v>
                </c:pt>
                <c:pt idx="2">
                  <c:v>5.000000</c:v>
                </c:pt>
                <c:pt idx="3">
                  <c:v>6.000000</c:v>
                </c:pt>
                <c:pt idx="4">
                  <c:v>8.000000</c:v>
                </c:pt>
                <c:pt idx="5">
                  <c:v>9.000000</c:v>
                </c:pt>
                <c:pt idx="6">
                  <c:v>11.000000</c:v>
                </c:pt>
                <c:pt idx="7">
                  <c:v>12.000000</c:v>
                </c:pt>
              </c:numCache>
            </c:numRef>
          </c:xVal>
          <c:yVal>
            <c:numRef>
              <c:f>Sheet1!$D$2:$D$9</c:f>
              <c:numCache>
                <c:ptCount val="8"/>
                <c:pt idx="0">
                  <c:v>0.000000</c:v>
                </c:pt>
                <c:pt idx="1">
                  <c:v>2.000000</c:v>
                </c:pt>
                <c:pt idx="2">
                  <c:v>4.000000</c:v>
                </c:pt>
                <c:pt idx="3">
                  <c:v>6.000000</c:v>
                </c:pt>
                <c:pt idx="4">
                  <c:v>8.000000</c:v>
                </c:pt>
                <c:pt idx="5">
                  <c:v>12.000000</c:v>
                </c:pt>
                <c:pt idx="6">
                  <c:v>15.000000</c:v>
                </c:pt>
                <c:pt idx="7">
                  <c:v>18.000000</c:v>
                </c:pt>
              </c:numCache>
            </c:numRef>
          </c:yVal>
          <c:smooth val="0"/>
        </c:ser>
        <c:axId val="2094734552"/>
        <c:axId val="2094734553"/>
      </c:scatterChart>
      <c:valAx>
        <c:axId val="2094734552"/>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b="0" i="0" strike="noStrike" sz="1800" u="none">
                <a:solidFill>
                  <a:srgbClr val="292B2C"/>
                </a:solidFill>
                <a:latin typeface="Helvetica Light"/>
              </a:defRPr>
            </a:pPr>
          </a:p>
        </c:txPr>
        <c:crossAx val="2094734553"/>
        <c:crosses val="autoZero"/>
        <c:crossBetween val="between"/>
        <c:majorUnit val="3"/>
        <c:minorUnit val="1.5"/>
      </c:val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292B2C"/>
                </a:solidFill>
                <a:latin typeface="Helvetica Light"/>
              </a:defRPr>
            </a:pPr>
          </a:p>
        </c:txPr>
        <c:crossAx val="2094734552"/>
        <c:crosses val="autoZero"/>
        <c:crossBetween val="between"/>
        <c:majorUnit val="5"/>
        <c:minorUnit val="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93"/>
          <c:y val="0.0999599"/>
          <c:w val="0.846324"/>
          <c:h val="0.752178"/>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dLbls>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70.000000</c:v>
                </c:pt>
                <c:pt idx="3">
                  <c:v>58.000000</c:v>
                </c:pt>
              </c:numCache>
            </c:numRef>
          </c:val>
        </c:ser>
        <c:ser>
          <c:idx val="0"/>
          <c:order val="1"/>
          <c:tx>
            <c:strRef>
              <c:f>Sheet1!$A$2</c:f>
              <c:strCache>
                <c:ptCount val="1"/>
                <c:pt idx="0">
                  <c:v>Region 1</c:v>
                </c:pt>
              </c:strCache>
            </c:strRef>
          </c:tx>
          <c:spPr>
            <a:noFill/>
            <a:ln w="76200" cap="flat">
              <a:solidFill>
                <a:srgbClr val="4F7671"/>
              </a:solidFill>
              <a:prstDash val="solid"/>
              <a:miter lim="400000"/>
            </a:ln>
            <a:effectLst/>
          </c:spPr>
          <c:dLbls>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17.000000</c:v>
                </c:pt>
                <c:pt idx="1">
                  <c:v>26.000000</c:v>
                </c:pt>
                <c:pt idx="2">
                  <c:v>53.000000</c:v>
                </c:pt>
                <c:pt idx="3">
                  <c:v>96.000000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000" u="none">
                <a:solidFill>
                  <a:srgbClr val="292B2C"/>
                </a:solidFill>
                <a:latin typeface="Helvetica Light"/>
              </a:defRPr>
            </a:pPr>
          </a:p>
        </c:txPr>
        <c:crossAx val="2094734553"/>
        <c:crosses val="autoZero"/>
        <c:auto val="1"/>
        <c:lblAlgn val="ctr"/>
        <c:noMultiLvlLbl val="1"/>
      </c:catAx>
      <c:valAx>
        <c:axId val="2094734553"/>
        <c:scaling>
          <c:orientation val="minMax"/>
        </c:scaling>
        <c:delete val="0"/>
        <c:axPos val="l"/>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292B2C"/>
                </a:solidFill>
                <a:latin typeface="Helvetica Light"/>
              </a:defRPr>
            </a:pPr>
          </a:p>
        </c:txPr>
        <c:crossAx val="2094734552"/>
        <c:crosses val="autoZero"/>
        <c:crossBetween val="midCat"/>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explosion val="0"/>
          <c:dPt>
            <c:idx val="0"/>
            <c:explosion val="0"/>
            <c:spPr>
              <a:solidFill>
                <a:srgbClr val="292B2C"/>
              </a:solidFill>
              <a:ln w="12700" cap="flat">
                <a:noFill/>
                <a:miter lim="400000"/>
              </a:ln>
              <a:effectLst/>
            </c:spPr>
          </c:dPt>
          <c:dPt>
            <c:idx val="1"/>
            <c:explosion val="0"/>
            <c:spPr>
              <a:solidFill>
                <a:srgbClr val="EAEFF1"/>
              </a:solidFill>
              <a:ln w="12700" cap="flat">
                <a:noFill/>
                <a:miter lim="400000"/>
              </a:ln>
              <a:effectLst/>
            </c:spPr>
          </c:dPt>
          <c:dPt>
            <c:idx val="2"/>
            <c:explosion val="0"/>
            <c:spPr>
              <a:solidFill>
                <a:srgbClr val="4F7671"/>
              </a:solidFill>
              <a:ln w="12700" cap="flat">
                <a:noFill/>
                <a:miter lim="400000"/>
              </a:ln>
              <a:effectLst/>
            </c:spPr>
          </c:dPt>
          <c:dLbls>
            <c:dLbl>
              <c:idx val="0"/>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Sheet1!$B$1:$D$1</c:f>
              <c:strCache>
                <c:ptCount val="3"/>
                <c:pt idx="0">
                  <c:v>April</c:v>
                </c:pt>
                <c:pt idx="1">
                  <c:v>May</c:v>
                </c:pt>
                <c:pt idx="2">
                  <c:v>June</c:v>
                </c:pt>
              </c:strCache>
            </c:strRef>
          </c:cat>
          <c:val>
            <c:numRef>
              <c:f>Sheet1!$B$2:$D$2</c:f>
              <c:numCache>
                <c:ptCount val="3"/>
                <c:pt idx="0">
                  <c:v>91.000000</c:v>
                </c:pt>
                <c:pt idx="1">
                  <c:v>76.000000</c:v>
                </c:pt>
                <c:pt idx="2">
                  <c:v>28.000000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explosion val="0"/>
          <c:dPt>
            <c:idx val="0"/>
            <c:explosion val="0"/>
            <c:spPr>
              <a:solidFill>
                <a:srgbClr val="292B2C"/>
              </a:solidFill>
              <a:ln w="12700" cap="flat">
                <a:noFill/>
                <a:miter lim="400000"/>
              </a:ln>
              <a:effectLst/>
            </c:spPr>
          </c:dPt>
          <c:dPt>
            <c:idx val="1"/>
            <c:explosion val="0"/>
            <c:spPr>
              <a:solidFill>
                <a:srgbClr val="EAEFF1"/>
              </a:solidFill>
              <a:ln w="12700" cap="flat">
                <a:noFill/>
                <a:miter lim="400000"/>
              </a:ln>
              <a:effectLst/>
            </c:spPr>
          </c:dPt>
          <c:dLbls>
            <c:dLbl>
              <c:idx val="0"/>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Sheet1!$B$1:$C$1</c:f>
              <c:strCache>
                <c:ptCount val="2"/>
                <c:pt idx="0">
                  <c:v>April</c:v>
                </c:pt>
                <c:pt idx="1">
                  <c:v>May</c:v>
                </c:pt>
              </c:strCache>
            </c:strRef>
          </c:cat>
          <c:val>
            <c:numRef>
              <c:f>Sheet1!$B$2:$C$2</c:f>
              <c:numCache>
                <c:ptCount val="2"/>
                <c:pt idx="0">
                  <c:v>91.000000</c:v>
                </c:pt>
                <c:pt idx="1">
                  <c:v>76.000000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4F7671"/>
            </a:solidFill>
            <a:ln w="12700" cap="flat">
              <a:noFill/>
              <a:miter lim="400000"/>
            </a:ln>
            <a:effectLst/>
          </c:spPr>
          <c:explosion val="0"/>
          <c:dPt>
            <c:idx val="0"/>
            <c:explosion val="0"/>
            <c:spPr>
              <a:solidFill>
                <a:srgbClr val="4F7671"/>
              </a:solidFill>
              <a:ln w="12700" cap="flat">
                <a:noFill/>
                <a:miter lim="400000"/>
              </a:ln>
              <a:effectLst/>
            </c:spPr>
          </c:dPt>
          <c:dPt>
            <c:idx val="1"/>
            <c:explosion val="0"/>
            <c:spPr>
              <a:solidFill>
                <a:srgbClr val="EAEFF1"/>
              </a:solidFill>
              <a:ln w="12700" cap="flat">
                <a:noFill/>
                <a:miter lim="400000"/>
              </a:ln>
              <a:effectLst/>
            </c:spPr>
          </c:dPt>
          <c:dLbls>
            <c:dLbl>
              <c:idx val="0"/>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Sheet1!$B$1:$C$1</c:f>
              <c:strCache>
                <c:ptCount val="2"/>
                <c:pt idx="0">
                  <c:v>May</c:v>
                </c:pt>
                <c:pt idx="1">
                  <c:v>June</c:v>
                </c:pt>
              </c:strCache>
            </c:strRef>
          </c:cat>
          <c:val>
            <c:numRef>
              <c:f>Sheet1!$B$2:$C$2</c:f>
              <c:numCache>
                <c:ptCount val="2"/>
                <c:pt idx="0">
                  <c:v>76.000000</c:v>
                </c:pt>
                <c:pt idx="1">
                  <c:v>28.000000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24549"/>
          <c:y val="0.0941083"/>
          <c:w val="0.9325"/>
          <c:h val="0.759323"/>
        </c:manualLayout>
      </c:layout>
      <c:scatterChart>
        <c:scatterStyle val="lineMarker"/>
        <c:varyColors val="0"/>
        <c:ser>
          <c:idx val="0"/>
          <c:order val="0"/>
          <c:tx>
            <c:strRef>
              <c:f>Sheet1!$B$1</c:f>
              <c:strCache>
                <c:ptCount val="1"/>
                <c:pt idx="0">
                  <c:v>May</c:v>
                </c:pt>
              </c:strCache>
            </c:strRef>
          </c:tx>
          <c:spPr>
            <a:solidFill>
              <a:srgbClr val="FFFFFF"/>
            </a:solidFill>
            <a:ln w="12700" cap="flat">
              <a:noFill/>
              <a:prstDash val="solid"/>
              <a:miter lim="400000"/>
            </a:ln>
            <a:effectLst/>
          </c:spPr>
          <c:marker>
            <c:symbol val="circle"/>
            <c:size val="12"/>
            <c:spPr>
              <a:solidFill>
                <a:srgbClr val="FFFFFF"/>
              </a:solidFill>
              <a:ln w="38100" cap="flat">
                <a:solidFill>
                  <a:srgbClr val="4F7671"/>
                </a:solidFill>
                <a:prstDash val="solid"/>
                <a:miter lim="400000"/>
              </a:ln>
              <a:effectLst/>
            </c:spPr>
          </c:marker>
          <c:dLbls>
            <c:numFmt formatCode="#,##0" sourceLinked="0"/>
            <c:txPr>
              <a:bodyPr/>
              <a:lstStyle/>
              <a:p>
                <a:pPr>
                  <a:defRPr b="0" i="0" strike="noStrike" sz="3600" u="none">
                    <a:solidFill>
                      <a:srgbClr val="000000"/>
                    </a:solidFill>
                    <a:effectLst>
                      <a:outerShdw sx="100000" sy="100000" kx="0" ky="0" algn="tl" rotWithShape="1" blurRad="127000" dist="25433" dir="5400000">
                        <a:srgbClr val="000000">
                          <a:alpha val="60000"/>
                        </a:srgbClr>
                      </a:outerShdw>
                    </a:effectLst>
                    <a:latin typeface="Helvetica Light"/>
                  </a:defRPr>
                </a:pPr>
              </a:p>
            </c:txPr>
            <c:dLblPos val="b"/>
            <c:showLegendKey val="0"/>
            <c:showVal val="0"/>
            <c:showCatName val="0"/>
            <c:showSerName val="0"/>
            <c:showPercent val="0"/>
            <c:showBubbleSize val="0"/>
            <c:showLeaderLines val="0"/>
          </c:dLbls>
          <c:xVal>
            <c:numRef>
              <c:f>Sheet1!$B$2:$B$9</c:f>
              <c:numCache>
                <c:ptCount val="8"/>
                <c:pt idx="0">
                  <c:v>1.000000</c:v>
                </c:pt>
                <c:pt idx="1">
                  <c:v>3.000000</c:v>
                </c:pt>
                <c:pt idx="2">
                  <c:v>5.000000</c:v>
                </c:pt>
                <c:pt idx="3">
                  <c:v>6.000000</c:v>
                </c:pt>
                <c:pt idx="4">
                  <c:v>8.000000</c:v>
                </c:pt>
                <c:pt idx="5">
                  <c:v>9.000000</c:v>
                </c:pt>
                <c:pt idx="6">
                  <c:v>11.000000</c:v>
                </c:pt>
                <c:pt idx="7">
                  <c:v>12.000000</c:v>
                </c:pt>
              </c:numCache>
            </c:numRef>
          </c:xVal>
          <c:yVal>
            <c:numRef>
              <c:f>Sheet1!$C$2:$C$9</c:f>
              <c:numCache>
                <c:ptCount val="8"/>
                <c:pt idx="0">
                  <c:v>2.000000</c:v>
                </c:pt>
                <c:pt idx="1">
                  <c:v>4.000000</c:v>
                </c:pt>
                <c:pt idx="2">
                  <c:v>5.000000</c:v>
                </c:pt>
                <c:pt idx="3">
                  <c:v>8.000000</c:v>
                </c:pt>
                <c:pt idx="4">
                  <c:v>13.000000</c:v>
                </c:pt>
                <c:pt idx="5">
                  <c:v>16.000000</c:v>
                </c:pt>
                <c:pt idx="6">
                  <c:v>18.000000</c:v>
                </c:pt>
                <c:pt idx="7">
                  <c:v>20.000000</c:v>
                </c:pt>
              </c:numCache>
            </c:numRef>
          </c:yVal>
          <c:smooth val="0"/>
        </c:ser>
        <c:ser>
          <c:idx val="1"/>
          <c:order val="1"/>
          <c:tx>
            <c:strRef>
              <c:f>Sheet1!$C$1</c:f>
              <c:strCache>
                <c:ptCount val="1"/>
                <c:pt idx="0">
                  <c:v>June</c:v>
                </c:pt>
              </c:strCache>
            </c:strRef>
          </c:tx>
          <c:spPr>
            <a:solidFill>
              <a:srgbClr val="FFFFFF"/>
            </a:solidFill>
            <a:ln w="12700" cap="flat">
              <a:noFill/>
              <a:prstDash val="solid"/>
              <a:miter lim="400000"/>
            </a:ln>
            <a:effectLst/>
          </c:spPr>
          <c:marker>
            <c:symbol val="circle"/>
            <c:size val="12"/>
            <c:spPr>
              <a:solidFill>
                <a:srgbClr val="FFFFFF"/>
              </a:solidFill>
              <a:ln w="38100" cap="flat">
                <a:solidFill>
                  <a:srgbClr val="292B2C"/>
                </a:solidFill>
                <a:prstDash val="solid"/>
                <a:miter lim="400000"/>
              </a:ln>
              <a:effectLst/>
            </c:spPr>
          </c:marker>
          <c:dLbls>
            <c:numFmt formatCode="#,##0" sourceLinked="0"/>
            <c:txPr>
              <a:bodyPr/>
              <a:lstStyle/>
              <a:p>
                <a:pPr>
                  <a:defRPr b="0" i="0" strike="noStrike" sz="3600" u="none">
                    <a:solidFill>
                      <a:srgbClr val="000000"/>
                    </a:solidFill>
                    <a:effectLst>
                      <a:outerShdw sx="100000" sy="100000" kx="0" ky="0" algn="tl" rotWithShape="1" blurRad="127000" dist="25433" dir="5400000">
                        <a:srgbClr val="000000">
                          <a:alpha val="60000"/>
                        </a:srgbClr>
                      </a:outerShdw>
                    </a:effectLst>
                    <a:latin typeface="Helvetica Light"/>
                  </a:defRPr>
                </a:pPr>
              </a:p>
            </c:txPr>
            <c:dLblPos val="b"/>
            <c:showLegendKey val="0"/>
            <c:showVal val="0"/>
            <c:showCatName val="0"/>
            <c:showSerName val="0"/>
            <c:showPercent val="0"/>
            <c:showBubbleSize val="0"/>
            <c:showLeaderLines val="0"/>
          </c:dLbls>
          <c:xVal>
            <c:numRef>
              <c:f>Sheet1!$B$2:$B$9</c:f>
              <c:numCache>
                <c:ptCount val="8"/>
                <c:pt idx="0">
                  <c:v>1.000000</c:v>
                </c:pt>
                <c:pt idx="1">
                  <c:v>3.000000</c:v>
                </c:pt>
                <c:pt idx="2">
                  <c:v>5.000000</c:v>
                </c:pt>
                <c:pt idx="3">
                  <c:v>6.000000</c:v>
                </c:pt>
                <c:pt idx="4">
                  <c:v>8.000000</c:v>
                </c:pt>
                <c:pt idx="5">
                  <c:v>9.000000</c:v>
                </c:pt>
                <c:pt idx="6">
                  <c:v>11.000000</c:v>
                </c:pt>
                <c:pt idx="7">
                  <c:v>12.000000</c:v>
                </c:pt>
              </c:numCache>
            </c:numRef>
          </c:xVal>
          <c:yVal>
            <c:numRef>
              <c:f>Sheet1!$D$2:$D$9</c:f>
              <c:numCache>
                <c:ptCount val="8"/>
                <c:pt idx="0">
                  <c:v>4.000000</c:v>
                </c:pt>
                <c:pt idx="1">
                  <c:v>7.000000</c:v>
                </c:pt>
                <c:pt idx="2">
                  <c:v>8.000000</c:v>
                </c:pt>
                <c:pt idx="3">
                  <c:v>11.000000</c:v>
                </c:pt>
                <c:pt idx="4">
                  <c:v>14.000000</c:v>
                </c:pt>
                <c:pt idx="5">
                  <c:v>15.000000</c:v>
                </c:pt>
                <c:pt idx="6">
                  <c:v>17.000000</c:v>
                </c:pt>
                <c:pt idx="7">
                  <c:v>20.000000</c:v>
                </c:pt>
              </c:numCache>
            </c:numRef>
          </c:yVal>
          <c:smooth val="0"/>
        </c:ser>
        <c:ser>
          <c:idx val="2"/>
          <c:order val="2"/>
          <c:tx>
            <c:strRef>
              <c:f>Sheet1!$D$1</c:f>
              <c:strCache>
                <c:ptCount val="1"/>
                <c:pt idx="0">
                  <c:v>July</c:v>
                </c:pt>
              </c:strCache>
            </c:strRef>
          </c:tx>
          <c:spPr>
            <a:solidFill>
              <a:srgbClr val="FFFFFF"/>
            </a:solidFill>
            <a:ln w="12700" cap="flat">
              <a:noFill/>
              <a:prstDash val="solid"/>
              <a:miter lim="400000"/>
            </a:ln>
            <a:effectLst/>
          </c:spPr>
          <c:marker>
            <c:symbol val="circle"/>
            <c:size val="12"/>
            <c:spPr>
              <a:solidFill>
                <a:srgbClr val="FFFFFF"/>
              </a:solidFill>
              <a:ln w="38100" cap="flat">
                <a:solidFill>
                  <a:srgbClr val="C7CCCE"/>
                </a:solidFill>
                <a:prstDash val="solid"/>
                <a:miter lim="400000"/>
              </a:ln>
              <a:effectLst/>
            </c:spPr>
          </c:marker>
          <c:dLbls>
            <c:numFmt formatCode="#,##0" sourceLinked="0"/>
            <c:txPr>
              <a:bodyPr/>
              <a:lstStyle/>
              <a:p>
                <a:pPr>
                  <a:defRPr b="0" i="0" strike="noStrike" sz="3600" u="none">
                    <a:solidFill>
                      <a:srgbClr val="000000"/>
                    </a:solidFill>
                    <a:effectLst>
                      <a:outerShdw sx="100000" sy="100000" kx="0" ky="0" algn="tl" rotWithShape="1" blurRad="127000" dist="25433" dir="5400000">
                        <a:srgbClr val="000000">
                          <a:alpha val="60000"/>
                        </a:srgbClr>
                      </a:outerShdw>
                    </a:effectLst>
                    <a:latin typeface="Helvetica Light"/>
                  </a:defRPr>
                </a:pPr>
              </a:p>
            </c:txPr>
            <c:dLblPos val="b"/>
            <c:showLegendKey val="0"/>
            <c:showVal val="0"/>
            <c:showCatName val="0"/>
            <c:showSerName val="0"/>
            <c:showPercent val="0"/>
            <c:showBubbleSize val="0"/>
            <c:showLeaderLines val="0"/>
          </c:dLbls>
          <c:xVal>
            <c:numRef>
              <c:f>Sheet1!$B$2:$B$9</c:f>
              <c:numCache>
                <c:ptCount val="8"/>
                <c:pt idx="0">
                  <c:v>1.000000</c:v>
                </c:pt>
                <c:pt idx="1">
                  <c:v>3.000000</c:v>
                </c:pt>
                <c:pt idx="2">
                  <c:v>5.000000</c:v>
                </c:pt>
                <c:pt idx="3">
                  <c:v>6.000000</c:v>
                </c:pt>
                <c:pt idx="4">
                  <c:v>8.000000</c:v>
                </c:pt>
                <c:pt idx="5">
                  <c:v>9.000000</c:v>
                </c:pt>
                <c:pt idx="6">
                  <c:v>11.000000</c:v>
                </c:pt>
                <c:pt idx="7">
                  <c:v>12.000000</c:v>
                </c:pt>
              </c:numCache>
            </c:numRef>
          </c:xVal>
          <c:yVal>
            <c:numRef>
              <c:f>Sheet1!$E$2:$E$9</c:f>
              <c:numCache>
                <c:ptCount val="8"/>
                <c:pt idx="0">
                  <c:v>0.000000</c:v>
                </c:pt>
                <c:pt idx="1">
                  <c:v>2.000000</c:v>
                </c:pt>
                <c:pt idx="2">
                  <c:v>4.000000</c:v>
                </c:pt>
                <c:pt idx="3">
                  <c:v>6.000000</c:v>
                </c:pt>
                <c:pt idx="4">
                  <c:v>8.000000</c:v>
                </c:pt>
                <c:pt idx="5">
                  <c:v>12.000000</c:v>
                </c:pt>
                <c:pt idx="6">
                  <c:v>15.000000</c:v>
                </c:pt>
                <c:pt idx="7">
                  <c:v>18.000000</c:v>
                </c:pt>
              </c:numCache>
            </c:numRef>
          </c:yVal>
          <c:smooth val="0"/>
        </c:ser>
        <c:axId val="2094734552"/>
        <c:axId val="2094734553"/>
      </c:scatterChart>
      <c:valAx>
        <c:axId val="2094734552"/>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b="0" i="0" strike="noStrike" sz="1800" u="none">
                <a:solidFill>
                  <a:srgbClr val="000000"/>
                </a:solidFill>
                <a:latin typeface="Helvetica Neue Light"/>
              </a:defRPr>
            </a:pPr>
          </a:p>
        </c:txPr>
        <c:crossAx val="2094734553"/>
        <c:crosses val="autoZero"/>
        <c:crossBetween val="between"/>
        <c:majorUnit val="3"/>
        <c:minorUnit val="1.5"/>
      </c:val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Light"/>
              </a:defRPr>
            </a:pPr>
          </a:p>
        </c:txPr>
        <c:crossAx val="2094734552"/>
        <c:crosses val="autoZero"/>
        <c:crossBetween val="between"/>
        <c:majorUnit val="5"/>
        <c:minorUnit val="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5862"/>
          <c:y val="0.0462288"/>
          <c:w val="0.83638"/>
          <c:h val="0.875413"/>
        </c:manualLayout>
      </c:layout>
      <c:barChart>
        <c:barDir val="col"/>
        <c:grouping val="clustered"/>
        <c:varyColors val="0"/>
        <c:ser>
          <c:idx val="0"/>
          <c:order val="0"/>
          <c:tx>
            <c:strRef>
              <c:f>Sheet1!$A$2</c:f>
              <c:strCache>
                <c:ptCount val="1"/>
                <c:pt idx="0">
                  <c:v>Region 1</c:v>
                </c:pt>
              </c:strCache>
            </c:strRef>
          </c:tx>
          <c:spPr>
            <a:solidFill>
              <a:srgbClr val="4F7671"/>
            </a:solidFill>
            <a:ln w="12700" cap="flat">
              <a:noFill/>
              <a:miter lim="400000"/>
            </a:ln>
            <a:effectLst/>
          </c:spPr>
          <c:invertIfNegative val="0"/>
          <c:dLbls>
            <c:numFmt formatCode="#,##0" sourceLinked="0"/>
            <c:txPr>
              <a:bodyPr/>
              <a:lstStyle/>
              <a:p>
                <a:pPr>
                  <a:defRPr b="0" i="0" strike="noStrike" sz="3600" u="none">
                    <a:solidFill>
                      <a:srgbClr val="FFFFFF"/>
                    </a:solidFill>
                    <a:effectLst>
                      <a:outerShdw sx="100000" sy="100000" kx="0" ky="0" algn="tl" rotWithShape="1" blurRad="127000" dist="25433" dir="5400000">
                        <a:srgbClr val="000000">
                          <a:alpha val="60000"/>
                        </a:srgbClr>
                      </a:outerShdw>
                    </a:effectLst>
                    <a:latin typeface="Helvetica Light"/>
                  </a:defRPr>
                </a:pPr>
              </a:p>
            </c:txPr>
            <c:dLblPos val="inEnd"/>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17.000000</c:v>
                </c:pt>
                <c:pt idx="1">
                  <c:v>26.000000</c:v>
                </c:pt>
                <c:pt idx="2">
                  <c:v>53.000000</c:v>
                </c:pt>
                <c:pt idx="3">
                  <c:v>96.000000</c:v>
                </c:pt>
              </c:numCache>
            </c:numRef>
          </c:val>
        </c:ser>
        <c:ser>
          <c:idx val="1"/>
          <c:order val="1"/>
          <c:tx>
            <c:strRef>
              <c:f>Sheet1!$A$3</c:f>
              <c:strCache>
                <c:ptCount val="1"/>
                <c:pt idx="0">
                  <c:v>Region 2</c:v>
                </c:pt>
              </c:strCache>
            </c:strRef>
          </c:tx>
          <c:spPr>
            <a:solidFill>
              <a:srgbClr val="EAEFF1"/>
            </a:solidFill>
            <a:ln w="12700" cap="flat">
              <a:noFill/>
              <a:miter lim="400000"/>
            </a:ln>
            <a:effectLst/>
          </c:spPr>
          <c:invertIfNegative val="0"/>
          <c:dLbls>
            <c:numFmt formatCode="#,##0" sourceLinked="0"/>
            <c:txPr>
              <a:bodyPr/>
              <a:lstStyle/>
              <a:p>
                <a:pPr>
                  <a:defRPr b="0" i="0" strike="noStrike" sz="3600" u="none">
                    <a:solidFill>
                      <a:srgbClr val="FFFFFF"/>
                    </a:solidFill>
                    <a:effectLst>
                      <a:outerShdw sx="100000" sy="100000" kx="0" ky="0" algn="tl" rotWithShape="1" blurRad="127000" dist="25433" dir="5400000">
                        <a:srgbClr val="000000">
                          <a:alpha val="60000"/>
                        </a:srgbClr>
                      </a:outerShdw>
                    </a:effectLst>
                    <a:latin typeface="Helvetica Light"/>
                  </a:defRPr>
                </a:pPr>
              </a:p>
            </c:txPr>
            <c:dLblPos val="inEnd"/>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70.000000</c:v>
                </c:pt>
                <c:pt idx="3">
                  <c:v>58.000000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800" u="none">
                <a:solidFill>
                  <a:srgbClr val="000000"/>
                </a:solidFill>
                <a:latin typeface="Helvetica Neue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Light"/>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0153"/>
          <c:y val="0.0593203"/>
          <c:w val="0.943545"/>
          <c:h val="0.84785"/>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dLbls>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70.000000</c:v>
                </c:pt>
                <c:pt idx="3">
                  <c:v>58.000000</c:v>
                </c:pt>
              </c:numCache>
            </c:numRef>
          </c:val>
        </c:ser>
        <c:ser>
          <c:idx val="0"/>
          <c:order val="1"/>
          <c:tx>
            <c:strRef>
              <c:f>Sheet1!$A$2</c:f>
              <c:strCache>
                <c:ptCount val="1"/>
                <c:pt idx="0">
                  <c:v>Region 1</c:v>
                </c:pt>
              </c:strCache>
            </c:strRef>
          </c:tx>
          <c:spPr>
            <a:noFill/>
            <a:ln w="76200" cap="flat">
              <a:solidFill>
                <a:srgbClr val="4F7671"/>
              </a:solidFill>
              <a:prstDash val="solid"/>
              <a:miter lim="400000"/>
            </a:ln>
            <a:effectLst/>
          </c:spPr>
          <c:dLbls>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17.000000</c:v>
                </c:pt>
                <c:pt idx="1">
                  <c:v>26.000000</c:v>
                </c:pt>
                <c:pt idx="2">
                  <c:v>53.000000</c:v>
                </c:pt>
                <c:pt idx="3">
                  <c:v>96.000000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2000" u="none">
                <a:solidFill>
                  <a:srgbClr val="292B2C"/>
                </a:solidFill>
                <a:latin typeface="Helvetica Light"/>
              </a:defRPr>
            </a:pPr>
          </a:p>
        </c:txPr>
        <c:crossAx val="2094734553"/>
        <c:crosses val="autoZero"/>
        <c:auto val="1"/>
        <c:lblAlgn val="ctr"/>
        <c:noMultiLvlLbl val="1"/>
      </c:catAx>
      <c:valAx>
        <c:axId val="2094734553"/>
        <c:scaling>
          <c:orientation val="minMax"/>
        </c:scaling>
        <c:delete val="0"/>
        <c:axPos val="l"/>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292B2C"/>
                </a:solidFill>
                <a:latin typeface="Helvetica Light"/>
              </a:defRPr>
            </a:pPr>
          </a:p>
        </c:txPr>
        <c:crossAx val="2094734552"/>
        <c:crosses val="autoZero"/>
        <c:crossBetween val="midCat"/>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explosion val="0"/>
          <c:dPt>
            <c:idx val="0"/>
            <c:explosion val="0"/>
            <c:spPr>
              <a:solidFill>
                <a:srgbClr val="292B2C"/>
              </a:solidFill>
              <a:ln w="12700" cap="flat">
                <a:noFill/>
                <a:miter lim="400000"/>
              </a:ln>
              <a:effectLst/>
            </c:spPr>
          </c:dPt>
          <c:dPt>
            <c:idx val="1"/>
            <c:explosion val="0"/>
            <c:spPr>
              <a:solidFill>
                <a:srgbClr val="EAEFF1"/>
              </a:solidFill>
              <a:ln w="12700" cap="flat">
                <a:noFill/>
                <a:miter lim="400000"/>
              </a:ln>
              <a:effectLst/>
            </c:spPr>
          </c:dPt>
          <c:dPt>
            <c:idx val="2"/>
            <c:explosion val="0"/>
            <c:spPr>
              <a:solidFill>
                <a:srgbClr val="4F7671"/>
              </a:solidFill>
              <a:ln w="12700" cap="flat">
                <a:noFill/>
                <a:miter lim="400000"/>
              </a:ln>
              <a:effectLst/>
            </c:spPr>
          </c:dPt>
          <c:dLbls>
            <c:dLbl>
              <c:idx val="0"/>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Sheet1!$B$1:$D$1</c:f>
              <c:strCache>
                <c:ptCount val="3"/>
                <c:pt idx="0">
                  <c:v>April</c:v>
                </c:pt>
                <c:pt idx="1">
                  <c:v>May</c:v>
                </c:pt>
                <c:pt idx="2">
                  <c:v>June</c:v>
                </c:pt>
              </c:strCache>
            </c:strRef>
          </c:cat>
          <c:val>
            <c:numRef>
              <c:f>Sheet1!$B$2:$D$2</c:f>
              <c:numCache>
                <c:ptCount val="3"/>
                <c:pt idx="0">
                  <c:v>91.000000</c:v>
                </c:pt>
                <c:pt idx="1">
                  <c:v>76.000000</c:v>
                </c:pt>
                <c:pt idx="2">
                  <c:v>28.000000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explosion val="0"/>
          <c:dPt>
            <c:idx val="0"/>
            <c:explosion val="0"/>
            <c:spPr>
              <a:solidFill>
                <a:srgbClr val="292B2C"/>
              </a:solidFill>
              <a:ln w="12700" cap="flat">
                <a:noFill/>
                <a:miter lim="400000"/>
              </a:ln>
              <a:effectLst/>
            </c:spPr>
          </c:dPt>
          <c:dPt>
            <c:idx val="1"/>
            <c:explosion val="0"/>
            <c:spPr>
              <a:solidFill>
                <a:srgbClr val="EAEFF1"/>
              </a:solidFill>
              <a:ln w="12700" cap="flat">
                <a:noFill/>
                <a:miter lim="400000"/>
              </a:ln>
              <a:effectLst/>
            </c:spPr>
          </c:dPt>
          <c:dLbls>
            <c:dLbl>
              <c:idx val="0"/>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3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Sheet1!$B$1:$C$1</c:f>
              <c:strCache>
                <c:ptCount val="2"/>
                <c:pt idx="0">
                  <c:v>April</c:v>
                </c:pt>
                <c:pt idx="1">
                  <c:v>May</c:v>
                </c:pt>
              </c:strCache>
            </c:strRef>
          </c:cat>
          <c:val>
            <c:numRef>
              <c:f>Sheet1!$B$2:$C$2</c:f>
              <c:numCache>
                <c:ptCount val="2"/>
                <c:pt idx="0">
                  <c:v>91.000000</c:v>
                </c:pt>
                <c:pt idx="1">
                  <c:v>76.000000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07" name="Shape 707"/>
          <p:cNvSpPr/>
          <p:nvPr>
            <p:ph type="sldImg"/>
          </p:nvPr>
        </p:nvSpPr>
        <p:spPr>
          <a:xfrm>
            <a:off x="1143000" y="685800"/>
            <a:ext cx="4572000" cy="3429000"/>
          </a:xfrm>
          <a:prstGeom prst="rect">
            <a:avLst/>
          </a:prstGeom>
        </p:spPr>
        <p:txBody>
          <a:bodyPr/>
          <a:lstStyle/>
          <a:p>
            <a:pPr/>
          </a:p>
        </p:txBody>
      </p:sp>
      <p:sp>
        <p:nvSpPr>
          <p:cNvPr id="708" name="Shape 7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3" name="Shape 733"/>
          <p:cNvSpPr/>
          <p:nvPr>
            <p:ph type="sldImg"/>
          </p:nvPr>
        </p:nvSpPr>
        <p:spPr>
          <a:prstGeom prst="rect">
            <a:avLst/>
          </a:prstGeom>
        </p:spPr>
        <p:txBody>
          <a:bodyPr/>
          <a:lstStyle/>
          <a:p>
            <a:pPr/>
          </a:p>
        </p:txBody>
      </p:sp>
      <p:sp>
        <p:nvSpPr>
          <p:cNvPr id="734" name="Shape 734"/>
          <p:cNvSpPr/>
          <p:nvPr>
            <p:ph type="body" sz="quarter" idx="1"/>
          </p:nvPr>
        </p:nvSpPr>
        <p:spPr>
          <a:prstGeom prst="rect">
            <a:avLst/>
          </a:prstGeom>
        </p:spPr>
        <p:txBody>
          <a:bodyPr/>
          <a:lstStyle/>
          <a:p>
            <a:pPr/>
            <a:r>
              <a:t>              ในระบบการเรียนการสอน หากต้องการตรวจสอบว่าผู้เรียนมีผลสัมฤทธิ์ ในรายวิชาเป็นอย่างไรบ้าง สิ่งที่จะนำมาวัดได้ดีที่สุดคือ ให้ผู้เรียนทำแบบทดสอบ โดยที่โปรแกรม Moodle สามารถสร้างแบบทดสอบได้หลากหลาย ทำแบบทดสอบแบบปรนัย อัตนัย ถูก/ผิด เติมคำในช่องว่าง จับคู่ เป็นต้น รวมทั้งผู้สอนสามารถนำเข้าคำถาม จากแหล่งภายนอก ได้ครั้งละหลายหลายคำถาม จึงเพิ่มความสะดวกในการสร้างทดสอบเป็นอย่างมาก</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 Id="rId3" Type="http://schemas.openxmlformats.org/officeDocument/2006/relationships/chart" Target="../charts/chart3.xml"/><Relationship Id="rId4" Type="http://schemas.openxmlformats.org/officeDocument/2006/relationships/chart" Target="../charts/chart4.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amandadolor@yahoo.com" TargetMode="External"/><Relationship Id="rId3" Type="http://schemas.openxmlformats.org/officeDocument/2006/relationships/hyperlink" Target="mailto:roberthubert@yahoo.com?subject=" TargetMode="External"/><Relationship Id="rId4" Type="http://schemas.openxmlformats.org/officeDocument/2006/relationships/hyperlink" Target="mailto:lauravestibulum@yahoo.com?subject=" TargetMode="Externa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amandadolor@yahoo.com" TargetMode="Externa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roberthubert@yahoo.com?subject=" TargetMode="External"/><Relationship Id="rId3" Type="http://schemas.openxmlformats.org/officeDocument/2006/relationships/chart" Target="../charts/chart5.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lauravestibulum@yahoo.com?subject=" TargetMode="External"/><Relationship Id="rId3" Type="http://schemas.openxmlformats.org/officeDocument/2006/relationships/chart" Target="../charts/chart6.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7.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8.xml"/><Relationship Id="rId3" Type="http://schemas.openxmlformats.org/officeDocument/2006/relationships/chart" Target="../charts/chart9.xml"/><Relationship Id="rId4" Type="http://schemas.openxmlformats.org/officeDocument/2006/relationships/chart" Target="../charts/chart10.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2.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youremail@myemail.com?subject=" TargetMode="Externa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sp>
        <p:nvSpPr>
          <p:cNvPr id="15" name="Lectores Legere"/>
          <p:cNvSpPr txBox="1"/>
          <p:nvPr>
            <p:ph type="body" sz="quarter" idx="13"/>
          </p:nvPr>
        </p:nvSpPr>
        <p:spPr>
          <a:xfrm>
            <a:off x="9044266" y="2722003"/>
            <a:ext cx="6295468" cy="1731902"/>
          </a:xfrm>
          <a:prstGeom prst="rect">
            <a:avLst/>
          </a:prstGeom>
        </p:spPr>
        <p:txBody>
          <a:bodyPr wrap="none">
            <a:spAutoFit/>
          </a:bodyPr>
          <a:lstStyle>
            <a:lvl1pPr marL="0" indent="0" algn="ctr">
              <a:spcBef>
                <a:spcPts val="0"/>
              </a:spcBef>
              <a:buSzTx/>
              <a:buNone/>
              <a:defRPr b="1" sz="9600">
                <a:solidFill>
                  <a:srgbClr val="4F7671"/>
                </a:solidFill>
                <a:latin typeface="TH Sarabun New"/>
                <a:ea typeface="TH Sarabun New"/>
                <a:cs typeface="TH Sarabun New"/>
                <a:sym typeface="TH Sarabun New"/>
              </a:defRPr>
            </a:lvl1pPr>
          </a:lstStyle>
          <a:p>
            <a:pPr/>
            <a:r>
              <a:t>Lectores Legere</a:t>
            </a:r>
          </a:p>
        </p:txBody>
      </p:sp>
      <p:sp>
        <p:nvSpPr>
          <p:cNvPr id="16" name="Ut wisi enim ad minim veniam, quis nostrud exerci tation ullamcorper suscipit lobortis nisl ut aliquip ex ea commodo consequat. Duis autem vel eum iriure dolor in hendrerit in vulputate velit esse molestie consequat, vel illum"/>
          <p:cNvSpPr txBox="1"/>
          <p:nvPr>
            <p:ph type="body" sz="quarter" idx="14"/>
          </p:nvPr>
        </p:nvSpPr>
        <p:spPr>
          <a:xfrm>
            <a:off x="5077216" y="5058729"/>
            <a:ext cx="14229569" cy="1590676"/>
          </a:xfrm>
          <a:prstGeom prst="rect">
            <a:avLst/>
          </a:prstGeom>
        </p:spPr>
        <p:txBody>
          <a:bodyPr>
            <a:spAutoFit/>
          </a:bodyPr>
          <a:lstStyle>
            <a:lvl1pPr marL="0" indent="0" algn="ctr">
              <a:spcBef>
                <a:spcPts val="0"/>
              </a:spcBef>
              <a:buSzTx/>
              <a:buNone/>
              <a:defRPr sz="3200">
                <a:latin typeface="Helvetica"/>
                <a:ea typeface="Helvetica"/>
                <a:cs typeface="Helvetica"/>
                <a:sym typeface="Helvetica"/>
              </a:defRPr>
            </a:lvl1pPr>
          </a:lstStyle>
          <a:p>
            <a:pPr/>
            <a:r>
              <a:t>Ut wisi enim ad minim veniam, quis nostrud exerci tation ullamcorper suscipit lobortis nisl ut aliquip ex ea commodo consequat. Duis autem vel eum iriure dolor in hendrerit in vulputate velit esse molestie consequat, vel illum</a:t>
            </a:r>
          </a:p>
        </p:txBody>
      </p:sp>
      <p:sp>
        <p:nvSpPr>
          <p:cNvPr id="17" name="Rectangle"/>
          <p:cNvSpPr/>
          <p:nvPr/>
        </p:nvSpPr>
        <p:spPr>
          <a:xfrm>
            <a:off x="596900" y="469900"/>
            <a:ext cx="23164800" cy="5105400"/>
          </a:xfrm>
          <a:prstGeom prst="rect">
            <a:avLst/>
          </a:prstGeom>
          <a:gradFill>
            <a:gsLst>
              <a:gs pos="0">
                <a:srgbClr val="EBF7F4"/>
              </a:gs>
              <a:gs pos="100000">
                <a:srgbClr val="FFFFFF"/>
              </a:gs>
            </a:gsLst>
            <a:lin ang="5400000"/>
          </a:gradFill>
          <a:ln w="12700">
            <a:miter lim="400000"/>
          </a:ln>
        </p:spPr>
        <p:txBody>
          <a:bodyPr lIns="50800" tIns="50800" rIns="50800" bIns="50800" anchor="ctr"/>
          <a:lstStyle/>
          <a:p>
            <a:pPr defTabSz="800100">
              <a:defRPr b="0"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18" name="Logonew.png" descr="Logonew.png"/>
          <p:cNvPicPr>
            <a:picLocks noChangeAspect="1"/>
          </p:cNvPicPr>
          <p:nvPr/>
        </p:nvPicPr>
        <p:blipFill>
          <a:blip r:embed="rId2">
            <a:extLst/>
          </a:blip>
          <a:stretch>
            <a:fillRect/>
          </a:stretch>
        </p:blipFill>
        <p:spPr>
          <a:xfrm>
            <a:off x="1145425" y="856819"/>
            <a:ext cx="1228130" cy="1474741"/>
          </a:xfrm>
          <a:prstGeom prst="rect">
            <a:avLst/>
          </a:prstGeom>
          <a:ln w="12700">
            <a:miter lim="400000"/>
          </a:ln>
        </p:spPr>
      </p:pic>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cial Icons">
    <p:spTree>
      <p:nvGrpSpPr>
        <p:cNvPr id="1" name=""/>
        <p:cNvGrpSpPr/>
        <p:nvPr/>
      </p:nvGrpSpPr>
      <p:grpSpPr>
        <a:xfrm>
          <a:off x="0" y="0"/>
          <a:ext cx="0" cy="0"/>
          <a:chOff x="0" y="0"/>
          <a:chExt cx="0" cy="0"/>
        </a:xfrm>
      </p:grpSpPr>
      <p:sp>
        <p:nvSpPr>
          <p:cNvPr id="175" name="Rectangle"/>
          <p:cNvSpPr/>
          <p:nvPr/>
        </p:nvSpPr>
        <p:spPr>
          <a:xfrm>
            <a:off x="-9279" y="-1"/>
            <a:ext cx="24402559" cy="13716001"/>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76" name="Image"/>
          <p:cNvSpPr/>
          <p:nvPr>
            <p:ph type="pic" sz="quarter" idx="13"/>
          </p:nvPr>
        </p:nvSpPr>
        <p:spPr>
          <a:xfrm>
            <a:off x="7328785" y="4657988"/>
            <a:ext cx="1073935" cy="1069674"/>
          </a:xfrm>
          <a:prstGeom prst="rect">
            <a:avLst/>
          </a:prstGeom>
        </p:spPr>
        <p:txBody>
          <a:bodyPr lIns="91439" tIns="45719" rIns="91439" bIns="45719" anchor="t">
            <a:noAutofit/>
          </a:bodyPr>
          <a:lstStyle/>
          <a:p>
            <a:pPr/>
          </a:p>
        </p:txBody>
      </p:sp>
      <p:sp>
        <p:nvSpPr>
          <p:cNvPr id="177" name="Image"/>
          <p:cNvSpPr/>
          <p:nvPr>
            <p:ph type="pic" sz="quarter" idx="14"/>
          </p:nvPr>
        </p:nvSpPr>
        <p:spPr>
          <a:xfrm>
            <a:off x="11655603" y="4532237"/>
            <a:ext cx="933788" cy="1320850"/>
          </a:xfrm>
          <a:prstGeom prst="rect">
            <a:avLst/>
          </a:prstGeom>
        </p:spPr>
        <p:txBody>
          <a:bodyPr lIns="91439" tIns="45719" rIns="91439" bIns="45719" anchor="t">
            <a:noAutofit/>
          </a:bodyPr>
          <a:lstStyle/>
          <a:p>
            <a:pPr/>
          </a:p>
        </p:txBody>
      </p:sp>
      <p:sp>
        <p:nvSpPr>
          <p:cNvPr id="178" name="Image"/>
          <p:cNvSpPr/>
          <p:nvPr>
            <p:ph type="pic" sz="quarter" idx="15"/>
          </p:nvPr>
        </p:nvSpPr>
        <p:spPr>
          <a:xfrm>
            <a:off x="15989791" y="4720864"/>
            <a:ext cx="1057192" cy="943922"/>
          </a:xfrm>
          <a:prstGeom prst="rect">
            <a:avLst/>
          </a:prstGeom>
        </p:spPr>
        <p:txBody>
          <a:bodyPr lIns="91439" tIns="45719" rIns="91439" bIns="45719" anchor="t">
            <a:noAutofit/>
          </a:bodyPr>
          <a:lstStyle/>
          <a:p>
            <a:pPr/>
          </a:p>
        </p:txBody>
      </p:sp>
      <p:sp>
        <p:nvSpPr>
          <p:cNvPr id="179" name="Image"/>
          <p:cNvSpPr/>
          <p:nvPr>
            <p:ph type="pic" sz="quarter" idx="16"/>
          </p:nvPr>
        </p:nvSpPr>
        <p:spPr>
          <a:xfrm>
            <a:off x="11548857" y="9040783"/>
            <a:ext cx="1147578" cy="897198"/>
          </a:xfrm>
          <a:prstGeom prst="rect">
            <a:avLst/>
          </a:prstGeom>
        </p:spPr>
        <p:txBody>
          <a:bodyPr lIns="91439" tIns="45719" rIns="91439" bIns="45719" anchor="t">
            <a:noAutofit/>
          </a:bodyPr>
          <a:lstStyle/>
          <a:p>
            <a:pPr/>
          </a:p>
        </p:txBody>
      </p:sp>
      <p:sp>
        <p:nvSpPr>
          <p:cNvPr id="180" name="Image"/>
          <p:cNvSpPr/>
          <p:nvPr>
            <p:ph type="pic" sz="quarter" idx="17"/>
          </p:nvPr>
        </p:nvSpPr>
        <p:spPr>
          <a:xfrm>
            <a:off x="16103403" y="8949916"/>
            <a:ext cx="829965" cy="1078955"/>
          </a:xfrm>
          <a:prstGeom prst="rect">
            <a:avLst/>
          </a:prstGeom>
        </p:spPr>
        <p:txBody>
          <a:bodyPr lIns="91439" tIns="45719" rIns="91439" bIns="45719" anchor="t">
            <a:noAutofit/>
          </a:bodyPr>
          <a:lstStyle/>
          <a:p>
            <a:pPr/>
          </a:p>
        </p:txBody>
      </p:sp>
      <p:sp>
        <p:nvSpPr>
          <p:cNvPr id="181" name="Image"/>
          <p:cNvSpPr/>
          <p:nvPr>
            <p:ph type="pic" sz="quarter" idx="18"/>
          </p:nvPr>
        </p:nvSpPr>
        <p:spPr>
          <a:xfrm>
            <a:off x="7448953" y="8954660"/>
            <a:ext cx="833414" cy="1069284"/>
          </a:xfrm>
          <a:prstGeom prst="rect">
            <a:avLst/>
          </a:prstGeom>
        </p:spPr>
        <p:txBody>
          <a:bodyPr lIns="91439" tIns="45719" rIns="91439" bIns="45719" anchor="t">
            <a:noAutofit/>
          </a:bodyPr>
          <a:lstStyle/>
          <a:p>
            <a:pPr/>
          </a:p>
        </p:txBody>
      </p:sp>
      <p:sp>
        <p:nvSpPr>
          <p:cNvPr id="182" name="Lectorum decima"/>
          <p:cNvSpPr txBox="1"/>
          <p:nvPr>
            <p:ph type="body" sz="quarter" idx="19"/>
          </p:nvPr>
        </p:nvSpPr>
        <p:spPr>
          <a:xfrm>
            <a:off x="6258408" y="6178131"/>
            <a:ext cx="3214549" cy="502335"/>
          </a:xfrm>
          <a:prstGeom prst="rect">
            <a:avLst/>
          </a:prstGeom>
        </p:spPr>
        <p:txBody>
          <a:bodyPr wrap="none">
            <a:spAutoFit/>
          </a:bodyPr>
          <a:lstStyle>
            <a:lvl1pPr marL="0" indent="0" algn="ctr">
              <a:spcBef>
                <a:spcPts val="0"/>
              </a:spcBef>
              <a:buSzTx/>
              <a:buNone/>
              <a:defRPr b="1" cap="all" sz="2400">
                <a:solidFill>
                  <a:srgbClr val="FFFFFF"/>
                </a:solidFill>
                <a:latin typeface="Helvetica Neue"/>
                <a:ea typeface="Helvetica Neue"/>
                <a:cs typeface="Helvetica Neue"/>
                <a:sym typeface="Helvetica Neue"/>
              </a:defRPr>
            </a:lvl1pPr>
          </a:lstStyle>
          <a:p>
            <a:pPr/>
            <a:r>
              <a:t>Lectorum decima</a:t>
            </a:r>
          </a:p>
        </p:txBody>
      </p:sp>
      <p:sp>
        <p:nvSpPr>
          <p:cNvPr id="183" name="Quam littera"/>
          <p:cNvSpPr txBox="1"/>
          <p:nvPr>
            <p:ph type="body" sz="quarter" idx="20"/>
          </p:nvPr>
        </p:nvSpPr>
        <p:spPr>
          <a:xfrm>
            <a:off x="10893573" y="6178131"/>
            <a:ext cx="2458035" cy="502335"/>
          </a:xfrm>
          <a:prstGeom prst="rect">
            <a:avLst/>
          </a:prstGeom>
        </p:spPr>
        <p:txBody>
          <a:bodyPr wrap="none">
            <a:spAutoFit/>
          </a:bodyPr>
          <a:lstStyle>
            <a:lvl1pPr marL="0" indent="0" algn="ctr">
              <a:spcBef>
                <a:spcPts val="0"/>
              </a:spcBef>
              <a:buSzTx/>
              <a:buNone/>
              <a:defRPr b="1" cap="all" sz="2400">
                <a:solidFill>
                  <a:srgbClr val="FFFFFF"/>
                </a:solidFill>
                <a:latin typeface="Helvetica Neue"/>
                <a:ea typeface="Helvetica Neue"/>
                <a:cs typeface="Helvetica Neue"/>
                <a:sym typeface="Helvetica Neue"/>
              </a:defRPr>
            </a:lvl1pPr>
          </a:lstStyle>
          <a:p>
            <a:pPr/>
            <a:r>
              <a:t>Quam littera</a:t>
            </a:r>
          </a:p>
        </p:txBody>
      </p:sp>
      <p:sp>
        <p:nvSpPr>
          <p:cNvPr id="184" name="Lorem dolor ut"/>
          <p:cNvSpPr txBox="1"/>
          <p:nvPr>
            <p:ph type="body" sz="quarter" idx="21"/>
          </p:nvPr>
        </p:nvSpPr>
        <p:spPr>
          <a:xfrm>
            <a:off x="15043326" y="6178131"/>
            <a:ext cx="2949983" cy="502335"/>
          </a:xfrm>
          <a:prstGeom prst="rect">
            <a:avLst/>
          </a:prstGeom>
        </p:spPr>
        <p:txBody>
          <a:bodyPr wrap="none">
            <a:spAutoFit/>
          </a:bodyPr>
          <a:lstStyle>
            <a:lvl1pPr marL="0" indent="0" algn="ctr">
              <a:spcBef>
                <a:spcPts val="0"/>
              </a:spcBef>
              <a:buSzTx/>
              <a:buNone/>
              <a:defRPr b="1" cap="all" sz="2400">
                <a:solidFill>
                  <a:srgbClr val="FFFFFF"/>
                </a:solidFill>
                <a:latin typeface="Helvetica Neue"/>
                <a:ea typeface="Helvetica Neue"/>
                <a:cs typeface="Helvetica Neue"/>
                <a:sym typeface="Helvetica Neue"/>
              </a:defRPr>
            </a:lvl1pPr>
          </a:lstStyle>
          <a:p>
            <a:pPr/>
            <a:r>
              <a:t>Lorem dolor ut</a:t>
            </a:r>
          </a:p>
        </p:txBody>
      </p:sp>
      <p:sp>
        <p:nvSpPr>
          <p:cNvPr id="185" name="Lorem dolor ut"/>
          <p:cNvSpPr txBox="1"/>
          <p:nvPr>
            <p:ph type="body" sz="quarter" idx="22"/>
          </p:nvPr>
        </p:nvSpPr>
        <p:spPr>
          <a:xfrm>
            <a:off x="6390692" y="10320012"/>
            <a:ext cx="2949982" cy="502335"/>
          </a:xfrm>
          <a:prstGeom prst="rect">
            <a:avLst/>
          </a:prstGeom>
        </p:spPr>
        <p:txBody>
          <a:bodyPr wrap="none">
            <a:spAutoFit/>
          </a:bodyPr>
          <a:lstStyle>
            <a:lvl1pPr marL="0" indent="0" algn="ctr">
              <a:spcBef>
                <a:spcPts val="0"/>
              </a:spcBef>
              <a:buSzTx/>
              <a:buNone/>
              <a:defRPr b="1" cap="all" sz="2400">
                <a:solidFill>
                  <a:srgbClr val="FFFFFF"/>
                </a:solidFill>
                <a:latin typeface="Helvetica Neue"/>
                <a:ea typeface="Helvetica Neue"/>
                <a:cs typeface="Helvetica Neue"/>
                <a:sym typeface="Helvetica Neue"/>
              </a:defRPr>
            </a:lvl1pPr>
          </a:lstStyle>
          <a:p>
            <a:pPr/>
            <a:r>
              <a:t>Lorem dolor ut</a:t>
            </a:r>
          </a:p>
        </p:txBody>
      </p:sp>
      <p:sp>
        <p:nvSpPr>
          <p:cNvPr id="186" name="Lectorum decima"/>
          <p:cNvSpPr txBox="1"/>
          <p:nvPr>
            <p:ph type="body" sz="quarter" idx="23"/>
          </p:nvPr>
        </p:nvSpPr>
        <p:spPr>
          <a:xfrm>
            <a:off x="10515316" y="10320012"/>
            <a:ext cx="3214549" cy="502335"/>
          </a:xfrm>
          <a:prstGeom prst="rect">
            <a:avLst/>
          </a:prstGeom>
        </p:spPr>
        <p:txBody>
          <a:bodyPr wrap="none">
            <a:spAutoFit/>
          </a:bodyPr>
          <a:lstStyle>
            <a:lvl1pPr marL="0" indent="0" algn="ctr">
              <a:spcBef>
                <a:spcPts val="0"/>
              </a:spcBef>
              <a:buSzTx/>
              <a:buNone/>
              <a:defRPr b="1" cap="all" sz="2400">
                <a:solidFill>
                  <a:srgbClr val="FFFFFF"/>
                </a:solidFill>
                <a:latin typeface="Helvetica Neue"/>
                <a:ea typeface="Helvetica Neue"/>
                <a:cs typeface="Helvetica Neue"/>
                <a:sym typeface="Helvetica Neue"/>
              </a:defRPr>
            </a:lvl1pPr>
          </a:lstStyle>
          <a:p>
            <a:pPr/>
            <a:r>
              <a:t>Lectorum decima</a:t>
            </a:r>
          </a:p>
        </p:txBody>
      </p:sp>
      <p:sp>
        <p:nvSpPr>
          <p:cNvPr id="187" name="Quam littera"/>
          <p:cNvSpPr txBox="1"/>
          <p:nvPr>
            <p:ph type="body" sz="quarter" idx="24"/>
          </p:nvPr>
        </p:nvSpPr>
        <p:spPr>
          <a:xfrm>
            <a:off x="15289300" y="10320012"/>
            <a:ext cx="2458035" cy="502335"/>
          </a:xfrm>
          <a:prstGeom prst="rect">
            <a:avLst/>
          </a:prstGeom>
        </p:spPr>
        <p:txBody>
          <a:bodyPr wrap="none">
            <a:spAutoFit/>
          </a:bodyPr>
          <a:lstStyle>
            <a:lvl1pPr marL="0" indent="0" algn="ctr">
              <a:spcBef>
                <a:spcPts val="0"/>
              </a:spcBef>
              <a:buSzTx/>
              <a:buNone/>
              <a:defRPr b="1" cap="all" sz="2400">
                <a:solidFill>
                  <a:srgbClr val="FFFFFF"/>
                </a:solidFill>
                <a:latin typeface="Helvetica Neue"/>
                <a:ea typeface="Helvetica Neue"/>
                <a:cs typeface="Helvetica Neue"/>
                <a:sym typeface="Helvetica Neue"/>
              </a:defRPr>
            </a:lvl1pPr>
          </a:lstStyle>
          <a:p>
            <a:pPr/>
            <a:r>
              <a:t>Quam littera</a:t>
            </a:r>
          </a:p>
        </p:txBody>
      </p:sp>
      <p:sp>
        <p:nvSpPr>
          <p:cNvPr id="188" name="Delenit augue duis dolore te feugait nulla facilisi."/>
          <p:cNvSpPr txBox="1"/>
          <p:nvPr>
            <p:ph type="body" sz="quarter" idx="25"/>
          </p:nvPr>
        </p:nvSpPr>
        <p:spPr>
          <a:xfrm>
            <a:off x="6206688" y="6711255"/>
            <a:ext cx="3317990" cy="720445"/>
          </a:xfrm>
          <a:prstGeom prst="rect">
            <a:avLst/>
          </a:prstGeom>
        </p:spPr>
        <p:txBody>
          <a:bodyPr>
            <a:spAutoFit/>
          </a:bodyPr>
          <a:lstStyle>
            <a:lvl1pPr marL="0" indent="0" algn="ctr">
              <a:spcBef>
                <a:spcPts val="0"/>
              </a:spcBef>
              <a:buSzTx/>
              <a:buNone/>
              <a:defRPr b="1" sz="1800">
                <a:solidFill>
                  <a:srgbClr val="FFFFFF"/>
                </a:solidFill>
                <a:latin typeface="Helvetica Neue"/>
                <a:ea typeface="Helvetica Neue"/>
                <a:cs typeface="Helvetica Neue"/>
                <a:sym typeface="Helvetica Neue"/>
              </a:defRPr>
            </a:lvl1pPr>
          </a:lstStyle>
          <a:p>
            <a:pPr/>
            <a:r>
              <a:t>Delenit augue duis dolore te feugait nulla facilisi. </a:t>
            </a:r>
          </a:p>
        </p:txBody>
      </p:sp>
      <p:sp>
        <p:nvSpPr>
          <p:cNvPr id="189" name="Delenit augue duis dolore te feugait nulla facilisi."/>
          <p:cNvSpPr txBox="1"/>
          <p:nvPr>
            <p:ph type="body" sz="quarter" idx="26"/>
          </p:nvPr>
        </p:nvSpPr>
        <p:spPr>
          <a:xfrm>
            <a:off x="10463596" y="6711255"/>
            <a:ext cx="3317989" cy="720445"/>
          </a:xfrm>
          <a:prstGeom prst="rect">
            <a:avLst/>
          </a:prstGeom>
        </p:spPr>
        <p:txBody>
          <a:bodyPr>
            <a:spAutoFit/>
          </a:bodyPr>
          <a:lstStyle>
            <a:lvl1pPr marL="0" indent="0" algn="ctr">
              <a:spcBef>
                <a:spcPts val="0"/>
              </a:spcBef>
              <a:buSzTx/>
              <a:buNone/>
              <a:defRPr b="1" sz="1800">
                <a:solidFill>
                  <a:srgbClr val="FFFFFF"/>
                </a:solidFill>
                <a:latin typeface="Helvetica Neue"/>
                <a:ea typeface="Helvetica Neue"/>
                <a:cs typeface="Helvetica Neue"/>
                <a:sym typeface="Helvetica Neue"/>
              </a:defRPr>
            </a:lvl1pPr>
          </a:lstStyle>
          <a:p>
            <a:pPr/>
            <a:r>
              <a:t>Delenit augue duis dolore te feugait nulla facilisi. </a:t>
            </a:r>
          </a:p>
        </p:txBody>
      </p:sp>
      <p:sp>
        <p:nvSpPr>
          <p:cNvPr id="190" name="Delenit augue duis dolore te feugait nulla facilisi."/>
          <p:cNvSpPr txBox="1"/>
          <p:nvPr>
            <p:ph type="body" sz="quarter" idx="27"/>
          </p:nvPr>
        </p:nvSpPr>
        <p:spPr>
          <a:xfrm>
            <a:off x="14859324" y="6711255"/>
            <a:ext cx="3317989" cy="720445"/>
          </a:xfrm>
          <a:prstGeom prst="rect">
            <a:avLst/>
          </a:prstGeom>
        </p:spPr>
        <p:txBody>
          <a:bodyPr>
            <a:spAutoFit/>
          </a:bodyPr>
          <a:lstStyle>
            <a:lvl1pPr marL="0" indent="0" algn="ctr">
              <a:spcBef>
                <a:spcPts val="0"/>
              </a:spcBef>
              <a:buSzTx/>
              <a:buNone/>
              <a:defRPr b="1" sz="1800">
                <a:solidFill>
                  <a:srgbClr val="FFFFFF"/>
                </a:solidFill>
                <a:latin typeface="Helvetica Neue"/>
                <a:ea typeface="Helvetica Neue"/>
                <a:cs typeface="Helvetica Neue"/>
                <a:sym typeface="Helvetica Neue"/>
              </a:defRPr>
            </a:lvl1pPr>
          </a:lstStyle>
          <a:p>
            <a:pPr/>
            <a:r>
              <a:t>Delenit augue duis dolore te feugait nulla facilisi. </a:t>
            </a:r>
          </a:p>
        </p:txBody>
      </p:sp>
      <p:sp>
        <p:nvSpPr>
          <p:cNvPr id="191" name="Delenit augue duis dolore te feugait nulla facilisi."/>
          <p:cNvSpPr txBox="1"/>
          <p:nvPr>
            <p:ph type="body" sz="quarter" idx="28"/>
          </p:nvPr>
        </p:nvSpPr>
        <p:spPr>
          <a:xfrm>
            <a:off x="6206688" y="10874790"/>
            <a:ext cx="3317990" cy="720445"/>
          </a:xfrm>
          <a:prstGeom prst="rect">
            <a:avLst/>
          </a:prstGeom>
        </p:spPr>
        <p:txBody>
          <a:bodyPr>
            <a:spAutoFit/>
          </a:bodyPr>
          <a:lstStyle>
            <a:lvl1pPr marL="0" indent="0" algn="ctr">
              <a:spcBef>
                <a:spcPts val="0"/>
              </a:spcBef>
              <a:buSzTx/>
              <a:buNone/>
              <a:defRPr b="1" sz="1800">
                <a:solidFill>
                  <a:srgbClr val="FFFFFF"/>
                </a:solidFill>
                <a:latin typeface="Helvetica Neue"/>
                <a:ea typeface="Helvetica Neue"/>
                <a:cs typeface="Helvetica Neue"/>
                <a:sym typeface="Helvetica Neue"/>
              </a:defRPr>
            </a:lvl1pPr>
          </a:lstStyle>
          <a:p>
            <a:pPr/>
            <a:r>
              <a:t>Delenit augue duis dolore te feugait nulla facilisi. </a:t>
            </a:r>
          </a:p>
        </p:txBody>
      </p:sp>
      <p:sp>
        <p:nvSpPr>
          <p:cNvPr id="192" name="Delenit augue duis dolore te feugait nulla facilisi."/>
          <p:cNvSpPr txBox="1"/>
          <p:nvPr>
            <p:ph type="body" sz="quarter" idx="29"/>
          </p:nvPr>
        </p:nvSpPr>
        <p:spPr>
          <a:xfrm>
            <a:off x="10463596" y="10874790"/>
            <a:ext cx="3317989" cy="720445"/>
          </a:xfrm>
          <a:prstGeom prst="rect">
            <a:avLst/>
          </a:prstGeom>
        </p:spPr>
        <p:txBody>
          <a:bodyPr>
            <a:spAutoFit/>
          </a:bodyPr>
          <a:lstStyle>
            <a:lvl1pPr marL="0" indent="0" algn="ctr">
              <a:spcBef>
                <a:spcPts val="0"/>
              </a:spcBef>
              <a:buSzTx/>
              <a:buNone/>
              <a:defRPr b="1" sz="1800">
                <a:solidFill>
                  <a:srgbClr val="FFFFFF"/>
                </a:solidFill>
                <a:latin typeface="Helvetica Neue"/>
                <a:ea typeface="Helvetica Neue"/>
                <a:cs typeface="Helvetica Neue"/>
                <a:sym typeface="Helvetica Neue"/>
              </a:defRPr>
            </a:lvl1pPr>
          </a:lstStyle>
          <a:p>
            <a:pPr/>
            <a:r>
              <a:t>Delenit augue duis dolore te feugait nulla facilisi. </a:t>
            </a:r>
          </a:p>
        </p:txBody>
      </p:sp>
      <p:sp>
        <p:nvSpPr>
          <p:cNvPr id="193" name="Delenit augue duis dolore te feugait nulla facilisi."/>
          <p:cNvSpPr txBox="1"/>
          <p:nvPr>
            <p:ph type="body" sz="quarter" idx="30"/>
          </p:nvPr>
        </p:nvSpPr>
        <p:spPr>
          <a:xfrm>
            <a:off x="14859324" y="10874790"/>
            <a:ext cx="3317989" cy="720445"/>
          </a:xfrm>
          <a:prstGeom prst="rect">
            <a:avLst/>
          </a:prstGeom>
        </p:spPr>
        <p:txBody>
          <a:bodyPr>
            <a:spAutoFit/>
          </a:bodyPr>
          <a:lstStyle>
            <a:lvl1pPr marL="0" indent="0" algn="ctr">
              <a:spcBef>
                <a:spcPts val="0"/>
              </a:spcBef>
              <a:buSzTx/>
              <a:buNone/>
              <a:defRPr b="1" sz="1800">
                <a:solidFill>
                  <a:srgbClr val="FFFFFF"/>
                </a:solidFill>
                <a:latin typeface="Helvetica Neue"/>
                <a:ea typeface="Helvetica Neue"/>
                <a:cs typeface="Helvetica Neue"/>
                <a:sym typeface="Helvetica Neue"/>
              </a:defRPr>
            </a:lvl1pPr>
          </a:lstStyle>
          <a:p>
            <a:pPr/>
            <a:r>
              <a:t>Delenit augue duis dolore te feugait nulla facilisi. </a:t>
            </a:r>
          </a:p>
        </p:txBody>
      </p:sp>
      <p:sp>
        <p:nvSpPr>
          <p:cNvPr id="194" name="Praesent Luptatum"/>
          <p:cNvSpPr txBox="1"/>
          <p:nvPr>
            <p:ph type="body" sz="quarter" idx="31"/>
          </p:nvPr>
        </p:nvSpPr>
        <p:spPr>
          <a:xfrm>
            <a:off x="7253871" y="1692317"/>
            <a:ext cx="9876258" cy="1407331"/>
          </a:xfrm>
          <a:prstGeom prst="rect">
            <a:avLst/>
          </a:prstGeom>
        </p:spPr>
        <p:txBody>
          <a:bodyPr wrap="none">
            <a:spAutoFit/>
          </a:bodyPr>
          <a:lstStyle/>
          <a:p>
            <a:pPr marL="0" indent="0" algn="ctr">
              <a:spcBef>
                <a:spcPts val="0"/>
              </a:spcBef>
              <a:buSzTx/>
              <a:buNone/>
              <a:defRPr b="1" sz="8400">
                <a:solidFill>
                  <a:srgbClr val="FFFFFF"/>
                </a:solidFill>
                <a:latin typeface="Helvetica Neue"/>
                <a:ea typeface="Helvetica Neue"/>
                <a:cs typeface="Helvetica Neue"/>
                <a:sym typeface="Helvetica Neue"/>
              </a:defRPr>
            </a:pPr>
            <a:r>
              <a:t>Praesent</a:t>
            </a:r>
            <a:r>
              <a:t> </a:t>
            </a:r>
            <a:r>
              <a:t>Luptatum</a:t>
            </a:r>
          </a:p>
        </p:txBody>
      </p:sp>
      <p:sp>
        <p:nvSpPr>
          <p:cNvPr id="1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Year Statistics">
    <p:spTree>
      <p:nvGrpSpPr>
        <p:cNvPr id="1" name=""/>
        <p:cNvGrpSpPr/>
        <p:nvPr/>
      </p:nvGrpSpPr>
      <p:grpSpPr>
        <a:xfrm>
          <a:off x="0" y="0"/>
          <a:ext cx="0" cy="0"/>
          <a:chOff x="0" y="0"/>
          <a:chExt cx="0" cy="0"/>
        </a:xfrm>
      </p:grpSpPr>
      <p:sp>
        <p:nvSpPr>
          <p:cNvPr id="202" name="Nostrud Suscipit"/>
          <p:cNvSpPr txBox="1"/>
          <p:nvPr>
            <p:ph type="body" sz="quarter" idx="13"/>
          </p:nvPr>
        </p:nvSpPr>
        <p:spPr>
          <a:xfrm>
            <a:off x="7876882" y="3098824"/>
            <a:ext cx="8630235"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203"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04"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205" name="Company name"/>
          <p:cNvSpPr txBox="1"/>
          <p:nvPr>
            <p:ph type="body" sz="quarter" idx="14"/>
          </p:nvPr>
        </p:nvSpPr>
        <p:spPr>
          <a:xfrm>
            <a:off x="10974260" y="2307656"/>
            <a:ext cx="2435480" cy="502334"/>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206" name="Ut wisi enim ad minim veniam, quis nostrud exerci tation ullamcorper suscipit lobortis nisl ut aliquip ex ea commodo consequat."/>
          <p:cNvSpPr txBox="1"/>
          <p:nvPr>
            <p:ph type="body" sz="quarter" idx="15"/>
          </p:nvPr>
        </p:nvSpPr>
        <p:spPr>
          <a:xfrm>
            <a:off x="5077216" y="4519875"/>
            <a:ext cx="14229569" cy="1692450"/>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graphicFrame>
        <p:nvGraphicFramePr>
          <p:cNvPr id="207" name="2D Pie Chart"/>
          <p:cNvGraphicFramePr/>
          <p:nvPr/>
        </p:nvGraphicFramePr>
        <p:xfrm>
          <a:off x="10358716" y="7093706"/>
          <a:ext cx="3666568" cy="3666568"/>
        </p:xfrm>
        <a:graphic xmlns:a="http://schemas.openxmlformats.org/drawingml/2006/main">
          <a:graphicData uri="http://schemas.openxmlformats.org/drawingml/2006/chart">
            <c:chart xmlns:c="http://schemas.openxmlformats.org/drawingml/2006/chart" r:id="rId2"/>
          </a:graphicData>
        </a:graphic>
      </p:graphicFrame>
      <p:sp>
        <p:nvSpPr>
          <p:cNvPr id="208" name="Circle"/>
          <p:cNvSpPr/>
          <p:nvPr/>
        </p:nvSpPr>
        <p:spPr>
          <a:xfrm>
            <a:off x="10640001" y="7392851"/>
            <a:ext cx="3103998" cy="3103997"/>
          </a:xfrm>
          <a:prstGeom prst="ellipse">
            <a:avLst/>
          </a:prstGeom>
          <a:solidFill>
            <a:srgbClr val="FFFFFF"/>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graphicFrame>
        <p:nvGraphicFramePr>
          <p:cNvPr id="209" name="2D Pie Chart"/>
          <p:cNvGraphicFramePr/>
          <p:nvPr/>
        </p:nvGraphicFramePr>
        <p:xfrm>
          <a:off x="15335529" y="7111565"/>
          <a:ext cx="3666567" cy="3666568"/>
        </p:xfrm>
        <a:graphic xmlns:a="http://schemas.openxmlformats.org/drawingml/2006/main">
          <a:graphicData uri="http://schemas.openxmlformats.org/drawingml/2006/chart">
            <c:chart xmlns:c="http://schemas.openxmlformats.org/drawingml/2006/chart" r:id="rId3"/>
          </a:graphicData>
        </a:graphic>
      </p:graphicFrame>
      <p:sp>
        <p:nvSpPr>
          <p:cNvPr id="210" name="Circle"/>
          <p:cNvSpPr/>
          <p:nvPr/>
        </p:nvSpPr>
        <p:spPr>
          <a:xfrm>
            <a:off x="15616814" y="7410711"/>
            <a:ext cx="3103997" cy="3103997"/>
          </a:xfrm>
          <a:prstGeom prst="ellipse">
            <a:avLst/>
          </a:prstGeom>
          <a:solidFill>
            <a:srgbClr val="FFFFFF"/>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graphicFrame>
        <p:nvGraphicFramePr>
          <p:cNvPr id="211" name="2D Pie Chart"/>
          <p:cNvGraphicFramePr/>
          <p:nvPr/>
        </p:nvGraphicFramePr>
        <p:xfrm>
          <a:off x="5381904" y="7093706"/>
          <a:ext cx="3666567" cy="3666568"/>
        </p:xfrm>
        <a:graphic xmlns:a="http://schemas.openxmlformats.org/drawingml/2006/main">
          <a:graphicData uri="http://schemas.openxmlformats.org/drawingml/2006/chart">
            <c:chart xmlns:c="http://schemas.openxmlformats.org/drawingml/2006/chart" r:id="rId4"/>
          </a:graphicData>
        </a:graphic>
      </p:graphicFrame>
      <p:sp>
        <p:nvSpPr>
          <p:cNvPr id="212" name="Circle"/>
          <p:cNvSpPr/>
          <p:nvPr/>
        </p:nvSpPr>
        <p:spPr>
          <a:xfrm>
            <a:off x="5663189" y="7392851"/>
            <a:ext cx="3103997" cy="3103998"/>
          </a:xfrm>
          <a:prstGeom prst="ellipse">
            <a:avLst/>
          </a:prstGeom>
          <a:solidFill>
            <a:srgbClr val="FFFFFF"/>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13" name="#1/25%"/>
          <p:cNvSpPr txBox="1"/>
          <p:nvPr>
            <p:ph type="body" sz="quarter" idx="16"/>
          </p:nvPr>
        </p:nvSpPr>
        <p:spPr>
          <a:xfrm>
            <a:off x="6041644" y="8171109"/>
            <a:ext cx="2347088" cy="861793"/>
          </a:xfrm>
          <a:prstGeom prst="rect">
            <a:avLst/>
          </a:prstGeom>
        </p:spPr>
        <p:txBody>
          <a:bodyPr wrap="none">
            <a:spAutoFit/>
          </a:bodyPr>
          <a:lstStyle>
            <a:lvl1pPr marL="0" indent="0" algn="ctr">
              <a:spcBef>
                <a:spcPts val="0"/>
              </a:spcBef>
              <a:buSzTx/>
              <a:buNone/>
              <a:defRPr b="1" sz="4800">
                <a:solidFill>
                  <a:srgbClr val="4F7671"/>
                </a:solidFill>
                <a:latin typeface="Helvetica Neue"/>
                <a:ea typeface="Helvetica Neue"/>
                <a:cs typeface="Helvetica Neue"/>
                <a:sym typeface="Helvetica Neue"/>
              </a:defRPr>
            </a:lvl1pPr>
          </a:lstStyle>
          <a:p>
            <a:pPr/>
            <a:r>
              <a:t>#1/25%</a:t>
            </a:r>
          </a:p>
        </p:txBody>
      </p:sp>
      <p:sp>
        <p:nvSpPr>
          <p:cNvPr id="214" name="Anteposuerit litterarum formas"/>
          <p:cNvSpPr txBox="1"/>
          <p:nvPr>
            <p:ph type="body" sz="quarter" idx="17"/>
          </p:nvPr>
        </p:nvSpPr>
        <p:spPr>
          <a:xfrm>
            <a:off x="6137509" y="8951097"/>
            <a:ext cx="2155356" cy="745618"/>
          </a:xfrm>
          <a:prstGeom prst="rect">
            <a:avLst/>
          </a:prstGeom>
        </p:spPr>
        <p:txBody>
          <a:bodyPr>
            <a:spAutoFit/>
          </a:bodyPr>
          <a:lstStyle>
            <a:lvl1pPr marL="0" indent="0" algn="ctr">
              <a:spcBef>
                <a:spcPts val="0"/>
              </a:spcBef>
              <a:buSzTx/>
              <a:buNone/>
              <a:defRPr b="1" sz="1800">
                <a:solidFill>
                  <a:srgbClr val="4F7671"/>
                </a:solidFill>
                <a:latin typeface="TH Sarabun New"/>
                <a:ea typeface="TH Sarabun New"/>
                <a:cs typeface="TH Sarabun New"/>
                <a:sym typeface="TH Sarabun New"/>
              </a:defRPr>
            </a:lvl1pPr>
          </a:lstStyle>
          <a:p>
            <a:pPr/>
            <a:r>
              <a:t>Anteposuerit litterarum formas</a:t>
            </a:r>
          </a:p>
        </p:txBody>
      </p:sp>
      <p:sp>
        <p:nvSpPr>
          <p:cNvPr id="215" name="#2/10%"/>
          <p:cNvSpPr txBox="1"/>
          <p:nvPr>
            <p:ph type="body" sz="quarter" idx="18"/>
          </p:nvPr>
        </p:nvSpPr>
        <p:spPr>
          <a:xfrm>
            <a:off x="11035353" y="8171109"/>
            <a:ext cx="2347088" cy="861793"/>
          </a:xfrm>
          <a:prstGeom prst="rect">
            <a:avLst/>
          </a:prstGeom>
        </p:spPr>
        <p:txBody>
          <a:bodyPr wrap="none">
            <a:spAutoFit/>
          </a:bodyPr>
          <a:lstStyle>
            <a:lvl1pPr marL="0" indent="0" algn="ctr">
              <a:spcBef>
                <a:spcPts val="0"/>
              </a:spcBef>
              <a:buSzTx/>
              <a:buNone/>
              <a:defRPr b="1" sz="4800">
                <a:solidFill>
                  <a:srgbClr val="4F7671"/>
                </a:solidFill>
                <a:latin typeface="Helvetica Neue"/>
                <a:ea typeface="Helvetica Neue"/>
                <a:cs typeface="Helvetica Neue"/>
                <a:sym typeface="Helvetica Neue"/>
              </a:defRPr>
            </a:lvl1pPr>
          </a:lstStyle>
          <a:p>
            <a:pPr/>
            <a:r>
              <a:t>#2/10%</a:t>
            </a:r>
          </a:p>
        </p:txBody>
      </p:sp>
      <p:sp>
        <p:nvSpPr>
          <p:cNvPr id="216" name="Anteposuerit litterarum formas"/>
          <p:cNvSpPr txBox="1"/>
          <p:nvPr>
            <p:ph type="body" sz="quarter" idx="19"/>
          </p:nvPr>
        </p:nvSpPr>
        <p:spPr>
          <a:xfrm>
            <a:off x="11131219" y="8951097"/>
            <a:ext cx="2155356" cy="745618"/>
          </a:xfrm>
          <a:prstGeom prst="rect">
            <a:avLst/>
          </a:prstGeom>
        </p:spPr>
        <p:txBody>
          <a:bodyPr>
            <a:spAutoFit/>
          </a:bodyPr>
          <a:lstStyle>
            <a:lvl1pPr marL="0" indent="0" algn="ctr">
              <a:spcBef>
                <a:spcPts val="0"/>
              </a:spcBef>
              <a:buSzTx/>
              <a:buNone/>
              <a:defRPr b="1" sz="1800">
                <a:solidFill>
                  <a:srgbClr val="4F7671"/>
                </a:solidFill>
                <a:latin typeface="TH Sarabun New"/>
                <a:ea typeface="TH Sarabun New"/>
                <a:cs typeface="TH Sarabun New"/>
                <a:sym typeface="TH Sarabun New"/>
              </a:defRPr>
            </a:lvl1pPr>
          </a:lstStyle>
          <a:p>
            <a:pPr/>
            <a:r>
              <a:t>Anteposuerit litterarum formas</a:t>
            </a:r>
          </a:p>
        </p:txBody>
      </p:sp>
      <p:sp>
        <p:nvSpPr>
          <p:cNvPr id="217" name="#3/45%"/>
          <p:cNvSpPr txBox="1"/>
          <p:nvPr>
            <p:ph type="body" sz="quarter" idx="20"/>
          </p:nvPr>
        </p:nvSpPr>
        <p:spPr>
          <a:xfrm>
            <a:off x="15994314" y="8188968"/>
            <a:ext cx="2347088" cy="861793"/>
          </a:xfrm>
          <a:prstGeom prst="rect">
            <a:avLst/>
          </a:prstGeom>
        </p:spPr>
        <p:txBody>
          <a:bodyPr wrap="none">
            <a:spAutoFit/>
          </a:bodyPr>
          <a:lstStyle>
            <a:lvl1pPr marL="0" indent="0" algn="ctr">
              <a:spcBef>
                <a:spcPts val="0"/>
              </a:spcBef>
              <a:buSzTx/>
              <a:buNone/>
              <a:defRPr b="1" sz="4800">
                <a:solidFill>
                  <a:srgbClr val="4F7671"/>
                </a:solidFill>
                <a:latin typeface="Helvetica Neue"/>
                <a:ea typeface="Helvetica Neue"/>
                <a:cs typeface="Helvetica Neue"/>
                <a:sym typeface="Helvetica Neue"/>
              </a:defRPr>
            </a:lvl1pPr>
          </a:lstStyle>
          <a:p>
            <a:pPr/>
            <a:r>
              <a:t>#3/45%</a:t>
            </a:r>
          </a:p>
        </p:txBody>
      </p:sp>
      <p:sp>
        <p:nvSpPr>
          <p:cNvPr id="218" name="Anteposuerit litterarum formas"/>
          <p:cNvSpPr txBox="1"/>
          <p:nvPr>
            <p:ph type="body" sz="quarter" idx="21"/>
          </p:nvPr>
        </p:nvSpPr>
        <p:spPr>
          <a:xfrm>
            <a:off x="16090179" y="8968956"/>
            <a:ext cx="2155355" cy="745619"/>
          </a:xfrm>
          <a:prstGeom prst="rect">
            <a:avLst/>
          </a:prstGeom>
        </p:spPr>
        <p:txBody>
          <a:bodyPr>
            <a:spAutoFit/>
          </a:bodyPr>
          <a:lstStyle>
            <a:lvl1pPr marL="0" indent="0" algn="ctr">
              <a:spcBef>
                <a:spcPts val="0"/>
              </a:spcBef>
              <a:buSzTx/>
              <a:buNone/>
              <a:defRPr b="1" sz="1800">
                <a:solidFill>
                  <a:srgbClr val="4F7671"/>
                </a:solidFill>
                <a:latin typeface="TH Sarabun New"/>
                <a:ea typeface="TH Sarabun New"/>
                <a:cs typeface="TH Sarabun New"/>
                <a:sym typeface="TH Sarabun New"/>
              </a:defRPr>
            </a:lvl1pPr>
          </a:lstStyle>
          <a:p>
            <a:pPr/>
            <a:r>
              <a:t>Anteposuerit litterarum formas</a:t>
            </a:r>
          </a:p>
        </p:txBody>
      </p:sp>
      <p:sp>
        <p:nvSpPr>
          <p:cNvPr id="219" name="Mirum est notare quam littera gothica"/>
          <p:cNvSpPr txBox="1"/>
          <p:nvPr>
            <p:ph type="body" sz="quarter" idx="22"/>
          </p:nvPr>
        </p:nvSpPr>
        <p:spPr>
          <a:xfrm>
            <a:off x="5506408" y="11105690"/>
            <a:ext cx="3417559"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220" name="Mirum est notare quam littera gothica"/>
          <p:cNvSpPr txBox="1"/>
          <p:nvPr>
            <p:ph type="body" sz="quarter" idx="23"/>
          </p:nvPr>
        </p:nvSpPr>
        <p:spPr>
          <a:xfrm>
            <a:off x="10483220" y="11105690"/>
            <a:ext cx="3417560"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221" name="Mirum est notare quam littera gothica"/>
          <p:cNvSpPr txBox="1"/>
          <p:nvPr>
            <p:ph type="body" sz="quarter" idx="24"/>
          </p:nvPr>
        </p:nvSpPr>
        <p:spPr>
          <a:xfrm>
            <a:off x="15460033" y="11105690"/>
            <a:ext cx="3417559"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2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Large 2">
    <p:spTree>
      <p:nvGrpSpPr>
        <p:cNvPr id="1" name=""/>
        <p:cNvGrpSpPr/>
        <p:nvPr/>
      </p:nvGrpSpPr>
      <p:grpSpPr>
        <a:xfrm>
          <a:off x="0" y="0"/>
          <a:ext cx="0" cy="0"/>
          <a:chOff x="0" y="0"/>
          <a:chExt cx="0" cy="0"/>
        </a:xfrm>
      </p:grpSpPr>
      <p:sp>
        <p:nvSpPr>
          <p:cNvPr id="229" name="Image"/>
          <p:cNvSpPr/>
          <p:nvPr>
            <p:ph type="pic" idx="13"/>
          </p:nvPr>
        </p:nvSpPr>
        <p:spPr>
          <a:xfrm>
            <a:off x="6344" y="-1257227"/>
            <a:ext cx="24380598" cy="16247383"/>
          </a:xfrm>
          <a:prstGeom prst="rect">
            <a:avLst/>
          </a:prstGeom>
        </p:spPr>
        <p:txBody>
          <a:bodyPr lIns="91439" tIns="45719" rIns="91439" bIns="45719" anchor="t">
            <a:noAutofit/>
          </a:bodyPr>
          <a:lstStyle/>
          <a:p>
            <a:pPr/>
          </a:p>
        </p:txBody>
      </p:sp>
      <p:sp>
        <p:nvSpPr>
          <p:cNvPr id="230" name="Rectangle"/>
          <p:cNvSpPr/>
          <p:nvPr>
            <p:ph type="body" sz="quarter" idx="14"/>
          </p:nvPr>
        </p:nvSpPr>
        <p:spPr>
          <a:xfrm>
            <a:off x="6019864" y="10103473"/>
            <a:ext cx="12344271" cy="2930241"/>
          </a:xfrm>
          <a:prstGeom prst="rect">
            <a:avLst/>
          </a:prstGeom>
          <a:solidFill>
            <a:srgbClr val="000000">
              <a:alpha val="82000"/>
            </a:srgbClr>
          </a:solidFill>
        </p:spPr>
        <p:txBody>
          <a:bodyPr>
            <a:noAutofit/>
          </a:bodyPr>
          <a:lstStyle/>
          <a:p>
            <a:pPr marL="0" indent="0" algn="ctr">
              <a:spcBef>
                <a:spcPts val="0"/>
              </a:spcBef>
              <a:buSzTx/>
              <a:buNone/>
              <a:defRPr sz="3200">
                <a:solidFill>
                  <a:srgbClr val="FFFFFF"/>
                </a:solidFill>
              </a:defRPr>
            </a:pPr>
          </a:p>
        </p:txBody>
      </p:sp>
      <p:sp>
        <p:nvSpPr>
          <p:cNvPr id="231" name="Praesent Luptatum"/>
          <p:cNvSpPr txBox="1"/>
          <p:nvPr>
            <p:ph type="body" sz="quarter" idx="15"/>
          </p:nvPr>
        </p:nvSpPr>
        <p:spPr>
          <a:xfrm>
            <a:off x="7253871" y="2990699"/>
            <a:ext cx="9876258"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Praesent</a:t>
            </a:r>
            <a:r>
              <a:t> </a:t>
            </a:r>
            <a:r>
              <a:t>Luptatum</a:t>
            </a:r>
          </a:p>
        </p:txBody>
      </p:sp>
      <p:sp>
        <p:nvSpPr>
          <p:cNvPr id="232" name="Circle"/>
          <p:cNvSpPr/>
          <p:nvPr>
            <p:ph type="body" sz="quarter" idx="16"/>
          </p:nvPr>
        </p:nvSpPr>
        <p:spPr>
          <a:xfrm>
            <a:off x="11848964" y="1431046"/>
            <a:ext cx="719866" cy="719866"/>
          </a:xfrm>
          <a:prstGeom prst="ellipse">
            <a:avLst/>
          </a:prstGeom>
          <a:gradFill>
            <a:gsLst>
              <a:gs pos="0">
                <a:srgbClr val="3EA67A"/>
              </a:gs>
              <a:gs pos="100000">
                <a:srgbClr val="4F7671"/>
              </a:gs>
            </a:gsLst>
            <a:lin ang="15623780"/>
          </a:gradFill>
        </p:spPr>
        <p:txBody>
          <a:bodyPr>
            <a:noAutofit/>
          </a:bodyPr>
          <a:lstStyle/>
          <a:p>
            <a:pPr marL="0" indent="0" algn="ctr">
              <a:spcBef>
                <a:spcPts val="0"/>
              </a:spcBef>
              <a:buSzTx/>
              <a:buNone/>
              <a:defRPr sz="3200">
                <a:solidFill>
                  <a:srgbClr val="FFFFFF"/>
                </a:solidFill>
              </a:defRPr>
            </a:pPr>
          </a:p>
        </p:txBody>
      </p:sp>
      <p:sp>
        <p:nvSpPr>
          <p:cNvPr id="233" name="Line"/>
          <p:cNvSpPr/>
          <p:nvPr>
            <p:ph type="body" sz="quarter" idx="17"/>
          </p:nvPr>
        </p:nvSpPr>
        <p:spPr>
          <a:xfrm rot="744630">
            <a:off x="11983553" y="1600803"/>
            <a:ext cx="403065" cy="335812"/>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ln>
        </p:spPr>
        <p:txBody>
          <a:bodyPr>
            <a:noAutofit/>
          </a:bodyPr>
          <a:lstStyle/>
          <a:p>
            <a:pPr marL="0" indent="0" algn="ctr">
              <a:spcBef>
                <a:spcPts val="0"/>
              </a:spcBef>
              <a:buSzTx/>
              <a:buNone/>
              <a:defRPr sz="3200"/>
            </a:pPr>
          </a:p>
        </p:txBody>
      </p:sp>
      <p:sp>
        <p:nvSpPr>
          <p:cNvPr id="234" name="Company name"/>
          <p:cNvSpPr txBox="1"/>
          <p:nvPr>
            <p:ph type="body" sz="quarter" idx="18"/>
          </p:nvPr>
        </p:nvSpPr>
        <p:spPr>
          <a:xfrm>
            <a:off x="10974260" y="2426718"/>
            <a:ext cx="2435480" cy="502335"/>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235" name="Ut wisi enim ad minim veniam, quis nostrud exerci tation ullamcorper suscipit lobortis nisl ut aliquip ex ea commodo consequat."/>
          <p:cNvSpPr txBox="1"/>
          <p:nvPr>
            <p:ph type="body" sz="quarter" idx="19"/>
          </p:nvPr>
        </p:nvSpPr>
        <p:spPr>
          <a:xfrm>
            <a:off x="6952683" y="10209493"/>
            <a:ext cx="10478635" cy="2718204"/>
          </a:xfrm>
          <a:prstGeom prst="rect">
            <a:avLst/>
          </a:prstGeom>
        </p:spPr>
        <p:txBody>
          <a:bodyPr>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2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ny Team">
    <p:spTree>
      <p:nvGrpSpPr>
        <p:cNvPr id="1" name=""/>
        <p:cNvGrpSpPr/>
        <p:nvPr/>
      </p:nvGrpSpPr>
      <p:grpSpPr>
        <a:xfrm>
          <a:off x="0" y="0"/>
          <a:ext cx="0" cy="0"/>
          <a:chOff x="0" y="0"/>
          <a:chExt cx="0" cy="0"/>
        </a:xfrm>
      </p:grpSpPr>
      <p:sp>
        <p:nvSpPr>
          <p:cNvPr id="243" name="Nostrud Suscipit"/>
          <p:cNvSpPr txBox="1"/>
          <p:nvPr>
            <p:ph type="body" sz="quarter" idx="13"/>
          </p:nvPr>
        </p:nvSpPr>
        <p:spPr>
          <a:xfrm>
            <a:off x="7876882" y="1495992"/>
            <a:ext cx="8630235"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244" name="Ut wisi enim ad minim veniam, quis nostrud exerci tation ullamcorper suscipit lobortis nisl ut aliquip ex ea commodo consequat."/>
          <p:cNvSpPr txBox="1"/>
          <p:nvPr>
            <p:ph type="body" sz="quarter" idx="14"/>
          </p:nvPr>
        </p:nvSpPr>
        <p:spPr>
          <a:xfrm>
            <a:off x="5077216" y="2994538"/>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245" name="Image"/>
          <p:cNvSpPr/>
          <p:nvPr>
            <p:ph type="pic" sz="quarter" idx="15"/>
          </p:nvPr>
        </p:nvSpPr>
        <p:spPr>
          <a:xfrm>
            <a:off x="6018819" y="5536803"/>
            <a:ext cx="3736492" cy="3796277"/>
          </a:xfrm>
          <a:prstGeom prst="rect">
            <a:avLst/>
          </a:prstGeom>
        </p:spPr>
        <p:txBody>
          <a:bodyPr lIns="91439" tIns="45719" rIns="91439" bIns="45719" anchor="t">
            <a:noAutofit/>
          </a:bodyPr>
          <a:lstStyle/>
          <a:p>
            <a:pPr/>
          </a:p>
        </p:txBody>
      </p:sp>
      <p:sp>
        <p:nvSpPr>
          <p:cNvPr id="246" name="Image"/>
          <p:cNvSpPr/>
          <p:nvPr>
            <p:ph type="pic" sz="quarter" idx="16"/>
          </p:nvPr>
        </p:nvSpPr>
        <p:spPr>
          <a:xfrm>
            <a:off x="10483883" y="5689329"/>
            <a:ext cx="3416071" cy="3491225"/>
          </a:xfrm>
          <a:prstGeom prst="rect">
            <a:avLst/>
          </a:prstGeom>
        </p:spPr>
        <p:txBody>
          <a:bodyPr lIns="91439" tIns="45719" rIns="91439" bIns="45719" anchor="t">
            <a:noAutofit/>
          </a:bodyPr>
          <a:lstStyle/>
          <a:p>
            <a:pPr/>
          </a:p>
        </p:txBody>
      </p:sp>
      <p:sp>
        <p:nvSpPr>
          <p:cNvPr id="247" name="Image"/>
          <p:cNvSpPr/>
          <p:nvPr>
            <p:ph type="pic" sz="quarter" idx="17"/>
          </p:nvPr>
        </p:nvSpPr>
        <p:spPr>
          <a:xfrm>
            <a:off x="14789086" y="5726906"/>
            <a:ext cx="3416071" cy="3416071"/>
          </a:xfrm>
          <a:prstGeom prst="rect">
            <a:avLst/>
          </a:prstGeom>
        </p:spPr>
        <p:txBody>
          <a:bodyPr lIns="91439" tIns="45719" rIns="91439" bIns="45719" anchor="t">
            <a:noAutofit/>
          </a:bodyPr>
          <a:lstStyle/>
          <a:p>
            <a:pPr/>
          </a:p>
        </p:txBody>
      </p:sp>
      <p:sp>
        <p:nvSpPr>
          <p:cNvPr id="248" name="Circle"/>
          <p:cNvSpPr/>
          <p:nvPr>
            <p:ph type="body" sz="quarter" idx="18"/>
          </p:nvPr>
        </p:nvSpPr>
        <p:spPr>
          <a:xfrm>
            <a:off x="7431813" y="8811759"/>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p>
        </p:txBody>
      </p:sp>
      <p:sp>
        <p:nvSpPr>
          <p:cNvPr id="249" name="1"/>
          <p:cNvSpPr txBox="1"/>
          <p:nvPr>
            <p:ph type="body" sz="quarter" idx="19"/>
          </p:nvPr>
        </p:nvSpPr>
        <p:spPr>
          <a:xfrm>
            <a:off x="7660759" y="8861367"/>
            <a:ext cx="452147" cy="775104"/>
          </a:xfrm>
          <a:prstGeom prst="rect">
            <a:avLst/>
          </a:prstGeom>
        </p:spPr>
        <p:txBody>
          <a:bodyPr wrap="none">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1</a:t>
            </a:r>
          </a:p>
        </p:txBody>
      </p:sp>
      <p:sp>
        <p:nvSpPr>
          <p:cNvPr id="250" name="Circle"/>
          <p:cNvSpPr/>
          <p:nvPr>
            <p:ph type="body" sz="quarter" idx="20"/>
          </p:nvPr>
        </p:nvSpPr>
        <p:spPr>
          <a:xfrm>
            <a:off x="11737016" y="8811759"/>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p>
        </p:txBody>
      </p:sp>
      <p:sp>
        <p:nvSpPr>
          <p:cNvPr id="251" name="2"/>
          <p:cNvSpPr txBox="1"/>
          <p:nvPr>
            <p:ph type="body" sz="quarter" idx="21"/>
          </p:nvPr>
        </p:nvSpPr>
        <p:spPr>
          <a:xfrm>
            <a:off x="11965962" y="8861367"/>
            <a:ext cx="452146" cy="775104"/>
          </a:xfrm>
          <a:prstGeom prst="rect">
            <a:avLst/>
          </a:prstGeom>
        </p:spPr>
        <p:txBody>
          <a:bodyPr wrap="none">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2</a:t>
            </a:r>
          </a:p>
        </p:txBody>
      </p:sp>
      <p:sp>
        <p:nvSpPr>
          <p:cNvPr id="252" name="Circle"/>
          <p:cNvSpPr/>
          <p:nvPr>
            <p:ph type="body" sz="quarter" idx="22"/>
          </p:nvPr>
        </p:nvSpPr>
        <p:spPr>
          <a:xfrm>
            <a:off x="16042217" y="8811759"/>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p>
        </p:txBody>
      </p:sp>
      <p:sp>
        <p:nvSpPr>
          <p:cNvPr id="253" name="3"/>
          <p:cNvSpPr txBox="1"/>
          <p:nvPr>
            <p:ph type="body" sz="quarter" idx="23"/>
          </p:nvPr>
        </p:nvSpPr>
        <p:spPr>
          <a:xfrm>
            <a:off x="16271165" y="8861367"/>
            <a:ext cx="452146" cy="775104"/>
          </a:xfrm>
          <a:prstGeom prst="rect">
            <a:avLst/>
          </a:prstGeom>
        </p:spPr>
        <p:txBody>
          <a:bodyPr wrap="none">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3</a:t>
            </a:r>
          </a:p>
        </p:txBody>
      </p:sp>
      <p:sp>
        <p:nvSpPr>
          <p:cNvPr id="254" name="Mirum est notare quam littera gothica"/>
          <p:cNvSpPr txBox="1"/>
          <p:nvPr>
            <p:ph type="body" sz="quarter" idx="24"/>
          </p:nvPr>
        </p:nvSpPr>
        <p:spPr>
          <a:xfrm>
            <a:off x="6178088" y="11112123"/>
            <a:ext cx="3417559"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255" name="@amanda dolor"/>
          <p:cNvSpPr txBox="1"/>
          <p:nvPr>
            <p:ph type="body" sz="quarter" idx="25"/>
          </p:nvPr>
        </p:nvSpPr>
        <p:spPr>
          <a:xfrm>
            <a:off x="6178053" y="10012568"/>
            <a:ext cx="3417559" cy="477671"/>
          </a:xfrm>
          <a:prstGeom prst="rect">
            <a:avLst/>
          </a:prstGeom>
        </p:spPr>
        <p:txBody>
          <a:bodyPr>
            <a:spAutoFit/>
          </a:bodyPr>
          <a:lstStyle>
            <a:lvl1pPr marL="0" indent="0" algn="ctr">
              <a:spcBef>
                <a:spcPts val="0"/>
              </a:spcBef>
              <a:buSzTx/>
              <a:buNone/>
              <a:defRPr b="1" cap="all" sz="2200">
                <a:solidFill>
                  <a:srgbClr val="4F7671"/>
                </a:solidFill>
                <a:latin typeface="Helvetica Neue"/>
                <a:ea typeface="Helvetica Neue"/>
                <a:cs typeface="Helvetica Neue"/>
                <a:sym typeface="Helvetica Neue"/>
              </a:defRPr>
            </a:lvl1pPr>
          </a:lstStyle>
          <a:p>
            <a:pPr/>
            <a:r>
              <a:t>@amanda dolor</a:t>
            </a:r>
          </a:p>
        </p:txBody>
      </p:sp>
      <p:sp>
        <p:nvSpPr>
          <p:cNvPr id="256" name="amandadolor@yahoo.com"/>
          <p:cNvSpPr txBox="1"/>
          <p:nvPr>
            <p:ph type="body" sz="quarter" idx="26"/>
          </p:nvPr>
        </p:nvSpPr>
        <p:spPr>
          <a:xfrm>
            <a:off x="6178053" y="10421056"/>
            <a:ext cx="3417559" cy="378282"/>
          </a:xfrm>
          <a:prstGeom prst="rect">
            <a:avLst/>
          </a:prstGeom>
        </p:spPr>
        <p:txBody>
          <a:bodyPr>
            <a:spAutoFit/>
          </a:bodyPr>
          <a:lstStyle>
            <a:lvl1pPr marL="0" indent="0" algn="ctr">
              <a:spcBef>
                <a:spcPts val="0"/>
              </a:spcBef>
              <a:buSzTx/>
              <a:buNone/>
              <a:defRPr b="1" sz="1600" u="sng">
                <a:solidFill>
                  <a:srgbClr val="4F7671"/>
                </a:solidFill>
                <a:latin typeface="Helvetica Neue"/>
                <a:ea typeface="Helvetica Neue"/>
                <a:cs typeface="Helvetica Neue"/>
                <a:sym typeface="Helvetica Neue"/>
                <a:hlinkClick r:id="rId2" invalidUrl="" action="" tgtFrame="" tooltip="" history="1" highlightClick="0" endSnd="0"/>
              </a:defRPr>
            </a:lvl1pPr>
          </a:lstStyle>
          <a:p>
            <a:pPr>
              <a:defRPr u="none"/>
            </a:pPr>
            <a:r>
              <a:rPr u="sng">
                <a:hlinkClick r:id="rId2" invalidUrl="" action="" tgtFrame="" tooltip="" history="1" highlightClick="0" endSnd="0"/>
              </a:rPr>
              <a:t>amandadolor@yahoo.com</a:t>
            </a:r>
          </a:p>
        </p:txBody>
      </p:sp>
      <p:sp>
        <p:nvSpPr>
          <p:cNvPr id="257" name="@Robert Hubert"/>
          <p:cNvSpPr txBox="1"/>
          <p:nvPr>
            <p:ph type="body" sz="quarter" idx="27"/>
          </p:nvPr>
        </p:nvSpPr>
        <p:spPr>
          <a:xfrm>
            <a:off x="10483255" y="10012568"/>
            <a:ext cx="3417560" cy="477671"/>
          </a:xfrm>
          <a:prstGeom prst="rect">
            <a:avLst/>
          </a:prstGeom>
        </p:spPr>
        <p:txBody>
          <a:bodyPr>
            <a:spAutoFit/>
          </a:bodyPr>
          <a:lstStyle>
            <a:lvl1pPr marL="0" indent="0" algn="ctr">
              <a:spcBef>
                <a:spcPts val="0"/>
              </a:spcBef>
              <a:buSzTx/>
              <a:buNone/>
              <a:defRPr b="1" cap="all" sz="2200">
                <a:solidFill>
                  <a:srgbClr val="4F7671"/>
                </a:solidFill>
                <a:latin typeface="Helvetica Neue"/>
                <a:ea typeface="Helvetica Neue"/>
                <a:cs typeface="Helvetica Neue"/>
                <a:sym typeface="Helvetica Neue"/>
              </a:defRPr>
            </a:lvl1pPr>
          </a:lstStyle>
          <a:p>
            <a:pPr/>
            <a:r>
              <a:t>@Robert Hubert</a:t>
            </a:r>
          </a:p>
        </p:txBody>
      </p:sp>
      <p:sp>
        <p:nvSpPr>
          <p:cNvPr id="258" name="roberthubert@yahoo.com"/>
          <p:cNvSpPr txBox="1"/>
          <p:nvPr>
            <p:ph type="body" sz="quarter" idx="28"/>
          </p:nvPr>
        </p:nvSpPr>
        <p:spPr>
          <a:xfrm>
            <a:off x="10483255" y="10421056"/>
            <a:ext cx="3417560" cy="378282"/>
          </a:xfrm>
          <a:prstGeom prst="rect">
            <a:avLst/>
          </a:prstGeom>
        </p:spPr>
        <p:txBody>
          <a:bodyPr>
            <a:spAutoFit/>
          </a:bodyPr>
          <a:lstStyle>
            <a:lvl1pPr marL="0" indent="0" algn="ctr">
              <a:spcBef>
                <a:spcPts val="0"/>
              </a:spcBef>
              <a:buSzTx/>
              <a:buNone/>
              <a:defRPr b="1" sz="1600" u="sng">
                <a:solidFill>
                  <a:srgbClr val="4F7671"/>
                </a:solidFill>
                <a:latin typeface="Helvetica Neue"/>
                <a:ea typeface="Helvetica Neue"/>
                <a:cs typeface="Helvetica Neue"/>
                <a:sym typeface="Helvetica Neue"/>
                <a:hlinkClick r:id="rId3" invalidUrl="" action="" tgtFrame="" tooltip="" history="1" highlightClick="0" endSnd="0"/>
              </a:defRPr>
            </a:lvl1pPr>
          </a:lstStyle>
          <a:p>
            <a:pPr>
              <a:defRPr u="none"/>
            </a:pPr>
            <a:r>
              <a:rPr u="sng">
                <a:hlinkClick r:id="rId3" invalidUrl="" action="" tgtFrame="" tooltip="" history="1" highlightClick="0" endSnd="0"/>
              </a:rPr>
              <a:t>roberthubert@yahoo.com</a:t>
            </a:r>
          </a:p>
        </p:txBody>
      </p:sp>
      <p:sp>
        <p:nvSpPr>
          <p:cNvPr id="259" name="@Laura Vestibulum"/>
          <p:cNvSpPr txBox="1"/>
          <p:nvPr>
            <p:ph type="body" sz="quarter" idx="29"/>
          </p:nvPr>
        </p:nvSpPr>
        <p:spPr>
          <a:xfrm>
            <a:off x="14788388" y="10012568"/>
            <a:ext cx="3417560" cy="477671"/>
          </a:xfrm>
          <a:prstGeom prst="rect">
            <a:avLst/>
          </a:prstGeom>
        </p:spPr>
        <p:txBody>
          <a:bodyPr>
            <a:spAutoFit/>
          </a:bodyPr>
          <a:lstStyle>
            <a:lvl1pPr marL="0" indent="0" algn="ctr">
              <a:spcBef>
                <a:spcPts val="0"/>
              </a:spcBef>
              <a:buSzTx/>
              <a:buNone/>
              <a:defRPr b="1" cap="all" sz="2200">
                <a:solidFill>
                  <a:srgbClr val="4F7671"/>
                </a:solidFill>
                <a:latin typeface="Helvetica Neue"/>
                <a:ea typeface="Helvetica Neue"/>
                <a:cs typeface="Helvetica Neue"/>
                <a:sym typeface="Helvetica Neue"/>
              </a:defRPr>
            </a:lvl1pPr>
          </a:lstStyle>
          <a:p>
            <a:pPr/>
            <a:r>
              <a:t>@Laura Vestibulum</a:t>
            </a:r>
          </a:p>
        </p:txBody>
      </p:sp>
      <p:sp>
        <p:nvSpPr>
          <p:cNvPr id="260" name="lauravestibulum@yahoo.com"/>
          <p:cNvSpPr txBox="1"/>
          <p:nvPr>
            <p:ph type="body" sz="quarter" idx="30"/>
          </p:nvPr>
        </p:nvSpPr>
        <p:spPr>
          <a:xfrm>
            <a:off x="14788388" y="10421056"/>
            <a:ext cx="3417560" cy="378282"/>
          </a:xfrm>
          <a:prstGeom prst="rect">
            <a:avLst/>
          </a:prstGeom>
        </p:spPr>
        <p:txBody>
          <a:bodyPr>
            <a:spAutoFit/>
          </a:bodyPr>
          <a:lstStyle>
            <a:lvl1pPr marL="0" indent="0" algn="ctr">
              <a:spcBef>
                <a:spcPts val="0"/>
              </a:spcBef>
              <a:buSzTx/>
              <a:buNone/>
              <a:defRPr b="1" sz="1600" u="sng">
                <a:solidFill>
                  <a:srgbClr val="4F7671"/>
                </a:solidFill>
                <a:latin typeface="Helvetica Neue"/>
                <a:ea typeface="Helvetica Neue"/>
                <a:cs typeface="Helvetica Neue"/>
                <a:sym typeface="Helvetica Neue"/>
                <a:hlinkClick r:id="rId4" invalidUrl="" action="" tgtFrame="" tooltip="" history="1" highlightClick="0" endSnd="0"/>
              </a:defRPr>
            </a:lvl1pPr>
          </a:lstStyle>
          <a:p>
            <a:pPr>
              <a:defRPr u="none"/>
            </a:pPr>
            <a:r>
              <a:rPr u="sng">
                <a:hlinkClick r:id="rId4" invalidUrl="" action="" tgtFrame="" tooltip="" history="1" highlightClick="0" endSnd="0"/>
              </a:rPr>
              <a:t>lauravestibulum@yahoo.com</a:t>
            </a:r>
          </a:p>
        </p:txBody>
      </p:sp>
      <p:sp>
        <p:nvSpPr>
          <p:cNvPr id="261" name="Mirum est notare quam littera gothica"/>
          <p:cNvSpPr txBox="1"/>
          <p:nvPr>
            <p:ph type="body" sz="quarter" idx="31"/>
          </p:nvPr>
        </p:nvSpPr>
        <p:spPr>
          <a:xfrm>
            <a:off x="10483255" y="11112123"/>
            <a:ext cx="3417560"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262" name="Mirum est notare quam littera gothica"/>
          <p:cNvSpPr txBox="1"/>
          <p:nvPr>
            <p:ph type="body" sz="quarter" idx="32"/>
          </p:nvPr>
        </p:nvSpPr>
        <p:spPr>
          <a:xfrm>
            <a:off x="14788388" y="11112123"/>
            <a:ext cx="3417560"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2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rector Work">
    <p:spTree>
      <p:nvGrpSpPr>
        <p:cNvPr id="1" name=""/>
        <p:cNvGrpSpPr/>
        <p:nvPr/>
      </p:nvGrpSpPr>
      <p:grpSpPr>
        <a:xfrm>
          <a:off x="0" y="0"/>
          <a:ext cx="0" cy="0"/>
          <a:chOff x="0" y="0"/>
          <a:chExt cx="0" cy="0"/>
        </a:xfrm>
      </p:grpSpPr>
      <p:sp>
        <p:nvSpPr>
          <p:cNvPr id="270" name="Image"/>
          <p:cNvSpPr/>
          <p:nvPr>
            <p:ph type="pic" sz="quarter" idx="13"/>
          </p:nvPr>
        </p:nvSpPr>
        <p:spPr>
          <a:xfrm>
            <a:off x="4948983" y="5362972"/>
            <a:ext cx="3935852" cy="3998825"/>
          </a:xfrm>
          <a:prstGeom prst="rect">
            <a:avLst/>
          </a:prstGeom>
        </p:spPr>
        <p:txBody>
          <a:bodyPr lIns="91439" tIns="45719" rIns="91439" bIns="45719" anchor="t">
            <a:noAutofit/>
          </a:bodyPr>
          <a:lstStyle/>
          <a:p>
            <a:pPr/>
          </a:p>
        </p:txBody>
      </p:sp>
      <p:sp>
        <p:nvSpPr>
          <p:cNvPr id="271" name="Circle"/>
          <p:cNvSpPr/>
          <p:nvPr>
            <p:ph type="body" sz="quarter" idx="14"/>
          </p:nvPr>
        </p:nvSpPr>
        <p:spPr>
          <a:xfrm>
            <a:off x="7390345" y="8510419"/>
            <a:ext cx="1157466" cy="1157466"/>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p>
        </p:txBody>
      </p:sp>
      <p:sp>
        <p:nvSpPr>
          <p:cNvPr id="272" name="Mirum est notare quam littera gothica"/>
          <p:cNvSpPr txBox="1"/>
          <p:nvPr>
            <p:ph type="body" sz="quarter" idx="15"/>
          </p:nvPr>
        </p:nvSpPr>
        <p:spPr>
          <a:xfrm>
            <a:off x="5207932" y="11130697"/>
            <a:ext cx="3417560"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273" name="@amanda dolor"/>
          <p:cNvSpPr txBox="1"/>
          <p:nvPr>
            <p:ph type="body" sz="quarter" idx="16"/>
          </p:nvPr>
        </p:nvSpPr>
        <p:spPr>
          <a:xfrm>
            <a:off x="5207897" y="10031142"/>
            <a:ext cx="3417560" cy="477672"/>
          </a:xfrm>
          <a:prstGeom prst="rect">
            <a:avLst/>
          </a:prstGeom>
        </p:spPr>
        <p:txBody>
          <a:bodyPr>
            <a:spAutoFit/>
          </a:bodyPr>
          <a:lstStyle>
            <a:lvl1pPr marL="0" indent="0" algn="ctr">
              <a:spcBef>
                <a:spcPts val="0"/>
              </a:spcBef>
              <a:buSzTx/>
              <a:buNone/>
              <a:defRPr b="1" cap="all" sz="2200">
                <a:solidFill>
                  <a:srgbClr val="4F7671"/>
                </a:solidFill>
                <a:latin typeface="Helvetica Neue"/>
                <a:ea typeface="Helvetica Neue"/>
                <a:cs typeface="Helvetica Neue"/>
                <a:sym typeface="Helvetica Neue"/>
              </a:defRPr>
            </a:lvl1pPr>
          </a:lstStyle>
          <a:p>
            <a:pPr/>
            <a:r>
              <a:t>@amanda dolor</a:t>
            </a:r>
          </a:p>
        </p:txBody>
      </p:sp>
      <p:sp>
        <p:nvSpPr>
          <p:cNvPr id="274" name="amandadolor@yahoo.com"/>
          <p:cNvSpPr txBox="1"/>
          <p:nvPr>
            <p:ph type="body" sz="quarter" idx="17"/>
          </p:nvPr>
        </p:nvSpPr>
        <p:spPr>
          <a:xfrm>
            <a:off x="5207897" y="10439631"/>
            <a:ext cx="3417560" cy="378282"/>
          </a:xfrm>
          <a:prstGeom prst="rect">
            <a:avLst/>
          </a:prstGeom>
        </p:spPr>
        <p:txBody>
          <a:bodyPr>
            <a:spAutoFit/>
          </a:bodyPr>
          <a:lstStyle>
            <a:lvl1pPr marL="0" indent="0" algn="ctr">
              <a:spcBef>
                <a:spcPts val="0"/>
              </a:spcBef>
              <a:buSzTx/>
              <a:buNone/>
              <a:defRPr b="1" sz="1600" u="sng">
                <a:solidFill>
                  <a:srgbClr val="4F7671"/>
                </a:solidFill>
                <a:latin typeface="Helvetica Neue"/>
                <a:ea typeface="Helvetica Neue"/>
                <a:cs typeface="Helvetica Neue"/>
                <a:sym typeface="Helvetica Neue"/>
                <a:hlinkClick r:id="rId2" invalidUrl="" action="" tgtFrame="" tooltip="" history="1" highlightClick="0" endSnd="0"/>
              </a:defRPr>
            </a:lvl1pPr>
          </a:lstStyle>
          <a:p>
            <a:pPr>
              <a:defRPr u="none"/>
            </a:pPr>
            <a:r>
              <a:rPr u="sng">
                <a:hlinkClick r:id="rId2" invalidUrl="" action="" tgtFrame="" tooltip="" history="1" highlightClick="0" endSnd="0"/>
              </a:rPr>
              <a:t>amandadolor@yahoo.com</a:t>
            </a:r>
          </a:p>
        </p:txBody>
      </p:sp>
      <p:sp>
        <p:nvSpPr>
          <p:cNvPr id="275" name="Gothica Formas"/>
          <p:cNvSpPr txBox="1"/>
          <p:nvPr>
            <p:ph type="body" sz="quarter" idx="18"/>
          </p:nvPr>
        </p:nvSpPr>
        <p:spPr>
          <a:xfrm>
            <a:off x="8055571" y="3098824"/>
            <a:ext cx="8272858"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Gothica</a:t>
            </a:r>
            <a:r>
              <a:t> </a:t>
            </a:r>
            <a:r>
              <a:t>Formas</a:t>
            </a:r>
          </a:p>
        </p:txBody>
      </p:sp>
      <p:sp>
        <p:nvSpPr>
          <p:cNvPr id="276"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77"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278" name="Company name"/>
          <p:cNvSpPr txBox="1"/>
          <p:nvPr>
            <p:ph type="body" sz="quarter" idx="19"/>
          </p:nvPr>
        </p:nvSpPr>
        <p:spPr>
          <a:xfrm>
            <a:off x="10974260" y="2307656"/>
            <a:ext cx="2435480" cy="502334"/>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279" name="Image"/>
          <p:cNvSpPr/>
          <p:nvPr>
            <p:ph type="pic" sz="quarter" idx="20"/>
          </p:nvPr>
        </p:nvSpPr>
        <p:spPr>
          <a:xfrm>
            <a:off x="7634214" y="8790434"/>
            <a:ext cx="669530" cy="597795"/>
          </a:xfrm>
          <a:prstGeom prst="rect">
            <a:avLst/>
          </a:prstGeom>
        </p:spPr>
        <p:txBody>
          <a:bodyPr lIns="91439" tIns="45719" rIns="91439" bIns="45719" anchor="t">
            <a:noAutofit/>
          </a:bodyPr>
          <a:lstStyle/>
          <a:p>
            <a:pPr/>
          </a:p>
        </p:txBody>
      </p:sp>
      <p:sp>
        <p:nvSpPr>
          <p:cNvPr id="280" name="Quod ii legunt saepius…"/>
          <p:cNvSpPr txBox="1"/>
          <p:nvPr>
            <p:ph type="body" sz="quarter" idx="21"/>
          </p:nvPr>
        </p:nvSpPr>
        <p:spPr>
          <a:xfrm>
            <a:off x="9798184" y="6875223"/>
            <a:ext cx="4666455" cy="4427857"/>
          </a:xfrm>
          <a:prstGeom prst="rect">
            <a:avLst/>
          </a:prstGeom>
        </p:spPr>
        <p:txBody>
          <a:bodyPr>
            <a:spAutoFit/>
          </a:bodyPr>
          <a:lstStyle/>
          <a:p>
            <a:pPr marL="0" indent="0" algn="just">
              <a:spcBef>
                <a:spcPts val="0"/>
              </a:spcBef>
              <a:buSzTx/>
              <a:buNone/>
              <a:defRPr b="1" sz="2800">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b="1" sz="2800">
                <a:solidFill>
                  <a:srgbClr val="4F7671"/>
                </a:solidFill>
                <a:latin typeface="Helvetica Neue"/>
                <a:ea typeface="Helvetica Neue"/>
                <a:cs typeface="Helvetica Neue"/>
                <a:sym typeface="Helvetica Neue"/>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b="1" sz="2000">
                <a:solidFill>
                  <a:srgbClr val="4F7671"/>
                </a:solidFill>
                <a:latin typeface="TH Sarabun New"/>
                <a:ea typeface="TH Sarabun New"/>
                <a:cs typeface="TH Sarabun New"/>
                <a:sym typeface="TH Sarabun New"/>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281" name="Rectangle"/>
          <p:cNvSpPr/>
          <p:nvPr/>
        </p:nvSpPr>
        <p:spPr>
          <a:xfrm>
            <a:off x="15710792" y="6667950"/>
            <a:ext cx="719866" cy="4556653"/>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82" name="Rectangle"/>
          <p:cNvSpPr/>
          <p:nvPr/>
        </p:nvSpPr>
        <p:spPr>
          <a:xfrm>
            <a:off x="17091917" y="5767616"/>
            <a:ext cx="719866" cy="5456987"/>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83" name="Rectangle"/>
          <p:cNvSpPr/>
          <p:nvPr/>
        </p:nvSpPr>
        <p:spPr>
          <a:xfrm>
            <a:off x="18473042" y="8844253"/>
            <a:ext cx="719866" cy="2380350"/>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84" name="92%"/>
          <p:cNvSpPr txBox="1"/>
          <p:nvPr>
            <p:ph type="body" sz="quarter" idx="22"/>
          </p:nvPr>
        </p:nvSpPr>
        <p:spPr>
          <a:xfrm>
            <a:off x="15590600" y="11286620"/>
            <a:ext cx="960248" cy="601725"/>
          </a:xfrm>
          <a:prstGeom prst="rect">
            <a:avLst/>
          </a:prstGeom>
        </p:spPr>
        <p:txBody>
          <a:bodyPr wrap="none">
            <a:spAutoFit/>
          </a:bodyPr>
          <a:lstStyle>
            <a:lvl1pPr marL="0" indent="0" algn="ctr">
              <a:spcBef>
                <a:spcPts val="0"/>
              </a:spcBef>
              <a:buSzTx/>
              <a:buNone/>
              <a:defRPr b="1" sz="3000">
                <a:solidFill>
                  <a:srgbClr val="4F7671"/>
                </a:solidFill>
                <a:latin typeface="Helvetica Neue"/>
                <a:ea typeface="Helvetica Neue"/>
                <a:cs typeface="Helvetica Neue"/>
                <a:sym typeface="Helvetica Neue"/>
              </a:defRPr>
            </a:lvl1pPr>
          </a:lstStyle>
          <a:p>
            <a:pPr/>
            <a:r>
              <a:t>92%</a:t>
            </a:r>
          </a:p>
        </p:txBody>
      </p:sp>
      <p:sp>
        <p:nvSpPr>
          <p:cNvPr id="285" name="100%"/>
          <p:cNvSpPr txBox="1"/>
          <p:nvPr>
            <p:ph type="body" sz="quarter" idx="23"/>
          </p:nvPr>
        </p:nvSpPr>
        <p:spPr>
          <a:xfrm>
            <a:off x="16865809" y="11286620"/>
            <a:ext cx="1172084" cy="601724"/>
          </a:xfrm>
          <a:prstGeom prst="rect">
            <a:avLst/>
          </a:prstGeom>
        </p:spPr>
        <p:txBody>
          <a:bodyPr wrap="none">
            <a:spAutoFit/>
          </a:bodyPr>
          <a:lstStyle>
            <a:lvl1pPr marL="0" indent="0" algn="ctr">
              <a:spcBef>
                <a:spcPts val="0"/>
              </a:spcBef>
              <a:buSzTx/>
              <a:buNone/>
              <a:defRPr b="1" sz="3000">
                <a:solidFill>
                  <a:srgbClr val="4F7671"/>
                </a:solidFill>
                <a:latin typeface="Helvetica Neue"/>
                <a:ea typeface="Helvetica Neue"/>
                <a:cs typeface="Helvetica Neue"/>
                <a:sym typeface="Helvetica Neue"/>
              </a:defRPr>
            </a:lvl1pPr>
          </a:lstStyle>
          <a:p>
            <a:pPr/>
            <a:r>
              <a:t>100%</a:t>
            </a:r>
          </a:p>
        </p:txBody>
      </p:sp>
      <p:sp>
        <p:nvSpPr>
          <p:cNvPr id="286" name="55%"/>
          <p:cNvSpPr txBox="1"/>
          <p:nvPr>
            <p:ph type="body" sz="quarter" idx="24"/>
          </p:nvPr>
        </p:nvSpPr>
        <p:spPr>
          <a:xfrm>
            <a:off x="18352852" y="11286620"/>
            <a:ext cx="960248" cy="601725"/>
          </a:xfrm>
          <a:prstGeom prst="rect">
            <a:avLst/>
          </a:prstGeom>
        </p:spPr>
        <p:txBody>
          <a:bodyPr wrap="none">
            <a:spAutoFit/>
          </a:bodyPr>
          <a:lstStyle>
            <a:lvl1pPr marL="0" indent="0" algn="ctr">
              <a:spcBef>
                <a:spcPts val="0"/>
              </a:spcBef>
              <a:buSzTx/>
              <a:buNone/>
              <a:defRPr b="1" sz="3000">
                <a:solidFill>
                  <a:srgbClr val="4F7671"/>
                </a:solidFill>
                <a:latin typeface="Helvetica Neue"/>
                <a:ea typeface="Helvetica Neue"/>
                <a:cs typeface="Helvetica Neue"/>
                <a:sym typeface="Helvetica Neue"/>
              </a:defRPr>
            </a:lvl1pPr>
          </a:lstStyle>
          <a:p>
            <a:pPr/>
            <a:r>
              <a:t>55%</a:t>
            </a:r>
          </a:p>
        </p:txBody>
      </p:sp>
      <p:sp>
        <p:nvSpPr>
          <p:cNvPr id="287" name="Investigationes demonstraverunt"/>
          <p:cNvSpPr txBox="1"/>
          <p:nvPr>
            <p:ph type="body" sz="quarter" idx="25"/>
          </p:nvPr>
        </p:nvSpPr>
        <p:spPr>
          <a:xfrm rot="16202734">
            <a:off x="14626017" y="9400888"/>
            <a:ext cx="2816988" cy="478156"/>
          </a:xfrm>
          <a:prstGeom prst="rect">
            <a:avLst/>
          </a:prstGeom>
        </p:spPr>
        <p:txBody>
          <a:bodyPr wrap="none">
            <a:spAutoFit/>
          </a:bodyPr>
          <a:lstStyle>
            <a:lvl1pPr marL="0" indent="0" algn="just">
              <a:spcBef>
                <a:spcPts val="0"/>
              </a:spcBef>
              <a:buSzTx/>
              <a:buNone/>
              <a:defRPr b="1" sz="2000">
                <a:solidFill>
                  <a:srgbClr val="4F7671"/>
                </a:solidFill>
                <a:latin typeface="TH Sarabun New"/>
                <a:ea typeface="TH Sarabun New"/>
                <a:cs typeface="TH Sarabun New"/>
                <a:sym typeface="TH Sarabun New"/>
              </a:defRPr>
            </a:lvl1pPr>
          </a:lstStyle>
          <a:p>
            <a:pPr/>
            <a:r>
              <a:t>Investigationes demonstraverunt</a:t>
            </a:r>
          </a:p>
        </p:txBody>
      </p:sp>
      <p:sp>
        <p:nvSpPr>
          <p:cNvPr id="288" name="Processus dynamicus"/>
          <p:cNvSpPr txBox="1"/>
          <p:nvPr>
            <p:ph type="body" sz="quarter" idx="26"/>
          </p:nvPr>
        </p:nvSpPr>
        <p:spPr>
          <a:xfrm rot="16200000">
            <a:off x="16515035" y="9864612"/>
            <a:ext cx="1873632" cy="478157"/>
          </a:xfrm>
          <a:prstGeom prst="rect">
            <a:avLst/>
          </a:prstGeom>
        </p:spPr>
        <p:txBody>
          <a:bodyPr wrap="none">
            <a:spAutoFit/>
          </a:bodyPr>
          <a:lstStyle>
            <a:lvl1pPr marL="0" indent="0" algn="just">
              <a:spcBef>
                <a:spcPts val="0"/>
              </a:spcBef>
              <a:buSzTx/>
              <a:buNone/>
              <a:defRPr b="1" sz="2000">
                <a:solidFill>
                  <a:srgbClr val="4F7671"/>
                </a:solidFill>
                <a:latin typeface="TH Sarabun New"/>
                <a:ea typeface="TH Sarabun New"/>
                <a:cs typeface="TH Sarabun New"/>
                <a:sym typeface="TH Sarabun New"/>
              </a:defRPr>
            </a:lvl1pPr>
          </a:lstStyle>
          <a:p>
            <a:pPr/>
            <a:r>
              <a:t>Processus dynamicus</a:t>
            </a:r>
          </a:p>
        </p:txBody>
      </p:sp>
      <p:sp>
        <p:nvSpPr>
          <p:cNvPr id="289" name="Legunt saepius"/>
          <p:cNvSpPr txBox="1"/>
          <p:nvPr>
            <p:ph type="body" sz="quarter" idx="27"/>
          </p:nvPr>
        </p:nvSpPr>
        <p:spPr>
          <a:xfrm rot="16200000">
            <a:off x="18149525" y="10115418"/>
            <a:ext cx="1366902" cy="478156"/>
          </a:xfrm>
          <a:prstGeom prst="rect">
            <a:avLst/>
          </a:prstGeom>
        </p:spPr>
        <p:txBody>
          <a:bodyPr wrap="none">
            <a:spAutoFit/>
          </a:bodyPr>
          <a:lstStyle>
            <a:lvl1pPr marL="0" indent="0" algn="just">
              <a:spcBef>
                <a:spcPts val="0"/>
              </a:spcBef>
              <a:buSzTx/>
              <a:buNone/>
              <a:defRPr b="1" sz="2000">
                <a:solidFill>
                  <a:srgbClr val="4F7671"/>
                </a:solidFill>
                <a:latin typeface="TH Sarabun New"/>
                <a:ea typeface="TH Sarabun New"/>
                <a:cs typeface="TH Sarabun New"/>
                <a:sym typeface="TH Sarabun New"/>
              </a:defRPr>
            </a:lvl1pPr>
          </a:lstStyle>
          <a:p>
            <a:pPr/>
            <a:r>
              <a:t>Legunt saepius</a:t>
            </a:r>
          </a:p>
        </p:txBody>
      </p:sp>
      <p:sp>
        <p:nvSpPr>
          <p:cNvPr id="2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Manager Work">
    <p:spTree>
      <p:nvGrpSpPr>
        <p:cNvPr id="1" name=""/>
        <p:cNvGrpSpPr/>
        <p:nvPr/>
      </p:nvGrpSpPr>
      <p:grpSpPr>
        <a:xfrm>
          <a:off x="0" y="0"/>
          <a:ext cx="0" cy="0"/>
          <a:chOff x="0" y="0"/>
          <a:chExt cx="0" cy="0"/>
        </a:xfrm>
      </p:grpSpPr>
      <p:sp>
        <p:nvSpPr>
          <p:cNvPr id="297" name="Lorem Ipsum"/>
          <p:cNvSpPr txBox="1"/>
          <p:nvPr>
            <p:ph type="body" sz="quarter" idx="13"/>
          </p:nvPr>
        </p:nvSpPr>
        <p:spPr>
          <a:xfrm>
            <a:off x="8767127" y="3098824"/>
            <a:ext cx="6849746"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Lorem</a:t>
            </a:r>
            <a:r>
              <a:t> </a:t>
            </a:r>
            <a:r>
              <a:t>Ipsum</a:t>
            </a:r>
          </a:p>
        </p:txBody>
      </p:sp>
      <p:sp>
        <p:nvSpPr>
          <p:cNvPr id="298"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99"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300" name="Company name"/>
          <p:cNvSpPr txBox="1"/>
          <p:nvPr>
            <p:ph type="body" sz="quarter" idx="14"/>
          </p:nvPr>
        </p:nvSpPr>
        <p:spPr>
          <a:xfrm>
            <a:off x="10974260" y="2307656"/>
            <a:ext cx="2435480" cy="502334"/>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301" name="Image"/>
          <p:cNvSpPr/>
          <p:nvPr>
            <p:ph type="pic" sz="quarter" idx="15"/>
          </p:nvPr>
        </p:nvSpPr>
        <p:spPr>
          <a:xfrm>
            <a:off x="5418496" y="5703026"/>
            <a:ext cx="3416072" cy="3491225"/>
          </a:xfrm>
          <a:prstGeom prst="rect">
            <a:avLst/>
          </a:prstGeom>
        </p:spPr>
        <p:txBody>
          <a:bodyPr lIns="91439" tIns="45719" rIns="91439" bIns="45719" anchor="t">
            <a:noAutofit/>
          </a:bodyPr>
          <a:lstStyle/>
          <a:p>
            <a:pPr/>
          </a:p>
        </p:txBody>
      </p:sp>
      <p:sp>
        <p:nvSpPr>
          <p:cNvPr id="302" name="Circle"/>
          <p:cNvSpPr/>
          <p:nvPr>
            <p:ph type="body" sz="quarter" idx="16"/>
          </p:nvPr>
        </p:nvSpPr>
        <p:spPr>
          <a:xfrm>
            <a:off x="5665815" y="8491755"/>
            <a:ext cx="1058529" cy="105852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p>
        </p:txBody>
      </p:sp>
      <p:sp>
        <p:nvSpPr>
          <p:cNvPr id="303" name="@Robert Hubert"/>
          <p:cNvSpPr txBox="1"/>
          <p:nvPr>
            <p:ph type="body" sz="quarter" idx="17"/>
          </p:nvPr>
        </p:nvSpPr>
        <p:spPr>
          <a:xfrm>
            <a:off x="5584556" y="9882342"/>
            <a:ext cx="3417560" cy="477671"/>
          </a:xfrm>
          <a:prstGeom prst="rect">
            <a:avLst/>
          </a:prstGeom>
        </p:spPr>
        <p:txBody>
          <a:bodyPr>
            <a:spAutoFit/>
          </a:bodyPr>
          <a:lstStyle>
            <a:lvl1pPr marL="0" indent="0">
              <a:spcBef>
                <a:spcPts val="0"/>
              </a:spcBef>
              <a:buSzTx/>
              <a:buNone/>
              <a:defRPr b="1" cap="all" sz="2200">
                <a:solidFill>
                  <a:srgbClr val="4F7671"/>
                </a:solidFill>
                <a:latin typeface="Helvetica Neue"/>
                <a:ea typeface="Helvetica Neue"/>
                <a:cs typeface="Helvetica Neue"/>
                <a:sym typeface="Helvetica Neue"/>
              </a:defRPr>
            </a:lvl1pPr>
          </a:lstStyle>
          <a:p>
            <a:pPr/>
            <a:r>
              <a:t>@Robert Hubert</a:t>
            </a:r>
          </a:p>
        </p:txBody>
      </p:sp>
      <p:sp>
        <p:nvSpPr>
          <p:cNvPr id="304" name="roberthubert@yahoo.com"/>
          <p:cNvSpPr txBox="1"/>
          <p:nvPr>
            <p:ph type="body" sz="quarter" idx="18"/>
          </p:nvPr>
        </p:nvSpPr>
        <p:spPr>
          <a:xfrm>
            <a:off x="5602416" y="10295842"/>
            <a:ext cx="3417560" cy="378281"/>
          </a:xfrm>
          <a:prstGeom prst="rect">
            <a:avLst/>
          </a:prstGeom>
        </p:spPr>
        <p:txBody>
          <a:bodyPr>
            <a:spAutoFit/>
          </a:bodyPr>
          <a:lstStyle>
            <a:lvl1pPr marL="0" indent="0">
              <a:spcBef>
                <a:spcPts val="0"/>
              </a:spcBef>
              <a:buSzTx/>
              <a:buNone/>
              <a:defRPr b="1" sz="1600" u="sng">
                <a:solidFill>
                  <a:srgbClr val="4F7671"/>
                </a:solidFill>
                <a:latin typeface="Helvetica Neue"/>
                <a:ea typeface="Helvetica Neue"/>
                <a:cs typeface="Helvetica Neue"/>
                <a:sym typeface="Helvetica Neue"/>
                <a:hlinkClick r:id="rId2" invalidUrl="" action="" tgtFrame="" tooltip="" history="1" highlightClick="0" endSnd="0"/>
              </a:defRPr>
            </a:lvl1pPr>
          </a:lstStyle>
          <a:p>
            <a:pPr>
              <a:defRPr u="none"/>
            </a:pPr>
            <a:r>
              <a:rPr u="sng">
                <a:hlinkClick r:id="rId2" invalidUrl="" action="" tgtFrame="" tooltip="" history="1" highlightClick="0" endSnd="0"/>
              </a:rPr>
              <a:t>roberthubert@yahoo.com</a:t>
            </a:r>
          </a:p>
        </p:txBody>
      </p:sp>
      <p:sp>
        <p:nvSpPr>
          <p:cNvPr id="305" name="Mirum est notare quam littera gothica"/>
          <p:cNvSpPr txBox="1"/>
          <p:nvPr>
            <p:ph type="body" sz="quarter" idx="19"/>
          </p:nvPr>
        </p:nvSpPr>
        <p:spPr>
          <a:xfrm>
            <a:off x="5584556" y="10914806"/>
            <a:ext cx="3417560" cy="720445"/>
          </a:xfrm>
          <a:prstGeom prst="rect">
            <a:avLst/>
          </a:prstGeom>
        </p:spPr>
        <p:txBody>
          <a:bodyPr>
            <a:spAutoFit/>
          </a:bodyPr>
          <a:lstStyle>
            <a:lvl1pPr marL="0" indent="0">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306" name="Image"/>
          <p:cNvSpPr/>
          <p:nvPr>
            <p:ph type="pic" sz="quarter" idx="20"/>
          </p:nvPr>
        </p:nvSpPr>
        <p:spPr>
          <a:xfrm>
            <a:off x="5946860" y="8725503"/>
            <a:ext cx="460446" cy="590760"/>
          </a:xfrm>
          <a:prstGeom prst="rect">
            <a:avLst/>
          </a:prstGeom>
        </p:spPr>
        <p:txBody>
          <a:bodyPr lIns="91439" tIns="45719" rIns="91439" bIns="45719" anchor="t">
            <a:noAutofit/>
          </a:bodyPr>
          <a:lstStyle/>
          <a:p>
            <a:pPr/>
          </a:p>
        </p:txBody>
      </p:sp>
      <p:sp>
        <p:nvSpPr>
          <p:cNvPr id="307" name="Quod ii legunt saepius…"/>
          <p:cNvSpPr txBox="1"/>
          <p:nvPr>
            <p:ph type="body" sz="quarter" idx="21"/>
          </p:nvPr>
        </p:nvSpPr>
        <p:spPr>
          <a:xfrm>
            <a:off x="10060080" y="5711083"/>
            <a:ext cx="5824151" cy="1938657"/>
          </a:xfrm>
          <a:prstGeom prst="rect">
            <a:avLst/>
          </a:prstGeom>
        </p:spPr>
        <p:txBody>
          <a:bodyPr>
            <a:spAutoFit/>
          </a:bodyPr>
          <a:lstStyle/>
          <a:p>
            <a:pPr marL="0" indent="0">
              <a:spcBef>
                <a:spcPts val="0"/>
              </a:spcBef>
              <a:buSzTx/>
              <a:buNone/>
              <a:defRPr b="1" sz="2800">
                <a:solidFill>
                  <a:srgbClr val="4F7671"/>
                </a:solidFill>
                <a:latin typeface="Helvetica Neue"/>
                <a:ea typeface="Helvetica Neue"/>
                <a:cs typeface="Helvetica Neue"/>
                <a:sym typeface="Helvetica Neue"/>
              </a:defRPr>
            </a:pPr>
            <a:r>
              <a:t>Quod ii legunt saepius</a:t>
            </a:r>
          </a:p>
          <a:p>
            <a:pPr marL="0" indent="0">
              <a:spcBef>
                <a:spcPts val="0"/>
              </a:spcBef>
              <a:buSzTx/>
              <a:buNone/>
              <a:defRPr b="1" sz="2000">
                <a:solidFill>
                  <a:srgbClr val="4F7671"/>
                </a:solidFill>
                <a:latin typeface="TH Sarabun New"/>
                <a:ea typeface="TH Sarabun New"/>
                <a:cs typeface="TH Sarabun New"/>
                <a:sym typeface="TH Sarabun New"/>
              </a:defRPr>
            </a:pPr>
          </a:p>
          <a:p>
            <a:pPr marL="0" indent="0">
              <a:spcBef>
                <a:spcPts val="0"/>
              </a:spcBef>
              <a:buSzTx/>
              <a:buNone/>
              <a:defRPr b="1" sz="2000">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graphicFrame>
        <p:nvGraphicFramePr>
          <p:cNvPr id="308" name="Scatter Chart"/>
          <p:cNvGraphicFramePr/>
          <p:nvPr/>
        </p:nvGraphicFramePr>
        <p:xfrm>
          <a:off x="10228929" y="8636098"/>
          <a:ext cx="8870026" cy="2898459"/>
        </p:xfrm>
        <a:graphic xmlns:a="http://schemas.openxmlformats.org/drawingml/2006/main">
          <a:graphicData uri="http://schemas.openxmlformats.org/drawingml/2006/chart">
            <c:chart xmlns:c="http://schemas.openxmlformats.org/drawingml/2006/chart" r:id="rId3"/>
          </a:graphicData>
        </a:graphic>
      </p:graphicFrame>
      <p:sp>
        <p:nvSpPr>
          <p:cNvPr id="3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Manager Work 2">
    <p:spTree>
      <p:nvGrpSpPr>
        <p:cNvPr id="1" name=""/>
        <p:cNvGrpSpPr/>
        <p:nvPr/>
      </p:nvGrpSpPr>
      <p:grpSpPr>
        <a:xfrm>
          <a:off x="0" y="0"/>
          <a:ext cx="0" cy="0"/>
          <a:chOff x="0" y="0"/>
          <a:chExt cx="0" cy="0"/>
        </a:xfrm>
      </p:grpSpPr>
      <p:sp>
        <p:nvSpPr>
          <p:cNvPr id="316" name="Image"/>
          <p:cNvSpPr/>
          <p:nvPr>
            <p:ph type="pic" sz="quarter" idx="13"/>
          </p:nvPr>
        </p:nvSpPr>
        <p:spPr>
          <a:xfrm>
            <a:off x="5639132" y="5585414"/>
            <a:ext cx="3416072" cy="3416072"/>
          </a:xfrm>
          <a:prstGeom prst="rect">
            <a:avLst/>
          </a:prstGeom>
        </p:spPr>
        <p:txBody>
          <a:bodyPr lIns="91439" tIns="45719" rIns="91439" bIns="45719" anchor="t">
            <a:noAutofit/>
          </a:bodyPr>
          <a:lstStyle/>
          <a:p>
            <a:pPr/>
          </a:p>
        </p:txBody>
      </p:sp>
      <p:sp>
        <p:nvSpPr>
          <p:cNvPr id="317" name="Circle"/>
          <p:cNvSpPr/>
          <p:nvPr>
            <p:ph type="body" sz="quarter" idx="14"/>
          </p:nvPr>
        </p:nvSpPr>
        <p:spPr>
          <a:xfrm>
            <a:off x="5939764" y="8497627"/>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p>
        </p:txBody>
      </p:sp>
      <p:sp>
        <p:nvSpPr>
          <p:cNvPr id="318" name="@Laura Vestibulum"/>
          <p:cNvSpPr txBox="1"/>
          <p:nvPr>
            <p:ph type="body" sz="quarter" idx="15"/>
          </p:nvPr>
        </p:nvSpPr>
        <p:spPr>
          <a:xfrm>
            <a:off x="5638435" y="9924654"/>
            <a:ext cx="3417560" cy="477671"/>
          </a:xfrm>
          <a:prstGeom prst="rect">
            <a:avLst/>
          </a:prstGeom>
        </p:spPr>
        <p:txBody>
          <a:bodyPr>
            <a:spAutoFit/>
          </a:bodyPr>
          <a:lstStyle>
            <a:lvl1pPr marL="0" indent="0" algn="ctr">
              <a:spcBef>
                <a:spcPts val="0"/>
              </a:spcBef>
              <a:buSzTx/>
              <a:buNone/>
              <a:defRPr b="1" cap="all" sz="2200">
                <a:solidFill>
                  <a:srgbClr val="4F7671"/>
                </a:solidFill>
                <a:latin typeface="Helvetica Neue"/>
                <a:ea typeface="Helvetica Neue"/>
                <a:cs typeface="Helvetica Neue"/>
                <a:sym typeface="Helvetica Neue"/>
              </a:defRPr>
            </a:lvl1pPr>
          </a:lstStyle>
          <a:p>
            <a:pPr/>
            <a:r>
              <a:t>@Laura Vestibulum</a:t>
            </a:r>
          </a:p>
        </p:txBody>
      </p:sp>
      <p:sp>
        <p:nvSpPr>
          <p:cNvPr id="319" name="lauravestibulum@yahoo.com"/>
          <p:cNvSpPr txBox="1"/>
          <p:nvPr>
            <p:ph type="body" sz="quarter" idx="16"/>
          </p:nvPr>
        </p:nvSpPr>
        <p:spPr>
          <a:xfrm>
            <a:off x="5638435" y="10333143"/>
            <a:ext cx="3417560" cy="378282"/>
          </a:xfrm>
          <a:prstGeom prst="rect">
            <a:avLst/>
          </a:prstGeom>
        </p:spPr>
        <p:txBody>
          <a:bodyPr>
            <a:spAutoFit/>
          </a:bodyPr>
          <a:lstStyle>
            <a:lvl1pPr marL="0" indent="0" algn="ctr">
              <a:spcBef>
                <a:spcPts val="0"/>
              </a:spcBef>
              <a:buSzTx/>
              <a:buNone/>
              <a:defRPr b="1" sz="1600" u="sng">
                <a:solidFill>
                  <a:srgbClr val="4F7671"/>
                </a:solidFill>
                <a:latin typeface="Helvetica Neue"/>
                <a:ea typeface="Helvetica Neue"/>
                <a:cs typeface="Helvetica Neue"/>
                <a:sym typeface="Helvetica Neue"/>
                <a:hlinkClick r:id="rId2" invalidUrl="" action="" tgtFrame="" tooltip="" history="1" highlightClick="0" endSnd="0"/>
              </a:defRPr>
            </a:lvl1pPr>
          </a:lstStyle>
          <a:p>
            <a:pPr>
              <a:defRPr u="none"/>
            </a:pPr>
            <a:r>
              <a:rPr u="sng">
                <a:hlinkClick r:id="rId2" invalidUrl="" action="" tgtFrame="" tooltip="" history="1" highlightClick="0" endSnd="0"/>
              </a:rPr>
              <a:t>lauravestibulum@yahoo.com</a:t>
            </a:r>
          </a:p>
        </p:txBody>
      </p:sp>
      <p:sp>
        <p:nvSpPr>
          <p:cNvPr id="320" name="Mirum est notare quam littera gothica"/>
          <p:cNvSpPr txBox="1"/>
          <p:nvPr>
            <p:ph type="body" sz="quarter" idx="17"/>
          </p:nvPr>
        </p:nvSpPr>
        <p:spPr>
          <a:xfrm>
            <a:off x="5638435" y="10988490"/>
            <a:ext cx="3417560"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321" name="Nostrud Suscipit"/>
          <p:cNvSpPr txBox="1"/>
          <p:nvPr>
            <p:ph type="body" sz="quarter" idx="18"/>
          </p:nvPr>
        </p:nvSpPr>
        <p:spPr>
          <a:xfrm>
            <a:off x="7876882" y="1495992"/>
            <a:ext cx="8630235"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322" name="Ut wisi enim ad minim veniam, quis nostrud exerci tation ullamcorper suscipit lobortis nisl ut aliquip ex ea commodo consequat."/>
          <p:cNvSpPr txBox="1"/>
          <p:nvPr>
            <p:ph type="body" sz="quarter" idx="19"/>
          </p:nvPr>
        </p:nvSpPr>
        <p:spPr>
          <a:xfrm>
            <a:off x="5077216" y="2994538"/>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323" name="Image"/>
          <p:cNvSpPr/>
          <p:nvPr>
            <p:ph type="pic" sz="quarter" idx="20"/>
          </p:nvPr>
        </p:nvSpPr>
        <p:spPr>
          <a:xfrm>
            <a:off x="6074641" y="8651632"/>
            <a:ext cx="604568" cy="602170"/>
          </a:xfrm>
          <a:prstGeom prst="rect">
            <a:avLst/>
          </a:prstGeom>
        </p:spPr>
        <p:txBody>
          <a:bodyPr lIns="91439" tIns="45719" rIns="91439" bIns="45719" anchor="t">
            <a:noAutofit/>
          </a:bodyPr>
          <a:lstStyle/>
          <a:p>
            <a:pPr/>
          </a:p>
        </p:txBody>
      </p:sp>
      <p:sp>
        <p:nvSpPr>
          <p:cNvPr id="324" name="Quod ii legunt saepius…"/>
          <p:cNvSpPr txBox="1"/>
          <p:nvPr>
            <p:ph type="body" sz="quarter" idx="21"/>
          </p:nvPr>
        </p:nvSpPr>
        <p:spPr>
          <a:xfrm>
            <a:off x="15352450" y="6406534"/>
            <a:ext cx="4182856" cy="4770756"/>
          </a:xfrm>
          <a:prstGeom prst="rect">
            <a:avLst/>
          </a:prstGeom>
        </p:spPr>
        <p:txBody>
          <a:bodyPr>
            <a:spAutoFit/>
          </a:bodyPr>
          <a:lstStyle/>
          <a:p>
            <a:pPr marL="0" indent="0" algn="just">
              <a:spcBef>
                <a:spcPts val="0"/>
              </a:spcBef>
              <a:buSzTx/>
              <a:buNone/>
              <a:defRPr b="1" sz="2800">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b="1" sz="2800">
                <a:solidFill>
                  <a:srgbClr val="4F7671"/>
                </a:solidFill>
                <a:latin typeface="Helvetica Neue"/>
                <a:ea typeface="Helvetica Neue"/>
                <a:cs typeface="Helvetica Neue"/>
                <a:sym typeface="Helvetica Neue"/>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b="1" sz="2000">
                <a:solidFill>
                  <a:srgbClr val="4F7671"/>
                </a:solidFill>
                <a:latin typeface="TH Sarabun New"/>
                <a:ea typeface="TH Sarabun New"/>
                <a:cs typeface="TH Sarabun New"/>
                <a:sym typeface="TH Sarabun New"/>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graphicFrame>
        <p:nvGraphicFramePr>
          <p:cNvPr id="325" name="2D Column Chart"/>
          <p:cNvGraphicFramePr/>
          <p:nvPr/>
        </p:nvGraphicFramePr>
        <p:xfrm>
          <a:off x="10364389" y="5760479"/>
          <a:ext cx="3734570" cy="5900413"/>
        </p:xfrm>
        <a:graphic xmlns:a="http://schemas.openxmlformats.org/drawingml/2006/main">
          <a:graphicData uri="http://schemas.openxmlformats.org/drawingml/2006/chart">
            <c:chart xmlns:c="http://schemas.openxmlformats.org/drawingml/2006/chart" r:id="rId3"/>
          </a:graphicData>
        </a:graphic>
      </p:graphicFrame>
      <p:sp>
        <p:nvSpPr>
          <p:cNvPr id="3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s - 3 Up &amp; Text">
    <p:spTree>
      <p:nvGrpSpPr>
        <p:cNvPr id="1" name=""/>
        <p:cNvGrpSpPr/>
        <p:nvPr/>
      </p:nvGrpSpPr>
      <p:grpSpPr>
        <a:xfrm>
          <a:off x="0" y="0"/>
          <a:ext cx="0" cy="0"/>
          <a:chOff x="0" y="0"/>
          <a:chExt cx="0" cy="0"/>
        </a:xfrm>
      </p:grpSpPr>
      <p:sp>
        <p:nvSpPr>
          <p:cNvPr id="333" name="Image"/>
          <p:cNvSpPr/>
          <p:nvPr>
            <p:ph type="pic" sz="quarter" idx="13"/>
          </p:nvPr>
        </p:nvSpPr>
        <p:spPr>
          <a:xfrm>
            <a:off x="-1390" y="4137090"/>
            <a:ext cx="8277953" cy="5516479"/>
          </a:xfrm>
          <a:prstGeom prst="rect">
            <a:avLst/>
          </a:prstGeom>
        </p:spPr>
        <p:txBody>
          <a:bodyPr lIns="91439" tIns="45719" rIns="91439" bIns="45719" anchor="t">
            <a:noAutofit/>
          </a:bodyPr>
          <a:lstStyle/>
          <a:p>
            <a:pPr/>
          </a:p>
        </p:txBody>
      </p:sp>
      <p:sp>
        <p:nvSpPr>
          <p:cNvPr id="334" name="Rectangle"/>
          <p:cNvSpPr/>
          <p:nvPr/>
        </p:nvSpPr>
        <p:spPr>
          <a:xfrm>
            <a:off x="8282185" y="5007401"/>
            <a:ext cx="7819630" cy="377594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35" name="Image"/>
          <p:cNvSpPr/>
          <p:nvPr>
            <p:ph type="pic" sz="quarter" idx="14"/>
          </p:nvPr>
        </p:nvSpPr>
        <p:spPr>
          <a:xfrm>
            <a:off x="16102748" y="4131283"/>
            <a:ext cx="8295381" cy="5528093"/>
          </a:xfrm>
          <a:prstGeom prst="rect">
            <a:avLst/>
          </a:prstGeom>
        </p:spPr>
        <p:txBody>
          <a:bodyPr lIns="91439" tIns="45719" rIns="91439" bIns="45719" anchor="t">
            <a:noAutofit/>
          </a:bodyPr>
          <a:lstStyle/>
          <a:p>
            <a:pPr/>
          </a:p>
        </p:txBody>
      </p:sp>
      <p:sp>
        <p:nvSpPr>
          <p:cNvPr id="336" name="Rectangle"/>
          <p:cNvSpPr/>
          <p:nvPr>
            <p:ph type="body" sz="quarter" idx="15"/>
          </p:nvPr>
        </p:nvSpPr>
        <p:spPr>
          <a:xfrm>
            <a:off x="4564" y="8793589"/>
            <a:ext cx="7603826" cy="3775948"/>
          </a:xfrm>
          <a:prstGeom prst="rect">
            <a:avLst/>
          </a:prstGeom>
          <a:solidFill>
            <a:srgbClr val="4F7671"/>
          </a:solidFill>
        </p:spPr>
        <p:txBody>
          <a:bodyPr>
            <a:noAutofit/>
          </a:bodyPr>
          <a:lstStyle/>
          <a:p>
            <a:pPr marL="0" indent="0" algn="ctr">
              <a:spcBef>
                <a:spcPts val="0"/>
              </a:spcBef>
              <a:buSzTx/>
              <a:buNone/>
              <a:defRPr sz="3200">
                <a:solidFill>
                  <a:srgbClr val="FFFFFF"/>
                </a:solidFill>
              </a:defRPr>
            </a:pPr>
          </a:p>
        </p:txBody>
      </p:sp>
      <p:sp>
        <p:nvSpPr>
          <p:cNvPr id="337" name="Image"/>
          <p:cNvSpPr/>
          <p:nvPr>
            <p:ph type="pic" sz="quarter" idx="16"/>
          </p:nvPr>
        </p:nvSpPr>
        <p:spPr>
          <a:xfrm>
            <a:off x="7615247" y="7618478"/>
            <a:ext cx="9192709" cy="6126079"/>
          </a:xfrm>
          <a:prstGeom prst="rect">
            <a:avLst/>
          </a:prstGeom>
        </p:spPr>
        <p:txBody>
          <a:bodyPr lIns="91439" tIns="45719" rIns="91439" bIns="45719" anchor="t">
            <a:noAutofit/>
          </a:bodyPr>
          <a:lstStyle/>
          <a:p>
            <a:pPr/>
          </a:p>
        </p:txBody>
      </p:sp>
      <p:sp>
        <p:nvSpPr>
          <p:cNvPr id="338" name="Rectangle"/>
          <p:cNvSpPr/>
          <p:nvPr/>
        </p:nvSpPr>
        <p:spPr>
          <a:xfrm>
            <a:off x="16773473" y="8793589"/>
            <a:ext cx="7603827" cy="377594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39" name="Gothica Formas"/>
          <p:cNvSpPr txBox="1"/>
          <p:nvPr>
            <p:ph type="body" sz="quarter" idx="17"/>
          </p:nvPr>
        </p:nvSpPr>
        <p:spPr>
          <a:xfrm>
            <a:off x="8055571" y="1152976"/>
            <a:ext cx="8272858"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Gothica</a:t>
            </a:r>
            <a:r>
              <a:t> </a:t>
            </a:r>
            <a:r>
              <a:t>Formas</a:t>
            </a:r>
          </a:p>
        </p:txBody>
      </p:sp>
      <p:sp>
        <p:nvSpPr>
          <p:cNvPr id="340" name="Mirum est notare quam littera gothica, quam nunc putamus parum claram, anteposuerit litterarum formas humanitatis per seacula quarta decima et quinta"/>
          <p:cNvSpPr txBox="1"/>
          <p:nvPr>
            <p:ph type="body" sz="quarter" idx="18"/>
          </p:nvPr>
        </p:nvSpPr>
        <p:spPr>
          <a:xfrm>
            <a:off x="9180004" y="6655958"/>
            <a:ext cx="6023991" cy="1163957"/>
          </a:xfrm>
          <a:prstGeom prst="rect">
            <a:avLst/>
          </a:prstGeom>
        </p:spPr>
        <p:txBody>
          <a:bodyPr>
            <a:spAutoFit/>
          </a:bodyPr>
          <a:lstStyle>
            <a:lvl1pPr marL="0" indent="0" algn="just">
              <a:spcBef>
                <a:spcPts val="0"/>
              </a:spcBef>
              <a:buSzTx/>
              <a:buNone/>
              <a:defRPr b="1" sz="2000">
                <a:solidFill>
                  <a:srgbClr val="FFFFFF"/>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 quarta decima et quinta</a:t>
            </a:r>
          </a:p>
        </p:txBody>
      </p:sp>
      <p:sp>
        <p:nvSpPr>
          <p:cNvPr id="341" name="Quod ii legunt saepius"/>
          <p:cNvSpPr txBox="1"/>
          <p:nvPr>
            <p:ph type="body" sz="quarter" idx="19"/>
          </p:nvPr>
        </p:nvSpPr>
        <p:spPr>
          <a:xfrm>
            <a:off x="9180004" y="5693693"/>
            <a:ext cx="6023992" cy="564362"/>
          </a:xfrm>
          <a:prstGeom prst="rect">
            <a:avLst/>
          </a:prstGeom>
        </p:spPr>
        <p:txBody>
          <a:bodyPr>
            <a:spAutoFit/>
          </a:bodyPr>
          <a:lstStyle>
            <a:lvl1pPr marL="0" indent="0">
              <a:spcBef>
                <a:spcPts val="0"/>
              </a:spcBef>
              <a:buSzTx/>
              <a:buNone/>
              <a:defRPr b="1" sz="2800">
                <a:solidFill>
                  <a:srgbClr val="FFFFFF"/>
                </a:solidFill>
                <a:latin typeface="Helvetica Neue"/>
                <a:ea typeface="Helvetica Neue"/>
                <a:cs typeface="Helvetica Neue"/>
                <a:sym typeface="Helvetica Neue"/>
              </a:defRPr>
            </a:lvl1pPr>
          </a:lstStyle>
          <a:p>
            <a:pPr/>
            <a:r>
              <a:t>Quod ii legunt saepius</a:t>
            </a:r>
          </a:p>
        </p:txBody>
      </p:sp>
      <p:sp>
        <p:nvSpPr>
          <p:cNvPr id="342" name="Mirum est notare quam littera gothica, quam nunc putamus parum claram, anteposuerit litterarum formas humanitatis per seacula quarta decima et quinta"/>
          <p:cNvSpPr txBox="1"/>
          <p:nvPr>
            <p:ph type="body" sz="quarter" idx="20"/>
          </p:nvPr>
        </p:nvSpPr>
        <p:spPr>
          <a:xfrm>
            <a:off x="884957" y="10442146"/>
            <a:ext cx="5843040" cy="1163956"/>
          </a:xfrm>
          <a:prstGeom prst="rect">
            <a:avLst/>
          </a:prstGeom>
        </p:spPr>
        <p:txBody>
          <a:bodyPr>
            <a:spAutoFit/>
          </a:bodyPr>
          <a:lstStyle>
            <a:lvl1pPr marL="0" indent="0" algn="just">
              <a:spcBef>
                <a:spcPts val="0"/>
              </a:spcBef>
              <a:buSzTx/>
              <a:buNone/>
              <a:defRPr b="1" sz="2000">
                <a:solidFill>
                  <a:srgbClr val="FFFFFF"/>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 quarta decima et quinta</a:t>
            </a:r>
          </a:p>
        </p:txBody>
      </p:sp>
      <p:sp>
        <p:nvSpPr>
          <p:cNvPr id="343" name="Gothica quam nunc"/>
          <p:cNvSpPr txBox="1"/>
          <p:nvPr>
            <p:ph type="body" sz="quarter" idx="21"/>
          </p:nvPr>
        </p:nvSpPr>
        <p:spPr>
          <a:xfrm>
            <a:off x="827248" y="9479881"/>
            <a:ext cx="5958458" cy="564361"/>
          </a:xfrm>
          <a:prstGeom prst="rect">
            <a:avLst/>
          </a:prstGeom>
        </p:spPr>
        <p:txBody>
          <a:bodyPr>
            <a:spAutoFit/>
          </a:bodyPr>
          <a:lstStyle>
            <a:lvl1pPr marL="0" indent="0">
              <a:spcBef>
                <a:spcPts val="0"/>
              </a:spcBef>
              <a:buSzTx/>
              <a:buNone/>
              <a:defRPr b="1" sz="2800">
                <a:solidFill>
                  <a:srgbClr val="FFFFFF"/>
                </a:solidFill>
                <a:latin typeface="Helvetica Neue"/>
                <a:ea typeface="Helvetica Neue"/>
                <a:cs typeface="Helvetica Neue"/>
                <a:sym typeface="Helvetica Neue"/>
              </a:defRPr>
            </a:lvl1pPr>
          </a:lstStyle>
          <a:p>
            <a:pPr/>
            <a:r>
              <a:t>Gothica quam nunc</a:t>
            </a:r>
          </a:p>
        </p:txBody>
      </p:sp>
      <p:sp>
        <p:nvSpPr>
          <p:cNvPr id="344" name="Mirum est notare quam littera gothica, quam nunc putamus parum claram, anteposuerit litterarum formas humanitatis per seacula quarta decima et quinta"/>
          <p:cNvSpPr txBox="1"/>
          <p:nvPr>
            <p:ph type="body" sz="quarter" idx="22"/>
          </p:nvPr>
        </p:nvSpPr>
        <p:spPr>
          <a:xfrm>
            <a:off x="17905069" y="10442146"/>
            <a:ext cx="5649548" cy="1163956"/>
          </a:xfrm>
          <a:prstGeom prst="rect">
            <a:avLst/>
          </a:prstGeom>
        </p:spPr>
        <p:txBody>
          <a:bodyPr>
            <a:spAutoFit/>
          </a:bodyPr>
          <a:lstStyle>
            <a:lvl1pPr marL="0" indent="0" algn="just">
              <a:spcBef>
                <a:spcPts val="0"/>
              </a:spcBef>
              <a:buSzTx/>
              <a:buNone/>
              <a:defRPr b="1" sz="2000">
                <a:solidFill>
                  <a:srgbClr val="FFFFFF"/>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 quarta decima et quinta</a:t>
            </a:r>
          </a:p>
        </p:txBody>
      </p:sp>
      <p:sp>
        <p:nvSpPr>
          <p:cNvPr id="345" name="Anteposuerit litterarum"/>
          <p:cNvSpPr txBox="1"/>
          <p:nvPr>
            <p:ph type="body" sz="quarter" idx="23"/>
          </p:nvPr>
        </p:nvSpPr>
        <p:spPr>
          <a:xfrm>
            <a:off x="17959086" y="9479882"/>
            <a:ext cx="5541514" cy="564361"/>
          </a:xfrm>
          <a:prstGeom prst="rect">
            <a:avLst/>
          </a:prstGeom>
        </p:spPr>
        <p:txBody>
          <a:bodyPr>
            <a:spAutoFit/>
          </a:bodyPr>
          <a:lstStyle>
            <a:lvl1pPr marL="0" indent="0">
              <a:spcBef>
                <a:spcPts val="0"/>
              </a:spcBef>
              <a:buSzTx/>
              <a:buNone/>
              <a:defRPr b="1" sz="2800">
                <a:solidFill>
                  <a:srgbClr val="FFFFFF"/>
                </a:solidFill>
                <a:latin typeface="Helvetica Neue"/>
                <a:ea typeface="Helvetica Neue"/>
                <a:cs typeface="Helvetica Neue"/>
                <a:sym typeface="Helvetica Neue"/>
              </a:defRPr>
            </a:lvl1pPr>
          </a:lstStyle>
          <a:p>
            <a:pPr/>
            <a:r>
              <a:t>Anteposuerit litterarum</a:t>
            </a:r>
          </a:p>
        </p:txBody>
      </p:sp>
      <p:sp>
        <p:nvSpPr>
          <p:cNvPr id="346" name="Ut wisi enim ad minim veniam, quis nostrud exerci tation ullamcorper suscipit lobortis nisl ut aliquip ex ea commodo consequat."/>
          <p:cNvSpPr txBox="1"/>
          <p:nvPr>
            <p:ph type="body" sz="quarter" idx="24"/>
          </p:nvPr>
        </p:nvSpPr>
        <p:spPr>
          <a:xfrm>
            <a:off x="5077216" y="2525065"/>
            <a:ext cx="14229569" cy="1692450"/>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3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tatistics">
    <p:spTree>
      <p:nvGrpSpPr>
        <p:cNvPr id="1" name=""/>
        <p:cNvGrpSpPr/>
        <p:nvPr/>
      </p:nvGrpSpPr>
      <p:grpSpPr>
        <a:xfrm>
          <a:off x="0" y="0"/>
          <a:ext cx="0" cy="0"/>
          <a:chOff x="0" y="0"/>
          <a:chExt cx="0" cy="0"/>
        </a:xfrm>
      </p:grpSpPr>
      <p:sp>
        <p:nvSpPr>
          <p:cNvPr id="354" name="Lorem Ipsum"/>
          <p:cNvSpPr txBox="1"/>
          <p:nvPr>
            <p:ph type="body" sz="quarter" idx="13"/>
          </p:nvPr>
        </p:nvSpPr>
        <p:spPr>
          <a:xfrm>
            <a:off x="8767127" y="3098824"/>
            <a:ext cx="6849746"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Lorem</a:t>
            </a:r>
            <a:r>
              <a:t> </a:t>
            </a:r>
            <a:r>
              <a:t>Ipsum</a:t>
            </a:r>
          </a:p>
        </p:txBody>
      </p:sp>
      <p:sp>
        <p:nvSpPr>
          <p:cNvPr id="355" name="Circl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56" name="Line"/>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357" name="Company name"/>
          <p:cNvSpPr txBox="1"/>
          <p:nvPr>
            <p:ph type="body" sz="quarter" idx="14"/>
          </p:nvPr>
        </p:nvSpPr>
        <p:spPr>
          <a:xfrm>
            <a:off x="10974260" y="2307656"/>
            <a:ext cx="2435480" cy="502334"/>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358" name="Shape"/>
          <p:cNvSpPr/>
          <p:nvPr/>
        </p:nvSpPr>
        <p:spPr>
          <a:xfrm rot="2727387">
            <a:off x="8334089" y="5620398"/>
            <a:ext cx="2651877"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b="0" sz="3200">
                <a:latin typeface="+mn-lt"/>
                <a:ea typeface="+mn-ea"/>
                <a:cs typeface="+mn-cs"/>
                <a:sym typeface="Helvetica Light"/>
              </a:defRPr>
            </a:pPr>
          </a:p>
        </p:txBody>
      </p:sp>
      <p:sp>
        <p:nvSpPr>
          <p:cNvPr id="359" name="Shape"/>
          <p:cNvSpPr/>
          <p:nvPr/>
        </p:nvSpPr>
        <p:spPr>
          <a:xfrm rot="18927389">
            <a:off x="5153614" y="5619443"/>
            <a:ext cx="2651877"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b="0" sz="3200">
                <a:latin typeface="+mn-lt"/>
                <a:ea typeface="+mn-ea"/>
                <a:cs typeface="+mn-cs"/>
                <a:sym typeface="Helvetica Light"/>
              </a:defRPr>
            </a:pPr>
          </a:p>
        </p:txBody>
      </p:sp>
      <p:sp>
        <p:nvSpPr>
          <p:cNvPr id="360" name="Shape"/>
          <p:cNvSpPr/>
          <p:nvPr/>
        </p:nvSpPr>
        <p:spPr>
          <a:xfrm flipH="1" rot="13527388">
            <a:off x="5152660" y="8751536"/>
            <a:ext cx="2651877"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b="0" sz="3200">
                <a:latin typeface="+mn-lt"/>
                <a:ea typeface="+mn-ea"/>
                <a:cs typeface="+mn-cs"/>
                <a:sym typeface="Helvetica Light"/>
              </a:defRPr>
            </a:pPr>
          </a:p>
        </p:txBody>
      </p:sp>
      <p:sp>
        <p:nvSpPr>
          <p:cNvPr id="361" name="Shape"/>
          <p:cNvSpPr/>
          <p:nvPr/>
        </p:nvSpPr>
        <p:spPr>
          <a:xfrm rot="8127388">
            <a:off x="8333136" y="8752491"/>
            <a:ext cx="2651877"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b="0" sz="3200">
                <a:latin typeface="+mn-lt"/>
                <a:ea typeface="+mn-ea"/>
                <a:cs typeface="+mn-cs"/>
                <a:sym typeface="Helvetica Light"/>
              </a:defRPr>
            </a:pPr>
          </a:p>
        </p:txBody>
      </p:sp>
      <p:sp>
        <p:nvSpPr>
          <p:cNvPr id="362" name="Circle"/>
          <p:cNvSpPr/>
          <p:nvPr/>
        </p:nvSpPr>
        <p:spPr>
          <a:xfrm>
            <a:off x="7191104" y="7827545"/>
            <a:ext cx="1790296" cy="1790296"/>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63" name="Image"/>
          <p:cNvSpPr/>
          <p:nvPr>
            <p:ph type="pic" sz="quarter" idx="15"/>
          </p:nvPr>
        </p:nvSpPr>
        <p:spPr>
          <a:xfrm>
            <a:off x="7434203" y="8083477"/>
            <a:ext cx="1299995" cy="1299995"/>
          </a:xfrm>
          <a:prstGeom prst="rect">
            <a:avLst/>
          </a:prstGeom>
        </p:spPr>
        <p:txBody>
          <a:bodyPr lIns="91439" tIns="45719" rIns="91439" bIns="45719" anchor="t">
            <a:noAutofit/>
          </a:bodyPr>
          <a:lstStyle/>
          <a:p>
            <a:pPr/>
          </a:p>
        </p:txBody>
      </p:sp>
      <p:sp>
        <p:nvSpPr>
          <p:cNvPr id="364" name="#1/25%"/>
          <p:cNvSpPr txBox="1"/>
          <p:nvPr>
            <p:ph type="body" sz="quarter" idx="16"/>
          </p:nvPr>
        </p:nvSpPr>
        <p:spPr>
          <a:xfrm>
            <a:off x="5327521" y="6433158"/>
            <a:ext cx="1952317" cy="772151"/>
          </a:xfrm>
          <a:prstGeom prst="rect">
            <a:avLst/>
          </a:prstGeom>
        </p:spPr>
        <p:txBody>
          <a:bodyPr>
            <a:noAutofit/>
          </a:bodyPr>
          <a:lstStyle>
            <a:lvl1pPr marL="0" indent="0" algn="ctr">
              <a:spcBef>
                <a:spcPts val="0"/>
              </a:spcBef>
              <a:buSzTx/>
              <a:buNone/>
              <a:defRPr b="1" sz="3800">
                <a:solidFill>
                  <a:srgbClr val="4F7671"/>
                </a:solidFill>
                <a:latin typeface="Helvetica Neue"/>
                <a:ea typeface="Helvetica Neue"/>
                <a:cs typeface="Helvetica Neue"/>
                <a:sym typeface="Helvetica Neue"/>
              </a:defRPr>
            </a:lvl1pPr>
          </a:lstStyle>
          <a:p>
            <a:pPr/>
            <a:r>
              <a:t>#1/25%</a:t>
            </a:r>
          </a:p>
        </p:txBody>
      </p:sp>
      <p:sp>
        <p:nvSpPr>
          <p:cNvPr id="365" name="Processus dynamicus dolor velit amet"/>
          <p:cNvSpPr txBox="1"/>
          <p:nvPr>
            <p:ph type="body" sz="quarter" idx="17"/>
          </p:nvPr>
        </p:nvSpPr>
        <p:spPr>
          <a:xfrm>
            <a:off x="5106800" y="7154425"/>
            <a:ext cx="2393760" cy="644507"/>
          </a:xfrm>
          <a:prstGeom prst="rect">
            <a:avLst/>
          </a:prstGeom>
        </p:spPr>
        <p:txBody>
          <a:bodyPr>
            <a:noAutofit/>
          </a:bodyPr>
          <a:lstStyle>
            <a:lvl1pPr marL="0" indent="0" algn="ctr">
              <a:spcBef>
                <a:spcPts val="0"/>
              </a:spcBef>
              <a:buSzTx/>
              <a:buNone/>
              <a:defRPr b="1" sz="1600">
                <a:solidFill>
                  <a:srgbClr val="4F7671"/>
                </a:solidFill>
                <a:latin typeface="TH Sarabun New"/>
                <a:ea typeface="TH Sarabun New"/>
                <a:cs typeface="TH Sarabun New"/>
                <a:sym typeface="TH Sarabun New"/>
              </a:defRPr>
            </a:lvl1pPr>
          </a:lstStyle>
          <a:p>
            <a:pPr/>
            <a:r>
              <a:t>Processus dynamicus dolor velit amet</a:t>
            </a:r>
          </a:p>
        </p:txBody>
      </p:sp>
      <p:sp>
        <p:nvSpPr>
          <p:cNvPr id="366" name="#2/10%"/>
          <p:cNvSpPr txBox="1"/>
          <p:nvPr>
            <p:ph type="body" sz="quarter" idx="18"/>
          </p:nvPr>
        </p:nvSpPr>
        <p:spPr>
          <a:xfrm>
            <a:off x="8822938" y="6427189"/>
            <a:ext cx="1952318" cy="772151"/>
          </a:xfrm>
          <a:prstGeom prst="rect">
            <a:avLst/>
          </a:prstGeom>
        </p:spPr>
        <p:txBody>
          <a:bodyPr>
            <a:noAutofit/>
          </a:bodyPr>
          <a:lstStyle>
            <a:lvl1pPr marL="0" indent="0" algn="ctr">
              <a:spcBef>
                <a:spcPts val="0"/>
              </a:spcBef>
              <a:buSzTx/>
              <a:buNone/>
              <a:defRPr b="1" sz="3800">
                <a:solidFill>
                  <a:srgbClr val="4F7671"/>
                </a:solidFill>
                <a:latin typeface="Helvetica Neue"/>
                <a:ea typeface="Helvetica Neue"/>
                <a:cs typeface="Helvetica Neue"/>
                <a:sym typeface="Helvetica Neue"/>
              </a:defRPr>
            </a:lvl1pPr>
          </a:lstStyle>
          <a:p>
            <a:pPr/>
            <a:r>
              <a:t>#2/10%</a:t>
            </a:r>
          </a:p>
        </p:txBody>
      </p:sp>
      <p:sp>
        <p:nvSpPr>
          <p:cNvPr id="367" name="Lorem dynamicus dolor velit amet"/>
          <p:cNvSpPr txBox="1"/>
          <p:nvPr>
            <p:ph type="body" sz="quarter" idx="19"/>
          </p:nvPr>
        </p:nvSpPr>
        <p:spPr>
          <a:xfrm>
            <a:off x="8602218" y="7154425"/>
            <a:ext cx="2393759" cy="644507"/>
          </a:xfrm>
          <a:prstGeom prst="rect">
            <a:avLst/>
          </a:prstGeom>
        </p:spPr>
        <p:txBody>
          <a:bodyPr>
            <a:noAutofit/>
          </a:bodyPr>
          <a:lstStyle>
            <a:lvl1pPr marL="0" indent="0" algn="ctr">
              <a:spcBef>
                <a:spcPts val="0"/>
              </a:spcBef>
              <a:buSzTx/>
              <a:buNone/>
              <a:defRPr b="1" sz="1600">
                <a:solidFill>
                  <a:srgbClr val="4F7671"/>
                </a:solidFill>
                <a:latin typeface="TH Sarabun New"/>
                <a:ea typeface="TH Sarabun New"/>
                <a:cs typeface="TH Sarabun New"/>
                <a:sym typeface="TH Sarabun New"/>
              </a:defRPr>
            </a:lvl1pPr>
          </a:lstStyle>
          <a:p>
            <a:pPr/>
            <a:r>
              <a:t>Lorem dynamicus dolor velit amet</a:t>
            </a:r>
          </a:p>
        </p:txBody>
      </p:sp>
      <p:sp>
        <p:nvSpPr>
          <p:cNvPr id="368" name="#3/45%"/>
          <p:cNvSpPr txBox="1"/>
          <p:nvPr>
            <p:ph type="body" sz="quarter" idx="20"/>
          </p:nvPr>
        </p:nvSpPr>
        <p:spPr>
          <a:xfrm>
            <a:off x="5381230" y="9841447"/>
            <a:ext cx="1952317" cy="772151"/>
          </a:xfrm>
          <a:prstGeom prst="rect">
            <a:avLst/>
          </a:prstGeom>
        </p:spPr>
        <p:txBody>
          <a:bodyPr>
            <a:noAutofit/>
          </a:bodyPr>
          <a:lstStyle>
            <a:lvl1pPr marL="0" indent="0" algn="ctr">
              <a:spcBef>
                <a:spcPts val="0"/>
              </a:spcBef>
              <a:buSzTx/>
              <a:buNone/>
              <a:defRPr b="1" sz="3800">
                <a:solidFill>
                  <a:srgbClr val="4F7671"/>
                </a:solidFill>
                <a:latin typeface="Helvetica Neue"/>
                <a:ea typeface="Helvetica Neue"/>
                <a:cs typeface="Helvetica Neue"/>
                <a:sym typeface="Helvetica Neue"/>
              </a:defRPr>
            </a:lvl1pPr>
          </a:lstStyle>
          <a:p>
            <a:pPr/>
            <a:r>
              <a:t>#3/45%</a:t>
            </a:r>
          </a:p>
        </p:txBody>
      </p:sp>
      <p:sp>
        <p:nvSpPr>
          <p:cNvPr id="369" name="Lorem dynamicus dolor velit amet"/>
          <p:cNvSpPr txBox="1"/>
          <p:nvPr>
            <p:ph type="body" sz="quarter" idx="21"/>
          </p:nvPr>
        </p:nvSpPr>
        <p:spPr>
          <a:xfrm>
            <a:off x="5160509" y="10568682"/>
            <a:ext cx="2393759" cy="644507"/>
          </a:xfrm>
          <a:prstGeom prst="rect">
            <a:avLst/>
          </a:prstGeom>
        </p:spPr>
        <p:txBody>
          <a:bodyPr>
            <a:noAutofit/>
          </a:bodyPr>
          <a:lstStyle>
            <a:lvl1pPr marL="0" indent="0" algn="ctr">
              <a:spcBef>
                <a:spcPts val="0"/>
              </a:spcBef>
              <a:buSzTx/>
              <a:buNone/>
              <a:defRPr b="1" sz="1600">
                <a:solidFill>
                  <a:srgbClr val="4F7671"/>
                </a:solidFill>
                <a:latin typeface="TH Sarabun New"/>
                <a:ea typeface="TH Sarabun New"/>
                <a:cs typeface="TH Sarabun New"/>
                <a:sym typeface="TH Sarabun New"/>
              </a:defRPr>
            </a:lvl1pPr>
          </a:lstStyle>
          <a:p>
            <a:pPr/>
            <a:r>
              <a:t>Lorem dynamicus dolor velit amet</a:t>
            </a:r>
          </a:p>
        </p:txBody>
      </p:sp>
      <p:sp>
        <p:nvSpPr>
          <p:cNvPr id="370" name="#4/62%"/>
          <p:cNvSpPr txBox="1"/>
          <p:nvPr>
            <p:ph type="body" sz="quarter" idx="22"/>
          </p:nvPr>
        </p:nvSpPr>
        <p:spPr>
          <a:xfrm>
            <a:off x="8822938" y="9841446"/>
            <a:ext cx="1952318" cy="772152"/>
          </a:xfrm>
          <a:prstGeom prst="rect">
            <a:avLst/>
          </a:prstGeom>
        </p:spPr>
        <p:txBody>
          <a:bodyPr>
            <a:noAutofit/>
          </a:bodyPr>
          <a:lstStyle>
            <a:lvl1pPr marL="0" indent="0" algn="ctr">
              <a:spcBef>
                <a:spcPts val="0"/>
              </a:spcBef>
              <a:buSzTx/>
              <a:buNone/>
              <a:defRPr b="1" sz="3800">
                <a:solidFill>
                  <a:srgbClr val="4F7671"/>
                </a:solidFill>
                <a:latin typeface="Helvetica Neue"/>
                <a:ea typeface="Helvetica Neue"/>
                <a:cs typeface="Helvetica Neue"/>
                <a:sym typeface="Helvetica Neue"/>
              </a:defRPr>
            </a:lvl1pPr>
          </a:lstStyle>
          <a:p>
            <a:pPr/>
            <a:r>
              <a:t>#4/62%</a:t>
            </a:r>
          </a:p>
        </p:txBody>
      </p:sp>
      <p:sp>
        <p:nvSpPr>
          <p:cNvPr id="371" name="Lorem dynamicus dolor velit amet"/>
          <p:cNvSpPr txBox="1"/>
          <p:nvPr>
            <p:ph type="body" sz="quarter" idx="23"/>
          </p:nvPr>
        </p:nvSpPr>
        <p:spPr>
          <a:xfrm>
            <a:off x="8602218" y="10568682"/>
            <a:ext cx="2393759" cy="644507"/>
          </a:xfrm>
          <a:prstGeom prst="rect">
            <a:avLst/>
          </a:prstGeom>
        </p:spPr>
        <p:txBody>
          <a:bodyPr>
            <a:noAutofit/>
          </a:bodyPr>
          <a:lstStyle>
            <a:lvl1pPr marL="0" indent="0" algn="ctr">
              <a:spcBef>
                <a:spcPts val="0"/>
              </a:spcBef>
              <a:buSzTx/>
              <a:buNone/>
              <a:defRPr b="1" sz="1600">
                <a:solidFill>
                  <a:srgbClr val="4F7671"/>
                </a:solidFill>
                <a:latin typeface="TH Sarabun New"/>
                <a:ea typeface="TH Sarabun New"/>
                <a:cs typeface="TH Sarabun New"/>
                <a:sym typeface="TH Sarabun New"/>
              </a:defRPr>
            </a:lvl1pPr>
          </a:lstStyle>
          <a:p>
            <a:pPr/>
            <a:r>
              <a:t>Lorem dynamicus dolor velit amet</a:t>
            </a:r>
          </a:p>
        </p:txBody>
      </p:sp>
      <p:sp>
        <p:nvSpPr>
          <p:cNvPr id="372" name="Quod ii legunt saepius…"/>
          <p:cNvSpPr txBox="1"/>
          <p:nvPr>
            <p:ph type="body" sz="quarter" idx="24"/>
          </p:nvPr>
        </p:nvSpPr>
        <p:spPr>
          <a:xfrm>
            <a:off x="12021287" y="8342207"/>
            <a:ext cx="7584044" cy="3056256"/>
          </a:xfrm>
          <a:prstGeom prst="rect">
            <a:avLst/>
          </a:prstGeom>
        </p:spPr>
        <p:txBody>
          <a:bodyPr>
            <a:spAutoFit/>
          </a:bodyPr>
          <a:lstStyle/>
          <a:p>
            <a:pPr marL="0" indent="0" algn="just">
              <a:spcBef>
                <a:spcPts val="0"/>
              </a:spcBef>
              <a:buSzTx/>
              <a:buNone/>
              <a:defRPr b="1" sz="2800">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b="1" sz="2800">
                <a:solidFill>
                  <a:srgbClr val="4F7671"/>
                </a:solidFill>
                <a:latin typeface="Helvetica Neue"/>
                <a:ea typeface="Helvetica Neue"/>
                <a:cs typeface="Helvetica Neue"/>
                <a:sym typeface="Helvetica Neue"/>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b="1" sz="2000">
                <a:solidFill>
                  <a:srgbClr val="4F7671"/>
                </a:solidFill>
                <a:latin typeface="TH Sarabun New"/>
                <a:ea typeface="TH Sarabun New"/>
                <a:cs typeface="TH Sarabun New"/>
                <a:sym typeface="TH Sarabun New"/>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373" name="Mirum est notare quam littera gothica"/>
          <p:cNvSpPr txBox="1"/>
          <p:nvPr>
            <p:ph type="body" sz="quarter" idx="25"/>
          </p:nvPr>
        </p:nvSpPr>
        <p:spPr>
          <a:xfrm>
            <a:off x="12044057" y="5708165"/>
            <a:ext cx="4308017" cy="1692451"/>
          </a:xfrm>
          <a:prstGeom prst="rect">
            <a:avLst/>
          </a:prstGeom>
        </p:spPr>
        <p:txBody>
          <a:bodyPr>
            <a:spAutoFit/>
          </a:bodyPr>
          <a:lstStyle>
            <a:lvl1pPr marL="0" indent="0">
              <a:spcBef>
                <a:spcPts val="0"/>
              </a:spcBef>
              <a:buSzTx/>
              <a:buNone/>
              <a:defRPr b="1" cap="all" sz="3400">
                <a:solidFill>
                  <a:srgbClr val="4F7671"/>
                </a:solidFill>
                <a:latin typeface="Helvetica Neue"/>
                <a:ea typeface="Helvetica Neue"/>
                <a:cs typeface="Helvetica Neue"/>
                <a:sym typeface="Helvetica Neue"/>
              </a:defRPr>
            </a:lvl1pPr>
          </a:lstStyle>
          <a:p>
            <a:pPr/>
            <a:r>
              <a:t>Mirum est notare quam littera gothica</a:t>
            </a:r>
          </a:p>
        </p:txBody>
      </p:sp>
      <p:sp>
        <p:nvSpPr>
          <p:cNvPr id="3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rojects Analyzes">
    <p:spTree>
      <p:nvGrpSpPr>
        <p:cNvPr id="1" name=""/>
        <p:cNvGrpSpPr/>
        <p:nvPr/>
      </p:nvGrpSpPr>
      <p:grpSpPr>
        <a:xfrm>
          <a:off x="0" y="0"/>
          <a:ext cx="0" cy="0"/>
          <a:chOff x="0" y="0"/>
          <a:chExt cx="0" cy="0"/>
        </a:xfrm>
      </p:grpSpPr>
      <p:sp>
        <p:nvSpPr>
          <p:cNvPr id="381" name="wefrwe.jpg"/>
          <p:cNvSpPr/>
          <p:nvPr>
            <p:ph type="pic" idx="13"/>
          </p:nvPr>
        </p:nvSpPr>
        <p:spPr>
          <a:xfrm>
            <a:off x="-1838831" y="-11907"/>
            <a:ext cx="20599421" cy="13739814"/>
          </a:xfrm>
          <a:prstGeom prst="rect">
            <a:avLst/>
          </a:prstGeom>
        </p:spPr>
        <p:txBody>
          <a:bodyPr lIns="91439" tIns="45719" rIns="91439" bIns="45719" anchor="t">
            <a:noAutofit/>
          </a:bodyPr>
          <a:lstStyle/>
          <a:p>
            <a:pPr/>
          </a:p>
        </p:txBody>
      </p:sp>
      <p:sp>
        <p:nvSpPr>
          <p:cNvPr id="382" name="Nostrud Suscipit"/>
          <p:cNvSpPr txBox="1"/>
          <p:nvPr>
            <p:ph type="body" sz="quarter" idx="14"/>
          </p:nvPr>
        </p:nvSpPr>
        <p:spPr>
          <a:xfrm>
            <a:off x="11502335" y="1549570"/>
            <a:ext cx="8630236"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383" name="Ut wisi enim ad minim veniam, quis nostrud exerci tation ullamcorper suscipit lobortis nisl ut aliquip ex ea commodo consequat."/>
          <p:cNvSpPr txBox="1"/>
          <p:nvPr>
            <p:ph type="body" sz="quarter" idx="15"/>
          </p:nvPr>
        </p:nvSpPr>
        <p:spPr>
          <a:xfrm>
            <a:off x="11866475" y="3071751"/>
            <a:ext cx="7901955" cy="22131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384" name="Lorem ipsum dolor sit vestibulum…"/>
          <p:cNvSpPr txBox="1"/>
          <p:nvPr>
            <p:ph type="body" sz="quarter" idx="16"/>
          </p:nvPr>
        </p:nvSpPr>
        <p:spPr>
          <a:xfrm>
            <a:off x="12644323" y="5724306"/>
            <a:ext cx="7001102" cy="5456556"/>
          </a:xfrm>
          <a:prstGeom prst="rect">
            <a:avLst/>
          </a:prstGeom>
        </p:spPr>
        <p:txBody>
          <a:bodyPr>
            <a:spAutoFit/>
          </a:bodyPr>
          <a:lstStyle/>
          <a:p>
            <a:pPr marL="0" indent="0">
              <a:spcBef>
                <a:spcPts val="0"/>
              </a:spcBef>
              <a:buSzTx/>
              <a:buNone/>
              <a:defRPr b="1" sz="2800">
                <a:solidFill>
                  <a:srgbClr val="4F7671"/>
                </a:solidFill>
                <a:latin typeface="Helvetica Neue"/>
                <a:ea typeface="Helvetica Neue"/>
                <a:cs typeface="Helvetica Neue"/>
                <a:sym typeface="Helvetica Neue"/>
              </a:defRPr>
            </a:pPr>
            <a:r>
              <a:t>Lorem ipsum dolor sit vestibulum</a:t>
            </a:r>
          </a:p>
          <a:p>
            <a:pPr marL="0" indent="0">
              <a:spcBef>
                <a:spcPts val="0"/>
              </a:spcBef>
              <a:buSzTx/>
              <a:buNone/>
              <a:defRPr b="1" sz="2800">
                <a:solidFill>
                  <a:srgbClr val="4F7671"/>
                </a:solidFill>
                <a:latin typeface="Helvetica Neue"/>
                <a:ea typeface="Helvetica Neue"/>
                <a:cs typeface="Helvetica Neue"/>
                <a:sym typeface="Helvetica Neue"/>
              </a:defRPr>
            </a:pPr>
          </a:p>
          <a:p>
            <a:pPr marL="304800" indent="-304800">
              <a:spcBef>
                <a:spcPts val="0"/>
              </a:spcBef>
              <a:buClr>
                <a:srgbClr val="4F7671"/>
              </a:buClr>
              <a:buSzPct val="120000"/>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a:t>
            </a:r>
          </a:p>
          <a:p>
            <a:pPr marL="0" indent="0">
              <a:spcBef>
                <a:spcPts val="0"/>
              </a:spcBef>
              <a:buSzTx/>
              <a:buNone/>
              <a:defRPr b="1" sz="2000">
                <a:solidFill>
                  <a:srgbClr val="4F7671"/>
                </a:solidFill>
                <a:latin typeface="TH Sarabun New"/>
                <a:ea typeface="TH Sarabun New"/>
                <a:cs typeface="TH Sarabun New"/>
                <a:sym typeface="TH Sarabun New"/>
              </a:defRPr>
            </a:pPr>
          </a:p>
          <a:p>
            <a:pPr marL="607808" indent="-304800">
              <a:spcBef>
                <a:spcPts val="0"/>
              </a:spcBef>
              <a:buClr>
                <a:srgbClr val="4F7671"/>
              </a:buClr>
              <a:buSzPct val="120000"/>
              <a:defRPr b="1" sz="2000">
                <a:solidFill>
                  <a:srgbClr val="4F7671"/>
                </a:solidFill>
                <a:latin typeface="TH Sarabun New"/>
                <a:ea typeface="TH Sarabun New"/>
                <a:cs typeface="TH Sarabun New"/>
                <a:sym typeface="TH Sarabun New"/>
              </a:defRPr>
            </a:pPr>
            <a:r>
              <a:t>Demonstraverunt lectores legere me lius quod ii legunt saepius.</a:t>
            </a:r>
          </a:p>
          <a:p>
            <a:pPr marL="0" indent="0">
              <a:spcBef>
                <a:spcPts val="0"/>
              </a:spcBef>
              <a:buSzTx/>
              <a:buNone/>
              <a:defRPr b="1" sz="2000">
                <a:solidFill>
                  <a:srgbClr val="4F7671"/>
                </a:solidFill>
                <a:latin typeface="TH Sarabun New"/>
                <a:ea typeface="TH Sarabun New"/>
                <a:cs typeface="TH Sarabun New"/>
                <a:sym typeface="TH Sarabun New"/>
              </a:defRPr>
            </a:pPr>
          </a:p>
          <a:p>
            <a:pPr marL="973568" indent="-304799">
              <a:spcBef>
                <a:spcPts val="0"/>
              </a:spcBef>
              <a:buClr>
                <a:srgbClr val="4F7671"/>
              </a:buClr>
              <a:buSzPct val="120000"/>
              <a:defRPr b="1" sz="2000">
                <a:solidFill>
                  <a:srgbClr val="4F7671"/>
                </a:solidFill>
                <a:latin typeface="TH Sarabun New"/>
                <a:ea typeface="TH Sarabun New"/>
                <a:cs typeface="TH Sarabun New"/>
                <a:sym typeface="TH Sarabun New"/>
              </a:defRPr>
            </a:pPr>
            <a:r>
              <a:t>Claritas est etiam processus dynamicus, qui sequitur mutationem consuetudium lectorum.</a:t>
            </a:r>
          </a:p>
          <a:p>
            <a:pPr marL="0" indent="0">
              <a:spcBef>
                <a:spcPts val="0"/>
              </a:spcBef>
              <a:buSzTx/>
              <a:buNone/>
              <a:defRPr b="1" sz="2000">
                <a:solidFill>
                  <a:srgbClr val="4F7671"/>
                </a:solidFill>
                <a:latin typeface="TH Sarabun New"/>
                <a:ea typeface="TH Sarabun New"/>
                <a:cs typeface="TH Sarabun New"/>
                <a:sym typeface="TH Sarabun New"/>
              </a:defRPr>
            </a:pPr>
          </a:p>
          <a:p>
            <a:pPr marL="1339328" indent="-304800">
              <a:spcBef>
                <a:spcPts val="0"/>
              </a:spcBef>
              <a:buClr>
                <a:srgbClr val="4F7671"/>
              </a:buClr>
              <a:buSzPct val="120000"/>
              <a:defRPr b="1" sz="2000">
                <a:solidFill>
                  <a:srgbClr val="4F7671"/>
                </a:solidFill>
                <a:latin typeface="TH Sarabun New"/>
                <a:ea typeface="TH Sarabun New"/>
                <a:cs typeface="TH Sarabun New"/>
                <a:sym typeface="TH Sarabun New"/>
              </a:defRPr>
            </a:pPr>
            <a:r>
              <a:t>Mirum est notare quam littera gothica, quam nunc putamus parum claram.</a:t>
            </a:r>
          </a:p>
          <a:p>
            <a:pPr marL="0" indent="0">
              <a:spcBef>
                <a:spcPts val="0"/>
              </a:spcBef>
              <a:buSzTx/>
              <a:buNone/>
              <a:defRPr b="1" sz="2000">
                <a:solidFill>
                  <a:srgbClr val="4F7671"/>
                </a:solidFill>
                <a:latin typeface="TH Sarabun New"/>
                <a:ea typeface="TH Sarabun New"/>
                <a:cs typeface="TH Sarabun New"/>
                <a:sym typeface="TH Sarabun New"/>
              </a:defRPr>
            </a:pPr>
          </a:p>
          <a:p>
            <a:pPr marL="1705088" indent="-304800">
              <a:spcBef>
                <a:spcPts val="0"/>
              </a:spcBef>
              <a:buClr>
                <a:srgbClr val="4F7671"/>
              </a:buClr>
              <a:buSzPct val="120000"/>
              <a:defRPr b="1" sz="2000">
                <a:solidFill>
                  <a:srgbClr val="4F7671"/>
                </a:solidFill>
                <a:latin typeface="TH Sarabun New"/>
                <a:ea typeface="TH Sarabun New"/>
                <a:cs typeface="TH Sarabun New"/>
                <a:sym typeface="TH Sarabun New"/>
              </a:defRPr>
            </a:pPr>
            <a:r>
              <a:t>Anteposuerit litterarum formas humanitatis per seacula quarta decima et quinta</a:t>
            </a:r>
          </a:p>
        </p:txBody>
      </p:sp>
      <p:sp>
        <p:nvSpPr>
          <p:cNvPr id="3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26" name="Rectangle"/>
          <p:cNvSpPr/>
          <p:nvPr/>
        </p:nvSpPr>
        <p:spPr>
          <a:xfrm>
            <a:off x="-17897" y="-1"/>
            <a:ext cx="24419795" cy="13716001"/>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27" name="Image"/>
          <p:cNvSpPr/>
          <p:nvPr>
            <p:ph type="pic" idx="13"/>
          </p:nvPr>
        </p:nvSpPr>
        <p:spPr>
          <a:xfrm>
            <a:off x="-8569" y="-1274620"/>
            <a:ext cx="24395110" cy="16257055"/>
          </a:xfrm>
          <a:prstGeom prst="rect">
            <a:avLst/>
          </a:prstGeom>
        </p:spPr>
        <p:txBody>
          <a:bodyPr lIns="91439" tIns="45719" rIns="91439" bIns="45719" anchor="t">
            <a:noAutofit/>
          </a:bodyPr>
          <a:lstStyle/>
          <a:p>
            <a:pPr/>
          </a:p>
        </p:txBody>
      </p:sp>
      <p:sp>
        <p:nvSpPr>
          <p:cNvPr id="28" name="Rectangle"/>
          <p:cNvSpPr/>
          <p:nvPr>
            <p:ph type="body" sz="quarter" idx="14"/>
          </p:nvPr>
        </p:nvSpPr>
        <p:spPr>
          <a:xfrm>
            <a:off x="4638739" y="9146754"/>
            <a:ext cx="12344272" cy="2930241"/>
          </a:xfrm>
          <a:prstGeom prst="rect">
            <a:avLst/>
          </a:prstGeom>
          <a:solidFill>
            <a:srgbClr val="000000">
              <a:alpha val="82000"/>
            </a:srgbClr>
          </a:solidFill>
        </p:spPr>
        <p:txBody>
          <a:bodyPr>
            <a:noAutofit/>
          </a:bodyPr>
          <a:lstStyle/>
          <a:p>
            <a:pPr marL="0" indent="0" algn="ctr">
              <a:spcBef>
                <a:spcPts val="0"/>
              </a:spcBef>
              <a:buSzTx/>
              <a:buNone/>
              <a:defRPr sz="3200">
                <a:solidFill>
                  <a:srgbClr val="FFFFFF"/>
                </a:solidFill>
              </a:defRPr>
            </a:pPr>
          </a:p>
        </p:txBody>
      </p:sp>
      <p:sp>
        <p:nvSpPr>
          <p:cNvPr id="29" name="Accumsan et iusto odio dignissim qui blandit praesent luptatum zzril delenit augue duis dolore te feugait nulla facilisi. Nam liber tempor cum soluta nobis eleifend option congue nihil imperdiet doming id quod mazim placerat facer possim assum."/>
          <p:cNvSpPr txBox="1"/>
          <p:nvPr>
            <p:ph type="body" sz="quarter" idx="15"/>
          </p:nvPr>
        </p:nvSpPr>
        <p:spPr>
          <a:xfrm>
            <a:off x="5340913" y="9732425"/>
            <a:ext cx="10939925" cy="1758898"/>
          </a:xfrm>
          <a:prstGeom prst="rect">
            <a:avLst/>
          </a:prstGeom>
        </p:spPr>
        <p:txBody>
          <a:bodyPr>
            <a:spAutoFit/>
          </a:bodyPr>
          <a:lstStyle>
            <a:lvl1pPr marL="0" indent="0">
              <a:spcBef>
                <a:spcPts val="0"/>
              </a:spcBef>
              <a:buSzTx/>
              <a:buNone/>
              <a:defRPr b="1" sz="2600">
                <a:solidFill>
                  <a:srgbClr val="FFFFFF"/>
                </a:solidFill>
                <a:latin typeface="Helvetica Neue"/>
                <a:ea typeface="Helvetica Neue"/>
                <a:cs typeface="Helvetica Neue"/>
                <a:sym typeface="Helvetica Neue"/>
              </a:defRPr>
            </a:lvl1pPr>
          </a:lstStyle>
          <a:p>
            <a:pPr/>
            <a:r>
              <a:t>Accumsan et iusto odio dignissim qui blandit praesent luptatum zzril delenit augue duis dolore te feugait nulla facilisi. Nam liber tempor cum soluta nobis eleifend option congue nihil imperdiet doming id quod mazim placerat facer possim assum.</a:t>
            </a:r>
          </a:p>
        </p:txBody>
      </p:sp>
      <p:sp>
        <p:nvSpPr>
          <p:cNvPr id="30" name="Lectores Legere"/>
          <p:cNvSpPr txBox="1"/>
          <p:nvPr>
            <p:ph type="body" sz="quarter" idx="16"/>
          </p:nvPr>
        </p:nvSpPr>
        <p:spPr>
          <a:xfrm>
            <a:off x="7383106" y="2784899"/>
            <a:ext cx="9617788" cy="1606111"/>
          </a:xfrm>
          <a:prstGeom prst="rect">
            <a:avLst/>
          </a:prstGeom>
        </p:spPr>
        <p:txBody>
          <a:bodyPr wrap="none">
            <a:spAutoFit/>
          </a:bodyPr>
          <a:lstStyle/>
          <a:p>
            <a:pPr marL="0" indent="0" algn="ctr">
              <a:spcBef>
                <a:spcPts val="0"/>
              </a:spcBef>
              <a:buSzTx/>
              <a:buNone/>
              <a:defRPr b="1" sz="9600">
                <a:solidFill>
                  <a:srgbClr val="4F7671"/>
                </a:solidFill>
                <a:latin typeface="Helvetica Neue"/>
                <a:ea typeface="Helvetica Neue"/>
                <a:cs typeface="Helvetica Neue"/>
                <a:sym typeface="Helvetica Neue"/>
              </a:defRPr>
            </a:pPr>
            <a:r>
              <a:t>Lectores</a:t>
            </a:r>
            <a:r>
              <a:t> Legere</a:t>
            </a:r>
          </a:p>
        </p:txBody>
      </p:sp>
      <p:sp>
        <p:nvSpPr>
          <p:cNvPr id="31" name="Ut wisi enim ad minim veniam, quis nostrud exerci tation ullamcorper suscipit lobortis nisl ut aliquip ex ea commodo consequat. Duis autem vel eum iriure dolor in hendrerit in vulputate velit esse molestie consequat, vel illum"/>
          <p:cNvSpPr txBox="1"/>
          <p:nvPr>
            <p:ph type="body" sz="quarter" idx="17"/>
          </p:nvPr>
        </p:nvSpPr>
        <p:spPr>
          <a:xfrm>
            <a:off x="5077216" y="5214169"/>
            <a:ext cx="14229569" cy="22131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 Duis autem vel eum iriure dolor in hendrerit in vulputate velit esse molestie consequat, vel illum</a:t>
            </a:r>
          </a:p>
        </p:txBody>
      </p:sp>
      <p:sp>
        <p:nvSpPr>
          <p:cNvPr id="32" name="Circle"/>
          <p:cNvSpPr/>
          <p:nvPr/>
        </p:nvSpPr>
        <p:spPr>
          <a:xfrm>
            <a:off x="18970237" y="950804"/>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3" name="Line"/>
          <p:cNvSpPr/>
          <p:nvPr/>
        </p:nvSpPr>
        <p:spPr>
          <a:xfrm rot="744630">
            <a:off x="19104709" y="1121631"/>
            <a:ext cx="413016" cy="335811"/>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34" name="Company name"/>
          <p:cNvSpPr txBox="1"/>
          <p:nvPr>
            <p:ph type="body" sz="quarter" idx="18"/>
          </p:nvPr>
        </p:nvSpPr>
        <p:spPr>
          <a:xfrm>
            <a:off x="17350057" y="1851226"/>
            <a:ext cx="2435480" cy="502335"/>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cial Icons &amp; Text">
    <p:spTree>
      <p:nvGrpSpPr>
        <p:cNvPr id="1" name=""/>
        <p:cNvGrpSpPr/>
        <p:nvPr/>
      </p:nvGrpSpPr>
      <p:grpSpPr>
        <a:xfrm>
          <a:off x="0" y="0"/>
          <a:ext cx="0" cy="0"/>
          <a:chOff x="0" y="0"/>
          <a:chExt cx="0" cy="0"/>
        </a:xfrm>
      </p:grpSpPr>
      <p:sp>
        <p:nvSpPr>
          <p:cNvPr id="392" name="Circle"/>
          <p:cNvSpPr/>
          <p:nvPr/>
        </p:nvSpPr>
        <p:spPr>
          <a:xfrm>
            <a:off x="9926898" y="6305395"/>
            <a:ext cx="4559876" cy="4559876"/>
          </a:xfrm>
          <a:prstGeom prst="ellipse">
            <a:avLst/>
          </a:prstGeom>
          <a:ln w="279400">
            <a:solidFill>
              <a:srgbClr val="EAEFF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93" name="Nostrud Suscipit"/>
          <p:cNvSpPr txBox="1"/>
          <p:nvPr>
            <p:ph type="body" sz="quarter" idx="13"/>
          </p:nvPr>
        </p:nvSpPr>
        <p:spPr>
          <a:xfrm>
            <a:off x="7876882" y="2995509"/>
            <a:ext cx="8630235" cy="1407332"/>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394" name="Circle"/>
          <p:cNvSpPr/>
          <p:nvPr/>
        </p:nvSpPr>
        <p:spPr>
          <a:xfrm>
            <a:off x="11848964" y="1208669"/>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95" name="Line"/>
          <p:cNvSpPr/>
          <p:nvPr/>
        </p:nvSpPr>
        <p:spPr>
          <a:xfrm rot="744630">
            <a:off x="11983553" y="1378426"/>
            <a:ext cx="403065" cy="335812"/>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396" name="Company name"/>
          <p:cNvSpPr txBox="1"/>
          <p:nvPr>
            <p:ph type="body" sz="quarter" idx="14"/>
          </p:nvPr>
        </p:nvSpPr>
        <p:spPr>
          <a:xfrm>
            <a:off x="10974260" y="2204341"/>
            <a:ext cx="2435480" cy="502335"/>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397" name="Circle"/>
          <p:cNvSpPr/>
          <p:nvPr/>
        </p:nvSpPr>
        <p:spPr>
          <a:xfrm>
            <a:off x="10562920" y="6941417"/>
            <a:ext cx="3287832" cy="3287832"/>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98" name="Mirum est notare quam littera gothica"/>
          <p:cNvSpPr txBox="1"/>
          <p:nvPr>
            <p:ph type="body" sz="quarter" idx="15"/>
          </p:nvPr>
        </p:nvSpPr>
        <p:spPr>
          <a:xfrm>
            <a:off x="10985898" y="8079061"/>
            <a:ext cx="2441877" cy="1012545"/>
          </a:xfrm>
          <a:prstGeom prst="rect">
            <a:avLst/>
          </a:prstGeom>
        </p:spPr>
        <p:txBody>
          <a:bodyPr>
            <a:spAutoFit/>
          </a:bodyPr>
          <a:lstStyle>
            <a:lvl1pPr marL="0" indent="0" algn="ctr">
              <a:spcBef>
                <a:spcPts val="0"/>
              </a:spcBef>
              <a:buSzTx/>
              <a:buNone/>
              <a:defRPr b="1" cap="all" sz="1800">
                <a:solidFill>
                  <a:srgbClr val="FFFFFF"/>
                </a:solidFill>
                <a:latin typeface="Helvetica Neue"/>
                <a:ea typeface="Helvetica Neue"/>
                <a:cs typeface="Helvetica Neue"/>
                <a:sym typeface="Helvetica Neue"/>
              </a:defRPr>
            </a:lvl1pPr>
          </a:lstStyle>
          <a:p>
            <a:pPr/>
            <a:r>
              <a:t>Mirum est notare quam littera gothica</a:t>
            </a:r>
          </a:p>
        </p:txBody>
      </p:sp>
      <p:sp>
        <p:nvSpPr>
          <p:cNvPr id="399" name="Rectangle"/>
          <p:cNvSpPr/>
          <p:nvPr/>
        </p:nvSpPr>
        <p:spPr>
          <a:xfrm>
            <a:off x="4408242" y="5626590"/>
            <a:ext cx="5500782" cy="2833688"/>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00" name="Rectangle"/>
          <p:cNvSpPr/>
          <p:nvPr/>
        </p:nvSpPr>
        <p:spPr>
          <a:xfrm>
            <a:off x="4408242" y="8953626"/>
            <a:ext cx="5500782" cy="2833688"/>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01" name="Rectangle"/>
          <p:cNvSpPr/>
          <p:nvPr/>
        </p:nvSpPr>
        <p:spPr>
          <a:xfrm>
            <a:off x="14474976" y="5626590"/>
            <a:ext cx="5500782" cy="2833688"/>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02" name="Rectangle"/>
          <p:cNvSpPr/>
          <p:nvPr/>
        </p:nvSpPr>
        <p:spPr>
          <a:xfrm>
            <a:off x="14474976" y="8953626"/>
            <a:ext cx="5500782" cy="2833688"/>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03" name="Mirum est notare quam littera gothica, quam nunc putamus parum claram, anteposuerit litterarum formas humanitatis per seacula quarta decima"/>
          <p:cNvSpPr txBox="1"/>
          <p:nvPr>
            <p:ph type="body" sz="quarter" idx="16"/>
          </p:nvPr>
        </p:nvSpPr>
        <p:spPr>
          <a:xfrm>
            <a:off x="4975167" y="6844804"/>
            <a:ext cx="4402769" cy="1050418"/>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 quarta decima</a:t>
            </a:r>
          </a:p>
        </p:txBody>
      </p:sp>
      <p:sp>
        <p:nvSpPr>
          <p:cNvPr id="404" name="Gothica quam nunc"/>
          <p:cNvSpPr txBox="1"/>
          <p:nvPr>
            <p:ph type="body" sz="quarter" idx="17"/>
          </p:nvPr>
        </p:nvSpPr>
        <p:spPr>
          <a:xfrm>
            <a:off x="5010767" y="6130627"/>
            <a:ext cx="2994483" cy="502335"/>
          </a:xfrm>
          <a:prstGeom prst="rect">
            <a:avLst/>
          </a:prstGeom>
        </p:spPr>
        <p:txBody>
          <a:bodyPr wrap="none">
            <a:spAutoFit/>
          </a:bodyPr>
          <a:lstStyle>
            <a:lvl1pPr marL="0" indent="0">
              <a:spcBef>
                <a:spcPts val="0"/>
              </a:spcBef>
              <a:buSzTx/>
              <a:buNone/>
              <a:defRPr b="1" sz="2400">
                <a:solidFill>
                  <a:srgbClr val="4F7671"/>
                </a:solidFill>
                <a:latin typeface="Helvetica Neue"/>
                <a:ea typeface="Helvetica Neue"/>
                <a:cs typeface="Helvetica Neue"/>
                <a:sym typeface="Helvetica Neue"/>
              </a:defRPr>
            </a:lvl1pPr>
          </a:lstStyle>
          <a:p>
            <a:pPr/>
            <a:r>
              <a:t>Gothica quam nunc</a:t>
            </a:r>
          </a:p>
        </p:txBody>
      </p:sp>
      <p:sp>
        <p:nvSpPr>
          <p:cNvPr id="405" name="Circle"/>
          <p:cNvSpPr/>
          <p:nvPr/>
        </p:nvSpPr>
        <p:spPr>
          <a:xfrm>
            <a:off x="9447203" y="7390855"/>
            <a:ext cx="1046451" cy="1046452"/>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06" name="Image"/>
          <p:cNvSpPr/>
          <p:nvPr>
            <p:ph type="pic" sz="quarter" idx="18"/>
          </p:nvPr>
        </p:nvSpPr>
        <p:spPr>
          <a:xfrm>
            <a:off x="9761409" y="7642004"/>
            <a:ext cx="418524" cy="544081"/>
          </a:xfrm>
          <a:prstGeom prst="rect">
            <a:avLst/>
          </a:prstGeom>
        </p:spPr>
        <p:txBody>
          <a:bodyPr lIns="91439" tIns="45719" rIns="91439" bIns="45719" anchor="t">
            <a:noAutofit/>
          </a:bodyPr>
          <a:lstStyle/>
          <a:p>
            <a:pPr/>
          </a:p>
        </p:txBody>
      </p:sp>
      <p:sp>
        <p:nvSpPr>
          <p:cNvPr id="407" name="Mirum est notare quam littera gothica, quam nunc putamus parum claram, anteposuerit litterarum formas humanitatis per seacula quarta decima"/>
          <p:cNvSpPr txBox="1"/>
          <p:nvPr>
            <p:ph type="body" sz="quarter" idx="19"/>
          </p:nvPr>
        </p:nvSpPr>
        <p:spPr>
          <a:xfrm>
            <a:off x="4957248" y="10153981"/>
            <a:ext cx="4402770" cy="1050418"/>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 quarta decima</a:t>
            </a:r>
          </a:p>
        </p:txBody>
      </p:sp>
      <p:sp>
        <p:nvSpPr>
          <p:cNvPr id="408" name="Vestibulum erat formas"/>
          <p:cNvSpPr txBox="1"/>
          <p:nvPr>
            <p:ph type="body" sz="quarter" idx="20"/>
          </p:nvPr>
        </p:nvSpPr>
        <p:spPr>
          <a:xfrm>
            <a:off x="4992848" y="9439803"/>
            <a:ext cx="3524225" cy="502335"/>
          </a:xfrm>
          <a:prstGeom prst="rect">
            <a:avLst/>
          </a:prstGeom>
        </p:spPr>
        <p:txBody>
          <a:bodyPr wrap="none">
            <a:spAutoFit/>
          </a:bodyPr>
          <a:lstStyle>
            <a:lvl1pPr marL="0" indent="0">
              <a:spcBef>
                <a:spcPts val="0"/>
              </a:spcBef>
              <a:buSzTx/>
              <a:buNone/>
              <a:defRPr b="1" sz="2400">
                <a:solidFill>
                  <a:srgbClr val="4F7671"/>
                </a:solidFill>
                <a:latin typeface="Helvetica Neue"/>
                <a:ea typeface="Helvetica Neue"/>
                <a:cs typeface="Helvetica Neue"/>
                <a:sym typeface="Helvetica Neue"/>
              </a:defRPr>
            </a:lvl1pPr>
          </a:lstStyle>
          <a:p>
            <a:pPr/>
            <a:r>
              <a:t>Vestibulum erat formas</a:t>
            </a:r>
          </a:p>
        </p:txBody>
      </p:sp>
      <p:sp>
        <p:nvSpPr>
          <p:cNvPr id="409" name="Circle"/>
          <p:cNvSpPr/>
          <p:nvPr/>
        </p:nvSpPr>
        <p:spPr>
          <a:xfrm>
            <a:off x="9447203" y="8953626"/>
            <a:ext cx="1046451" cy="1046451"/>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10" name="Image"/>
          <p:cNvSpPr/>
          <p:nvPr>
            <p:ph type="pic" sz="quarter" idx="21"/>
          </p:nvPr>
        </p:nvSpPr>
        <p:spPr>
          <a:xfrm>
            <a:off x="9647285" y="9224471"/>
            <a:ext cx="646095" cy="505129"/>
          </a:xfrm>
          <a:prstGeom prst="rect">
            <a:avLst/>
          </a:prstGeom>
        </p:spPr>
        <p:txBody>
          <a:bodyPr lIns="91439" tIns="45719" rIns="91439" bIns="45719" anchor="t">
            <a:noAutofit/>
          </a:bodyPr>
          <a:lstStyle/>
          <a:p>
            <a:pPr/>
          </a:p>
        </p:txBody>
      </p:sp>
      <p:sp>
        <p:nvSpPr>
          <p:cNvPr id="411" name="Circle"/>
          <p:cNvSpPr/>
          <p:nvPr/>
        </p:nvSpPr>
        <p:spPr>
          <a:xfrm>
            <a:off x="13920018" y="7413827"/>
            <a:ext cx="1046452" cy="1046451"/>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12" name="Circle"/>
          <p:cNvSpPr/>
          <p:nvPr/>
        </p:nvSpPr>
        <p:spPr>
          <a:xfrm>
            <a:off x="13920018" y="8953626"/>
            <a:ext cx="1046452" cy="1046451"/>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13" name="Image"/>
          <p:cNvSpPr/>
          <p:nvPr>
            <p:ph type="pic" sz="quarter" idx="22"/>
          </p:nvPr>
        </p:nvSpPr>
        <p:spPr>
          <a:xfrm>
            <a:off x="14169772" y="9204465"/>
            <a:ext cx="546688" cy="544519"/>
          </a:xfrm>
          <a:prstGeom prst="rect">
            <a:avLst/>
          </a:prstGeom>
        </p:spPr>
        <p:txBody>
          <a:bodyPr lIns="91439" tIns="45719" rIns="91439" bIns="45719" anchor="t">
            <a:noAutofit/>
          </a:bodyPr>
          <a:lstStyle/>
          <a:p>
            <a:pPr/>
          </a:p>
        </p:txBody>
      </p:sp>
      <p:sp>
        <p:nvSpPr>
          <p:cNvPr id="414" name="Image"/>
          <p:cNvSpPr/>
          <p:nvPr>
            <p:ph type="pic" sz="quarter" idx="23"/>
          </p:nvPr>
        </p:nvSpPr>
        <p:spPr>
          <a:xfrm>
            <a:off x="14178422" y="7679549"/>
            <a:ext cx="565409" cy="504829"/>
          </a:xfrm>
          <a:prstGeom prst="rect">
            <a:avLst/>
          </a:prstGeom>
        </p:spPr>
        <p:txBody>
          <a:bodyPr lIns="91439" tIns="45719" rIns="91439" bIns="45719" anchor="t">
            <a:noAutofit/>
          </a:bodyPr>
          <a:lstStyle/>
          <a:p>
            <a:pPr/>
          </a:p>
        </p:txBody>
      </p:sp>
      <p:sp>
        <p:nvSpPr>
          <p:cNvPr id="415" name="Mirum est notare quam littera gothica, quam nunc putamus parum claram, anteposuerit litterarum formas humanitatis per seacula quarta decima"/>
          <p:cNvSpPr txBox="1"/>
          <p:nvPr>
            <p:ph type="body" sz="quarter" idx="24"/>
          </p:nvPr>
        </p:nvSpPr>
        <p:spPr>
          <a:xfrm>
            <a:off x="15023983" y="6826944"/>
            <a:ext cx="4402769" cy="1050419"/>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 quarta decima</a:t>
            </a:r>
          </a:p>
        </p:txBody>
      </p:sp>
      <p:sp>
        <p:nvSpPr>
          <p:cNvPr id="416" name="Anteposuerit seacula quatra"/>
          <p:cNvSpPr txBox="1"/>
          <p:nvPr>
            <p:ph type="body" sz="quarter" idx="25"/>
          </p:nvPr>
        </p:nvSpPr>
        <p:spPr>
          <a:xfrm>
            <a:off x="15059583" y="6112767"/>
            <a:ext cx="4258793" cy="502335"/>
          </a:xfrm>
          <a:prstGeom prst="rect">
            <a:avLst/>
          </a:prstGeom>
        </p:spPr>
        <p:txBody>
          <a:bodyPr wrap="none">
            <a:spAutoFit/>
          </a:bodyPr>
          <a:lstStyle>
            <a:lvl1pPr marL="0" indent="0">
              <a:spcBef>
                <a:spcPts val="0"/>
              </a:spcBef>
              <a:buSzTx/>
              <a:buNone/>
              <a:defRPr b="1" sz="2400">
                <a:solidFill>
                  <a:srgbClr val="4F7671"/>
                </a:solidFill>
                <a:latin typeface="Helvetica Neue"/>
                <a:ea typeface="Helvetica Neue"/>
                <a:cs typeface="Helvetica Neue"/>
                <a:sym typeface="Helvetica Neue"/>
              </a:defRPr>
            </a:lvl1pPr>
          </a:lstStyle>
          <a:p>
            <a:pPr/>
            <a:r>
              <a:t>Anteposuerit seacula quatra</a:t>
            </a:r>
          </a:p>
        </p:txBody>
      </p:sp>
      <p:sp>
        <p:nvSpPr>
          <p:cNvPr id="417" name="Mirum est notare quam littera gothica, quam nunc putamus parum claram, anteposuerit litterarum formas humanitatis per seacula quarta decima"/>
          <p:cNvSpPr txBox="1"/>
          <p:nvPr>
            <p:ph type="body" sz="quarter" idx="26"/>
          </p:nvPr>
        </p:nvSpPr>
        <p:spPr>
          <a:xfrm>
            <a:off x="15023983" y="10153980"/>
            <a:ext cx="4402769" cy="1050418"/>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 quarta decima</a:t>
            </a:r>
          </a:p>
        </p:txBody>
      </p:sp>
      <p:sp>
        <p:nvSpPr>
          <p:cNvPr id="418" name="Seacula quatra"/>
          <p:cNvSpPr txBox="1"/>
          <p:nvPr>
            <p:ph type="body" sz="quarter" idx="27"/>
          </p:nvPr>
        </p:nvSpPr>
        <p:spPr>
          <a:xfrm>
            <a:off x="15054650" y="9439803"/>
            <a:ext cx="2340077" cy="502335"/>
          </a:xfrm>
          <a:prstGeom prst="rect">
            <a:avLst/>
          </a:prstGeom>
        </p:spPr>
        <p:txBody>
          <a:bodyPr wrap="none">
            <a:spAutoFit/>
          </a:bodyPr>
          <a:lstStyle>
            <a:lvl1pPr marL="0" indent="0">
              <a:spcBef>
                <a:spcPts val="0"/>
              </a:spcBef>
              <a:buSzTx/>
              <a:buNone/>
              <a:defRPr b="1" sz="2400">
                <a:solidFill>
                  <a:srgbClr val="4F7671"/>
                </a:solidFill>
                <a:latin typeface="Helvetica Neue"/>
                <a:ea typeface="Helvetica Neue"/>
                <a:cs typeface="Helvetica Neue"/>
                <a:sym typeface="Helvetica Neue"/>
              </a:defRPr>
            </a:lvl1pPr>
          </a:lstStyle>
          <a:p>
            <a:pPr/>
            <a:r>
              <a:t>Seacula quatra</a:t>
            </a:r>
          </a:p>
        </p:txBody>
      </p:sp>
      <p:sp>
        <p:nvSpPr>
          <p:cNvPr id="4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cial Network">
    <p:spTree>
      <p:nvGrpSpPr>
        <p:cNvPr id="1" name=""/>
        <p:cNvGrpSpPr/>
        <p:nvPr/>
      </p:nvGrpSpPr>
      <p:grpSpPr>
        <a:xfrm>
          <a:off x="0" y="0"/>
          <a:ext cx="0" cy="0"/>
          <a:chOff x="0" y="0"/>
          <a:chExt cx="0" cy="0"/>
        </a:xfrm>
      </p:grpSpPr>
      <p:sp>
        <p:nvSpPr>
          <p:cNvPr id="426" name="Rectangle"/>
          <p:cNvSpPr/>
          <p:nvPr/>
        </p:nvSpPr>
        <p:spPr>
          <a:xfrm>
            <a:off x="4368035" y="6209177"/>
            <a:ext cx="4804266" cy="2259492"/>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27" name="Mirum est notare quam littera gothica, quam nunc putamus parum claram, anteposuerit litterarum formas humanitatis per seacula"/>
          <p:cNvSpPr txBox="1"/>
          <p:nvPr>
            <p:ph type="body" sz="quarter" idx="13"/>
          </p:nvPr>
        </p:nvSpPr>
        <p:spPr>
          <a:xfrm>
            <a:off x="4790212" y="6813713"/>
            <a:ext cx="3959913" cy="1050419"/>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28" name="Gothica quam nunc"/>
          <p:cNvSpPr txBox="1"/>
          <p:nvPr>
            <p:ph type="body" sz="quarter" idx="14"/>
          </p:nvPr>
        </p:nvSpPr>
        <p:spPr>
          <a:xfrm>
            <a:off x="5803997" y="5143463"/>
            <a:ext cx="2628857"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Gothica quam nunc</a:t>
            </a:r>
          </a:p>
        </p:txBody>
      </p:sp>
      <p:sp>
        <p:nvSpPr>
          <p:cNvPr id="429" name="Delenit Suscipit"/>
          <p:cNvSpPr txBox="1"/>
          <p:nvPr>
            <p:ph type="body" sz="quarter" idx="15"/>
          </p:nvPr>
        </p:nvSpPr>
        <p:spPr>
          <a:xfrm>
            <a:off x="8094841" y="1161798"/>
            <a:ext cx="8113904"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Delenit</a:t>
            </a:r>
            <a:r>
              <a:t> </a:t>
            </a:r>
            <a:r>
              <a:t>Suscipit</a:t>
            </a:r>
          </a:p>
        </p:txBody>
      </p:sp>
      <p:sp>
        <p:nvSpPr>
          <p:cNvPr id="430" name="Ut wisi enim ad minim veniam, quis nostrud exerci tation ullamcorper suscipit lobortis nisl ut aliquip ex ea commodo consequat."/>
          <p:cNvSpPr txBox="1"/>
          <p:nvPr>
            <p:ph type="body" sz="quarter" idx="16"/>
          </p:nvPr>
        </p:nvSpPr>
        <p:spPr>
          <a:xfrm>
            <a:off x="5037008" y="2660344"/>
            <a:ext cx="14229570"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431" name="Square"/>
          <p:cNvSpPr/>
          <p:nvPr/>
        </p:nvSpPr>
        <p:spPr>
          <a:xfrm>
            <a:off x="4353199" y="5086756"/>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32" name="1"/>
          <p:cNvSpPr txBox="1"/>
          <p:nvPr>
            <p:ph type="body" sz="quarter" idx="17"/>
          </p:nvPr>
        </p:nvSpPr>
        <p:spPr>
          <a:xfrm>
            <a:off x="4353199" y="5201830"/>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1</a:t>
            </a:r>
          </a:p>
        </p:txBody>
      </p:sp>
      <p:sp>
        <p:nvSpPr>
          <p:cNvPr id="433" name="Rectangle"/>
          <p:cNvSpPr/>
          <p:nvPr/>
        </p:nvSpPr>
        <p:spPr>
          <a:xfrm>
            <a:off x="9797285" y="6209177"/>
            <a:ext cx="4804266" cy="2259492"/>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34" name="Mirum est notare quam littera gothica, quam nunc putamus parum claram, anteposuerit litterarum formas humanitatis per seacula"/>
          <p:cNvSpPr txBox="1"/>
          <p:nvPr>
            <p:ph type="body" sz="quarter" idx="18"/>
          </p:nvPr>
        </p:nvSpPr>
        <p:spPr>
          <a:xfrm>
            <a:off x="10219462" y="6813713"/>
            <a:ext cx="3959912" cy="1050419"/>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35" name="Vestibulum amet erat"/>
          <p:cNvSpPr txBox="1"/>
          <p:nvPr>
            <p:ph type="body" sz="quarter" idx="19"/>
          </p:nvPr>
        </p:nvSpPr>
        <p:spPr>
          <a:xfrm>
            <a:off x="11257060" y="5143463"/>
            <a:ext cx="2628856"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Vestibulum amet erat</a:t>
            </a:r>
          </a:p>
        </p:txBody>
      </p:sp>
      <p:sp>
        <p:nvSpPr>
          <p:cNvPr id="436" name="Square"/>
          <p:cNvSpPr/>
          <p:nvPr/>
        </p:nvSpPr>
        <p:spPr>
          <a:xfrm>
            <a:off x="9782449" y="5086756"/>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37" name="2"/>
          <p:cNvSpPr txBox="1"/>
          <p:nvPr>
            <p:ph type="body" sz="quarter" idx="20"/>
          </p:nvPr>
        </p:nvSpPr>
        <p:spPr>
          <a:xfrm>
            <a:off x="9782449" y="5201830"/>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2</a:t>
            </a:r>
          </a:p>
        </p:txBody>
      </p:sp>
      <p:sp>
        <p:nvSpPr>
          <p:cNvPr id="438" name="Rectangle"/>
          <p:cNvSpPr/>
          <p:nvPr/>
        </p:nvSpPr>
        <p:spPr>
          <a:xfrm>
            <a:off x="15226535" y="6215131"/>
            <a:ext cx="4804266" cy="2259491"/>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39" name="Mirum est notare quam littera gothica, quam nunc putamus parum claram, anteposuerit litterarum formas humanitatis per seacula"/>
          <p:cNvSpPr txBox="1"/>
          <p:nvPr>
            <p:ph type="body" sz="quarter" idx="21"/>
          </p:nvPr>
        </p:nvSpPr>
        <p:spPr>
          <a:xfrm>
            <a:off x="15648713" y="6819667"/>
            <a:ext cx="3959912" cy="1050419"/>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40" name="Mirum est notare quam"/>
          <p:cNvSpPr txBox="1"/>
          <p:nvPr>
            <p:ph type="body" sz="quarter" idx="22"/>
          </p:nvPr>
        </p:nvSpPr>
        <p:spPr>
          <a:xfrm>
            <a:off x="16686310" y="5149416"/>
            <a:ext cx="2628856"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Mirum est notare quam</a:t>
            </a:r>
          </a:p>
        </p:txBody>
      </p:sp>
      <p:sp>
        <p:nvSpPr>
          <p:cNvPr id="441" name="Square"/>
          <p:cNvSpPr/>
          <p:nvPr/>
        </p:nvSpPr>
        <p:spPr>
          <a:xfrm>
            <a:off x="15211699" y="5092709"/>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42" name="3"/>
          <p:cNvSpPr txBox="1"/>
          <p:nvPr>
            <p:ph type="body" sz="quarter" idx="23"/>
          </p:nvPr>
        </p:nvSpPr>
        <p:spPr>
          <a:xfrm>
            <a:off x="15211699" y="5207783"/>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3</a:t>
            </a:r>
          </a:p>
        </p:txBody>
      </p:sp>
      <p:sp>
        <p:nvSpPr>
          <p:cNvPr id="443" name="Rectangle"/>
          <p:cNvSpPr/>
          <p:nvPr/>
        </p:nvSpPr>
        <p:spPr>
          <a:xfrm>
            <a:off x="9804703" y="10301786"/>
            <a:ext cx="4804266" cy="2259491"/>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44" name="Mirum est notare quam littera gothica, quam nunc putamus parum claram, anteposuerit litterarum formas humanitatis per seacula"/>
          <p:cNvSpPr txBox="1"/>
          <p:nvPr>
            <p:ph type="body" sz="quarter" idx="24"/>
          </p:nvPr>
        </p:nvSpPr>
        <p:spPr>
          <a:xfrm>
            <a:off x="10226880" y="10906323"/>
            <a:ext cx="3959912" cy="1050418"/>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45" name="Vestibulum amet erat"/>
          <p:cNvSpPr txBox="1"/>
          <p:nvPr>
            <p:ph type="body" sz="quarter" idx="25"/>
          </p:nvPr>
        </p:nvSpPr>
        <p:spPr>
          <a:xfrm>
            <a:off x="11264478" y="9236071"/>
            <a:ext cx="2628857"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Vestibulum amet erat</a:t>
            </a:r>
          </a:p>
        </p:txBody>
      </p:sp>
      <p:sp>
        <p:nvSpPr>
          <p:cNvPr id="446" name="Square"/>
          <p:cNvSpPr/>
          <p:nvPr/>
        </p:nvSpPr>
        <p:spPr>
          <a:xfrm>
            <a:off x="9789867" y="9179364"/>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47" name="4"/>
          <p:cNvSpPr txBox="1"/>
          <p:nvPr>
            <p:ph type="body" sz="quarter" idx="26"/>
          </p:nvPr>
        </p:nvSpPr>
        <p:spPr>
          <a:xfrm>
            <a:off x="9789867" y="9294438"/>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4</a:t>
            </a:r>
          </a:p>
        </p:txBody>
      </p:sp>
      <p:sp>
        <p:nvSpPr>
          <p:cNvPr id="4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cial Network copy">
    <p:spTree>
      <p:nvGrpSpPr>
        <p:cNvPr id="1" name=""/>
        <p:cNvGrpSpPr/>
        <p:nvPr/>
      </p:nvGrpSpPr>
      <p:grpSpPr>
        <a:xfrm>
          <a:off x="0" y="0"/>
          <a:ext cx="0" cy="0"/>
          <a:chOff x="0" y="0"/>
          <a:chExt cx="0" cy="0"/>
        </a:xfrm>
      </p:grpSpPr>
      <p:sp>
        <p:nvSpPr>
          <p:cNvPr id="455" name="Rectangle"/>
          <p:cNvSpPr/>
          <p:nvPr/>
        </p:nvSpPr>
        <p:spPr>
          <a:xfrm>
            <a:off x="4368035" y="6209177"/>
            <a:ext cx="4804266" cy="2259492"/>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56" name="Mirum est notare quam littera gothica, quam nunc putamus parum claram, anteposuerit litterarum formas humanitatis per seacula"/>
          <p:cNvSpPr txBox="1"/>
          <p:nvPr>
            <p:ph type="body" sz="quarter" idx="13"/>
          </p:nvPr>
        </p:nvSpPr>
        <p:spPr>
          <a:xfrm>
            <a:off x="4790212" y="6813713"/>
            <a:ext cx="3959913" cy="1050419"/>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57" name="Gothica quam nunc"/>
          <p:cNvSpPr txBox="1"/>
          <p:nvPr>
            <p:ph type="body" sz="quarter" idx="14"/>
          </p:nvPr>
        </p:nvSpPr>
        <p:spPr>
          <a:xfrm>
            <a:off x="5803997" y="5143463"/>
            <a:ext cx="2628857"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Gothica quam nunc</a:t>
            </a:r>
          </a:p>
        </p:txBody>
      </p:sp>
      <p:sp>
        <p:nvSpPr>
          <p:cNvPr id="458" name="Delenit Suscipit"/>
          <p:cNvSpPr txBox="1"/>
          <p:nvPr>
            <p:ph type="body" sz="quarter" idx="15"/>
          </p:nvPr>
        </p:nvSpPr>
        <p:spPr>
          <a:xfrm>
            <a:off x="8094841" y="1161798"/>
            <a:ext cx="8113904"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Delenit</a:t>
            </a:r>
            <a:r>
              <a:t> </a:t>
            </a:r>
            <a:r>
              <a:t>Suscipit</a:t>
            </a:r>
          </a:p>
        </p:txBody>
      </p:sp>
      <p:sp>
        <p:nvSpPr>
          <p:cNvPr id="459" name="Ut wisi enim ad minim veniam, quis nostrud exerci tation ullamcorper suscipit lobortis nisl ut aliquip ex ea commodo consequat."/>
          <p:cNvSpPr txBox="1"/>
          <p:nvPr>
            <p:ph type="body" sz="quarter" idx="16"/>
          </p:nvPr>
        </p:nvSpPr>
        <p:spPr>
          <a:xfrm>
            <a:off x="5037008" y="2660344"/>
            <a:ext cx="14229570"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460" name="Square"/>
          <p:cNvSpPr/>
          <p:nvPr/>
        </p:nvSpPr>
        <p:spPr>
          <a:xfrm>
            <a:off x="4353199" y="5086756"/>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61" name="1"/>
          <p:cNvSpPr txBox="1"/>
          <p:nvPr>
            <p:ph type="body" sz="quarter" idx="17"/>
          </p:nvPr>
        </p:nvSpPr>
        <p:spPr>
          <a:xfrm>
            <a:off x="4353199" y="5201830"/>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1</a:t>
            </a:r>
          </a:p>
        </p:txBody>
      </p:sp>
      <p:sp>
        <p:nvSpPr>
          <p:cNvPr id="462" name="Rectangle"/>
          <p:cNvSpPr/>
          <p:nvPr/>
        </p:nvSpPr>
        <p:spPr>
          <a:xfrm>
            <a:off x="9797285" y="6209177"/>
            <a:ext cx="4804266" cy="2259492"/>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63" name="Mirum est notare quam littera gothica, quam nunc putamus parum claram, anteposuerit litterarum formas humanitatis per seacula"/>
          <p:cNvSpPr txBox="1"/>
          <p:nvPr>
            <p:ph type="body" sz="quarter" idx="18"/>
          </p:nvPr>
        </p:nvSpPr>
        <p:spPr>
          <a:xfrm>
            <a:off x="10219462" y="6813713"/>
            <a:ext cx="3959912" cy="1050419"/>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64" name="Vestibulum amet erat"/>
          <p:cNvSpPr txBox="1"/>
          <p:nvPr>
            <p:ph type="body" sz="quarter" idx="19"/>
          </p:nvPr>
        </p:nvSpPr>
        <p:spPr>
          <a:xfrm>
            <a:off x="11257060" y="5143463"/>
            <a:ext cx="2628856"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Vestibulum amet erat</a:t>
            </a:r>
          </a:p>
        </p:txBody>
      </p:sp>
      <p:sp>
        <p:nvSpPr>
          <p:cNvPr id="465" name="Square"/>
          <p:cNvSpPr/>
          <p:nvPr/>
        </p:nvSpPr>
        <p:spPr>
          <a:xfrm>
            <a:off x="9782449" y="5086756"/>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66" name="2"/>
          <p:cNvSpPr txBox="1"/>
          <p:nvPr>
            <p:ph type="body" sz="quarter" idx="20"/>
          </p:nvPr>
        </p:nvSpPr>
        <p:spPr>
          <a:xfrm>
            <a:off x="9782449" y="5201830"/>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2</a:t>
            </a:r>
          </a:p>
        </p:txBody>
      </p:sp>
      <p:sp>
        <p:nvSpPr>
          <p:cNvPr id="467" name="Rectangle"/>
          <p:cNvSpPr/>
          <p:nvPr/>
        </p:nvSpPr>
        <p:spPr>
          <a:xfrm>
            <a:off x="15226535" y="6215131"/>
            <a:ext cx="4804266" cy="2259491"/>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68" name="Mirum est notare quam littera gothica, quam nunc putamus parum claram, anteposuerit litterarum formas humanitatis per seacula"/>
          <p:cNvSpPr txBox="1"/>
          <p:nvPr>
            <p:ph type="body" sz="quarter" idx="21"/>
          </p:nvPr>
        </p:nvSpPr>
        <p:spPr>
          <a:xfrm>
            <a:off x="15648713" y="6819667"/>
            <a:ext cx="3959912" cy="1050419"/>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69" name="Mirum est notare quam"/>
          <p:cNvSpPr txBox="1"/>
          <p:nvPr>
            <p:ph type="body" sz="quarter" idx="22"/>
          </p:nvPr>
        </p:nvSpPr>
        <p:spPr>
          <a:xfrm>
            <a:off x="16686310" y="5149416"/>
            <a:ext cx="2628856"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Mirum est notare quam</a:t>
            </a:r>
          </a:p>
        </p:txBody>
      </p:sp>
      <p:sp>
        <p:nvSpPr>
          <p:cNvPr id="470" name="Square"/>
          <p:cNvSpPr/>
          <p:nvPr/>
        </p:nvSpPr>
        <p:spPr>
          <a:xfrm>
            <a:off x="15211699" y="5092709"/>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71" name="3"/>
          <p:cNvSpPr txBox="1"/>
          <p:nvPr>
            <p:ph type="body" sz="quarter" idx="23"/>
          </p:nvPr>
        </p:nvSpPr>
        <p:spPr>
          <a:xfrm>
            <a:off x="15211699" y="5207783"/>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3</a:t>
            </a:r>
          </a:p>
        </p:txBody>
      </p:sp>
      <p:sp>
        <p:nvSpPr>
          <p:cNvPr id="472" name="Rectangle"/>
          <p:cNvSpPr/>
          <p:nvPr/>
        </p:nvSpPr>
        <p:spPr>
          <a:xfrm>
            <a:off x="7042453" y="10301786"/>
            <a:ext cx="4804266" cy="2259491"/>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73" name="Mirum est notare quam littera gothica, quam nunc putamus parum claram, anteposuerit litterarum formas humanitatis per seacula"/>
          <p:cNvSpPr txBox="1"/>
          <p:nvPr>
            <p:ph type="body" sz="quarter" idx="24"/>
          </p:nvPr>
        </p:nvSpPr>
        <p:spPr>
          <a:xfrm>
            <a:off x="7464630" y="10906323"/>
            <a:ext cx="3959912" cy="1050418"/>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74" name="Vestibulum amet erat"/>
          <p:cNvSpPr txBox="1"/>
          <p:nvPr>
            <p:ph type="body" sz="quarter" idx="25"/>
          </p:nvPr>
        </p:nvSpPr>
        <p:spPr>
          <a:xfrm>
            <a:off x="8502228" y="9236071"/>
            <a:ext cx="2628857"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Vestibulum amet erat</a:t>
            </a:r>
          </a:p>
        </p:txBody>
      </p:sp>
      <p:sp>
        <p:nvSpPr>
          <p:cNvPr id="475" name="Square"/>
          <p:cNvSpPr/>
          <p:nvPr/>
        </p:nvSpPr>
        <p:spPr>
          <a:xfrm>
            <a:off x="7027617" y="9179364"/>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76" name="4"/>
          <p:cNvSpPr txBox="1"/>
          <p:nvPr>
            <p:ph type="body" sz="quarter" idx="26"/>
          </p:nvPr>
        </p:nvSpPr>
        <p:spPr>
          <a:xfrm>
            <a:off x="7027617" y="9294438"/>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4</a:t>
            </a:r>
          </a:p>
        </p:txBody>
      </p:sp>
      <p:sp>
        <p:nvSpPr>
          <p:cNvPr id="477" name="Rectangle"/>
          <p:cNvSpPr/>
          <p:nvPr/>
        </p:nvSpPr>
        <p:spPr>
          <a:xfrm>
            <a:off x="12471703" y="10307739"/>
            <a:ext cx="4804266" cy="2259491"/>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78" name="Mirum est notare quam littera gothica, quam nunc putamus parum claram, anteposuerit litterarum formas humanitatis per seacula"/>
          <p:cNvSpPr txBox="1"/>
          <p:nvPr>
            <p:ph type="body" sz="quarter" idx="27"/>
          </p:nvPr>
        </p:nvSpPr>
        <p:spPr>
          <a:xfrm>
            <a:off x="12893879" y="10912275"/>
            <a:ext cx="3959913" cy="1050418"/>
          </a:xfrm>
          <a:prstGeom prst="rect">
            <a:avLst/>
          </a:prstGeom>
        </p:spPr>
        <p:txBody>
          <a:bodyPr>
            <a:spAutoFit/>
          </a:bodyPr>
          <a:lstStyle>
            <a:lvl1pPr marL="0" indent="0" algn="just">
              <a:spcBef>
                <a:spcPts val="0"/>
              </a:spcBef>
              <a:buSzTx/>
              <a:buNone/>
              <a:defRPr b="1" sz="18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479" name="Gothica quam nunc"/>
          <p:cNvSpPr txBox="1"/>
          <p:nvPr>
            <p:ph type="body" sz="quarter" idx="28"/>
          </p:nvPr>
        </p:nvSpPr>
        <p:spPr>
          <a:xfrm>
            <a:off x="13931478" y="9242025"/>
            <a:ext cx="2628857" cy="946098"/>
          </a:xfrm>
          <a:prstGeom prst="rect">
            <a:avLst/>
          </a:prstGeom>
        </p:spPr>
        <p:txBody>
          <a:bodyPr>
            <a:spAutoFit/>
          </a:bodyPr>
          <a:lstStyle>
            <a:lvl1pPr marL="0" indent="0">
              <a:spcBef>
                <a:spcPts val="0"/>
              </a:spcBef>
              <a:buSzTx/>
              <a:buNone/>
              <a:defRPr b="1" cap="all" sz="2600">
                <a:solidFill>
                  <a:srgbClr val="4F7671"/>
                </a:solidFill>
                <a:latin typeface="Helvetica Neue"/>
                <a:ea typeface="Helvetica Neue"/>
                <a:cs typeface="Helvetica Neue"/>
                <a:sym typeface="Helvetica Neue"/>
              </a:defRPr>
            </a:lvl1pPr>
          </a:lstStyle>
          <a:p>
            <a:pPr/>
            <a:r>
              <a:t>Gothica quam nunc</a:t>
            </a:r>
          </a:p>
        </p:txBody>
      </p:sp>
      <p:sp>
        <p:nvSpPr>
          <p:cNvPr id="480" name="Square"/>
          <p:cNvSpPr/>
          <p:nvPr/>
        </p:nvSpPr>
        <p:spPr>
          <a:xfrm>
            <a:off x="12456866" y="9185318"/>
            <a:ext cx="1166668" cy="1166668"/>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81" name="5"/>
          <p:cNvSpPr txBox="1"/>
          <p:nvPr>
            <p:ph type="body" sz="quarter" idx="29"/>
          </p:nvPr>
        </p:nvSpPr>
        <p:spPr>
          <a:xfrm>
            <a:off x="12456866" y="9300392"/>
            <a:ext cx="1166668" cy="936520"/>
          </a:xfrm>
          <a:prstGeom prst="rect">
            <a:avLst/>
          </a:prstGeom>
        </p:spPr>
        <p:txBody>
          <a:bodyPr>
            <a:spAutoFit/>
          </a:bodyPr>
          <a:lstStyle>
            <a:lvl1pPr marL="0" indent="0" algn="ctr">
              <a:spcBef>
                <a:spcPts val="0"/>
              </a:spcBef>
              <a:buSzTx/>
              <a:buNone/>
              <a:defRPr b="1" cap="all" sz="5200">
                <a:solidFill>
                  <a:srgbClr val="FFFFFF"/>
                </a:solidFill>
                <a:latin typeface="Helvetica Neue"/>
                <a:ea typeface="Helvetica Neue"/>
                <a:cs typeface="Helvetica Neue"/>
                <a:sym typeface="Helvetica Neue"/>
              </a:defRPr>
            </a:lvl1pPr>
          </a:lstStyle>
          <a:p>
            <a:pPr/>
            <a:r>
              <a:t>5</a:t>
            </a:r>
          </a:p>
        </p:txBody>
      </p:sp>
      <p:sp>
        <p:nvSpPr>
          <p:cNvPr id="4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oster">
    <p:spTree>
      <p:nvGrpSpPr>
        <p:cNvPr id="1" name=""/>
        <p:cNvGrpSpPr/>
        <p:nvPr/>
      </p:nvGrpSpPr>
      <p:grpSpPr>
        <a:xfrm>
          <a:off x="0" y="0"/>
          <a:ext cx="0" cy="0"/>
          <a:chOff x="0" y="0"/>
          <a:chExt cx="0" cy="0"/>
        </a:xfrm>
      </p:grpSpPr>
      <p:sp>
        <p:nvSpPr>
          <p:cNvPr id="489" name="Image"/>
          <p:cNvSpPr/>
          <p:nvPr>
            <p:ph type="pic" idx="13"/>
          </p:nvPr>
        </p:nvSpPr>
        <p:spPr>
          <a:xfrm>
            <a:off x="-1279945" y="-1717983"/>
            <a:ext cx="25684404" cy="17116248"/>
          </a:xfrm>
          <a:prstGeom prst="rect">
            <a:avLst/>
          </a:prstGeom>
        </p:spPr>
        <p:txBody>
          <a:bodyPr lIns="91439" tIns="45719" rIns="91439" bIns="45719" anchor="t">
            <a:noAutofit/>
          </a:bodyPr>
          <a:lstStyle/>
          <a:p>
            <a:pPr/>
          </a:p>
        </p:txBody>
      </p:sp>
      <p:sp>
        <p:nvSpPr>
          <p:cNvPr id="490" name="Circle"/>
          <p:cNvSpPr/>
          <p:nvPr>
            <p:ph type="body" sz="quarter" idx="14"/>
          </p:nvPr>
        </p:nvSpPr>
        <p:spPr>
          <a:xfrm>
            <a:off x="1039510" y="6323408"/>
            <a:ext cx="5858466" cy="5858466"/>
          </a:xfrm>
          <a:prstGeom prst="ellipse">
            <a:avLst/>
          </a:prstGeom>
          <a:solidFill>
            <a:srgbClr val="4F7671">
              <a:alpha val="92000"/>
            </a:srgbClr>
          </a:solidFill>
        </p:spPr>
        <p:txBody>
          <a:bodyPr>
            <a:noAutofit/>
          </a:bodyPr>
          <a:lstStyle/>
          <a:p>
            <a:pPr marL="0" indent="0" algn="ctr">
              <a:spcBef>
                <a:spcPts val="0"/>
              </a:spcBef>
              <a:buSzTx/>
              <a:buNone/>
              <a:defRPr sz="3200">
                <a:solidFill>
                  <a:srgbClr val="FFFFFF"/>
                </a:solidFill>
              </a:defRPr>
            </a:pPr>
          </a:p>
        </p:txBody>
      </p:sp>
      <p:sp>
        <p:nvSpPr>
          <p:cNvPr id="491" name="Mirum est notare quam littera"/>
          <p:cNvSpPr txBox="1"/>
          <p:nvPr>
            <p:ph type="body" sz="quarter" idx="15"/>
          </p:nvPr>
        </p:nvSpPr>
        <p:spPr>
          <a:xfrm>
            <a:off x="1516809" y="7582075"/>
            <a:ext cx="4903867" cy="2259530"/>
          </a:xfrm>
          <a:prstGeom prst="rect">
            <a:avLst/>
          </a:prstGeom>
        </p:spPr>
        <p:txBody>
          <a:bodyPr>
            <a:spAutoFit/>
          </a:bodyPr>
          <a:lstStyle>
            <a:lvl1pPr marL="0" indent="0" algn="ctr">
              <a:spcBef>
                <a:spcPts val="0"/>
              </a:spcBef>
              <a:buSzTx/>
              <a:buNone/>
              <a:defRPr b="1" cap="all" sz="4600">
                <a:solidFill>
                  <a:srgbClr val="FFFFFF"/>
                </a:solidFill>
                <a:latin typeface="Helvetica Neue"/>
                <a:ea typeface="Helvetica Neue"/>
                <a:cs typeface="Helvetica Neue"/>
                <a:sym typeface="Helvetica Neue"/>
              </a:defRPr>
            </a:lvl1pPr>
          </a:lstStyle>
          <a:p>
            <a:pPr/>
            <a:r>
              <a:t>Mirum est notare quam littera</a:t>
            </a:r>
          </a:p>
        </p:txBody>
      </p:sp>
      <p:sp>
        <p:nvSpPr>
          <p:cNvPr id="492" name="Mirum est notare quam littera gothica, quam nunc putamus parum claram,"/>
          <p:cNvSpPr txBox="1"/>
          <p:nvPr>
            <p:ph type="body" sz="quarter" idx="16"/>
          </p:nvPr>
        </p:nvSpPr>
        <p:spPr>
          <a:xfrm>
            <a:off x="2130174" y="10028234"/>
            <a:ext cx="3677138" cy="745619"/>
          </a:xfrm>
          <a:prstGeom prst="rect">
            <a:avLst/>
          </a:prstGeom>
        </p:spPr>
        <p:txBody>
          <a:bodyPr>
            <a:spAutoFit/>
          </a:bodyPr>
          <a:lstStyle>
            <a:lvl1pPr marL="0" indent="0" algn="ctr">
              <a:spcBef>
                <a:spcPts val="0"/>
              </a:spcBef>
              <a:buSzTx/>
              <a:buNone/>
              <a:defRPr b="1" sz="1800">
                <a:solidFill>
                  <a:srgbClr val="FFFFFF"/>
                </a:solidFill>
                <a:latin typeface="TH Sarabun New"/>
                <a:ea typeface="TH Sarabun New"/>
                <a:cs typeface="TH Sarabun New"/>
                <a:sym typeface="TH Sarabun New"/>
              </a:defRPr>
            </a:lvl1pPr>
          </a:lstStyle>
          <a:p>
            <a:pPr/>
            <a:r>
              <a:t>Mirum est notare quam littera gothica, quam nunc putamus parum claram,</a:t>
            </a:r>
          </a:p>
        </p:txBody>
      </p:sp>
      <p:sp>
        <p:nvSpPr>
          <p:cNvPr id="493" name="Vestibulum erat formas"/>
          <p:cNvSpPr txBox="1"/>
          <p:nvPr>
            <p:ph type="body" sz="quarter" idx="17"/>
          </p:nvPr>
        </p:nvSpPr>
        <p:spPr>
          <a:xfrm>
            <a:off x="7817513" y="1427683"/>
            <a:ext cx="14577490" cy="4334575"/>
          </a:xfrm>
          <a:prstGeom prst="rect">
            <a:avLst/>
          </a:prstGeom>
          <a:solidFill>
            <a:srgbClr val="FFFFFF">
              <a:alpha val="58999"/>
            </a:srgbClr>
          </a:solidFill>
        </p:spPr>
        <p:txBody>
          <a:bodyPr>
            <a:spAutoFit/>
          </a:bodyPr>
          <a:lstStyle/>
          <a:p>
            <a:pPr marL="0" indent="0" algn="r">
              <a:spcBef>
                <a:spcPts val="0"/>
              </a:spcBef>
              <a:buSzTx/>
              <a:buNone/>
              <a:defRPr b="1" cap="all" sz="13600">
                <a:solidFill>
                  <a:srgbClr val="4F7671"/>
                </a:solidFill>
                <a:latin typeface="Helvetica Neue"/>
                <a:ea typeface="Helvetica Neue"/>
                <a:cs typeface="Helvetica Neue"/>
                <a:sym typeface="Helvetica Neue"/>
              </a:defRPr>
            </a:pPr>
            <a:r>
              <a:t>Vestibulum </a:t>
            </a:r>
            <a:r>
              <a:t>erat formas</a:t>
            </a:r>
          </a:p>
        </p:txBody>
      </p:sp>
      <p:sp>
        <p:nvSpPr>
          <p:cNvPr id="4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ine Statistic">
    <p:spTree>
      <p:nvGrpSpPr>
        <p:cNvPr id="1" name=""/>
        <p:cNvGrpSpPr/>
        <p:nvPr/>
      </p:nvGrpSpPr>
      <p:grpSpPr>
        <a:xfrm>
          <a:off x="0" y="0"/>
          <a:ext cx="0" cy="0"/>
          <a:chOff x="0" y="0"/>
          <a:chExt cx="0" cy="0"/>
        </a:xfrm>
      </p:grpSpPr>
      <p:sp>
        <p:nvSpPr>
          <p:cNvPr id="501" name="Line"/>
          <p:cNvSpPr/>
          <p:nvPr/>
        </p:nvSpPr>
        <p:spPr>
          <a:xfrm>
            <a:off x="4596412" y="3564684"/>
            <a:ext cx="15388213" cy="7854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097" y="12621"/>
                </a:lnTo>
                <a:lnTo>
                  <a:pt x="10112" y="16305"/>
                </a:lnTo>
                <a:lnTo>
                  <a:pt x="21600" y="0"/>
                </a:lnTo>
              </a:path>
            </a:pathLst>
          </a:custGeom>
          <a:ln w="584200">
            <a:solidFill>
              <a:srgbClr val="EAEFF1"/>
            </a:solidFill>
            <a:miter lim="400000"/>
            <a:tailEnd type="stealth"/>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502" name="Nostrud Suscipit"/>
          <p:cNvSpPr txBox="1"/>
          <p:nvPr>
            <p:ph type="body" sz="quarter" idx="13"/>
          </p:nvPr>
        </p:nvSpPr>
        <p:spPr>
          <a:xfrm>
            <a:off x="7876882" y="2866652"/>
            <a:ext cx="8630235"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503" name="Circle"/>
          <p:cNvSpPr/>
          <p:nvPr/>
        </p:nvSpPr>
        <p:spPr>
          <a:xfrm>
            <a:off x="11848964" y="1079811"/>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04" name="Line"/>
          <p:cNvSpPr/>
          <p:nvPr/>
        </p:nvSpPr>
        <p:spPr>
          <a:xfrm rot="744630">
            <a:off x="11983553" y="1249569"/>
            <a:ext cx="403065" cy="335811"/>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505" name="Company name"/>
          <p:cNvSpPr txBox="1"/>
          <p:nvPr>
            <p:ph type="body" sz="quarter" idx="14"/>
          </p:nvPr>
        </p:nvSpPr>
        <p:spPr>
          <a:xfrm>
            <a:off x="10974260" y="2075484"/>
            <a:ext cx="2435480" cy="502334"/>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506" name="Circle"/>
          <p:cNvSpPr/>
          <p:nvPr/>
        </p:nvSpPr>
        <p:spPr>
          <a:xfrm>
            <a:off x="4455305" y="10139567"/>
            <a:ext cx="1359081" cy="1359080"/>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07" name="Circle"/>
          <p:cNvSpPr/>
          <p:nvPr/>
        </p:nvSpPr>
        <p:spPr>
          <a:xfrm>
            <a:off x="7741430" y="7734504"/>
            <a:ext cx="919899" cy="919899"/>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08" name="Circle"/>
          <p:cNvSpPr/>
          <p:nvPr/>
        </p:nvSpPr>
        <p:spPr>
          <a:xfrm>
            <a:off x="11337118" y="9020379"/>
            <a:ext cx="919898" cy="919899"/>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09" name="Circle"/>
          <p:cNvSpPr/>
          <p:nvPr/>
        </p:nvSpPr>
        <p:spPr>
          <a:xfrm>
            <a:off x="18052242" y="3920458"/>
            <a:ext cx="1209694" cy="1209695"/>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10" name="1"/>
          <p:cNvSpPr txBox="1"/>
          <p:nvPr>
            <p:ph type="body" sz="quarter" idx="15"/>
          </p:nvPr>
        </p:nvSpPr>
        <p:spPr>
          <a:xfrm>
            <a:off x="4551511" y="10220813"/>
            <a:ext cx="1166668" cy="1196588"/>
          </a:xfrm>
          <a:prstGeom prst="rect">
            <a:avLst/>
          </a:prstGeom>
        </p:spPr>
        <p:txBody>
          <a:bodyPr>
            <a:spAutoFit/>
          </a:bodyPr>
          <a:lstStyle>
            <a:lvl1pPr marL="0" indent="0" algn="ctr">
              <a:spcBef>
                <a:spcPts val="0"/>
              </a:spcBef>
              <a:buSzTx/>
              <a:buNone/>
              <a:defRPr b="1" cap="all" sz="7000">
                <a:solidFill>
                  <a:srgbClr val="FFFFFF"/>
                </a:solidFill>
                <a:latin typeface="Helvetica Neue"/>
                <a:ea typeface="Helvetica Neue"/>
                <a:cs typeface="Helvetica Neue"/>
                <a:sym typeface="Helvetica Neue"/>
              </a:defRPr>
            </a:lvl1pPr>
          </a:lstStyle>
          <a:p>
            <a:pPr/>
            <a:r>
              <a:t>1</a:t>
            </a:r>
          </a:p>
        </p:txBody>
      </p:sp>
      <p:sp>
        <p:nvSpPr>
          <p:cNvPr id="511" name="2"/>
          <p:cNvSpPr txBox="1"/>
          <p:nvPr>
            <p:ph type="body" sz="quarter" idx="16"/>
          </p:nvPr>
        </p:nvSpPr>
        <p:spPr>
          <a:xfrm>
            <a:off x="7618045" y="7789042"/>
            <a:ext cx="1166668" cy="775104"/>
          </a:xfrm>
          <a:prstGeom prst="rect">
            <a:avLst/>
          </a:prstGeom>
        </p:spPr>
        <p:txBody>
          <a:bodyPr>
            <a:spAutoFit/>
          </a:bodyPr>
          <a:lstStyle>
            <a:lvl1pPr marL="0" indent="0" algn="ctr">
              <a:spcBef>
                <a:spcPts val="0"/>
              </a:spcBef>
              <a:buSzTx/>
              <a:buNone/>
              <a:defRPr b="1" cap="all" sz="4200">
                <a:solidFill>
                  <a:srgbClr val="FFFFFF"/>
                </a:solidFill>
                <a:latin typeface="Helvetica Neue"/>
                <a:ea typeface="Helvetica Neue"/>
                <a:cs typeface="Helvetica Neue"/>
                <a:sym typeface="Helvetica Neue"/>
              </a:defRPr>
            </a:lvl1pPr>
          </a:lstStyle>
          <a:p>
            <a:pPr/>
            <a:r>
              <a:t>2</a:t>
            </a:r>
          </a:p>
        </p:txBody>
      </p:sp>
      <p:sp>
        <p:nvSpPr>
          <p:cNvPr id="512" name="3"/>
          <p:cNvSpPr txBox="1"/>
          <p:nvPr>
            <p:ph type="body" sz="quarter" idx="17"/>
          </p:nvPr>
        </p:nvSpPr>
        <p:spPr>
          <a:xfrm>
            <a:off x="11213733" y="9092776"/>
            <a:ext cx="1166668" cy="775104"/>
          </a:xfrm>
          <a:prstGeom prst="rect">
            <a:avLst/>
          </a:prstGeom>
        </p:spPr>
        <p:txBody>
          <a:bodyPr>
            <a:spAutoFit/>
          </a:bodyPr>
          <a:lstStyle>
            <a:lvl1pPr marL="0" indent="0" algn="ctr">
              <a:spcBef>
                <a:spcPts val="0"/>
              </a:spcBef>
              <a:buSzTx/>
              <a:buNone/>
              <a:defRPr b="1" cap="all" sz="4200">
                <a:solidFill>
                  <a:srgbClr val="FFFFFF"/>
                </a:solidFill>
                <a:latin typeface="Helvetica Neue"/>
                <a:ea typeface="Helvetica Neue"/>
                <a:cs typeface="Helvetica Neue"/>
                <a:sym typeface="Helvetica Neue"/>
              </a:defRPr>
            </a:lvl1pPr>
          </a:lstStyle>
          <a:p>
            <a:pPr/>
            <a:r>
              <a:t>3</a:t>
            </a:r>
          </a:p>
        </p:txBody>
      </p:sp>
      <p:sp>
        <p:nvSpPr>
          <p:cNvPr id="513" name="4"/>
          <p:cNvSpPr txBox="1"/>
          <p:nvPr>
            <p:ph type="body" sz="quarter" idx="18"/>
          </p:nvPr>
        </p:nvSpPr>
        <p:spPr>
          <a:xfrm>
            <a:off x="18073755" y="3927011"/>
            <a:ext cx="1166668" cy="1196589"/>
          </a:xfrm>
          <a:prstGeom prst="rect">
            <a:avLst/>
          </a:prstGeom>
        </p:spPr>
        <p:txBody>
          <a:bodyPr>
            <a:spAutoFit/>
          </a:bodyPr>
          <a:lstStyle>
            <a:lvl1pPr marL="0" indent="0" algn="ctr">
              <a:spcBef>
                <a:spcPts val="0"/>
              </a:spcBef>
              <a:buSzTx/>
              <a:buNone/>
              <a:defRPr b="1" cap="all" sz="7000">
                <a:solidFill>
                  <a:srgbClr val="FFFFFF"/>
                </a:solidFill>
                <a:latin typeface="Helvetica Neue"/>
                <a:ea typeface="Helvetica Neue"/>
                <a:cs typeface="Helvetica Neue"/>
                <a:sym typeface="Helvetica Neue"/>
              </a:defRPr>
            </a:lvl1pPr>
          </a:lstStyle>
          <a:p>
            <a:pPr/>
            <a:r>
              <a:t>4</a:t>
            </a:r>
          </a:p>
        </p:txBody>
      </p:sp>
      <p:sp>
        <p:nvSpPr>
          <p:cNvPr id="514" name="Mirum est notare quam littera gothica"/>
          <p:cNvSpPr txBox="1"/>
          <p:nvPr>
            <p:ph type="body" sz="quarter" idx="19"/>
          </p:nvPr>
        </p:nvSpPr>
        <p:spPr>
          <a:xfrm>
            <a:off x="6421162" y="10545035"/>
            <a:ext cx="3417560" cy="619582"/>
          </a:xfrm>
          <a:prstGeom prst="rect">
            <a:avLst/>
          </a:prstGeom>
        </p:spPr>
        <p:txBody>
          <a:bodyPr>
            <a:spAutoFit/>
          </a:bodyPr>
          <a:lstStyle>
            <a:lvl1pPr marL="0" indent="0">
              <a:spcBef>
                <a:spcPts val="0"/>
              </a:spcBef>
              <a:buSzTx/>
              <a:buNone/>
              <a:defRPr b="1" cap="all" sz="1600">
                <a:solidFill>
                  <a:srgbClr val="4F7671"/>
                </a:solidFill>
                <a:latin typeface="Helvetica Neue"/>
                <a:ea typeface="Helvetica Neue"/>
                <a:cs typeface="Helvetica Neue"/>
                <a:sym typeface="Helvetica Neue"/>
              </a:defRPr>
            </a:lvl1pPr>
          </a:lstStyle>
          <a:p>
            <a:pPr/>
            <a:r>
              <a:t>Mirum est notare quam littera gothica</a:t>
            </a:r>
          </a:p>
        </p:txBody>
      </p:sp>
      <p:sp>
        <p:nvSpPr>
          <p:cNvPr id="515" name="Mirum est notare quam littera gothica, quam nunc putamus parum claram, anteposuerit litterarum"/>
          <p:cNvSpPr txBox="1"/>
          <p:nvPr>
            <p:ph type="body" sz="quarter" idx="20"/>
          </p:nvPr>
        </p:nvSpPr>
        <p:spPr>
          <a:xfrm>
            <a:off x="6445181" y="11307942"/>
            <a:ext cx="4455789" cy="670180"/>
          </a:xfrm>
          <a:prstGeom prst="rect">
            <a:avLst/>
          </a:prstGeom>
        </p:spPr>
        <p:txBody>
          <a:bodyPr>
            <a:spAutoFit/>
          </a:bodyPr>
          <a:lstStyle>
            <a:lvl1pPr marL="0" indent="0">
              <a:spcBef>
                <a:spcPts val="0"/>
              </a:spcBef>
              <a:buSzTx/>
              <a:buNone/>
              <a:defRPr b="1" sz="16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a:t>
            </a:r>
          </a:p>
        </p:txBody>
      </p:sp>
      <p:sp>
        <p:nvSpPr>
          <p:cNvPr id="516" name="Mirum est notare quam littera gothica"/>
          <p:cNvSpPr txBox="1"/>
          <p:nvPr>
            <p:ph type="body" sz="quarter" idx="21"/>
          </p:nvPr>
        </p:nvSpPr>
        <p:spPr>
          <a:xfrm>
            <a:off x="7671318" y="5907551"/>
            <a:ext cx="3417560" cy="619581"/>
          </a:xfrm>
          <a:prstGeom prst="rect">
            <a:avLst/>
          </a:prstGeom>
        </p:spPr>
        <p:txBody>
          <a:bodyPr>
            <a:spAutoFit/>
          </a:bodyPr>
          <a:lstStyle>
            <a:lvl1pPr marL="0" indent="0">
              <a:spcBef>
                <a:spcPts val="0"/>
              </a:spcBef>
              <a:buSzTx/>
              <a:buNone/>
              <a:defRPr b="1" cap="all" sz="1600">
                <a:solidFill>
                  <a:srgbClr val="4F7671"/>
                </a:solidFill>
                <a:latin typeface="Helvetica Neue"/>
                <a:ea typeface="Helvetica Neue"/>
                <a:cs typeface="Helvetica Neue"/>
                <a:sym typeface="Helvetica Neue"/>
              </a:defRPr>
            </a:lvl1pPr>
          </a:lstStyle>
          <a:p>
            <a:pPr/>
            <a:r>
              <a:t>Mirum est notare quam littera gothica</a:t>
            </a:r>
          </a:p>
        </p:txBody>
      </p:sp>
      <p:sp>
        <p:nvSpPr>
          <p:cNvPr id="517" name="Mirum est notare quam littera gothica, quam nunc putamus parum claram, anteposuerit litterarum"/>
          <p:cNvSpPr txBox="1"/>
          <p:nvPr>
            <p:ph type="body" sz="quarter" idx="22"/>
          </p:nvPr>
        </p:nvSpPr>
        <p:spPr>
          <a:xfrm>
            <a:off x="7659619" y="6688317"/>
            <a:ext cx="4455789" cy="670180"/>
          </a:xfrm>
          <a:prstGeom prst="rect">
            <a:avLst/>
          </a:prstGeom>
        </p:spPr>
        <p:txBody>
          <a:bodyPr>
            <a:spAutoFit/>
          </a:bodyPr>
          <a:lstStyle>
            <a:lvl1pPr marL="0" indent="0">
              <a:spcBef>
                <a:spcPts val="0"/>
              </a:spcBef>
              <a:buSzTx/>
              <a:buNone/>
              <a:defRPr b="1" sz="16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a:t>
            </a:r>
          </a:p>
        </p:txBody>
      </p:sp>
      <p:sp>
        <p:nvSpPr>
          <p:cNvPr id="518" name="Mirum est notare quam littera gothica"/>
          <p:cNvSpPr txBox="1"/>
          <p:nvPr>
            <p:ph type="body" sz="quarter" idx="23"/>
          </p:nvPr>
        </p:nvSpPr>
        <p:spPr>
          <a:xfrm>
            <a:off x="12588599" y="9473472"/>
            <a:ext cx="3417559" cy="619582"/>
          </a:xfrm>
          <a:prstGeom prst="rect">
            <a:avLst/>
          </a:prstGeom>
        </p:spPr>
        <p:txBody>
          <a:bodyPr>
            <a:spAutoFit/>
          </a:bodyPr>
          <a:lstStyle>
            <a:lvl1pPr marL="0" indent="0">
              <a:spcBef>
                <a:spcPts val="0"/>
              </a:spcBef>
              <a:buSzTx/>
              <a:buNone/>
              <a:defRPr b="1" cap="all" sz="1600">
                <a:solidFill>
                  <a:srgbClr val="4F7671"/>
                </a:solidFill>
                <a:latin typeface="Helvetica Neue"/>
                <a:ea typeface="Helvetica Neue"/>
                <a:cs typeface="Helvetica Neue"/>
                <a:sym typeface="Helvetica Neue"/>
              </a:defRPr>
            </a:lvl1pPr>
          </a:lstStyle>
          <a:p>
            <a:pPr/>
            <a:r>
              <a:t>Mirum est notare quam littera gothica</a:t>
            </a:r>
          </a:p>
        </p:txBody>
      </p:sp>
      <p:sp>
        <p:nvSpPr>
          <p:cNvPr id="519" name="Mirum est notare quam littera gothica, quam nunc putamus parum claram, anteposuerit litterarum"/>
          <p:cNvSpPr txBox="1"/>
          <p:nvPr>
            <p:ph type="body" sz="quarter" idx="24"/>
          </p:nvPr>
        </p:nvSpPr>
        <p:spPr>
          <a:xfrm>
            <a:off x="12612618" y="10254239"/>
            <a:ext cx="4455789" cy="670180"/>
          </a:xfrm>
          <a:prstGeom prst="rect">
            <a:avLst/>
          </a:prstGeom>
        </p:spPr>
        <p:txBody>
          <a:bodyPr>
            <a:spAutoFit/>
          </a:bodyPr>
          <a:lstStyle>
            <a:lvl1pPr marL="0" indent="0">
              <a:spcBef>
                <a:spcPts val="0"/>
              </a:spcBef>
              <a:buSzTx/>
              <a:buNone/>
              <a:defRPr b="1" sz="16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a:t>
            </a:r>
          </a:p>
        </p:txBody>
      </p:sp>
      <p:sp>
        <p:nvSpPr>
          <p:cNvPr id="520" name="Mirum est notare quam littera gothica"/>
          <p:cNvSpPr txBox="1"/>
          <p:nvPr>
            <p:ph type="body" sz="quarter" idx="25"/>
          </p:nvPr>
        </p:nvSpPr>
        <p:spPr>
          <a:xfrm>
            <a:off x="17839255" y="6244933"/>
            <a:ext cx="2169801" cy="860882"/>
          </a:xfrm>
          <a:prstGeom prst="rect">
            <a:avLst/>
          </a:prstGeom>
        </p:spPr>
        <p:txBody>
          <a:bodyPr>
            <a:spAutoFit/>
          </a:bodyPr>
          <a:lstStyle>
            <a:lvl1pPr marL="0" indent="0">
              <a:spcBef>
                <a:spcPts val="0"/>
              </a:spcBef>
              <a:buSzTx/>
              <a:buNone/>
              <a:defRPr b="1" cap="all" sz="1600">
                <a:solidFill>
                  <a:srgbClr val="4F7671"/>
                </a:solidFill>
                <a:latin typeface="Helvetica Neue"/>
                <a:ea typeface="Helvetica Neue"/>
                <a:cs typeface="Helvetica Neue"/>
                <a:sym typeface="Helvetica Neue"/>
              </a:defRPr>
            </a:lvl1pPr>
          </a:lstStyle>
          <a:p>
            <a:pPr/>
            <a:r>
              <a:t>Mirum est notare quam littera gothica</a:t>
            </a:r>
          </a:p>
        </p:txBody>
      </p:sp>
      <p:sp>
        <p:nvSpPr>
          <p:cNvPr id="521" name="Mirum est notare quam littera gothica, quam nunc putamus parum claram, anteposuerit litterarum"/>
          <p:cNvSpPr txBox="1"/>
          <p:nvPr>
            <p:ph type="body" sz="quarter" idx="26"/>
          </p:nvPr>
        </p:nvSpPr>
        <p:spPr>
          <a:xfrm>
            <a:off x="17857322" y="7277148"/>
            <a:ext cx="2441877" cy="1203580"/>
          </a:xfrm>
          <a:prstGeom prst="rect">
            <a:avLst/>
          </a:prstGeom>
        </p:spPr>
        <p:txBody>
          <a:bodyPr>
            <a:spAutoFit/>
          </a:bodyPr>
          <a:lstStyle>
            <a:lvl1pPr marL="0" indent="0">
              <a:spcBef>
                <a:spcPts val="0"/>
              </a:spcBef>
              <a:buSzTx/>
              <a:buNone/>
              <a:defRPr b="1" sz="1600">
                <a:solidFill>
                  <a:srgbClr val="4F7671"/>
                </a:solidFill>
                <a:latin typeface="TH Sarabun New"/>
                <a:ea typeface="TH Sarabun New"/>
                <a:cs typeface="TH Sarabun New"/>
                <a:sym typeface="TH Sarabun New"/>
              </a:defRPr>
            </a:lvl1pPr>
          </a:lstStyle>
          <a:p>
            <a:pPr/>
            <a:r>
              <a:t>Mirum est notare quam littera gothica, quam nunc putamus parum claram, anteposuerit litterarum</a:t>
            </a:r>
          </a:p>
        </p:txBody>
      </p:sp>
      <p:sp>
        <p:nvSpPr>
          <p:cNvPr id="5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hree Portfolio Items">
    <p:spTree>
      <p:nvGrpSpPr>
        <p:cNvPr id="1" name=""/>
        <p:cNvGrpSpPr/>
        <p:nvPr/>
      </p:nvGrpSpPr>
      <p:grpSpPr>
        <a:xfrm>
          <a:off x="0" y="0"/>
          <a:ext cx="0" cy="0"/>
          <a:chOff x="0" y="0"/>
          <a:chExt cx="0" cy="0"/>
        </a:xfrm>
      </p:grpSpPr>
      <p:sp>
        <p:nvSpPr>
          <p:cNvPr id="529" name="Circle"/>
          <p:cNvSpPr/>
          <p:nvPr/>
        </p:nvSpPr>
        <p:spPr>
          <a:xfrm>
            <a:off x="5330046" y="4706282"/>
            <a:ext cx="4366153" cy="4366153"/>
          </a:xfrm>
          <a:prstGeom prst="ellipse">
            <a:avLst/>
          </a:prstGeom>
          <a:ln w="127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30" name="Delenit Suscipit"/>
          <p:cNvSpPr txBox="1"/>
          <p:nvPr>
            <p:ph type="body" sz="quarter" idx="13"/>
          </p:nvPr>
        </p:nvSpPr>
        <p:spPr>
          <a:xfrm>
            <a:off x="8094841" y="1161798"/>
            <a:ext cx="8113904"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Delenit</a:t>
            </a:r>
            <a:r>
              <a:t> </a:t>
            </a:r>
            <a:r>
              <a:t>Suscipit</a:t>
            </a:r>
          </a:p>
        </p:txBody>
      </p:sp>
      <p:sp>
        <p:nvSpPr>
          <p:cNvPr id="531" name="Ut wisi enim ad minim veniam, quis nostrud exerci tation ullamcorper suscipit lobortis nisl ut aliquip ex ea commodo consequat."/>
          <p:cNvSpPr txBox="1"/>
          <p:nvPr>
            <p:ph type="body" sz="quarter" idx="14"/>
          </p:nvPr>
        </p:nvSpPr>
        <p:spPr>
          <a:xfrm>
            <a:off x="5037008" y="2660344"/>
            <a:ext cx="14229570"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532" name="Image"/>
          <p:cNvSpPr/>
          <p:nvPr>
            <p:ph type="pic" sz="quarter" idx="15"/>
          </p:nvPr>
        </p:nvSpPr>
        <p:spPr>
          <a:xfrm>
            <a:off x="5105680" y="2147793"/>
            <a:ext cx="4815025" cy="7225358"/>
          </a:xfrm>
          <a:prstGeom prst="rect">
            <a:avLst/>
          </a:prstGeom>
        </p:spPr>
        <p:txBody>
          <a:bodyPr lIns="91439" tIns="45719" rIns="91439" bIns="45719" anchor="t">
            <a:noAutofit/>
          </a:bodyPr>
          <a:lstStyle/>
          <a:p>
            <a:pPr/>
          </a:p>
        </p:txBody>
      </p:sp>
      <p:sp>
        <p:nvSpPr>
          <p:cNvPr id="533" name="Image"/>
          <p:cNvSpPr/>
          <p:nvPr>
            <p:ph type="pic" sz="quarter" idx="16"/>
          </p:nvPr>
        </p:nvSpPr>
        <p:spPr>
          <a:xfrm>
            <a:off x="8759398" y="4960148"/>
            <a:ext cx="6865343" cy="3858324"/>
          </a:xfrm>
          <a:prstGeom prst="rect">
            <a:avLst/>
          </a:prstGeom>
        </p:spPr>
        <p:txBody>
          <a:bodyPr lIns="91439" tIns="45719" rIns="91439" bIns="45719" anchor="t">
            <a:noAutofit/>
          </a:bodyPr>
          <a:lstStyle/>
          <a:p>
            <a:pPr/>
          </a:p>
        </p:txBody>
      </p:sp>
      <p:sp>
        <p:nvSpPr>
          <p:cNvPr id="534" name="Image"/>
          <p:cNvSpPr/>
          <p:nvPr>
            <p:ph type="pic" sz="quarter" idx="17"/>
          </p:nvPr>
        </p:nvSpPr>
        <p:spPr>
          <a:xfrm>
            <a:off x="13974308" y="4960266"/>
            <a:ext cx="5793278" cy="3858324"/>
          </a:xfrm>
          <a:prstGeom prst="rect">
            <a:avLst/>
          </a:prstGeom>
        </p:spPr>
        <p:txBody>
          <a:bodyPr lIns="91439" tIns="45719" rIns="91439" bIns="45719" anchor="t">
            <a:noAutofit/>
          </a:bodyPr>
          <a:lstStyle/>
          <a:p>
            <a:pPr/>
          </a:p>
        </p:txBody>
      </p:sp>
      <p:sp>
        <p:nvSpPr>
          <p:cNvPr id="535" name="Delenit augue duis dolore te feugait nulla facilisi. Nam liber tempor cum soluta nobis eleifend option congue nihil imperdiet doming id quod mazim"/>
          <p:cNvSpPr txBox="1"/>
          <p:nvPr>
            <p:ph type="body" sz="quarter" idx="18"/>
          </p:nvPr>
        </p:nvSpPr>
        <p:spPr>
          <a:xfrm>
            <a:off x="5978549" y="10205502"/>
            <a:ext cx="3069148" cy="21809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36" name="Mirum est notare quam littera gothica"/>
          <p:cNvSpPr txBox="1"/>
          <p:nvPr>
            <p:ph type="body" sz="quarter" idx="19"/>
          </p:nvPr>
        </p:nvSpPr>
        <p:spPr>
          <a:xfrm>
            <a:off x="5804343" y="9409346"/>
            <a:ext cx="3417560" cy="770508"/>
          </a:xfrm>
          <a:prstGeom prst="rect">
            <a:avLst/>
          </a:prstGeom>
        </p:spPr>
        <p:txBody>
          <a:bodyPr>
            <a:spAutoFit/>
          </a:bodyPr>
          <a:lstStyle>
            <a:lvl1pPr marL="0" indent="0" algn="ctr">
              <a:spcBef>
                <a:spcPts val="0"/>
              </a:spcBef>
              <a:buSzTx/>
              <a:buNone/>
              <a:defRPr b="1" cap="all" sz="2000">
                <a:solidFill>
                  <a:srgbClr val="4F7671"/>
                </a:solidFill>
                <a:latin typeface="Helvetica Neue"/>
                <a:ea typeface="Helvetica Neue"/>
                <a:cs typeface="Helvetica Neue"/>
                <a:sym typeface="Helvetica Neue"/>
              </a:defRPr>
            </a:lvl1pPr>
          </a:lstStyle>
          <a:p>
            <a:pPr/>
            <a:r>
              <a:t>Mirum est notare quam littera gothica</a:t>
            </a:r>
          </a:p>
        </p:txBody>
      </p:sp>
      <p:sp>
        <p:nvSpPr>
          <p:cNvPr id="537" name="Circle"/>
          <p:cNvSpPr/>
          <p:nvPr/>
        </p:nvSpPr>
        <p:spPr>
          <a:xfrm>
            <a:off x="10008923" y="4706282"/>
            <a:ext cx="4366154" cy="4366153"/>
          </a:xfrm>
          <a:prstGeom prst="ellipse">
            <a:avLst/>
          </a:prstGeom>
          <a:ln w="127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38" name="Circle"/>
          <p:cNvSpPr/>
          <p:nvPr/>
        </p:nvSpPr>
        <p:spPr>
          <a:xfrm>
            <a:off x="14687801" y="4706282"/>
            <a:ext cx="4366153" cy="4366153"/>
          </a:xfrm>
          <a:prstGeom prst="ellipse">
            <a:avLst/>
          </a:prstGeom>
          <a:ln w="127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39" name="Delenit augue duis dolore te feugait nulla facilisi. Nam liber tempor cum soluta nobis eleifend option congue nihil imperdiet doming id quod mazim"/>
          <p:cNvSpPr txBox="1"/>
          <p:nvPr>
            <p:ph type="body" sz="quarter" idx="20"/>
          </p:nvPr>
        </p:nvSpPr>
        <p:spPr>
          <a:xfrm>
            <a:off x="10657426" y="10205502"/>
            <a:ext cx="3069147" cy="21809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40" name="Mirum est notare quam littera gothica"/>
          <p:cNvSpPr txBox="1"/>
          <p:nvPr>
            <p:ph type="body" sz="quarter" idx="21"/>
          </p:nvPr>
        </p:nvSpPr>
        <p:spPr>
          <a:xfrm>
            <a:off x="10483220" y="9409346"/>
            <a:ext cx="3417560" cy="770508"/>
          </a:xfrm>
          <a:prstGeom prst="rect">
            <a:avLst/>
          </a:prstGeom>
        </p:spPr>
        <p:txBody>
          <a:bodyPr>
            <a:spAutoFit/>
          </a:bodyPr>
          <a:lstStyle>
            <a:lvl1pPr marL="0" indent="0" algn="ctr">
              <a:spcBef>
                <a:spcPts val="0"/>
              </a:spcBef>
              <a:buSzTx/>
              <a:buNone/>
              <a:defRPr b="1" cap="all" sz="2000">
                <a:solidFill>
                  <a:srgbClr val="4F7671"/>
                </a:solidFill>
                <a:latin typeface="Helvetica Neue"/>
                <a:ea typeface="Helvetica Neue"/>
                <a:cs typeface="Helvetica Neue"/>
                <a:sym typeface="Helvetica Neue"/>
              </a:defRPr>
            </a:lvl1pPr>
          </a:lstStyle>
          <a:p>
            <a:pPr/>
            <a:r>
              <a:t>Mirum est notare quam littera gothica</a:t>
            </a:r>
          </a:p>
        </p:txBody>
      </p:sp>
      <p:sp>
        <p:nvSpPr>
          <p:cNvPr id="541" name="Mirum est notare quam littera gothica"/>
          <p:cNvSpPr txBox="1"/>
          <p:nvPr>
            <p:ph type="body" sz="quarter" idx="22"/>
          </p:nvPr>
        </p:nvSpPr>
        <p:spPr>
          <a:xfrm>
            <a:off x="15162097" y="9409346"/>
            <a:ext cx="3417560" cy="770508"/>
          </a:xfrm>
          <a:prstGeom prst="rect">
            <a:avLst/>
          </a:prstGeom>
        </p:spPr>
        <p:txBody>
          <a:bodyPr>
            <a:spAutoFit/>
          </a:bodyPr>
          <a:lstStyle>
            <a:lvl1pPr marL="0" indent="0" algn="ctr">
              <a:spcBef>
                <a:spcPts val="0"/>
              </a:spcBef>
              <a:buSzTx/>
              <a:buNone/>
              <a:defRPr b="1" cap="all" sz="2000">
                <a:solidFill>
                  <a:srgbClr val="4F7671"/>
                </a:solidFill>
                <a:latin typeface="Helvetica Neue"/>
                <a:ea typeface="Helvetica Neue"/>
                <a:cs typeface="Helvetica Neue"/>
                <a:sym typeface="Helvetica Neue"/>
              </a:defRPr>
            </a:lvl1pPr>
          </a:lstStyle>
          <a:p>
            <a:pPr/>
            <a:r>
              <a:t>Mirum est notare quam littera gothica</a:t>
            </a:r>
          </a:p>
        </p:txBody>
      </p:sp>
      <p:sp>
        <p:nvSpPr>
          <p:cNvPr id="542" name="Delenit augue duis dolore te feugait nulla facilisi. Nam liber tempor cum soluta nobis eleifend option congue nihil imperdiet doming id quod mazim"/>
          <p:cNvSpPr txBox="1"/>
          <p:nvPr>
            <p:ph type="body" sz="quarter" idx="23"/>
          </p:nvPr>
        </p:nvSpPr>
        <p:spPr>
          <a:xfrm>
            <a:off x="15336304" y="10205502"/>
            <a:ext cx="3069147" cy="21809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ine Chart">
    <p:spTree>
      <p:nvGrpSpPr>
        <p:cNvPr id="1" name=""/>
        <p:cNvGrpSpPr/>
        <p:nvPr/>
      </p:nvGrpSpPr>
      <p:grpSpPr>
        <a:xfrm>
          <a:off x="0" y="0"/>
          <a:ext cx="0" cy="0"/>
          <a:chOff x="0" y="0"/>
          <a:chExt cx="0" cy="0"/>
        </a:xfrm>
      </p:grpSpPr>
      <p:sp>
        <p:nvSpPr>
          <p:cNvPr id="550" name="Lobortis Suscipit"/>
          <p:cNvSpPr txBox="1"/>
          <p:nvPr>
            <p:ph type="body" sz="quarter" idx="13"/>
          </p:nvPr>
        </p:nvSpPr>
        <p:spPr>
          <a:xfrm>
            <a:off x="7808607" y="1388836"/>
            <a:ext cx="8766786"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Lobortis</a:t>
            </a:r>
            <a:r>
              <a:t> </a:t>
            </a:r>
            <a:r>
              <a:t>Suscipit</a:t>
            </a:r>
          </a:p>
        </p:txBody>
      </p:sp>
      <p:sp>
        <p:nvSpPr>
          <p:cNvPr id="551" name="Ut wisi enim ad minim veniam, quis nostrud exerci tation ullamcorper suscipit lobortis nisl ut aliquip ex ea commodo consequat."/>
          <p:cNvSpPr txBox="1"/>
          <p:nvPr>
            <p:ph type="body" sz="quarter" idx="14"/>
          </p:nvPr>
        </p:nvSpPr>
        <p:spPr>
          <a:xfrm>
            <a:off x="5077216" y="2887382"/>
            <a:ext cx="14229569" cy="1692450"/>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graphicFrame>
        <p:nvGraphicFramePr>
          <p:cNvPr id="552" name="2D Area Chart"/>
          <p:cNvGraphicFramePr/>
          <p:nvPr/>
        </p:nvGraphicFramePr>
        <p:xfrm>
          <a:off x="4901855" y="5303558"/>
          <a:ext cx="14240641" cy="5138212"/>
        </p:xfrm>
        <a:graphic xmlns:a="http://schemas.openxmlformats.org/drawingml/2006/main">
          <a:graphicData uri="http://schemas.openxmlformats.org/drawingml/2006/chart">
            <c:chart xmlns:c="http://schemas.openxmlformats.org/drawingml/2006/chart" r:id="rId2"/>
          </a:graphicData>
        </a:graphic>
      </p:graphicFrame>
      <p:sp>
        <p:nvSpPr>
          <p:cNvPr id="553" name="Circle"/>
          <p:cNvSpPr/>
          <p:nvPr/>
        </p:nvSpPr>
        <p:spPr>
          <a:xfrm>
            <a:off x="9322593" y="6894886"/>
            <a:ext cx="1166668" cy="1166668"/>
          </a:xfrm>
          <a:prstGeom prst="ellipse">
            <a:avLst/>
          </a:prstGeom>
          <a:ln w="139700">
            <a:solidFill>
              <a:srgbClr val="EAEFF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54" name="Circle"/>
          <p:cNvSpPr/>
          <p:nvPr/>
        </p:nvSpPr>
        <p:spPr>
          <a:xfrm>
            <a:off x="16418718" y="5347073"/>
            <a:ext cx="1166668" cy="1166668"/>
          </a:xfrm>
          <a:prstGeom prst="ellipse">
            <a:avLst/>
          </a:prstGeom>
          <a:ln w="1397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55" name="45%"/>
          <p:cNvSpPr txBox="1"/>
          <p:nvPr>
            <p:ph type="body" sz="quarter" idx="15"/>
          </p:nvPr>
        </p:nvSpPr>
        <p:spPr>
          <a:xfrm>
            <a:off x="9322593" y="7196039"/>
            <a:ext cx="1166668" cy="564361"/>
          </a:xfrm>
          <a:prstGeom prst="rect">
            <a:avLst/>
          </a:prstGeom>
        </p:spPr>
        <p:txBody>
          <a:bodyPr>
            <a:spAutoFit/>
          </a:bodyPr>
          <a:lstStyle>
            <a:lvl1pPr marL="0" indent="0" algn="ctr">
              <a:spcBef>
                <a:spcPts val="0"/>
              </a:spcBef>
              <a:buSzTx/>
              <a:buNone/>
              <a:defRPr b="1" cap="all" sz="2800">
                <a:solidFill>
                  <a:srgbClr val="4F7671"/>
                </a:solidFill>
                <a:latin typeface="Helvetica Neue"/>
                <a:ea typeface="Helvetica Neue"/>
                <a:cs typeface="Helvetica Neue"/>
                <a:sym typeface="Helvetica Neue"/>
              </a:defRPr>
            </a:lvl1pPr>
          </a:lstStyle>
          <a:p>
            <a:pPr/>
            <a:r>
              <a:t>45%</a:t>
            </a:r>
          </a:p>
        </p:txBody>
      </p:sp>
      <p:sp>
        <p:nvSpPr>
          <p:cNvPr id="556" name="76%"/>
          <p:cNvSpPr txBox="1"/>
          <p:nvPr>
            <p:ph type="body" sz="quarter" idx="16"/>
          </p:nvPr>
        </p:nvSpPr>
        <p:spPr>
          <a:xfrm>
            <a:off x="16418718" y="5648226"/>
            <a:ext cx="1166668" cy="564362"/>
          </a:xfrm>
          <a:prstGeom prst="rect">
            <a:avLst/>
          </a:prstGeom>
        </p:spPr>
        <p:txBody>
          <a:bodyPr>
            <a:spAutoFit/>
          </a:bodyPr>
          <a:lstStyle>
            <a:lvl1pPr marL="0" indent="0" algn="ctr">
              <a:spcBef>
                <a:spcPts val="0"/>
              </a:spcBef>
              <a:buSzTx/>
              <a:buNone/>
              <a:defRPr b="1" cap="all" sz="2800">
                <a:solidFill>
                  <a:srgbClr val="4F7671"/>
                </a:solidFill>
                <a:latin typeface="Helvetica Neue"/>
                <a:ea typeface="Helvetica Neue"/>
                <a:cs typeface="Helvetica Neue"/>
                <a:sym typeface="Helvetica Neue"/>
              </a:defRPr>
            </a:lvl1pPr>
          </a:lstStyle>
          <a:p>
            <a:pPr/>
            <a:r>
              <a:t>76%</a:t>
            </a:r>
          </a:p>
        </p:txBody>
      </p:sp>
      <p:sp>
        <p:nvSpPr>
          <p:cNvPr id="557" name="Delenit augue duis dolore te feugait nulla facilisi. Nam liber tempor cum soluta nobis eleifend option congue nihil imperdiet doming id quod mazim"/>
          <p:cNvSpPr txBox="1"/>
          <p:nvPr>
            <p:ph type="body" sz="quarter" idx="17"/>
          </p:nvPr>
        </p:nvSpPr>
        <p:spPr>
          <a:xfrm>
            <a:off x="8741171" y="11337391"/>
            <a:ext cx="6901658" cy="10125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nalyzes">
    <p:spTree>
      <p:nvGrpSpPr>
        <p:cNvPr id="1" name=""/>
        <p:cNvGrpSpPr/>
        <p:nvPr/>
      </p:nvGrpSpPr>
      <p:grpSpPr>
        <a:xfrm>
          <a:off x="0" y="0"/>
          <a:ext cx="0" cy="0"/>
          <a:chOff x="0" y="0"/>
          <a:chExt cx="0" cy="0"/>
        </a:xfrm>
      </p:grpSpPr>
      <p:sp>
        <p:nvSpPr>
          <p:cNvPr id="565" name="Rectangle"/>
          <p:cNvSpPr/>
          <p:nvPr/>
        </p:nvSpPr>
        <p:spPr>
          <a:xfrm>
            <a:off x="15226884" y="4704792"/>
            <a:ext cx="3883857" cy="7902775"/>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66" name="Mirum est notare quam littera gothica"/>
          <p:cNvSpPr txBox="1"/>
          <p:nvPr>
            <p:ph type="body" sz="quarter" idx="13"/>
          </p:nvPr>
        </p:nvSpPr>
        <p:spPr>
          <a:xfrm>
            <a:off x="15460033" y="9315001"/>
            <a:ext cx="3417559"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567" name="Delenit augue duis dolore te feugait nulla facilisi. Nam liber tempor cum soluta nobis eleifend option congue nihil imperdiet doming id quod mazim"/>
          <p:cNvSpPr txBox="1"/>
          <p:nvPr>
            <p:ph type="body" sz="quarter" idx="14"/>
          </p:nvPr>
        </p:nvSpPr>
        <p:spPr>
          <a:xfrm>
            <a:off x="15616814" y="10106121"/>
            <a:ext cx="3103997" cy="21809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68" name="Rectangle"/>
          <p:cNvSpPr/>
          <p:nvPr/>
        </p:nvSpPr>
        <p:spPr>
          <a:xfrm>
            <a:off x="10250072" y="4704792"/>
            <a:ext cx="3883857" cy="7902775"/>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69" name="Mirum est notare quam littera gothica"/>
          <p:cNvSpPr txBox="1"/>
          <p:nvPr>
            <p:ph type="body" sz="quarter" idx="15"/>
          </p:nvPr>
        </p:nvSpPr>
        <p:spPr>
          <a:xfrm>
            <a:off x="10483220" y="9315001"/>
            <a:ext cx="3417560"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570" name="Delenit augue duis dolore te feugait nulla facilisi. Nam liber tempor cum soluta nobis eleifend option congue nihil imperdiet doming id quod mazim"/>
          <p:cNvSpPr txBox="1"/>
          <p:nvPr>
            <p:ph type="body" sz="quarter" idx="16"/>
          </p:nvPr>
        </p:nvSpPr>
        <p:spPr>
          <a:xfrm>
            <a:off x="10640001" y="10106121"/>
            <a:ext cx="3103998" cy="21809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71" name="Rectangle"/>
          <p:cNvSpPr/>
          <p:nvPr/>
        </p:nvSpPr>
        <p:spPr>
          <a:xfrm>
            <a:off x="5273259" y="4704792"/>
            <a:ext cx="3883857" cy="7902775"/>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72" name="Mirum Littera"/>
          <p:cNvSpPr txBox="1"/>
          <p:nvPr>
            <p:ph type="body" sz="quarter" idx="17"/>
          </p:nvPr>
        </p:nvSpPr>
        <p:spPr>
          <a:xfrm>
            <a:off x="8688184" y="1148985"/>
            <a:ext cx="7007632"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Mirum</a:t>
            </a:r>
            <a:r>
              <a:t> </a:t>
            </a:r>
            <a:r>
              <a:t>Littera</a:t>
            </a:r>
          </a:p>
        </p:txBody>
      </p:sp>
      <p:sp>
        <p:nvSpPr>
          <p:cNvPr id="573" name="Ut wisi enim ad minim veniam, quis nostrud exerci tation ullamcorper suscipit lobortis nisl ut aliquip ex ea commodo consequat."/>
          <p:cNvSpPr txBox="1"/>
          <p:nvPr>
            <p:ph type="body" sz="quarter" idx="18"/>
          </p:nvPr>
        </p:nvSpPr>
        <p:spPr>
          <a:xfrm>
            <a:off x="5077216" y="2480843"/>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graphicFrame>
        <p:nvGraphicFramePr>
          <p:cNvPr id="574" name="2D Pie Chart"/>
          <p:cNvGraphicFramePr/>
          <p:nvPr/>
        </p:nvGraphicFramePr>
        <p:xfrm>
          <a:off x="10358716" y="5230894"/>
          <a:ext cx="3666568" cy="3666568"/>
        </p:xfrm>
        <a:graphic xmlns:a="http://schemas.openxmlformats.org/drawingml/2006/main">
          <a:graphicData uri="http://schemas.openxmlformats.org/drawingml/2006/chart">
            <c:chart xmlns:c="http://schemas.openxmlformats.org/drawingml/2006/chart" r:id="rId2"/>
          </a:graphicData>
        </a:graphic>
      </p:graphicFrame>
      <p:sp>
        <p:nvSpPr>
          <p:cNvPr id="575" name="Circle"/>
          <p:cNvSpPr/>
          <p:nvPr/>
        </p:nvSpPr>
        <p:spPr>
          <a:xfrm>
            <a:off x="10640001" y="5530039"/>
            <a:ext cx="3103998" cy="3103997"/>
          </a:xfrm>
          <a:prstGeom prst="ellipse">
            <a:avLst/>
          </a:prstGeom>
          <a:solidFill>
            <a:srgbClr val="FFFFFF"/>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graphicFrame>
        <p:nvGraphicFramePr>
          <p:cNvPr id="576" name="2D Pie Chart"/>
          <p:cNvGraphicFramePr/>
          <p:nvPr/>
        </p:nvGraphicFramePr>
        <p:xfrm>
          <a:off x="15335529" y="5248754"/>
          <a:ext cx="3666567" cy="3666567"/>
        </p:xfrm>
        <a:graphic xmlns:a="http://schemas.openxmlformats.org/drawingml/2006/main">
          <a:graphicData uri="http://schemas.openxmlformats.org/drawingml/2006/chart">
            <c:chart xmlns:c="http://schemas.openxmlformats.org/drawingml/2006/chart" r:id="rId3"/>
          </a:graphicData>
        </a:graphic>
      </p:graphicFrame>
      <p:sp>
        <p:nvSpPr>
          <p:cNvPr id="577" name="Circle"/>
          <p:cNvSpPr/>
          <p:nvPr/>
        </p:nvSpPr>
        <p:spPr>
          <a:xfrm>
            <a:off x="15616814" y="5547899"/>
            <a:ext cx="3103997" cy="3103997"/>
          </a:xfrm>
          <a:prstGeom prst="ellipse">
            <a:avLst/>
          </a:prstGeom>
          <a:solidFill>
            <a:srgbClr val="FFFFFF"/>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graphicFrame>
        <p:nvGraphicFramePr>
          <p:cNvPr id="578" name="2D Pie Chart"/>
          <p:cNvGraphicFramePr/>
          <p:nvPr/>
        </p:nvGraphicFramePr>
        <p:xfrm>
          <a:off x="5381904" y="5230894"/>
          <a:ext cx="3666567" cy="3666568"/>
        </p:xfrm>
        <a:graphic xmlns:a="http://schemas.openxmlformats.org/drawingml/2006/main">
          <a:graphicData uri="http://schemas.openxmlformats.org/drawingml/2006/chart">
            <c:chart xmlns:c="http://schemas.openxmlformats.org/drawingml/2006/chart" r:id="rId4"/>
          </a:graphicData>
        </a:graphic>
      </p:graphicFrame>
      <p:sp>
        <p:nvSpPr>
          <p:cNvPr id="579" name="Circle"/>
          <p:cNvSpPr/>
          <p:nvPr/>
        </p:nvSpPr>
        <p:spPr>
          <a:xfrm>
            <a:off x="5663189" y="5530039"/>
            <a:ext cx="3103997" cy="3103998"/>
          </a:xfrm>
          <a:prstGeom prst="ellipse">
            <a:avLst/>
          </a:prstGeom>
          <a:solidFill>
            <a:srgbClr val="FFFFFF"/>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80" name="#1/25%"/>
          <p:cNvSpPr txBox="1"/>
          <p:nvPr>
            <p:ph type="body" sz="quarter" idx="19"/>
          </p:nvPr>
        </p:nvSpPr>
        <p:spPr>
          <a:xfrm>
            <a:off x="6041644" y="6308296"/>
            <a:ext cx="2347088" cy="861793"/>
          </a:xfrm>
          <a:prstGeom prst="rect">
            <a:avLst/>
          </a:prstGeom>
        </p:spPr>
        <p:txBody>
          <a:bodyPr wrap="none">
            <a:spAutoFit/>
          </a:bodyPr>
          <a:lstStyle>
            <a:lvl1pPr marL="0" indent="0" algn="ctr">
              <a:spcBef>
                <a:spcPts val="0"/>
              </a:spcBef>
              <a:buSzTx/>
              <a:buNone/>
              <a:defRPr b="1" sz="4800">
                <a:solidFill>
                  <a:srgbClr val="4F7671"/>
                </a:solidFill>
                <a:latin typeface="Helvetica Neue"/>
                <a:ea typeface="Helvetica Neue"/>
                <a:cs typeface="Helvetica Neue"/>
                <a:sym typeface="Helvetica Neue"/>
              </a:defRPr>
            </a:lvl1pPr>
          </a:lstStyle>
          <a:p>
            <a:pPr/>
            <a:r>
              <a:t>#1/25%</a:t>
            </a:r>
          </a:p>
        </p:txBody>
      </p:sp>
      <p:sp>
        <p:nvSpPr>
          <p:cNvPr id="581" name="Anteposuerit litterarum formas"/>
          <p:cNvSpPr txBox="1"/>
          <p:nvPr>
            <p:ph type="body" sz="quarter" idx="20"/>
          </p:nvPr>
        </p:nvSpPr>
        <p:spPr>
          <a:xfrm>
            <a:off x="6137509" y="7088285"/>
            <a:ext cx="2155356" cy="745618"/>
          </a:xfrm>
          <a:prstGeom prst="rect">
            <a:avLst/>
          </a:prstGeom>
        </p:spPr>
        <p:txBody>
          <a:bodyPr>
            <a:spAutoFit/>
          </a:bodyPr>
          <a:lstStyle>
            <a:lvl1pPr marL="0" indent="0" algn="ctr">
              <a:spcBef>
                <a:spcPts val="0"/>
              </a:spcBef>
              <a:buSzTx/>
              <a:buNone/>
              <a:defRPr b="1" sz="1800">
                <a:solidFill>
                  <a:srgbClr val="4F7671"/>
                </a:solidFill>
                <a:latin typeface="TH Sarabun New"/>
                <a:ea typeface="TH Sarabun New"/>
                <a:cs typeface="TH Sarabun New"/>
                <a:sym typeface="TH Sarabun New"/>
              </a:defRPr>
            </a:lvl1pPr>
          </a:lstStyle>
          <a:p>
            <a:pPr/>
            <a:r>
              <a:t>Anteposuerit litterarum formas</a:t>
            </a:r>
          </a:p>
        </p:txBody>
      </p:sp>
      <p:sp>
        <p:nvSpPr>
          <p:cNvPr id="582" name="#2/10%"/>
          <p:cNvSpPr txBox="1"/>
          <p:nvPr>
            <p:ph type="body" sz="quarter" idx="21"/>
          </p:nvPr>
        </p:nvSpPr>
        <p:spPr>
          <a:xfrm>
            <a:off x="11035353" y="6308296"/>
            <a:ext cx="2347088" cy="861793"/>
          </a:xfrm>
          <a:prstGeom prst="rect">
            <a:avLst/>
          </a:prstGeom>
        </p:spPr>
        <p:txBody>
          <a:bodyPr wrap="none">
            <a:spAutoFit/>
          </a:bodyPr>
          <a:lstStyle>
            <a:lvl1pPr marL="0" indent="0" algn="ctr">
              <a:spcBef>
                <a:spcPts val="0"/>
              </a:spcBef>
              <a:buSzTx/>
              <a:buNone/>
              <a:defRPr b="1" sz="4800">
                <a:solidFill>
                  <a:srgbClr val="4F7671"/>
                </a:solidFill>
                <a:latin typeface="Helvetica Neue"/>
                <a:ea typeface="Helvetica Neue"/>
                <a:cs typeface="Helvetica Neue"/>
                <a:sym typeface="Helvetica Neue"/>
              </a:defRPr>
            </a:lvl1pPr>
          </a:lstStyle>
          <a:p>
            <a:pPr/>
            <a:r>
              <a:t>#2/10%</a:t>
            </a:r>
          </a:p>
        </p:txBody>
      </p:sp>
      <p:sp>
        <p:nvSpPr>
          <p:cNvPr id="583" name="Anteposuerit litterarum formas"/>
          <p:cNvSpPr txBox="1"/>
          <p:nvPr>
            <p:ph type="body" sz="quarter" idx="22"/>
          </p:nvPr>
        </p:nvSpPr>
        <p:spPr>
          <a:xfrm>
            <a:off x="11131219" y="7088285"/>
            <a:ext cx="2155356" cy="745618"/>
          </a:xfrm>
          <a:prstGeom prst="rect">
            <a:avLst/>
          </a:prstGeom>
        </p:spPr>
        <p:txBody>
          <a:bodyPr>
            <a:spAutoFit/>
          </a:bodyPr>
          <a:lstStyle>
            <a:lvl1pPr marL="0" indent="0" algn="ctr">
              <a:spcBef>
                <a:spcPts val="0"/>
              </a:spcBef>
              <a:buSzTx/>
              <a:buNone/>
              <a:defRPr b="1" sz="1800">
                <a:solidFill>
                  <a:srgbClr val="4F7671"/>
                </a:solidFill>
                <a:latin typeface="TH Sarabun New"/>
                <a:ea typeface="TH Sarabun New"/>
                <a:cs typeface="TH Sarabun New"/>
                <a:sym typeface="TH Sarabun New"/>
              </a:defRPr>
            </a:lvl1pPr>
          </a:lstStyle>
          <a:p>
            <a:pPr/>
            <a:r>
              <a:t>Anteposuerit litterarum formas</a:t>
            </a:r>
          </a:p>
        </p:txBody>
      </p:sp>
      <p:sp>
        <p:nvSpPr>
          <p:cNvPr id="584" name="#3/45%"/>
          <p:cNvSpPr txBox="1"/>
          <p:nvPr>
            <p:ph type="body" sz="quarter" idx="23"/>
          </p:nvPr>
        </p:nvSpPr>
        <p:spPr>
          <a:xfrm>
            <a:off x="15994314" y="6326155"/>
            <a:ext cx="2347088" cy="861794"/>
          </a:xfrm>
          <a:prstGeom prst="rect">
            <a:avLst/>
          </a:prstGeom>
        </p:spPr>
        <p:txBody>
          <a:bodyPr wrap="none">
            <a:spAutoFit/>
          </a:bodyPr>
          <a:lstStyle>
            <a:lvl1pPr marL="0" indent="0" algn="ctr">
              <a:spcBef>
                <a:spcPts val="0"/>
              </a:spcBef>
              <a:buSzTx/>
              <a:buNone/>
              <a:defRPr b="1" sz="4800">
                <a:solidFill>
                  <a:srgbClr val="4F7671"/>
                </a:solidFill>
                <a:latin typeface="Helvetica Neue"/>
                <a:ea typeface="Helvetica Neue"/>
                <a:cs typeface="Helvetica Neue"/>
                <a:sym typeface="Helvetica Neue"/>
              </a:defRPr>
            </a:lvl1pPr>
          </a:lstStyle>
          <a:p>
            <a:pPr/>
            <a:r>
              <a:t>#3/45%</a:t>
            </a:r>
          </a:p>
        </p:txBody>
      </p:sp>
      <p:sp>
        <p:nvSpPr>
          <p:cNvPr id="585" name="Anteposuerit litterarum formas"/>
          <p:cNvSpPr txBox="1"/>
          <p:nvPr>
            <p:ph type="body" sz="quarter" idx="24"/>
          </p:nvPr>
        </p:nvSpPr>
        <p:spPr>
          <a:xfrm>
            <a:off x="16090179" y="7106144"/>
            <a:ext cx="2155355" cy="745619"/>
          </a:xfrm>
          <a:prstGeom prst="rect">
            <a:avLst/>
          </a:prstGeom>
        </p:spPr>
        <p:txBody>
          <a:bodyPr>
            <a:spAutoFit/>
          </a:bodyPr>
          <a:lstStyle>
            <a:lvl1pPr marL="0" indent="0" algn="ctr">
              <a:spcBef>
                <a:spcPts val="0"/>
              </a:spcBef>
              <a:buSzTx/>
              <a:buNone/>
              <a:defRPr b="1" sz="1800">
                <a:solidFill>
                  <a:srgbClr val="4F7671"/>
                </a:solidFill>
                <a:latin typeface="TH Sarabun New"/>
                <a:ea typeface="TH Sarabun New"/>
                <a:cs typeface="TH Sarabun New"/>
                <a:sym typeface="TH Sarabun New"/>
              </a:defRPr>
            </a:lvl1pPr>
          </a:lstStyle>
          <a:p>
            <a:pPr/>
            <a:r>
              <a:t>Anteposuerit litterarum formas</a:t>
            </a:r>
          </a:p>
        </p:txBody>
      </p:sp>
      <p:sp>
        <p:nvSpPr>
          <p:cNvPr id="586" name="Mirum est notare quam littera gothica"/>
          <p:cNvSpPr txBox="1"/>
          <p:nvPr>
            <p:ph type="body" sz="quarter" idx="25"/>
          </p:nvPr>
        </p:nvSpPr>
        <p:spPr>
          <a:xfrm>
            <a:off x="5506407" y="9315002"/>
            <a:ext cx="3417560" cy="720445"/>
          </a:xfrm>
          <a:prstGeom prst="rect">
            <a:avLst/>
          </a:prstGeom>
        </p:spPr>
        <p:txBody>
          <a:bodyPr>
            <a:spAutoFit/>
          </a:bodyPr>
          <a:lstStyle>
            <a:lvl1pPr marL="0" indent="0" algn="ctr">
              <a:spcBef>
                <a:spcPts val="0"/>
              </a:spcBef>
              <a:buSzTx/>
              <a:buNone/>
              <a:defRPr b="1" cap="all" sz="1800">
                <a:solidFill>
                  <a:srgbClr val="4F7671"/>
                </a:solidFill>
                <a:latin typeface="Helvetica Neue"/>
                <a:ea typeface="Helvetica Neue"/>
                <a:cs typeface="Helvetica Neue"/>
                <a:sym typeface="Helvetica Neue"/>
              </a:defRPr>
            </a:lvl1pPr>
          </a:lstStyle>
          <a:p>
            <a:pPr/>
            <a:r>
              <a:t>Mirum est notare quam littera gothica</a:t>
            </a:r>
          </a:p>
        </p:txBody>
      </p:sp>
      <p:sp>
        <p:nvSpPr>
          <p:cNvPr id="587" name="Delenit augue duis dolore te feugait nulla facilisi. Nam liber tempor cum soluta nobis eleifend option congue nihil imperdiet doming id quod mazim"/>
          <p:cNvSpPr txBox="1"/>
          <p:nvPr>
            <p:ph type="body" sz="quarter" idx="26"/>
          </p:nvPr>
        </p:nvSpPr>
        <p:spPr>
          <a:xfrm>
            <a:off x="5663189" y="10106122"/>
            <a:ext cx="3103997" cy="21809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ingle Project">
    <p:spTree>
      <p:nvGrpSpPr>
        <p:cNvPr id="1" name=""/>
        <p:cNvGrpSpPr/>
        <p:nvPr/>
      </p:nvGrpSpPr>
      <p:grpSpPr>
        <a:xfrm>
          <a:off x="0" y="0"/>
          <a:ext cx="0" cy="0"/>
          <a:chOff x="0" y="0"/>
          <a:chExt cx="0" cy="0"/>
        </a:xfrm>
      </p:grpSpPr>
      <p:sp>
        <p:nvSpPr>
          <p:cNvPr id="595" name="Rectangle"/>
          <p:cNvSpPr/>
          <p:nvPr/>
        </p:nvSpPr>
        <p:spPr>
          <a:xfrm>
            <a:off x="-3734" y="-11907"/>
            <a:ext cx="24391468" cy="13739814"/>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96" name="Circle"/>
          <p:cNvSpPr/>
          <p:nvPr/>
        </p:nvSpPr>
        <p:spPr>
          <a:xfrm>
            <a:off x="10624211" y="4701188"/>
            <a:ext cx="3159390" cy="3159389"/>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97" name="Image"/>
          <p:cNvSpPr/>
          <p:nvPr>
            <p:ph type="pic" sz="quarter" idx="13"/>
          </p:nvPr>
        </p:nvSpPr>
        <p:spPr>
          <a:xfrm>
            <a:off x="10509784" y="4568949"/>
            <a:ext cx="3423962" cy="3423961"/>
          </a:xfrm>
          <a:prstGeom prst="rect">
            <a:avLst/>
          </a:prstGeom>
        </p:spPr>
        <p:txBody>
          <a:bodyPr lIns="91439" tIns="45719" rIns="91439" bIns="45719" anchor="t">
            <a:noAutofit/>
          </a:bodyPr>
          <a:lstStyle/>
          <a:p>
            <a:pPr/>
          </a:p>
        </p:txBody>
      </p:sp>
      <p:sp>
        <p:nvSpPr>
          <p:cNvPr id="598" name="Circle"/>
          <p:cNvSpPr/>
          <p:nvPr/>
        </p:nvSpPr>
        <p:spPr>
          <a:xfrm>
            <a:off x="7933399" y="5455118"/>
            <a:ext cx="3159390" cy="3159390"/>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99" name="Image"/>
          <p:cNvSpPr/>
          <p:nvPr>
            <p:ph type="pic" sz="quarter" idx="14"/>
          </p:nvPr>
        </p:nvSpPr>
        <p:spPr>
          <a:xfrm>
            <a:off x="8110294" y="5632062"/>
            <a:ext cx="2805598" cy="2805597"/>
          </a:xfrm>
          <a:prstGeom prst="rect">
            <a:avLst/>
          </a:prstGeom>
        </p:spPr>
        <p:txBody>
          <a:bodyPr lIns="91439" tIns="45719" rIns="91439" bIns="45719" anchor="t">
            <a:noAutofit/>
          </a:bodyPr>
          <a:lstStyle/>
          <a:p>
            <a:pPr/>
          </a:p>
        </p:txBody>
      </p:sp>
      <p:sp>
        <p:nvSpPr>
          <p:cNvPr id="600" name="Circle"/>
          <p:cNvSpPr/>
          <p:nvPr/>
        </p:nvSpPr>
        <p:spPr>
          <a:xfrm>
            <a:off x="13291211" y="5455118"/>
            <a:ext cx="3159390" cy="3159390"/>
          </a:xfrm>
          <a:prstGeom prst="ellipse">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01" name="Image"/>
          <p:cNvSpPr/>
          <p:nvPr>
            <p:ph type="pic" sz="quarter" idx="15"/>
          </p:nvPr>
        </p:nvSpPr>
        <p:spPr>
          <a:xfrm>
            <a:off x="13472776" y="5636731"/>
            <a:ext cx="2796259" cy="2796259"/>
          </a:xfrm>
          <a:prstGeom prst="rect">
            <a:avLst/>
          </a:prstGeom>
        </p:spPr>
        <p:txBody>
          <a:bodyPr lIns="91439" tIns="45719" rIns="91439" bIns="45719" anchor="t">
            <a:noAutofit/>
          </a:bodyPr>
          <a:lstStyle/>
          <a:p>
            <a:pPr/>
          </a:p>
        </p:txBody>
      </p:sp>
      <p:sp>
        <p:nvSpPr>
          <p:cNvPr id="602" name="Delenit Suscipit"/>
          <p:cNvSpPr txBox="1"/>
          <p:nvPr>
            <p:ph type="body" sz="quarter" idx="16"/>
          </p:nvPr>
        </p:nvSpPr>
        <p:spPr>
          <a:xfrm>
            <a:off x="8135048" y="1251095"/>
            <a:ext cx="8113904"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Delenit</a:t>
            </a:r>
            <a:r>
              <a:t> </a:t>
            </a:r>
            <a:r>
              <a:t>Suscipit</a:t>
            </a:r>
          </a:p>
        </p:txBody>
      </p:sp>
      <p:sp>
        <p:nvSpPr>
          <p:cNvPr id="603" name="Ut wisi enim ad minim veniam, quis nostrud exerci tation ullamcorper suscipit lobortis nisl ut aliquip ex ea commodo consequat."/>
          <p:cNvSpPr txBox="1"/>
          <p:nvPr>
            <p:ph type="body" sz="quarter" idx="17"/>
          </p:nvPr>
        </p:nvSpPr>
        <p:spPr>
          <a:xfrm>
            <a:off x="5077216" y="2487703"/>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604" name="Placerat facer possim assum.…"/>
          <p:cNvSpPr txBox="1"/>
          <p:nvPr>
            <p:ph type="body" sz="quarter" idx="18"/>
          </p:nvPr>
        </p:nvSpPr>
        <p:spPr>
          <a:xfrm>
            <a:off x="6067191" y="9434787"/>
            <a:ext cx="12249619" cy="2713356"/>
          </a:xfrm>
          <a:prstGeom prst="rect">
            <a:avLst/>
          </a:prstGeom>
        </p:spPr>
        <p:txBody>
          <a:bodyPr>
            <a:spAutoFit/>
          </a:bodyPr>
          <a:lstStyle/>
          <a:p>
            <a:pPr marL="0" indent="0" algn="ctr">
              <a:spcBef>
                <a:spcPts val="0"/>
              </a:spcBef>
              <a:buSzTx/>
              <a:buNone/>
              <a:defRPr b="1" sz="2800">
                <a:solidFill>
                  <a:srgbClr val="4F7671"/>
                </a:solidFill>
                <a:latin typeface="Helvetica Neue"/>
                <a:ea typeface="Helvetica Neue"/>
                <a:cs typeface="Helvetica Neue"/>
                <a:sym typeface="Helvetica Neue"/>
              </a:defRPr>
            </a:pPr>
            <a:r>
              <a:t>Placerat facer possim assum.</a:t>
            </a:r>
          </a:p>
          <a:p>
            <a:pPr marL="0" indent="0" algn="ctr">
              <a:spcBef>
                <a:spcPts val="0"/>
              </a:spcBef>
              <a:buSzTx/>
              <a:buNone/>
              <a:defRPr b="1" sz="2800">
                <a:solidFill>
                  <a:srgbClr val="4F7671"/>
                </a:solidFill>
                <a:latin typeface="Helvetica Neue"/>
                <a:ea typeface="Helvetica Neue"/>
                <a:cs typeface="Helvetica Neue"/>
                <a:sym typeface="Helvetica Neue"/>
              </a:defRPr>
            </a:pPr>
          </a:p>
          <a:p>
            <a:pPr marL="0" indent="0" algn="ctr">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ctr">
              <a:spcBef>
                <a:spcPts val="0"/>
              </a:spcBef>
              <a:buSzTx/>
              <a:buNone/>
              <a:defRPr b="1" sz="2000">
                <a:solidFill>
                  <a:srgbClr val="4F7671"/>
                </a:solidFill>
                <a:latin typeface="TH Sarabun New"/>
                <a:ea typeface="TH Sarabun New"/>
                <a:cs typeface="TH Sarabun New"/>
                <a:sym typeface="TH Sarabun New"/>
              </a:defRPr>
            </a:pPr>
          </a:p>
          <a:p>
            <a:pPr marL="0" indent="0" algn="ctr">
              <a:spcBef>
                <a:spcPts val="0"/>
              </a:spcBef>
              <a:buSzTx/>
              <a:buNone/>
              <a:defRPr b="1" sz="2000">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6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World Map">
    <p:spTree>
      <p:nvGrpSpPr>
        <p:cNvPr id="1" name=""/>
        <p:cNvGrpSpPr/>
        <p:nvPr/>
      </p:nvGrpSpPr>
      <p:grpSpPr>
        <a:xfrm>
          <a:off x="0" y="0"/>
          <a:ext cx="0" cy="0"/>
          <a:chOff x="0" y="0"/>
          <a:chExt cx="0" cy="0"/>
        </a:xfrm>
      </p:grpSpPr>
      <p:sp>
        <p:nvSpPr>
          <p:cNvPr id="612" name="Rectangle"/>
          <p:cNvSpPr/>
          <p:nvPr/>
        </p:nvSpPr>
        <p:spPr>
          <a:xfrm>
            <a:off x="6593" y="-11907"/>
            <a:ext cx="24370813" cy="13739814"/>
          </a:xfrm>
          <a:prstGeom prst="rect">
            <a:avLst/>
          </a:prstGeom>
          <a:solidFill>
            <a:srgbClr val="4F7671"/>
          </a:solidFill>
          <a:ln w="12700">
            <a:miter lim="400000"/>
          </a:ln>
        </p:spPr>
        <p:txBody>
          <a:bodyPr lIns="71437" tIns="71437" rIns="71437" bIns="71437" anchor="ctr"/>
          <a:lstStyle/>
          <a:p>
            <a:pPr>
              <a:defRPr b="0" sz="3200">
                <a:latin typeface="+mn-lt"/>
                <a:ea typeface="+mn-ea"/>
                <a:cs typeface="+mn-cs"/>
                <a:sym typeface="Helvetica Light"/>
              </a:defRPr>
            </a:pPr>
          </a:p>
        </p:txBody>
      </p:sp>
      <p:sp>
        <p:nvSpPr>
          <p:cNvPr id="613" name="Shape"/>
          <p:cNvSpPr/>
          <p:nvPr/>
        </p:nvSpPr>
        <p:spPr>
          <a:xfrm>
            <a:off x="8828325" y="6800847"/>
            <a:ext cx="2094031" cy="3414189"/>
          </a:xfrm>
          <a:custGeom>
            <a:avLst/>
            <a:gdLst/>
            <a:ahLst/>
            <a:cxnLst>
              <a:cxn ang="0">
                <a:pos x="wd2" y="hd2"/>
              </a:cxn>
              <a:cxn ang="5400000">
                <a:pos x="wd2" y="hd2"/>
              </a:cxn>
              <a:cxn ang="10800000">
                <a:pos x="wd2" y="hd2"/>
              </a:cxn>
              <a:cxn ang="16200000">
                <a:pos x="wd2" y="hd2"/>
              </a:cxn>
            </a:cxnLst>
            <a:rect l="0" t="0" r="r" b="b"/>
            <a:pathLst>
              <a:path w="21156" h="21346" fill="norm" stroke="1"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1"/>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80"/>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14" name="Shape"/>
          <p:cNvSpPr/>
          <p:nvPr/>
        </p:nvSpPr>
        <p:spPr>
          <a:xfrm>
            <a:off x="11735565" y="3605464"/>
            <a:ext cx="2328806" cy="2092908"/>
          </a:xfrm>
          <a:custGeom>
            <a:avLst/>
            <a:gdLst/>
            <a:ahLst/>
            <a:cxnLst>
              <a:cxn ang="0">
                <a:pos x="wd2" y="hd2"/>
              </a:cxn>
              <a:cxn ang="5400000">
                <a:pos x="wd2" y="hd2"/>
              </a:cxn>
              <a:cxn ang="10800000">
                <a:pos x="wd2" y="hd2"/>
              </a:cxn>
              <a:cxn ang="16200000">
                <a:pos x="wd2" y="hd2"/>
              </a:cxn>
            </a:cxnLst>
            <a:rect l="0" t="0" r="r" b="b"/>
            <a:pathLst>
              <a:path w="21519" h="21364" fill="norm" stroke="1" extrusionOk="0">
                <a:moveTo>
                  <a:pt x="3010" y="6585"/>
                </a:moveTo>
                <a:cubicBezTo>
                  <a:pt x="2435" y="7097"/>
                  <a:pt x="992" y="7347"/>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7"/>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5"/>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09"/>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3" y="21101"/>
                  <a:pt x="19487" y="21094"/>
                </a:cubicBezTo>
                <a:cubicBezTo>
                  <a:pt x="19505" y="21064"/>
                  <a:pt x="19515" y="21012"/>
                  <a:pt x="19515" y="20976"/>
                </a:cubicBezTo>
                <a:cubicBezTo>
                  <a:pt x="19659" y="20995"/>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8"/>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1"/>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7"/>
                  <a:pt x="3449" y="17021"/>
                </a:cubicBezTo>
                <a:cubicBezTo>
                  <a:pt x="3530" y="17238"/>
                  <a:pt x="3616" y="17337"/>
                  <a:pt x="3535" y="17599"/>
                </a:cubicBezTo>
                <a:cubicBezTo>
                  <a:pt x="3600" y="17542"/>
                  <a:pt x="3710" y="17444"/>
                  <a:pt x="3784" y="17425"/>
                </a:cubicBezTo>
                <a:cubicBezTo>
                  <a:pt x="3784" y="17437"/>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8"/>
                  <a:pt x="5904" y="20197"/>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1"/>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0"/>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2"/>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6" y="18267"/>
                  <a:pt x="16258" y="18137"/>
                  <a:pt x="16617" y="18242"/>
                </a:cubicBezTo>
                <a:cubicBezTo>
                  <a:pt x="16734" y="18192"/>
                  <a:pt x="16850" y="18068"/>
                  <a:pt x="16906" y="17901"/>
                </a:cubicBezTo>
                <a:cubicBezTo>
                  <a:pt x="16903" y="17828"/>
                  <a:pt x="16902" y="17624"/>
                  <a:pt x="16866" y="17758"/>
                </a:cubicBezTo>
                <a:cubicBezTo>
                  <a:pt x="16932" y="17767"/>
                  <a:pt x="16992" y="17749"/>
                  <a:pt x="17046" y="17705"/>
                </a:cubicBezTo>
                <a:lnTo>
                  <a:pt x="16983" y="17599"/>
                </a:lnTo>
                <a:cubicBezTo>
                  <a:pt x="17041" y="17535"/>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6"/>
                  <a:pt x="17971" y="15701"/>
                </a:cubicBezTo>
                <a:cubicBezTo>
                  <a:pt x="18120"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7"/>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15" name="Shape"/>
          <p:cNvSpPr/>
          <p:nvPr/>
        </p:nvSpPr>
        <p:spPr>
          <a:xfrm>
            <a:off x="11658654" y="5562444"/>
            <a:ext cx="3069792" cy="3623658"/>
          </a:xfrm>
          <a:custGeom>
            <a:avLst/>
            <a:gdLst/>
            <a:ahLst/>
            <a:cxnLst>
              <a:cxn ang="0">
                <a:pos x="wd2" y="hd2"/>
              </a:cxn>
              <a:cxn ang="5400000">
                <a:pos x="wd2" y="hd2"/>
              </a:cxn>
              <a:cxn ang="10800000">
                <a:pos x="wd2" y="hd2"/>
              </a:cxn>
              <a:cxn ang="16200000">
                <a:pos x="wd2" y="hd2"/>
              </a:cxn>
            </a:cxnLst>
            <a:rect l="0" t="0" r="r" b="b"/>
            <a:pathLst>
              <a:path w="21494" h="21436" fill="norm" stroke="1"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1"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5"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4"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5"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16" name="Shape"/>
          <p:cNvSpPr/>
          <p:nvPr/>
        </p:nvSpPr>
        <p:spPr>
          <a:xfrm>
            <a:off x="6336400" y="3529021"/>
            <a:ext cx="5950842" cy="3541084"/>
          </a:xfrm>
          <a:custGeom>
            <a:avLst/>
            <a:gdLst/>
            <a:ahLst/>
            <a:cxnLst>
              <a:cxn ang="0">
                <a:pos x="wd2" y="hd2"/>
              </a:cxn>
              <a:cxn ang="5400000">
                <a:pos x="wd2" y="hd2"/>
              </a:cxn>
              <a:cxn ang="10800000">
                <a:pos x="wd2" y="hd2"/>
              </a:cxn>
              <a:cxn ang="16200000">
                <a:pos x="wd2" y="hd2"/>
              </a:cxn>
            </a:cxnLst>
            <a:rect l="0" t="0" r="r" b="b"/>
            <a:pathLst>
              <a:path w="21446" h="21465" fill="norm" stroke="1"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59"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59"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09"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49"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5"/>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79"/>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5"/>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7"/>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5"/>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17" name="Shape"/>
          <p:cNvSpPr/>
          <p:nvPr/>
        </p:nvSpPr>
        <p:spPr>
          <a:xfrm>
            <a:off x="17334700" y="7550019"/>
            <a:ext cx="1934506" cy="2067556"/>
          </a:xfrm>
          <a:custGeom>
            <a:avLst/>
            <a:gdLst/>
            <a:ahLst/>
            <a:cxnLst>
              <a:cxn ang="0">
                <a:pos x="wd2" y="hd2"/>
              </a:cxn>
              <a:cxn ang="5400000">
                <a:pos x="wd2" y="hd2"/>
              </a:cxn>
              <a:cxn ang="10800000">
                <a:pos x="wd2" y="hd2"/>
              </a:cxn>
              <a:cxn ang="16200000">
                <a:pos x="wd2" y="hd2"/>
              </a:cxn>
            </a:cxnLst>
            <a:rect l="0" t="0" r="r" b="b"/>
            <a:pathLst>
              <a:path w="21110" h="21301" fill="norm" stroke="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1"/>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6"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9"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18" name="Shape"/>
          <p:cNvSpPr/>
          <p:nvPr/>
        </p:nvSpPr>
        <p:spPr>
          <a:xfrm>
            <a:off x="13473768" y="3605464"/>
            <a:ext cx="5465796" cy="4317864"/>
          </a:xfrm>
          <a:custGeom>
            <a:avLst/>
            <a:gdLst/>
            <a:ahLst/>
            <a:cxnLst>
              <a:cxn ang="0">
                <a:pos x="wd2" y="hd2"/>
              </a:cxn>
              <a:cxn ang="5400000">
                <a:pos x="wd2" y="hd2"/>
              </a:cxn>
              <a:cxn ang="10800000">
                <a:pos x="wd2" y="hd2"/>
              </a:cxn>
              <a:cxn ang="16200000">
                <a:pos x="wd2" y="hd2"/>
              </a:cxn>
            </a:cxnLst>
            <a:rect l="0" t="0" r="r" b="b"/>
            <a:pathLst>
              <a:path w="21591" h="21535" fill="norm" stroke="1"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1"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800" y="20857"/>
                </a:cubicBezTo>
                <a:lnTo>
                  <a:pt x="20771" y="20809"/>
                </a:lnTo>
                <a:cubicBezTo>
                  <a:pt x="20895" y="20557"/>
                  <a:pt x="20831" y="20091"/>
                  <a:pt x="20845" y="19801"/>
                </a:cubicBezTo>
                <a:close/>
                <a:moveTo>
                  <a:pt x="21483"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4"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1"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8"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89"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3"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1"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19" name="Mirum Littera"/>
          <p:cNvSpPr txBox="1"/>
          <p:nvPr>
            <p:ph type="body" sz="quarter" idx="13"/>
          </p:nvPr>
        </p:nvSpPr>
        <p:spPr>
          <a:xfrm>
            <a:off x="8688184" y="1342462"/>
            <a:ext cx="7007632" cy="1407331"/>
          </a:xfrm>
          <a:prstGeom prst="rect">
            <a:avLst/>
          </a:prstGeom>
        </p:spPr>
        <p:txBody>
          <a:bodyPr wrap="none">
            <a:spAutoFit/>
          </a:bodyPr>
          <a:lstStyle/>
          <a:p>
            <a:pPr marL="0" indent="0" algn="ctr">
              <a:spcBef>
                <a:spcPts val="0"/>
              </a:spcBef>
              <a:buSzTx/>
              <a:buNone/>
              <a:defRPr b="1" sz="8400">
                <a:solidFill>
                  <a:srgbClr val="FFFFFF"/>
                </a:solidFill>
                <a:latin typeface="Helvetica Neue"/>
                <a:ea typeface="Helvetica Neue"/>
                <a:cs typeface="Helvetica Neue"/>
                <a:sym typeface="Helvetica Neue"/>
              </a:defRPr>
            </a:pPr>
            <a:r>
              <a:t>Mirum</a:t>
            </a:r>
            <a:r>
              <a:t> </a:t>
            </a:r>
            <a:r>
              <a:t>Littera</a:t>
            </a:r>
          </a:p>
        </p:txBody>
      </p:sp>
      <p:sp>
        <p:nvSpPr>
          <p:cNvPr id="620" name="Circle"/>
          <p:cNvSpPr/>
          <p:nvPr/>
        </p:nvSpPr>
        <p:spPr>
          <a:xfrm>
            <a:off x="9433333" y="7432789"/>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1" name="Circle"/>
          <p:cNvSpPr/>
          <p:nvPr/>
        </p:nvSpPr>
        <p:spPr>
          <a:xfrm>
            <a:off x="10004833" y="7718539"/>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2" name="Circle"/>
          <p:cNvSpPr/>
          <p:nvPr/>
        </p:nvSpPr>
        <p:spPr>
          <a:xfrm>
            <a:off x="8052209" y="4537788"/>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3" name="Circle"/>
          <p:cNvSpPr/>
          <p:nvPr/>
        </p:nvSpPr>
        <p:spPr>
          <a:xfrm>
            <a:off x="7790271" y="4918788"/>
            <a:ext cx="228260" cy="228261"/>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4" name="Circle"/>
          <p:cNvSpPr/>
          <p:nvPr/>
        </p:nvSpPr>
        <p:spPr>
          <a:xfrm>
            <a:off x="8701099" y="5049232"/>
            <a:ext cx="393506" cy="393506"/>
          </a:xfrm>
          <a:prstGeom prst="ellipse">
            <a:avLst/>
          </a:prstGeom>
          <a:ln w="1143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5" name="Circle"/>
          <p:cNvSpPr/>
          <p:nvPr/>
        </p:nvSpPr>
        <p:spPr>
          <a:xfrm>
            <a:off x="13624334" y="4347288"/>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6" name="Circle"/>
          <p:cNvSpPr/>
          <p:nvPr/>
        </p:nvSpPr>
        <p:spPr>
          <a:xfrm>
            <a:off x="13362396" y="4728288"/>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7" name="Circle"/>
          <p:cNvSpPr/>
          <p:nvPr/>
        </p:nvSpPr>
        <p:spPr>
          <a:xfrm>
            <a:off x="12819333" y="4347288"/>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8" name="Circle"/>
          <p:cNvSpPr/>
          <p:nvPr/>
        </p:nvSpPr>
        <p:spPr>
          <a:xfrm>
            <a:off x="12409896" y="6037975"/>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29" name="Circle"/>
          <p:cNvSpPr/>
          <p:nvPr/>
        </p:nvSpPr>
        <p:spPr>
          <a:xfrm>
            <a:off x="13079420" y="6204663"/>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30" name="Circle"/>
          <p:cNvSpPr/>
          <p:nvPr/>
        </p:nvSpPr>
        <p:spPr>
          <a:xfrm>
            <a:off x="12546876" y="6204663"/>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31" name="Circle"/>
          <p:cNvSpPr/>
          <p:nvPr/>
        </p:nvSpPr>
        <p:spPr>
          <a:xfrm>
            <a:off x="12083932" y="6884175"/>
            <a:ext cx="228260" cy="228260"/>
          </a:xfrm>
          <a:prstGeom prst="ellipse">
            <a:avLst/>
          </a:prstGeom>
          <a:ln w="88900">
            <a:solidFill>
              <a:srgbClr val="4F7671"/>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32" name="Mirum est notare quam littera gothica, quam nunc putamus parum claram, anteposuerit litterarum formas humanitatis per seacula"/>
          <p:cNvSpPr txBox="1"/>
          <p:nvPr>
            <p:ph type="body" sz="quarter" idx="14"/>
          </p:nvPr>
        </p:nvSpPr>
        <p:spPr>
          <a:xfrm>
            <a:off x="5970104" y="11218419"/>
            <a:ext cx="3959912" cy="1050418"/>
          </a:xfrm>
          <a:prstGeom prst="rect">
            <a:avLst/>
          </a:prstGeom>
        </p:spPr>
        <p:txBody>
          <a:bodyPr>
            <a:spAutoFit/>
          </a:bodyPr>
          <a:lstStyle>
            <a:lvl1pPr marL="0" indent="0" algn="just">
              <a:spcBef>
                <a:spcPts val="0"/>
              </a:spcBef>
              <a:buSzTx/>
              <a:buNone/>
              <a:defRPr b="1" sz="1800">
                <a:solidFill>
                  <a:srgbClr val="FFFFFF"/>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633" name="Litterarum formas"/>
          <p:cNvSpPr txBox="1"/>
          <p:nvPr>
            <p:ph type="body" sz="quarter" idx="15"/>
          </p:nvPr>
        </p:nvSpPr>
        <p:spPr>
          <a:xfrm>
            <a:off x="5997996" y="10388014"/>
            <a:ext cx="4011284" cy="539698"/>
          </a:xfrm>
          <a:prstGeom prst="rect">
            <a:avLst/>
          </a:prstGeom>
        </p:spPr>
        <p:txBody>
          <a:bodyPr>
            <a:spAutoFit/>
          </a:bodyPr>
          <a:lstStyle>
            <a:lvl1pPr marL="0" indent="0">
              <a:spcBef>
                <a:spcPts val="0"/>
              </a:spcBef>
              <a:buSzTx/>
              <a:buNone/>
              <a:defRPr b="1" cap="all" sz="2600">
                <a:solidFill>
                  <a:srgbClr val="FFFFFF"/>
                </a:solidFill>
                <a:latin typeface="Helvetica Neue"/>
                <a:ea typeface="Helvetica Neue"/>
                <a:cs typeface="Helvetica Neue"/>
                <a:sym typeface="Helvetica Neue"/>
              </a:defRPr>
            </a:lvl1pPr>
          </a:lstStyle>
          <a:p>
            <a:pPr/>
            <a:r>
              <a:t>Litterarum formas </a:t>
            </a:r>
          </a:p>
        </p:txBody>
      </p:sp>
      <p:sp>
        <p:nvSpPr>
          <p:cNvPr id="634" name="Mirum est notare quam littera gothica, quam nunc putamus parum claram, anteposuerit litterarum formas humanitatis per seacula"/>
          <p:cNvSpPr txBox="1"/>
          <p:nvPr>
            <p:ph type="body" sz="quarter" idx="16"/>
          </p:nvPr>
        </p:nvSpPr>
        <p:spPr>
          <a:xfrm>
            <a:off x="10309931" y="11218419"/>
            <a:ext cx="3959913" cy="1050418"/>
          </a:xfrm>
          <a:prstGeom prst="rect">
            <a:avLst/>
          </a:prstGeom>
        </p:spPr>
        <p:txBody>
          <a:bodyPr>
            <a:spAutoFit/>
          </a:bodyPr>
          <a:lstStyle>
            <a:lvl1pPr marL="0" indent="0" algn="just">
              <a:spcBef>
                <a:spcPts val="0"/>
              </a:spcBef>
              <a:buSzTx/>
              <a:buNone/>
              <a:defRPr b="1" sz="1800">
                <a:solidFill>
                  <a:srgbClr val="FFFFFF"/>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635" name="Rectangle"/>
          <p:cNvSpPr/>
          <p:nvPr/>
        </p:nvSpPr>
        <p:spPr>
          <a:xfrm>
            <a:off x="5114795" y="5378321"/>
            <a:ext cx="2328806" cy="772151"/>
          </a:xfrm>
          <a:prstGeom prst="rect">
            <a:avLst/>
          </a:prstGeom>
          <a:solidFill>
            <a:srgbClr val="EAEFF1"/>
          </a:solidFill>
          <a:ln w="12700">
            <a:miter lim="400000"/>
          </a:ln>
          <a:effectLst>
            <a:outerShdw sx="100000" sy="100000" kx="0" ky="0" algn="b" rotWithShape="0" blurRad="50800" dist="25400" dir="5400000">
              <a:srgbClr val="2C4542">
                <a:alpha val="50000"/>
              </a:srgbClr>
            </a:outerShdw>
          </a:effectLst>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36" name="Mirum est notare quam littera gothica, quam nunc putamus parum claram, anteposuerit litterarum formas humanitatis per seacula"/>
          <p:cNvSpPr txBox="1"/>
          <p:nvPr>
            <p:ph type="body" sz="quarter" idx="17"/>
          </p:nvPr>
        </p:nvSpPr>
        <p:spPr>
          <a:xfrm>
            <a:off x="14649760" y="11218419"/>
            <a:ext cx="3959912" cy="1050418"/>
          </a:xfrm>
          <a:prstGeom prst="rect">
            <a:avLst/>
          </a:prstGeom>
        </p:spPr>
        <p:txBody>
          <a:bodyPr>
            <a:spAutoFit/>
          </a:bodyPr>
          <a:lstStyle>
            <a:lvl1pPr marL="0" indent="0" algn="just">
              <a:spcBef>
                <a:spcPts val="0"/>
              </a:spcBef>
              <a:buSzTx/>
              <a:buNone/>
              <a:defRPr b="1" sz="1800">
                <a:solidFill>
                  <a:srgbClr val="FFFFFF"/>
                </a:solidFill>
                <a:latin typeface="TH Sarabun New"/>
                <a:ea typeface="TH Sarabun New"/>
                <a:cs typeface="TH Sarabun New"/>
                <a:sym typeface="TH Sarabun New"/>
              </a:defRPr>
            </a:lvl1pPr>
          </a:lstStyle>
          <a:p>
            <a:pPr/>
            <a:r>
              <a:t>Mirum est notare quam littera gothica, quam nunc putamus parum claram, anteposuerit litterarum formas humanitatis per seacula</a:t>
            </a:r>
          </a:p>
        </p:txBody>
      </p:sp>
      <p:sp>
        <p:nvSpPr>
          <p:cNvPr id="637" name="Circle"/>
          <p:cNvSpPr/>
          <p:nvPr/>
        </p:nvSpPr>
        <p:spPr>
          <a:xfrm>
            <a:off x="5666721" y="10561592"/>
            <a:ext cx="192541" cy="192541"/>
          </a:xfrm>
          <a:prstGeom prst="ellipse">
            <a:avLst/>
          </a:prstGeom>
          <a:ln w="63500">
            <a:solidFill>
              <a:srgbClr val="FFFFFF"/>
            </a:solidFill>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38" name="165,000"/>
          <p:cNvSpPr txBox="1"/>
          <p:nvPr>
            <p:ph type="body" sz="quarter" idx="18"/>
          </p:nvPr>
        </p:nvSpPr>
        <p:spPr>
          <a:xfrm>
            <a:off x="5303039" y="5378321"/>
            <a:ext cx="1952317" cy="772151"/>
          </a:xfrm>
          <a:prstGeom prst="rect">
            <a:avLst/>
          </a:prstGeom>
        </p:spPr>
        <p:txBody>
          <a:bodyPr>
            <a:no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165,000</a:t>
            </a:r>
          </a:p>
        </p:txBody>
      </p:sp>
      <p:sp>
        <p:nvSpPr>
          <p:cNvPr id="639" name="Rectangle"/>
          <p:cNvSpPr/>
          <p:nvPr/>
        </p:nvSpPr>
        <p:spPr>
          <a:xfrm>
            <a:off x="7001936" y="8027503"/>
            <a:ext cx="2328806" cy="772152"/>
          </a:xfrm>
          <a:prstGeom prst="rect">
            <a:avLst/>
          </a:prstGeom>
          <a:solidFill>
            <a:srgbClr val="EAEFF1"/>
          </a:solidFill>
          <a:ln w="12700">
            <a:miter lim="400000"/>
          </a:ln>
          <a:effectLst>
            <a:outerShdw sx="100000" sy="100000" kx="0" ky="0" algn="b" rotWithShape="0" blurRad="50800" dist="25400" dir="5400000">
              <a:srgbClr val="2C4542">
                <a:alpha val="50000"/>
              </a:srgbClr>
            </a:outerShdw>
          </a:effectLst>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40" name="65,000"/>
          <p:cNvSpPr txBox="1"/>
          <p:nvPr>
            <p:ph type="body" sz="quarter" idx="19"/>
          </p:nvPr>
        </p:nvSpPr>
        <p:spPr>
          <a:xfrm>
            <a:off x="7190179" y="8027503"/>
            <a:ext cx="1952318" cy="772152"/>
          </a:xfrm>
          <a:prstGeom prst="rect">
            <a:avLst/>
          </a:prstGeom>
        </p:spPr>
        <p:txBody>
          <a:bodyPr>
            <a:no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65,000</a:t>
            </a:r>
          </a:p>
        </p:txBody>
      </p:sp>
      <p:sp>
        <p:nvSpPr>
          <p:cNvPr id="641" name="Rectangle"/>
          <p:cNvSpPr/>
          <p:nvPr/>
        </p:nvSpPr>
        <p:spPr>
          <a:xfrm>
            <a:off x="13883747" y="6988197"/>
            <a:ext cx="2328806" cy="772151"/>
          </a:xfrm>
          <a:prstGeom prst="rect">
            <a:avLst/>
          </a:prstGeom>
          <a:solidFill>
            <a:srgbClr val="EAEFF1"/>
          </a:solidFill>
          <a:ln w="12700">
            <a:miter lim="400000"/>
          </a:ln>
          <a:effectLst>
            <a:outerShdw sx="100000" sy="100000" kx="0" ky="0" algn="b" rotWithShape="0" blurRad="50800" dist="25400" dir="5400000">
              <a:srgbClr val="2C4542">
                <a:alpha val="50000"/>
              </a:srgbClr>
            </a:outerShdw>
          </a:effectLst>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42" name="186,000"/>
          <p:cNvSpPr txBox="1"/>
          <p:nvPr>
            <p:ph type="body" sz="quarter" idx="20"/>
          </p:nvPr>
        </p:nvSpPr>
        <p:spPr>
          <a:xfrm>
            <a:off x="14071992" y="6988197"/>
            <a:ext cx="1952317" cy="772151"/>
          </a:xfrm>
          <a:prstGeom prst="rect">
            <a:avLst/>
          </a:prstGeom>
        </p:spPr>
        <p:txBody>
          <a:bodyPr>
            <a:no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186,000</a:t>
            </a:r>
          </a:p>
        </p:txBody>
      </p:sp>
      <p:sp>
        <p:nvSpPr>
          <p:cNvPr id="643" name="Rectangle"/>
          <p:cNvSpPr/>
          <p:nvPr/>
        </p:nvSpPr>
        <p:spPr>
          <a:xfrm>
            <a:off x="14121874" y="3535384"/>
            <a:ext cx="2328806" cy="772152"/>
          </a:xfrm>
          <a:prstGeom prst="rect">
            <a:avLst/>
          </a:prstGeom>
          <a:solidFill>
            <a:srgbClr val="EAEFF1"/>
          </a:solidFill>
          <a:ln w="12700">
            <a:miter lim="400000"/>
          </a:ln>
          <a:effectLst>
            <a:outerShdw sx="100000" sy="100000" kx="0" ky="0" algn="b" rotWithShape="0" blurRad="50800" dist="25400" dir="5400000">
              <a:srgbClr val="2C4542">
                <a:alpha val="50000"/>
              </a:srgbClr>
            </a:outerShdw>
          </a:effectLst>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44" name="244,000"/>
          <p:cNvSpPr txBox="1"/>
          <p:nvPr>
            <p:ph type="body" sz="quarter" idx="21"/>
          </p:nvPr>
        </p:nvSpPr>
        <p:spPr>
          <a:xfrm>
            <a:off x="14310118" y="3535384"/>
            <a:ext cx="1952318" cy="772152"/>
          </a:xfrm>
          <a:prstGeom prst="rect">
            <a:avLst/>
          </a:prstGeom>
        </p:spPr>
        <p:txBody>
          <a:bodyPr>
            <a:no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244,000</a:t>
            </a:r>
          </a:p>
        </p:txBody>
      </p:sp>
      <p:sp>
        <p:nvSpPr>
          <p:cNvPr id="6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rofessional Services">
    <p:spTree>
      <p:nvGrpSpPr>
        <p:cNvPr id="1" name=""/>
        <p:cNvGrpSpPr/>
        <p:nvPr/>
      </p:nvGrpSpPr>
      <p:grpSpPr>
        <a:xfrm>
          <a:off x="0" y="0"/>
          <a:ext cx="0" cy="0"/>
          <a:chOff x="0" y="0"/>
          <a:chExt cx="0" cy="0"/>
        </a:xfrm>
      </p:grpSpPr>
      <p:sp>
        <p:nvSpPr>
          <p:cNvPr id="42" name="Praesent Luptatum"/>
          <p:cNvSpPr txBox="1"/>
          <p:nvPr>
            <p:ph type="body" sz="quarter" idx="13"/>
          </p:nvPr>
        </p:nvSpPr>
        <p:spPr>
          <a:xfrm>
            <a:off x="7253871" y="1538136"/>
            <a:ext cx="9876258" cy="1407332"/>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Praesent</a:t>
            </a:r>
            <a:r>
              <a:t> </a:t>
            </a:r>
            <a:r>
              <a:t>Luptatum</a:t>
            </a:r>
          </a:p>
        </p:txBody>
      </p:sp>
      <p:sp>
        <p:nvSpPr>
          <p:cNvPr id="43" name="Rectangle"/>
          <p:cNvSpPr/>
          <p:nvPr/>
        </p:nvSpPr>
        <p:spPr>
          <a:xfrm>
            <a:off x="5735277" y="4469954"/>
            <a:ext cx="6019727" cy="2599563"/>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4" name="Rectangle"/>
          <p:cNvSpPr/>
          <p:nvPr/>
        </p:nvSpPr>
        <p:spPr>
          <a:xfrm>
            <a:off x="12628996" y="4469954"/>
            <a:ext cx="6019727" cy="2599563"/>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5" name="Rectangle"/>
          <p:cNvSpPr/>
          <p:nvPr/>
        </p:nvSpPr>
        <p:spPr>
          <a:xfrm>
            <a:off x="5735277" y="7470330"/>
            <a:ext cx="6019727" cy="2599563"/>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6" name="Rectangle"/>
          <p:cNvSpPr/>
          <p:nvPr/>
        </p:nvSpPr>
        <p:spPr>
          <a:xfrm>
            <a:off x="12628996" y="7470330"/>
            <a:ext cx="6019727" cy="2599563"/>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7" name="Delenit augue duis dolore te feugait nulla facilisi. Nam liber tempor cum soluta nobis eleifend option congue nihil imperdiet doming id quod mazim"/>
          <p:cNvSpPr txBox="1"/>
          <p:nvPr>
            <p:ph type="body" sz="quarter" idx="14"/>
          </p:nvPr>
        </p:nvSpPr>
        <p:spPr>
          <a:xfrm>
            <a:off x="6325877" y="5333074"/>
            <a:ext cx="4838528" cy="13046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48" name="Delenit augue duis dolore te feugait nulla facilisi. Nam liber tempor cum soluta nobis eleifend option congue nihil imperdiet doming id quod mazim"/>
          <p:cNvSpPr txBox="1"/>
          <p:nvPr>
            <p:ph type="body" sz="quarter" idx="15"/>
          </p:nvPr>
        </p:nvSpPr>
        <p:spPr>
          <a:xfrm>
            <a:off x="13219596" y="5333074"/>
            <a:ext cx="4838528" cy="13046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49" name="Delenit augue duis dolore te feugait nulla facilisi. Nam liber tempor cum soluta nobis eleifend option congue nihil imperdiet doming id quod mazim"/>
          <p:cNvSpPr txBox="1"/>
          <p:nvPr>
            <p:ph type="body" sz="quarter" idx="16"/>
          </p:nvPr>
        </p:nvSpPr>
        <p:spPr>
          <a:xfrm>
            <a:off x="6325877" y="7951101"/>
            <a:ext cx="4838528" cy="13046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0" name="Delenit augue duis dolore te feugait nulla facilisi. Nam liber tempor cum soluta nobis eleifend option congue nihil imperdiet doming id quod mazim"/>
          <p:cNvSpPr txBox="1"/>
          <p:nvPr>
            <p:ph type="body" sz="quarter" idx="17"/>
          </p:nvPr>
        </p:nvSpPr>
        <p:spPr>
          <a:xfrm>
            <a:off x="13219596" y="7951101"/>
            <a:ext cx="4838528" cy="13046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Delenit augue duis dolore te feugait nulla facilisi. Nam liber tempor cum soluta nobis eleifend option congue nihil imperdiet doming id quod mazim</a:t>
            </a:r>
          </a:p>
        </p:txBody>
      </p:sp>
      <p:sp>
        <p:nvSpPr>
          <p:cNvPr id="51" name="Circle"/>
          <p:cNvSpPr/>
          <p:nvPr/>
        </p:nvSpPr>
        <p:spPr>
          <a:xfrm>
            <a:off x="6084093" y="3966709"/>
            <a:ext cx="910039" cy="910039"/>
          </a:xfrm>
          <a:prstGeom prst="ellipse">
            <a:avLst/>
          </a:prstGeom>
          <a:solidFill>
            <a:srgbClr val="676A6D"/>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2" name="1"/>
          <p:cNvSpPr txBox="1"/>
          <p:nvPr>
            <p:ph type="body" sz="quarter" idx="18"/>
          </p:nvPr>
        </p:nvSpPr>
        <p:spPr>
          <a:xfrm>
            <a:off x="6313039" y="4016318"/>
            <a:ext cx="452147" cy="775103"/>
          </a:xfrm>
          <a:prstGeom prst="rect">
            <a:avLst/>
          </a:prstGeom>
        </p:spPr>
        <p:txBody>
          <a:bodyPr wrap="none">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1</a:t>
            </a:r>
          </a:p>
        </p:txBody>
      </p:sp>
      <p:sp>
        <p:nvSpPr>
          <p:cNvPr id="53" name="Circle"/>
          <p:cNvSpPr/>
          <p:nvPr/>
        </p:nvSpPr>
        <p:spPr>
          <a:xfrm>
            <a:off x="12965906" y="3966709"/>
            <a:ext cx="910039" cy="910039"/>
          </a:xfrm>
          <a:prstGeom prst="ellipse">
            <a:avLst/>
          </a:prstGeom>
          <a:solidFill>
            <a:srgbClr val="676A6D"/>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4" name="2"/>
          <p:cNvSpPr txBox="1"/>
          <p:nvPr>
            <p:ph type="body" sz="quarter" idx="19"/>
          </p:nvPr>
        </p:nvSpPr>
        <p:spPr>
          <a:xfrm>
            <a:off x="13212711" y="4016318"/>
            <a:ext cx="452147" cy="775103"/>
          </a:xfrm>
          <a:prstGeom prst="rect">
            <a:avLst/>
          </a:prstGeom>
        </p:spPr>
        <p:txBody>
          <a:bodyPr wrap="none">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2</a:t>
            </a:r>
          </a:p>
        </p:txBody>
      </p:sp>
      <p:sp>
        <p:nvSpPr>
          <p:cNvPr id="55" name="Circle"/>
          <p:cNvSpPr/>
          <p:nvPr/>
        </p:nvSpPr>
        <p:spPr>
          <a:xfrm>
            <a:off x="6084093" y="9553188"/>
            <a:ext cx="910039" cy="910039"/>
          </a:xfrm>
          <a:prstGeom prst="ellipse">
            <a:avLst/>
          </a:prstGeom>
          <a:solidFill>
            <a:srgbClr val="676A6D"/>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6" name="3"/>
          <p:cNvSpPr txBox="1"/>
          <p:nvPr>
            <p:ph type="body" sz="quarter" idx="20"/>
          </p:nvPr>
        </p:nvSpPr>
        <p:spPr>
          <a:xfrm>
            <a:off x="6313039" y="9620654"/>
            <a:ext cx="452147" cy="775104"/>
          </a:xfrm>
          <a:prstGeom prst="rect">
            <a:avLst/>
          </a:prstGeom>
        </p:spPr>
        <p:txBody>
          <a:bodyPr wrap="none">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3</a:t>
            </a:r>
          </a:p>
        </p:txBody>
      </p:sp>
      <p:sp>
        <p:nvSpPr>
          <p:cNvPr id="57" name="Circle"/>
          <p:cNvSpPr/>
          <p:nvPr/>
        </p:nvSpPr>
        <p:spPr>
          <a:xfrm>
            <a:off x="12965906" y="9553188"/>
            <a:ext cx="910039" cy="910038"/>
          </a:xfrm>
          <a:prstGeom prst="ellipse">
            <a:avLst/>
          </a:prstGeom>
          <a:solidFill>
            <a:srgbClr val="676A6D"/>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58" name="4"/>
          <p:cNvSpPr txBox="1"/>
          <p:nvPr>
            <p:ph type="body" sz="quarter" idx="21"/>
          </p:nvPr>
        </p:nvSpPr>
        <p:spPr>
          <a:xfrm>
            <a:off x="13194852" y="9620654"/>
            <a:ext cx="452146" cy="775104"/>
          </a:xfrm>
          <a:prstGeom prst="rect">
            <a:avLst/>
          </a:prstGeom>
        </p:spPr>
        <p:txBody>
          <a:bodyPr wrap="none">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4</a:t>
            </a:r>
          </a:p>
        </p:txBody>
      </p:sp>
      <p:sp>
        <p:nvSpPr>
          <p:cNvPr id="59" name="Ut wisi enim ad minim veniam, quis nostrud exerci tation ullamcorper suscipit lobortis nisl ut aliquip ex ea commodo consequat."/>
          <p:cNvSpPr txBox="1"/>
          <p:nvPr>
            <p:ph type="body" sz="quarter" idx="22"/>
          </p:nvPr>
        </p:nvSpPr>
        <p:spPr>
          <a:xfrm>
            <a:off x="5077215" y="2599856"/>
            <a:ext cx="14229570"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60" name="Slide Number"/>
          <p:cNvSpPr txBox="1"/>
          <p:nvPr>
            <p:ph type="sldNum" sz="quarter" idx="2"/>
          </p:nvPr>
        </p:nvSpPr>
        <p:spPr>
          <a:xfrm>
            <a:off x="11914630" y="13001625"/>
            <a:ext cx="536881" cy="54927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inent Statistics">
    <p:spTree>
      <p:nvGrpSpPr>
        <p:cNvPr id="1" name=""/>
        <p:cNvGrpSpPr/>
        <p:nvPr/>
      </p:nvGrpSpPr>
      <p:grpSpPr>
        <a:xfrm>
          <a:off x="0" y="0"/>
          <a:ext cx="0" cy="0"/>
          <a:chOff x="0" y="0"/>
          <a:chExt cx="0" cy="0"/>
        </a:xfrm>
      </p:grpSpPr>
      <p:sp>
        <p:nvSpPr>
          <p:cNvPr id="652" name="Shape"/>
          <p:cNvSpPr/>
          <p:nvPr/>
        </p:nvSpPr>
        <p:spPr>
          <a:xfrm>
            <a:off x="10993056" y="4431512"/>
            <a:ext cx="8155496" cy="4852976"/>
          </a:xfrm>
          <a:custGeom>
            <a:avLst/>
            <a:gdLst/>
            <a:ahLst/>
            <a:cxnLst>
              <a:cxn ang="0">
                <a:pos x="wd2" y="hd2"/>
              </a:cxn>
              <a:cxn ang="5400000">
                <a:pos x="wd2" y="hd2"/>
              </a:cxn>
              <a:cxn ang="10800000">
                <a:pos x="wd2" y="hd2"/>
              </a:cxn>
              <a:cxn ang="16200000">
                <a:pos x="wd2" y="hd2"/>
              </a:cxn>
            </a:cxnLst>
            <a:rect l="0" t="0" r="r" b="b"/>
            <a:pathLst>
              <a:path w="21446" h="21465" fill="norm" stroke="1"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59"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59"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09"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49"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5"/>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79"/>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5"/>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7"/>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5"/>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53" name="Mirum Littera"/>
          <p:cNvSpPr txBox="1"/>
          <p:nvPr>
            <p:ph type="body" sz="quarter" idx="13"/>
          </p:nvPr>
        </p:nvSpPr>
        <p:spPr>
          <a:xfrm>
            <a:off x="8539650" y="1171400"/>
            <a:ext cx="7007633" cy="1407332"/>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Mirum</a:t>
            </a:r>
            <a:r>
              <a:t> </a:t>
            </a:r>
            <a:r>
              <a:t>Littera</a:t>
            </a:r>
          </a:p>
        </p:txBody>
      </p:sp>
      <p:sp>
        <p:nvSpPr>
          <p:cNvPr id="654" name="Ut wisi enim ad minim veniam, quis nostrud exerci tation ullamcorper suscipit lobortis nisl ut aliquip ex ea commodo consequat."/>
          <p:cNvSpPr txBox="1"/>
          <p:nvPr>
            <p:ph type="body" sz="quarter" idx="14"/>
          </p:nvPr>
        </p:nvSpPr>
        <p:spPr>
          <a:xfrm>
            <a:off x="4928682" y="2503259"/>
            <a:ext cx="14229570"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655" name="Quod ii legunt saepius…"/>
          <p:cNvSpPr txBox="1"/>
          <p:nvPr>
            <p:ph type="body" sz="quarter" idx="15"/>
          </p:nvPr>
        </p:nvSpPr>
        <p:spPr>
          <a:xfrm>
            <a:off x="5303616" y="9858133"/>
            <a:ext cx="10351851" cy="2027556"/>
          </a:xfrm>
          <a:prstGeom prst="rect">
            <a:avLst/>
          </a:prstGeom>
        </p:spPr>
        <p:txBody>
          <a:bodyPr>
            <a:spAutoFit/>
          </a:bodyPr>
          <a:lstStyle/>
          <a:p>
            <a:pPr marL="0" indent="0" algn="just">
              <a:spcBef>
                <a:spcPts val="0"/>
              </a:spcBef>
              <a:buSzTx/>
              <a:buNone/>
              <a:defRPr b="1" sz="2800">
                <a:solidFill>
                  <a:srgbClr val="4F7671"/>
                </a:solidFill>
                <a:latin typeface="Helvetica Neue"/>
                <a:ea typeface="Helvetica Neue"/>
                <a:cs typeface="Helvetica Neue"/>
                <a:sym typeface="Helvetica Neue"/>
              </a:defRPr>
            </a:pPr>
            <a:r>
              <a:t>Quod ii legunt saepius</a:t>
            </a:r>
          </a:p>
          <a:p>
            <a:pPr marL="0" indent="0" algn="just">
              <a:spcBef>
                <a:spcPts val="0"/>
              </a:spcBef>
              <a:buSzTx/>
              <a:buNone/>
              <a:defRPr b="1" sz="2800">
                <a:solidFill>
                  <a:srgbClr val="4F7671"/>
                </a:solidFill>
                <a:latin typeface="Helvetica Neue"/>
                <a:ea typeface="Helvetica Neue"/>
                <a:cs typeface="Helvetica Neue"/>
                <a:sym typeface="Helvetica Neue"/>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p:txBody>
      </p:sp>
      <p:sp>
        <p:nvSpPr>
          <p:cNvPr id="656" name="Shape"/>
          <p:cNvSpPr/>
          <p:nvPr/>
        </p:nvSpPr>
        <p:spPr>
          <a:xfrm rot="8050452">
            <a:off x="16456170" y="6633112"/>
            <a:ext cx="2625902" cy="3274841"/>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4F7671"/>
          </a:solidFill>
          <a:ln w="279400">
            <a:solidFill>
              <a:srgbClr val="4F7671"/>
            </a:solidFill>
            <a:miter lim="400000"/>
          </a:ln>
        </p:spPr>
        <p:txBody>
          <a:bodyPr lIns="71437" tIns="71437" rIns="71437" bIns="71437" anchor="ctr"/>
          <a:lstStyle/>
          <a:p>
            <a:pPr>
              <a:defRPr b="0" sz="3200">
                <a:latin typeface="+mn-lt"/>
                <a:ea typeface="+mn-ea"/>
                <a:cs typeface="+mn-cs"/>
                <a:sym typeface="Helvetica Light"/>
              </a:defRPr>
            </a:pPr>
          </a:p>
        </p:txBody>
      </p:sp>
      <p:sp>
        <p:nvSpPr>
          <p:cNvPr id="657" name="165,000"/>
          <p:cNvSpPr txBox="1"/>
          <p:nvPr>
            <p:ph type="body" sz="quarter" idx="16"/>
          </p:nvPr>
        </p:nvSpPr>
        <p:spPr>
          <a:xfrm>
            <a:off x="16858978" y="7371221"/>
            <a:ext cx="1952318" cy="772151"/>
          </a:xfrm>
          <a:prstGeom prst="rect">
            <a:avLst/>
          </a:prstGeom>
        </p:spPr>
        <p:txBody>
          <a:bodyPr>
            <a:noAutofit/>
          </a:bodyPr>
          <a:lstStyle>
            <a:lvl1pPr marL="0" indent="0" algn="ctr">
              <a:spcBef>
                <a:spcPts val="0"/>
              </a:spcBef>
              <a:buSzTx/>
              <a:buNone/>
              <a:defRPr b="1" sz="3400">
                <a:solidFill>
                  <a:srgbClr val="FFFFFF"/>
                </a:solidFill>
                <a:latin typeface="Helvetica Neue"/>
                <a:ea typeface="Helvetica Neue"/>
                <a:cs typeface="Helvetica Neue"/>
                <a:sym typeface="Helvetica Neue"/>
              </a:defRPr>
            </a:lvl1pPr>
          </a:lstStyle>
          <a:p>
            <a:pPr/>
            <a:r>
              <a:t>165,000</a:t>
            </a:r>
          </a:p>
        </p:txBody>
      </p:sp>
      <p:sp>
        <p:nvSpPr>
          <p:cNvPr id="658" name="Mirum est notare quam littera gothica, quam nunc putamus parum claram"/>
          <p:cNvSpPr txBox="1"/>
          <p:nvPr>
            <p:ph type="body" sz="quarter" idx="17"/>
          </p:nvPr>
        </p:nvSpPr>
        <p:spPr>
          <a:xfrm>
            <a:off x="16759916" y="8330792"/>
            <a:ext cx="2150442" cy="823342"/>
          </a:xfrm>
          <a:prstGeom prst="rect">
            <a:avLst/>
          </a:prstGeom>
        </p:spPr>
        <p:txBody>
          <a:bodyPr>
            <a:spAutoFit/>
          </a:bodyPr>
          <a:lstStyle>
            <a:lvl1pPr marL="0" indent="0" algn="ctr">
              <a:spcBef>
                <a:spcPts val="0"/>
              </a:spcBef>
              <a:buSzTx/>
              <a:buNone/>
              <a:defRPr b="1" cap="all" sz="1400">
                <a:solidFill>
                  <a:srgbClr val="FFFFFF"/>
                </a:solidFill>
                <a:latin typeface="TH Sarabun New"/>
                <a:ea typeface="TH Sarabun New"/>
                <a:cs typeface="TH Sarabun New"/>
                <a:sym typeface="TH Sarabun New"/>
              </a:defRPr>
            </a:lvl1pPr>
          </a:lstStyle>
          <a:p>
            <a:pPr/>
            <a:r>
              <a:t>Mirum est notare quam littera gothica, quam nunc putamus parum claram</a:t>
            </a:r>
          </a:p>
        </p:txBody>
      </p:sp>
      <p:graphicFrame>
        <p:nvGraphicFramePr>
          <p:cNvPr id="659" name="Scatter Chart"/>
          <p:cNvGraphicFramePr/>
          <p:nvPr/>
        </p:nvGraphicFramePr>
        <p:xfrm>
          <a:off x="5269341" y="5029299"/>
          <a:ext cx="5365718" cy="3654426"/>
        </p:xfrm>
        <a:graphic xmlns:a="http://schemas.openxmlformats.org/drawingml/2006/main">
          <a:graphicData uri="http://schemas.openxmlformats.org/drawingml/2006/chart">
            <c:chart xmlns:c="http://schemas.openxmlformats.org/drawingml/2006/chart" r:id="rId2"/>
          </a:graphicData>
        </a:graphic>
      </p:graphicFrame>
      <p:sp>
        <p:nvSpPr>
          <p:cNvPr id="6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inent Analyzes">
    <p:spTree>
      <p:nvGrpSpPr>
        <p:cNvPr id="1" name=""/>
        <p:cNvGrpSpPr/>
        <p:nvPr/>
      </p:nvGrpSpPr>
      <p:grpSpPr>
        <a:xfrm>
          <a:off x="0" y="0"/>
          <a:ext cx="0" cy="0"/>
          <a:chOff x="0" y="0"/>
          <a:chExt cx="0" cy="0"/>
        </a:xfrm>
      </p:grpSpPr>
      <p:sp>
        <p:nvSpPr>
          <p:cNvPr id="667" name="Lobortis Suscipit"/>
          <p:cNvSpPr txBox="1"/>
          <p:nvPr>
            <p:ph type="body" sz="quarter" idx="13"/>
          </p:nvPr>
        </p:nvSpPr>
        <p:spPr>
          <a:xfrm>
            <a:off x="7808607" y="1441485"/>
            <a:ext cx="8766786"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Lobortis</a:t>
            </a:r>
            <a:r>
              <a:t> </a:t>
            </a:r>
            <a:r>
              <a:t>Suscipit</a:t>
            </a:r>
          </a:p>
        </p:txBody>
      </p:sp>
      <p:sp>
        <p:nvSpPr>
          <p:cNvPr id="668" name="Ut wisi enim ad minim veniam, quis nostrud exerci tation ullamcorper suscipit lobortis nisl ut aliquip ex ea commodo consequat."/>
          <p:cNvSpPr txBox="1"/>
          <p:nvPr>
            <p:ph type="body" sz="quarter" idx="14"/>
          </p:nvPr>
        </p:nvSpPr>
        <p:spPr>
          <a:xfrm>
            <a:off x="5077216" y="2940030"/>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669" name="Shape"/>
          <p:cNvSpPr/>
          <p:nvPr/>
        </p:nvSpPr>
        <p:spPr>
          <a:xfrm>
            <a:off x="11789581" y="5205926"/>
            <a:ext cx="7517262" cy="5938479"/>
          </a:xfrm>
          <a:custGeom>
            <a:avLst/>
            <a:gdLst/>
            <a:ahLst/>
            <a:cxnLst>
              <a:cxn ang="0">
                <a:pos x="wd2" y="hd2"/>
              </a:cxn>
              <a:cxn ang="5400000">
                <a:pos x="wd2" y="hd2"/>
              </a:cxn>
              <a:cxn ang="10800000">
                <a:pos x="wd2" y="hd2"/>
              </a:cxn>
              <a:cxn ang="16200000">
                <a:pos x="wd2" y="hd2"/>
              </a:cxn>
            </a:cxnLst>
            <a:rect l="0" t="0" r="r" b="b"/>
            <a:pathLst>
              <a:path w="21591" h="21535" fill="norm" stroke="1"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1"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800" y="20857"/>
                </a:cubicBezTo>
                <a:lnTo>
                  <a:pt x="20771" y="20809"/>
                </a:lnTo>
                <a:cubicBezTo>
                  <a:pt x="20895" y="20557"/>
                  <a:pt x="20831" y="20091"/>
                  <a:pt x="20845" y="19801"/>
                </a:cubicBezTo>
                <a:close/>
                <a:moveTo>
                  <a:pt x="21483"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4"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1"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8"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89"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3"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1"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4F7671"/>
          </a:solidFill>
          <a:ln w="12700">
            <a:miter lim="400000"/>
          </a:ln>
        </p:spPr>
        <p:txBody>
          <a:bodyPr lIns="53578" tIns="53578" rIns="53578" bIns="53578" anchor="ctr"/>
          <a:lstStyle/>
          <a:p>
            <a:pPr defTabSz="642937">
              <a:lnSpc>
                <a:spcPct val="80000"/>
              </a:lnSpc>
              <a:spcBef>
                <a:spcPts val="4900"/>
              </a:spcBef>
              <a:defRPr b="0" sz="4200">
                <a:solidFill>
                  <a:srgbClr val="FFFFFF"/>
                </a:solidFill>
                <a:effectLst>
                  <a:outerShdw sx="100000" sy="100000" kx="0" ky="0" algn="b" rotWithShape="0" blurRad="38100" dist="12700" dir="5400000">
                    <a:srgbClr val="000000">
                      <a:alpha val="50000"/>
                    </a:srgbClr>
                  </a:outerShdw>
                </a:effectLst>
                <a:latin typeface="Avenir Next"/>
                <a:ea typeface="Avenir Next"/>
                <a:cs typeface="Avenir Next"/>
                <a:sym typeface="Avenir Next"/>
              </a:defRPr>
            </a:pPr>
          </a:p>
        </p:txBody>
      </p:sp>
      <p:sp>
        <p:nvSpPr>
          <p:cNvPr id="670" name="Rectangle"/>
          <p:cNvSpPr/>
          <p:nvPr/>
        </p:nvSpPr>
        <p:spPr>
          <a:xfrm>
            <a:off x="14751090" y="5469221"/>
            <a:ext cx="2328806" cy="772151"/>
          </a:xfrm>
          <a:prstGeom prst="rect">
            <a:avLst/>
          </a:prstGeom>
          <a:solidFill>
            <a:srgbClr val="EAEFF1"/>
          </a:solidFill>
          <a:ln w="12700">
            <a:miter lim="400000"/>
          </a:ln>
          <a:effectLst>
            <a:outerShdw sx="100000" sy="100000" kx="0" ky="0" algn="b" rotWithShape="0" blurRad="50800" dist="25400" dir="5400000">
              <a:srgbClr val="152422">
                <a:alpha val="50000"/>
              </a:srgbClr>
            </a:outerShdw>
          </a:effectLst>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71" name="244,000"/>
          <p:cNvSpPr txBox="1"/>
          <p:nvPr>
            <p:ph type="body" sz="quarter" idx="15"/>
          </p:nvPr>
        </p:nvSpPr>
        <p:spPr>
          <a:xfrm>
            <a:off x="14939334" y="5469221"/>
            <a:ext cx="1952318" cy="772151"/>
          </a:xfrm>
          <a:prstGeom prst="rect">
            <a:avLst/>
          </a:prstGeom>
        </p:spPr>
        <p:txBody>
          <a:bodyPr>
            <a:no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244,000</a:t>
            </a:r>
          </a:p>
        </p:txBody>
      </p:sp>
      <p:sp>
        <p:nvSpPr>
          <p:cNvPr id="672" name="Placerat facer possim assum.…"/>
          <p:cNvSpPr txBox="1"/>
          <p:nvPr>
            <p:ph type="body" sz="quarter" idx="16"/>
          </p:nvPr>
        </p:nvSpPr>
        <p:spPr>
          <a:xfrm>
            <a:off x="5077157" y="9952171"/>
            <a:ext cx="10491773" cy="2027556"/>
          </a:xfrm>
          <a:prstGeom prst="rect">
            <a:avLst/>
          </a:prstGeom>
        </p:spPr>
        <p:txBody>
          <a:bodyPr>
            <a:spAutoFit/>
          </a:bodyPr>
          <a:lstStyle/>
          <a:p>
            <a:pPr marL="0" indent="0" algn="just">
              <a:spcBef>
                <a:spcPts val="0"/>
              </a:spcBef>
              <a:buSzTx/>
              <a:buNone/>
              <a:defRPr b="1" sz="2800">
                <a:solidFill>
                  <a:srgbClr val="4F7671"/>
                </a:solidFill>
                <a:latin typeface="Helvetica Neue"/>
                <a:ea typeface="Helvetica Neue"/>
                <a:cs typeface="Helvetica Neue"/>
                <a:sym typeface="Helvetica Neue"/>
              </a:defRPr>
            </a:pPr>
            <a:r>
              <a:t>Placerat facer possim assum.</a:t>
            </a:r>
          </a:p>
          <a:p>
            <a:pPr marL="0" indent="0" algn="just">
              <a:spcBef>
                <a:spcPts val="0"/>
              </a:spcBef>
              <a:buSzTx/>
              <a:buNone/>
              <a:defRPr b="1" sz="2800">
                <a:solidFill>
                  <a:srgbClr val="4F7671"/>
                </a:solidFill>
                <a:latin typeface="Helvetica Neue"/>
                <a:ea typeface="Helvetica Neue"/>
                <a:cs typeface="Helvetica Neue"/>
                <a:sym typeface="Helvetica Neue"/>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p:txBody>
      </p:sp>
      <p:graphicFrame>
        <p:nvGraphicFramePr>
          <p:cNvPr id="673" name="2D Area Chart"/>
          <p:cNvGraphicFramePr/>
          <p:nvPr/>
        </p:nvGraphicFramePr>
        <p:xfrm>
          <a:off x="5097936" y="5868637"/>
          <a:ext cx="5231517" cy="3049223"/>
        </p:xfrm>
        <a:graphic xmlns:a="http://schemas.openxmlformats.org/drawingml/2006/main">
          <a:graphicData uri="http://schemas.openxmlformats.org/drawingml/2006/chart">
            <c:chart xmlns:c="http://schemas.openxmlformats.org/drawingml/2006/chart" r:id="rId2"/>
          </a:graphicData>
        </a:graphic>
      </p:graphicFrame>
      <p:sp>
        <p:nvSpPr>
          <p:cNvPr id="6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act">
    <p:spTree>
      <p:nvGrpSpPr>
        <p:cNvPr id="1" name=""/>
        <p:cNvGrpSpPr/>
        <p:nvPr/>
      </p:nvGrpSpPr>
      <p:grpSpPr>
        <a:xfrm>
          <a:off x="0" y="0"/>
          <a:ext cx="0" cy="0"/>
          <a:chOff x="0" y="0"/>
          <a:chExt cx="0" cy="0"/>
        </a:xfrm>
      </p:grpSpPr>
      <p:sp>
        <p:nvSpPr>
          <p:cNvPr id="681" name="Image"/>
          <p:cNvSpPr/>
          <p:nvPr>
            <p:ph type="pic" idx="13"/>
          </p:nvPr>
        </p:nvSpPr>
        <p:spPr>
          <a:xfrm>
            <a:off x="-30277" y="-1008599"/>
            <a:ext cx="24418590" cy="16272700"/>
          </a:xfrm>
          <a:prstGeom prst="rect">
            <a:avLst/>
          </a:prstGeom>
        </p:spPr>
        <p:txBody>
          <a:bodyPr lIns="91439" tIns="45719" rIns="91439" bIns="45719" anchor="t">
            <a:noAutofit/>
          </a:bodyPr>
          <a:lstStyle/>
          <a:p>
            <a:pPr/>
          </a:p>
        </p:txBody>
      </p:sp>
      <p:sp>
        <p:nvSpPr>
          <p:cNvPr id="682" name="Lectores Legere"/>
          <p:cNvSpPr txBox="1"/>
          <p:nvPr>
            <p:ph type="body" sz="quarter" idx="14"/>
          </p:nvPr>
        </p:nvSpPr>
        <p:spPr>
          <a:xfrm>
            <a:off x="7383106" y="2999211"/>
            <a:ext cx="9617788" cy="1606111"/>
          </a:xfrm>
          <a:prstGeom prst="rect">
            <a:avLst/>
          </a:prstGeom>
        </p:spPr>
        <p:txBody>
          <a:bodyPr wrap="none">
            <a:spAutoFit/>
          </a:bodyPr>
          <a:lstStyle/>
          <a:p>
            <a:pPr marL="0" indent="0" algn="ctr">
              <a:spcBef>
                <a:spcPts val="0"/>
              </a:spcBef>
              <a:buSzTx/>
              <a:buNone/>
              <a:defRPr b="1" sz="9600">
                <a:solidFill>
                  <a:srgbClr val="4F7671"/>
                </a:solidFill>
                <a:latin typeface="Helvetica Neue"/>
                <a:ea typeface="Helvetica Neue"/>
                <a:cs typeface="Helvetica Neue"/>
                <a:sym typeface="Helvetica Neue"/>
              </a:defRPr>
            </a:pPr>
            <a:r>
              <a:t>Lectores</a:t>
            </a:r>
            <a:r>
              <a:t> Legere</a:t>
            </a:r>
          </a:p>
        </p:txBody>
      </p:sp>
      <p:sp>
        <p:nvSpPr>
          <p:cNvPr id="683" name="Circle"/>
          <p:cNvSpPr/>
          <p:nvPr/>
        </p:nvSpPr>
        <p:spPr>
          <a:xfrm>
            <a:off x="18970237" y="950804"/>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684" name="Line"/>
          <p:cNvSpPr/>
          <p:nvPr/>
        </p:nvSpPr>
        <p:spPr>
          <a:xfrm rot="744630">
            <a:off x="19104709" y="1121631"/>
            <a:ext cx="413016" cy="335811"/>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685" name="Company name"/>
          <p:cNvSpPr txBox="1"/>
          <p:nvPr>
            <p:ph type="body" sz="quarter" idx="15"/>
          </p:nvPr>
        </p:nvSpPr>
        <p:spPr>
          <a:xfrm>
            <a:off x="17350057" y="1851226"/>
            <a:ext cx="2435480" cy="502335"/>
          </a:xfrm>
          <a:prstGeom prst="rect">
            <a:avLst/>
          </a:prstGeom>
        </p:spPr>
        <p:txBody>
          <a:bodyPr wrap="none">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a:t>
            </a:r>
          </a:p>
        </p:txBody>
      </p:sp>
      <p:sp>
        <p:nvSpPr>
          <p:cNvPr id="686" name="Company name,  5647 Street Address, Country"/>
          <p:cNvSpPr txBox="1"/>
          <p:nvPr>
            <p:ph type="body" sz="quarter" idx="16"/>
          </p:nvPr>
        </p:nvSpPr>
        <p:spPr>
          <a:xfrm>
            <a:off x="5111671" y="5190538"/>
            <a:ext cx="14160659" cy="502334"/>
          </a:xfrm>
          <a:prstGeom prst="rect">
            <a:avLst/>
          </a:prstGeom>
        </p:spPr>
        <p:txBody>
          <a:bodyPr>
            <a:spAutoFit/>
          </a:bodyPr>
          <a:lstStyle>
            <a:lvl1pPr marL="0" indent="0" algn="ctr">
              <a:spcBef>
                <a:spcPts val="0"/>
              </a:spcBef>
              <a:buSzTx/>
              <a:buNone/>
              <a:defRPr b="1" sz="2400">
                <a:solidFill>
                  <a:srgbClr val="4F7671"/>
                </a:solidFill>
                <a:latin typeface="Helvetica Neue"/>
                <a:ea typeface="Helvetica Neue"/>
                <a:cs typeface="Helvetica Neue"/>
                <a:sym typeface="Helvetica Neue"/>
              </a:defRPr>
            </a:lvl1pPr>
          </a:lstStyle>
          <a:p>
            <a:pPr/>
            <a:r>
              <a:t>Company name,  5647 Street Address, Country</a:t>
            </a:r>
          </a:p>
        </p:txBody>
      </p:sp>
      <p:sp>
        <p:nvSpPr>
          <p:cNvPr id="687" name="youremail@myemail.com"/>
          <p:cNvSpPr txBox="1"/>
          <p:nvPr>
            <p:ph type="body" sz="quarter" idx="17"/>
          </p:nvPr>
        </p:nvSpPr>
        <p:spPr>
          <a:xfrm>
            <a:off x="8882550" y="5839071"/>
            <a:ext cx="4281135" cy="477953"/>
          </a:xfrm>
          <a:prstGeom prst="rect">
            <a:avLst/>
          </a:prstGeom>
        </p:spPr>
        <p:txBody>
          <a:bodyPr>
            <a:spAutoFit/>
          </a:bodyPr>
          <a:lstStyle>
            <a:lvl1pPr marL="0" indent="0">
              <a:spcBef>
                <a:spcPts val="0"/>
              </a:spcBef>
              <a:buSzTx/>
              <a:buNone/>
              <a:defRPr sz="2200" u="sng">
                <a:latin typeface="Helvetica Neue"/>
                <a:ea typeface="Helvetica Neue"/>
                <a:cs typeface="Helvetica Neue"/>
                <a:sym typeface="Helvetica Neue"/>
                <a:hlinkClick r:id="rId2" invalidUrl="" action="" tgtFrame="" tooltip="" history="1" highlightClick="0" endSnd="0"/>
              </a:defRPr>
            </a:lvl1pPr>
          </a:lstStyle>
          <a:p>
            <a:pPr>
              <a:defRPr b="1" u="none">
                <a:solidFill>
                  <a:srgbClr val="4F7671"/>
                </a:solidFill>
              </a:defRPr>
            </a:pPr>
            <a:r>
              <a:rPr b="0" u="sng">
                <a:solidFill>
                  <a:srgbClr val="000000"/>
                </a:solidFill>
                <a:hlinkClick r:id="rId2" invalidUrl="" action="" tgtFrame="" tooltip="" history="1" highlightClick="0" endSnd="0"/>
              </a:rPr>
              <a:t>youremail@myemail.com</a:t>
            </a:r>
          </a:p>
        </p:txBody>
      </p:sp>
      <p:sp>
        <p:nvSpPr>
          <p:cNvPr id="688" name="1(355)979 68 76"/>
          <p:cNvSpPr txBox="1"/>
          <p:nvPr>
            <p:ph type="body" sz="quarter" idx="18"/>
          </p:nvPr>
        </p:nvSpPr>
        <p:spPr>
          <a:xfrm>
            <a:off x="14259858" y="5818312"/>
            <a:ext cx="3000097" cy="477672"/>
          </a:xfrm>
          <a:prstGeom prst="rect">
            <a:avLst/>
          </a:prstGeom>
        </p:spPr>
        <p:txBody>
          <a:bodyPr>
            <a:spAutoFit/>
          </a:bodyPr>
          <a:lstStyle>
            <a:lvl1pPr marL="0" indent="0">
              <a:spcBef>
                <a:spcPts val="0"/>
              </a:spcBef>
              <a:buSzTx/>
              <a:buNone/>
              <a:defRPr b="1" sz="2200">
                <a:solidFill>
                  <a:srgbClr val="4F7671"/>
                </a:solidFill>
                <a:latin typeface="Helvetica Neue"/>
                <a:ea typeface="Helvetica Neue"/>
                <a:cs typeface="Helvetica Neue"/>
                <a:sym typeface="Helvetica Neue"/>
              </a:defRPr>
            </a:lvl1pPr>
          </a:lstStyle>
          <a:p>
            <a:pPr/>
            <a:r>
              <a:t>1(355)979 68 76</a:t>
            </a:r>
          </a:p>
        </p:txBody>
      </p:sp>
      <p:sp>
        <p:nvSpPr>
          <p:cNvPr id="689" name="Phone:"/>
          <p:cNvSpPr txBox="1"/>
          <p:nvPr>
            <p:ph type="body" sz="quarter" idx="19"/>
          </p:nvPr>
        </p:nvSpPr>
        <p:spPr>
          <a:xfrm>
            <a:off x="13015655" y="5746501"/>
            <a:ext cx="1500188" cy="571501"/>
          </a:xfrm>
          <a:prstGeom prst="rect">
            <a:avLst/>
          </a:prstGeom>
        </p:spPr>
        <p:txBody>
          <a:bodyPr>
            <a:spAutoFit/>
          </a:bodyPr>
          <a:lstStyle>
            <a:lvl1pPr marL="0" indent="0">
              <a:spcBef>
                <a:spcPts val="0"/>
              </a:spcBef>
              <a:buSzTx/>
              <a:buNone/>
              <a:defRPr b="1" sz="2800">
                <a:solidFill>
                  <a:srgbClr val="4F7671"/>
                </a:solidFill>
                <a:latin typeface="Helvetica Neue"/>
                <a:ea typeface="Helvetica Neue"/>
                <a:cs typeface="Helvetica Neue"/>
                <a:sym typeface="Helvetica Neue"/>
              </a:defRPr>
            </a:lvl1pPr>
          </a:lstStyle>
          <a:p>
            <a:pPr/>
            <a:r>
              <a:t>Phone:</a:t>
            </a:r>
          </a:p>
        </p:txBody>
      </p:sp>
      <p:sp>
        <p:nvSpPr>
          <p:cNvPr id="690" name="Email:"/>
          <p:cNvSpPr txBox="1"/>
          <p:nvPr>
            <p:ph type="body" sz="quarter" idx="20"/>
          </p:nvPr>
        </p:nvSpPr>
        <p:spPr>
          <a:xfrm>
            <a:off x="7731264" y="5792297"/>
            <a:ext cx="1500189" cy="571501"/>
          </a:xfrm>
          <a:prstGeom prst="rect">
            <a:avLst/>
          </a:prstGeom>
        </p:spPr>
        <p:txBody>
          <a:bodyPr>
            <a:spAutoFit/>
          </a:bodyPr>
          <a:lstStyle>
            <a:lvl1pPr marL="0" indent="0">
              <a:spcBef>
                <a:spcPts val="0"/>
              </a:spcBef>
              <a:buSzTx/>
              <a:buNone/>
              <a:defRPr b="1" sz="2800">
                <a:solidFill>
                  <a:srgbClr val="4F7671"/>
                </a:solidFill>
                <a:latin typeface="Helvetica Neue"/>
                <a:ea typeface="Helvetica Neue"/>
                <a:cs typeface="Helvetica Neue"/>
                <a:sym typeface="Helvetica Neue"/>
              </a:defRPr>
            </a:lvl1pPr>
          </a:lstStyle>
          <a:p>
            <a:pPr/>
            <a:r>
              <a:t>Email:</a:t>
            </a:r>
          </a:p>
        </p:txBody>
      </p:sp>
      <p:sp>
        <p:nvSpPr>
          <p:cNvPr id="691" name="Claritas est etiam processus dynamicus, qui sequitur mutationem consuetudium lectorum. Mirum est notare quam littera gothica"/>
          <p:cNvSpPr txBox="1"/>
          <p:nvPr>
            <p:ph type="body" sz="quarter" idx="21"/>
          </p:nvPr>
        </p:nvSpPr>
        <p:spPr>
          <a:xfrm>
            <a:off x="7913368" y="6462198"/>
            <a:ext cx="8557264" cy="720445"/>
          </a:xfrm>
          <a:prstGeom prst="rect">
            <a:avLst/>
          </a:prstGeom>
        </p:spPr>
        <p:txBody>
          <a:bodyPr>
            <a:spAutoFit/>
          </a:bodyPr>
          <a:lstStyle>
            <a:lvl1pPr marL="0" indent="0" algn="ctr">
              <a:spcBef>
                <a:spcPts val="0"/>
              </a:spcBef>
              <a:buSzTx/>
              <a:buNone/>
              <a:defRPr b="1" sz="1800">
                <a:solidFill>
                  <a:srgbClr val="4F7671"/>
                </a:solidFill>
                <a:latin typeface="Helvetica Neue"/>
                <a:ea typeface="Helvetica Neue"/>
                <a:cs typeface="Helvetica Neue"/>
                <a:sym typeface="Helvetica Neue"/>
              </a:defRPr>
            </a:lvl1pPr>
          </a:lstStyle>
          <a:p>
            <a:pPr/>
            <a:r>
              <a:t>Claritas est etiam processus dynamicus, qui sequitur mutationem consuetudium lectorum. Mirum est notare quam littera gothica</a:t>
            </a:r>
          </a:p>
        </p:txBody>
      </p:sp>
      <p:sp>
        <p:nvSpPr>
          <p:cNvPr id="6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 ">
    <p:spTree>
      <p:nvGrpSpPr>
        <p:cNvPr id="1" name=""/>
        <p:cNvGrpSpPr/>
        <p:nvPr/>
      </p:nvGrpSpPr>
      <p:grpSpPr>
        <a:xfrm>
          <a:off x="0" y="0"/>
          <a:ext cx="0" cy="0"/>
          <a:chOff x="0" y="0"/>
          <a:chExt cx="0" cy="0"/>
        </a:xfrm>
      </p:grpSpPr>
      <p:sp>
        <p:nvSpPr>
          <p:cNvPr id="699" name="Lorem ipsum dolor sit"/>
          <p:cNvSpPr txBox="1"/>
          <p:nvPr>
            <p:ph type="body" sz="quarter" idx="13"/>
          </p:nvPr>
        </p:nvSpPr>
        <p:spPr>
          <a:xfrm>
            <a:off x="4744356" y="5155406"/>
            <a:ext cx="14895288" cy="866776"/>
          </a:xfrm>
          <a:prstGeom prst="rect">
            <a:avLst/>
          </a:prstGeom>
        </p:spPr>
        <p:txBody>
          <a:bodyPr anchor="t">
            <a:spAutoFit/>
          </a:bodyPr>
          <a:lstStyle>
            <a:lvl1pPr marL="0" indent="0" algn="ctr">
              <a:spcBef>
                <a:spcPts val="0"/>
              </a:spcBef>
              <a:buSzTx/>
              <a:buNone/>
              <a:defRPr cap="all" sz="4200">
                <a:solidFill>
                  <a:srgbClr val="22272B"/>
                </a:solidFill>
                <a:latin typeface="Avenir Next Demi Bold"/>
                <a:ea typeface="Avenir Next Demi Bold"/>
                <a:cs typeface="Avenir Next Demi Bold"/>
                <a:sym typeface="Avenir Next Demi Bold"/>
              </a:defRPr>
            </a:lvl1pPr>
          </a:lstStyle>
          <a:p>
            <a:pPr/>
            <a:r>
              <a:t>Lorem ipsum dolor sit</a:t>
            </a:r>
          </a:p>
        </p:txBody>
      </p:sp>
      <p:sp>
        <p:nvSpPr>
          <p:cNvPr id="700" name="Lorem ipsum dolor sit amet, consectetur adipiscing elit. Nullam non luctus ipsum, ac aliquam arcu. Nam efficitur dolor erat, nec placerat sapien rhoncus nec. Aliquam erat volutpat. Cras molestie pharetra lectus, quis ullamcorper augue euismod quis. Class aptent taciti sociosqu ad litora torquent per conubia nostra, per inceptos himenaeos. Curabitur imperdiet est ut neque ullamcorper, ac elementum ipsum lacinia. Proin nec maximus orci. Phasellus tincidunt at lacus in auctor. Phasellus ac diam quis dolor tincidunt ornare. Ut rhoncus luctus nulla, quis vehicula urna lacinia in."/>
          <p:cNvSpPr txBox="1"/>
          <p:nvPr>
            <p:ph type="body" sz="quarter" idx="14"/>
          </p:nvPr>
        </p:nvSpPr>
        <p:spPr>
          <a:xfrm>
            <a:off x="5724618" y="6416515"/>
            <a:ext cx="12934764" cy="2047876"/>
          </a:xfrm>
          <a:prstGeom prst="rect">
            <a:avLst/>
          </a:prstGeom>
        </p:spPr>
        <p:txBody>
          <a:bodyPr anchor="t">
            <a:spAutoFit/>
          </a:bodyPr>
          <a:lstStyle>
            <a:lvl1pPr marL="0" indent="0" algn="just">
              <a:spcBef>
                <a:spcPts val="0"/>
              </a:spcBef>
              <a:buSzTx/>
              <a:buNone/>
              <a:defRPr sz="1800">
                <a:solidFill>
                  <a:srgbClr val="22272B"/>
                </a:solidFill>
                <a:latin typeface="Avenir Next"/>
                <a:ea typeface="Avenir Next"/>
                <a:cs typeface="Avenir Next"/>
                <a:sym typeface="Avenir Next"/>
              </a:defRPr>
            </a:lvl1pPr>
          </a:lstStyle>
          <a:p>
            <a:pPr/>
            <a:r>
              <a:t>Lorem ipsum dolor sit amet, consectetur adipiscing elit. Nullam non luctus ipsum, ac aliquam arcu. Nam efficitur dolor erat, nec placerat sapien rhoncus nec. Aliquam erat volutpat. Cras molestie pharetra lectus, quis ullamcorper augue euismod quis. Class aptent taciti sociosqu ad litora torquent per conubia nostra, per inceptos himenaeos. Curabitur imperdiet est ut neque ullamcorper, ac elementum ipsum lacinia. Proin nec maximus orci. Phasellus tincidunt at lacus in auctor. Phasellus ac diam quis dolor tincidunt ornare. Ut rhoncus luctus nulla, quis vehicula urna lacinia in.</a:t>
            </a:r>
          </a:p>
        </p:txBody>
      </p:sp>
      <p:sp>
        <p:nvSpPr>
          <p:cNvPr id="701" name="Slide Number"/>
          <p:cNvSpPr txBox="1"/>
          <p:nvPr>
            <p:ph type="sldNum" sz="quarter" idx="2"/>
          </p:nvPr>
        </p:nvSpPr>
        <p:spPr>
          <a:xfrm>
            <a:off x="11935814" y="13001625"/>
            <a:ext cx="494513" cy="511175"/>
          </a:xfrm>
          <a:prstGeom prst="rect">
            <a:avLst/>
          </a:prstGeom>
        </p:spPr>
        <p:txBody>
          <a:bodyPr/>
          <a:lstStyle>
            <a:lvl1pPr>
              <a:defRPr sz="2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Large">
    <p:spTree>
      <p:nvGrpSpPr>
        <p:cNvPr id="1" name=""/>
        <p:cNvGrpSpPr/>
        <p:nvPr/>
      </p:nvGrpSpPr>
      <p:grpSpPr>
        <a:xfrm>
          <a:off x="0" y="0"/>
          <a:ext cx="0" cy="0"/>
          <a:chOff x="0" y="0"/>
          <a:chExt cx="0" cy="0"/>
        </a:xfrm>
      </p:grpSpPr>
      <p:sp>
        <p:nvSpPr>
          <p:cNvPr id="67" name="Image"/>
          <p:cNvSpPr/>
          <p:nvPr>
            <p:ph type="pic" idx="13"/>
          </p:nvPr>
        </p:nvSpPr>
        <p:spPr>
          <a:xfrm>
            <a:off x="-975" y="-900136"/>
            <a:ext cx="24385950" cy="16250949"/>
          </a:xfrm>
          <a:prstGeom prst="rect">
            <a:avLst/>
          </a:prstGeom>
        </p:spPr>
        <p:txBody>
          <a:bodyPr lIns="91439" tIns="45719" rIns="91439" bIns="45719" anchor="t">
            <a:noAutofit/>
          </a:bodyPr>
          <a:lstStyle/>
          <a:p>
            <a:pPr/>
          </a:p>
        </p:txBody>
      </p:sp>
      <p:sp>
        <p:nvSpPr>
          <p:cNvPr id="68" name="Rectangle"/>
          <p:cNvSpPr/>
          <p:nvPr>
            <p:ph type="body" sz="quarter" idx="14"/>
          </p:nvPr>
        </p:nvSpPr>
        <p:spPr>
          <a:xfrm>
            <a:off x="6019864" y="9908754"/>
            <a:ext cx="12344271" cy="2930241"/>
          </a:xfrm>
          <a:prstGeom prst="rect">
            <a:avLst/>
          </a:prstGeom>
          <a:solidFill>
            <a:srgbClr val="4F7671">
              <a:alpha val="91000"/>
            </a:srgbClr>
          </a:solidFill>
        </p:spPr>
        <p:txBody>
          <a:bodyPr>
            <a:noAutofit/>
          </a:bodyPr>
          <a:lstStyle/>
          <a:p>
            <a:pPr marL="0" indent="0" algn="ctr">
              <a:spcBef>
                <a:spcPts val="0"/>
              </a:spcBef>
              <a:buSzTx/>
              <a:buNone/>
              <a:defRPr sz="3200">
                <a:solidFill>
                  <a:srgbClr val="FFFFFF"/>
                </a:solidFill>
              </a:defRPr>
            </a:pPr>
          </a:p>
        </p:txBody>
      </p:sp>
      <p:sp>
        <p:nvSpPr>
          <p:cNvPr id="69" name="Accumsan et iusto odio dignissim qui blandit praesent luptatum zzril delenit augue duis dolore te feugait nulla facilisi. Nam liber tempor cum soluta nobis eleifend option congue nihil imperdiet doming id quod mazim placerat facer possim assum."/>
          <p:cNvSpPr txBox="1"/>
          <p:nvPr>
            <p:ph type="body" sz="quarter" idx="15"/>
          </p:nvPr>
        </p:nvSpPr>
        <p:spPr>
          <a:xfrm>
            <a:off x="6722038" y="10494426"/>
            <a:ext cx="10939925" cy="1758898"/>
          </a:xfrm>
          <a:prstGeom prst="rect">
            <a:avLst/>
          </a:prstGeom>
        </p:spPr>
        <p:txBody>
          <a:bodyPr>
            <a:spAutoFit/>
          </a:bodyPr>
          <a:lstStyle>
            <a:lvl1pPr marL="0" indent="0">
              <a:spcBef>
                <a:spcPts val="0"/>
              </a:spcBef>
              <a:buSzTx/>
              <a:buNone/>
              <a:defRPr b="1" sz="2600">
                <a:solidFill>
                  <a:srgbClr val="FFFFFF"/>
                </a:solidFill>
                <a:latin typeface="Helvetica Neue"/>
                <a:ea typeface="Helvetica Neue"/>
                <a:cs typeface="Helvetica Neue"/>
                <a:sym typeface="Helvetica Neue"/>
              </a:defRPr>
            </a:lvl1pPr>
          </a:lstStyle>
          <a:p>
            <a:pPr/>
            <a:r>
              <a:t>Accumsan et iusto odio dignissim qui blandit praesent luptatum zzril delenit augue duis dolore te feugait nulla facilisi. Nam liber tempor cum soluta nobis eleifend option congue nihil imperdiet doming id quod mazim placerat facer possim assum.</a:t>
            </a:r>
          </a:p>
        </p:txBody>
      </p:sp>
      <p:sp>
        <p:nvSpPr>
          <p:cNvPr id="70" name="Circle"/>
          <p:cNvSpPr/>
          <p:nvPr>
            <p:ph type="body" sz="quarter" idx="16"/>
          </p:nvPr>
        </p:nvSpPr>
        <p:spPr>
          <a:xfrm>
            <a:off x="6825861" y="9475678"/>
            <a:ext cx="719866" cy="719866"/>
          </a:xfrm>
          <a:prstGeom prst="ellipse">
            <a:avLst/>
          </a:prstGeom>
          <a:gradFill>
            <a:gsLst>
              <a:gs pos="0">
                <a:srgbClr val="3EA67A"/>
              </a:gs>
              <a:gs pos="100000">
                <a:srgbClr val="4F7671"/>
              </a:gs>
            </a:gsLst>
            <a:lin ang="15623780"/>
          </a:gradFill>
        </p:spPr>
        <p:txBody>
          <a:bodyPr>
            <a:noAutofit/>
          </a:bodyPr>
          <a:lstStyle/>
          <a:p>
            <a:pPr marL="0" indent="0" algn="ctr">
              <a:spcBef>
                <a:spcPts val="0"/>
              </a:spcBef>
              <a:buSzTx/>
              <a:buNone/>
              <a:defRPr sz="3200">
                <a:solidFill>
                  <a:srgbClr val="FFFFFF"/>
                </a:solidFill>
              </a:defRPr>
            </a:pPr>
          </a:p>
        </p:txBody>
      </p:sp>
      <p:sp>
        <p:nvSpPr>
          <p:cNvPr id="71" name="Line"/>
          <p:cNvSpPr/>
          <p:nvPr>
            <p:ph type="body" sz="quarter" idx="17"/>
          </p:nvPr>
        </p:nvSpPr>
        <p:spPr>
          <a:xfrm rot="744630">
            <a:off x="6960334" y="9646506"/>
            <a:ext cx="413016" cy="335812"/>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ln>
        </p:spPr>
        <p:txBody>
          <a:bodyPr>
            <a:noAutofit/>
          </a:bodyPr>
          <a:lstStyle/>
          <a:p>
            <a:pPr marL="0" indent="0" algn="ctr">
              <a:spcBef>
                <a:spcPts val="0"/>
              </a:spcBef>
              <a:buSzTx/>
              <a:buNone/>
              <a:defRPr sz="3200"/>
            </a:pP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bout Project">
    <p:spTree>
      <p:nvGrpSpPr>
        <p:cNvPr id="1" name=""/>
        <p:cNvGrpSpPr/>
        <p:nvPr/>
      </p:nvGrpSpPr>
      <p:grpSpPr>
        <a:xfrm>
          <a:off x="0" y="0"/>
          <a:ext cx="0" cy="0"/>
          <a:chOff x="0" y="0"/>
          <a:chExt cx="0" cy="0"/>
        </a:xfrm>
      </p:grpSpPr>
      <p:sp>
        <p:nvSpPr>
          <p:cNvPr id="79" name="Nostrud Suscipit"/>
          <p:cNvSpPr txBox="1"/>
          <p:nvPr>
            <p:ph type="body" sz="quarter" idx="13"/>
          </p:nvPr>
        </p:nvSpPr>
        <p:spPr>
          <a:xfrm>
            <a:off x="7775605" y="1615054"/>
            <a:ext cx="8630235" cy="1407332"/>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80" name="Ut wisi enim ad minim veniam, quis nostrud exerci tation ullamcorper suscipit lobortis nisl ut aliquip ex ea commodo consequat."/>
          <p:cNvSpPr txBox="1"/>
          <p:nvPr>
            <p:ph type="body" sz="quarter" idx="14"/>
          </p:nvPr>
        </p:nvSpPr>
        <p:spPr>
          <a:xfrm>
            <a:off x="4975938" y="3113600"/>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81" name="Image"/>
          <p:cNvSpPr/>
          <p:nvPr>
            <p:ph type="pic" idx="15"/>
          </p:nvPr>
        </p:nvSpPr>
        <p:spPr>
          <a:xfrm>
            <a:off x="-1660578" y="3213268"/>
            <a:ext cx="19132274" cy="10761904"/>
          </a:xfrm>
          <a:prstGeom prst="rect">
            <a:avLst/>
          </a:prstGeom>
        </p:spPr>
        <p:txBody>
          <a:bodyPr lIns="91439" tIns="45719" rIns="91439" bIns="45719" anchor="t">
            <a:noAutofit/>
          </a:bodyPr>
          <a:lstStyle/>
          <a:p>
            <a:pPr/>
          </a:p>
        </p:txBody>
      </p:sp>
      <p:sp>
        <p:nvSpPr>
          <p:cNvPr id="82" name="Line"/>
          <p:cNvSpPr/>
          <p:nvPr/>
        </p:nvSpPr>
        <p:spPr>
          <a:xfrm>
            <a:off x="4640655" y="5654158"/>
            <a:ext cx="14900133" cy="802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3" name="Line"/>
          <p:cNvSpPr/>
          <p:nvPr/>
        </p:nvSpPr>
        <p:spPr>
          <a:xfrm flipH="1" rot="10800000">
            <a:off x="4640655" y="11275420"/>
            <a:ext cx="14725819" cy="802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4" name="Placerat facer possim assum.…"/>
          <p:cNvSpPr txBox="1"/>
          <p:nvPr>
            <p:ph type="body" sz="quarter" idx="16"/>
          </p:nvPr>
        </p:nvSpPr>
        <p:spPr>
          <a:xfrm>
            <a:off x="12032984" y="7316665"/>
            <a:ext cx="7710361" cy="3056257"/>
          </a:xfrm>
          <a:prstGeom prst="rect">
            <a:avLst/>
          </a:prstGeom>
        </p:spPr>
        <p:txBody>
          <a:bodyPr>
            <a:spAutoFit/>
          </a:bodyPr>
          <a:lstStyle/>
          <a:p>
            <a:pPr marL="0" indent="0" algn="just">
              <a:spcBef>
                <a:spcPts val="0"/>
              </a:spcBef>
              <a:buSzTx/>
              <a:buNone/>
              <a:defRPr b="1" sz="2800">
                <a:solidFill>
                  <a:srgbClr val="4F7671"/>
                </a:solidFill>
                <a:latin typeface="Helvetica Neue"/>
                <a:ea typeface="Helvetica Neue"/>
                <a:cs typeface="Helvetica Neue"/>
                <a:sym typeface="Helvetica Neue"/>
              </a:defRPr>
            </a:pPr>
            <a:r>
              <a:t>Placerat facer possim assum.</a:t>
            </a:r>
          </a:p>
          <a:p>
            <a:pPr marL="0" indent="0" algn="just">
              <a:spcBef>
                <a:spcPts val="0"/>
              </a:spcBef>
              <a:buSzTx/>
              <a:buNone/>
              <a:defRPr b="1" sz="2800">
                <a:solidFill>
                  <a:srgbClr val="4F7671"/>
                </a:solidFill>
                <a:latin typeface="Helvetica Neue"/>
                <a:ea typeface="Helvetica Neue"/>
                <a:cs typeface="Helvetica Neue"/>
                <a:sym typeface="Helvetica Neue"/>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b="1" sz="2000">
                <a:solidFill>
                  <a:srgbClr val="4F7671"/>
                </a:solidFill>
                <a:latin typeface="TH Sarabun New"/>
                <a:ea typeface="TH Sarabun New"/>
                <a:cs typeface="TH Sarabun New"/>
                <a:sym typeface="TH Sarabun New"/>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bout Project copy">
    <p:spTree>
      <p:nvGrpSpPr>
        <p:cNvPr id="1" name=""/>
        <p:cNvGrpSpPr/>
        <p:nvPr/>
      </p:nvGrpSpPr>
      <p:grpSpPr>
        <a:xfrm>
          <a:off x="0" y="0"/>
          <a:ext cx="0" cy="0"/>
          <a:chOff x="0" y="0"/>
          <a:chExt cx="0" cy="0"/>
        </a:xfrm>
      </p:grpSpPr>
      <p:sp>
        <p:nvSpPr>
          <p:cNvPr id="92" name="Nostrud Suscipit"/>
          <p:cNvSpPr txBox="1"/>
          <p:nvPr>
            <p:ph type="body" sz="quarter" idx="13"/>
          </p:nvPr>
        </p:nvSpPr>
        <p:spPr>
          <a:xfrm>
            <a:off x="7775604" y="1133538"/>
            <a:ext cx="8630235" cy="1407331"/>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Nostrud</a:t>
            </a:r>
            <a:r>
              <a:t> </a:t>
            </a:r>
            <a:r>
              <a:t>Suscipit</a:t>
            </a:r>
          </a:p>
        </p:txBody>
      </p:sp>
      <p:sp>
        <p:nvSpPr>
          <p:cNvPr id="93" name="Ut wisi enim ad minim veniam, quis nostrud exerci tation ullamcorper suscipit"/>
          <p:cNvSpPr txBox="1"/>
          <p:nvPr>
            <p:ph type="body" sz="quarter" idx="14"/>
          </p:nvPr>
        </p:nvSpPr>
        <p:spPr>
          <a:xfrm>
            <a:off x="4888780" y="2256832"/>
            <a:ext cx="14229569" cy="1171751"/>
          </a:xfrm>
          <a:prstGeom prst="rect">
            <a:avLst/>
          </a:prstGeom>
        </p:spPr>
        <p:txBody>
          <a:bodyPr>
            <a:spAutoFit/>
          </a:bodyPr>
          <a:lstStyle>
            <a:lvl1pPr marL="0" indent="0">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a:t>
            </a:r>
          </a:p>
        </p:txBody>
      </p:sp>
      <p:sp>
        <p:nvSpPr>
          <p:cNvPr id="94" name="Image"/>
          <p:cNvSpPr/>
          <p:nvPr>
            <p:ph type="pic" idx="15"/>
          </p:nvPr>
        </p:nvSpPr>
        <p:spPr>
          <a:xfrm>
            <a:off x="-1660578" y="3213268"/>
            <a:ext cx="19132274" cy="10761904"/>
          </a:xfrm>
          <a:prstGeom prst="rect">
            <a:avLst/>
          </a:prstGeom>
        </p:spPr>
        <p:txBody>
          <a:bodyPr lIns="91439" tIns="45719" rIns="91439" bIns="45719" anchor="t">
            <a:noAutofit/>
          </a:bodyPr>
          <a:lstStyle/>
          <a:p>
            <a:pPr/>
          </a:p>
        </p:txBody>
      </p:sp>
      <p:sp>
        <p:nvSpPr>
          <p:cNvPr id="95" name="Line"/>
          <p:cNvSpPr/>
          <p:nvPr/>
        </p:nvSpPr>
        <p:spPr>
          <a:xfrm>
            <a:off x="4640655" y="5654158"/>
            <a:ext cx="14900133" cy="802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6" name="Line"/>
          <p:cNvSpPr/>
          <p:nvPr/>
        </p:nvSpPr>
        <p:spPr>
          <a:xfrm flipH="1" rot="10800000">
            <a:off x="4640655" y="11275420"/>
            <a:ext cx="14725819" cy="802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7" name="Placerat facer possim assum.…"/>
          <p:cNvSpPr txBox="1"/>
          <p:nvPr>
            <p:ph type="body" sz="quarter" idx="16"/>
          </p:nvPr>
        </p:nvSpPr>
        <p:spPr>
          <a:xfrm>
            <a:off x="12032984" y="7316665"/>
            <a:ext cx="7710361" cy="3056257"/>
          </a:xfrm>
          <a:prstGeom prst="rect">
            <a:avLst/>
          </a:prstGeom>
        </p:spPr>
        <p:txBody>
          <a:bodyPr>
            <a:spAutoFit/>
          </a:bodyPr>
          <a:lstStyle/>
          <a:p>
            <a:pPr marL="0" indent="0" algn="just">
              <a:spcBef>
                <a:spcPts val="0"/>
              </a:spcBef>
              <a:buSzTx/>
              <a:buNone/>
              <a:defRPr b="1" sz="2800">
                <a:solidFill>
                  <a:srgbClr val="4F7671"/>
                </a:solidFill>
                <a:latin typeface="Helvetica Neue"/>
                <a:ea typeface="Helvetica Neue"/>
                <a:cs typeface="Helvetica Neue"/>
                <a:sym typeface="Helvetica Neue"/>
              </a:defRPr>
            </a:pPr>
            <a:r>
              <a:t>Placerat facer possim assum.</a:t>
            </a:r>
          </a:p>
          <a:p>
            <a:pPr marL="0" indent="0" algn="just">
              <a:spcBef>
                <a:spcPts val="0"/>
              </a:spcBef>
              <a:buSzTx/>
              <a:buNone/>
              <a:defRPr b="1" sz="2800">
                <a:solidFill>
                  <a:srgbClr val="4F7671"/>
                </a:solidFill>
                <a:latin typeface="Helvetica Neue"/>
                <a:ea typeface="Helvetica Neue"/>
                <a:cs typeface="Helvetica Neue"/>
                <a:sym typeface="Helvetica Neue"/>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b="1" sz="2000">
                <a:solidFill>
                  <a:srgbClr val="4F7671"/>
                </a:solidFill>
                <a:latin typeface="TH Sarabun New"/>
                <a:ea typeface="TH Sarabun New"/>
                <a:cs typeface="TH Sarabun New"/>
                <a:sym typeface="TH Sarabun New"/>
              </a:defRPr>
            </a:pPr>
          </a:p>
          <a:p>
            <a:pPr marL="0" indent="0" algn="just">
              <a:spcBef>
                <a:spcPts val="0"/>
              </a:spcBef>
              <a:buSzTx/>
              <a:buNone/>
              <a:defRPr b="1" sz="2000">
                <a:solidFill>
                  <a:srgbClr val="4F7671"/>
                </a:solidFill>
                <a:latin typeface="TH Sarabun New"/>
                <a:ea typeface="TH Sarabun New"/>
                <a:cs typeface="TH Sarabun New"/>
                <a:sym typeface="TH Sarabun New"/>
              </a:defRPr>
            </a:pPr>
            <a:r>
              <a:t>Mirum est notare quam littera gothica, quam nunc putamus parum claram, anteposuerit litterarum formas humanitatis per seacula quarta decima et quinta</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2">
    <p:spTree>
      <p:nvGrpSpPr>
        <p:cNvPr id="1" name=""/>
        <p:cNvGrpSpPr/>
        <p:nvPr/>
      </p:nvGrpSpPr>
      <p:grpSpPr>
        <a:xfrm>
          <a:off x="0" y="0"/>
          <a:ext cx="0" cy="0"/>
          <a:chOff x="0" y="0"/>
          <a:chExt cx="0" cy="0"/>
        </a:xfrm>
      </p:grpSpPr>
      <p:sp>
        <p:nvSpPr>
          <p:cNvPr id="105" name="Company name"/>
          <p:cNvSpPr txBox="1"/>
          <p:nvPr>
            <p:ph type="body" sz="quarter" idx="13"/>
          </p:nvPr>
        </p:nvSpPr>
        <p:spPr>
          <a:xfrm>
            <a:off x="10957363" y="3379218"/>
            <a:ext cx="2435480" cy="502335"/>
          </a:xfrm>
          <a:prstGeom prst="rect">
            <a:avLst/>
          </a:prstGeom>
        </p:spPr>
        <p:txBody>
          <a:bodyPr wrap="none">
            <a:spAutoFit/>
          </a:bodyPr>
          <a:lstStyle>
            <a:lvl1pPr marL="0" indent="0" algn="ctr">
              <a:spcBef>
                <a:spcPts val="0"/>
              </a:spcBef>
              <a:buSzTx/>
              <a:buNone/>
              <a:defRPr b="1" sz="2400">
                <a:solidFill>
                  <a:srgbClr val="FFFFFF"/>
                </a:solidFill>
                <a:latin typeface="Helvetica Neue"/>
                <a:ea typeface="Helvetica Neue"/>
                <a:cs typeface="Helvetica Neue"/>
                <a:sym typeface="Helvetica Neue"/>
              </a:defRPr>
            </a:lvl1pPr>
          </a:lstStyle>
          <a:p>
            <a:pPr/>
            <a:r>
              <a:t>Company name</a:t>
            </a:r>
          </a:p>
        </p:txBody>
      </p:sp>
      <p:sp>
        <p:nvSpPr>
          <p:cNvPr id="106" name="Ut wisi enim ad minim veniam, quis nostrud exerci tation ullamcorper suscipit lobortis nisl ut aliquip ex ea commodo consequat. Duis autem vel eum iriure dolor in hendrerit in vulputate velit esse molestie consequat, vel illum"/>
          <p:cNvSpPr txBox="1"/>
          <p:nvPr>
            <p:ph type="body" sz="quarter" idx="14"/>
          </p:nvPr>
        </p:nvSpPr>
        <p:spPr>
          <a:xfrm>
            <a:off x="5077216" y="4581408"/>
            <a:ext cx="14229569" cy="3365903"/>
          </a:xfrm>
          <a:prstGeom prst="rect">
            <a:avLst/>
          </a:prstGeom>
        </p:spPr>
        <p:txBody>
          <a:bodyPr>
            <a:spAutoFit/>
          </a:bodyPr>
          <a:lstStyle>
            <a:lvl1pPr marL="0" indent="0" algn="ctr">
              <a:spcBef>
                <a:spcPts val="0"/>
              </a:spcBef>
              <a:buSzTx/>
              <a:buNone/>
              <a:defRPr b="1" sz="4200">
                <a:solidFill>
                  <a:srgbClr val="FFFFFF"/>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 Duis autem vel eum iriure dolor in hendrerit in vulputate velit esse molestie consequat, vel illum</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meline">
    <p:spTree>
      <p:nvGrpSpPr>
        <p:cNvPr id="1" name=""/>
        <p:cNvGrpSpPr/>
        <p:nvPr/>
      </p:nvGrpSpPr>
      <p:grpSpPr>
        <a:xfrm>
          <a:off x="0" y="0"/>
          <a:ext cx="0" cy="0"/>
          <a:chOff x="0" y="0"/>
          <a:chExt cx="0" cy="0"/>
        </a:xfrm>
      </p:grpSpPr>
      <p:sp>
        <p:nvSpPr>
          <p:cNvPr id="114" name="Commodo Exerci"/>
          <p:cNvSpPr txBox="1"/>
          <p:nvPr>
            <p:ph type="body" sz="quarter" idx="13"/>
          </p:nvPr>
        </p:nvSpPr>
        <p:spPr>
          <a:xfrm>
            <a:off x="7720596" y="1954549"/>
            <a:ext cx="8942808" cy="1407332"/>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Commodo</a:t>
            </a:r>
            <a:r>
              <a:t> </a:t>
            </a:r>
            <a:r>
              <a:t>Exerci</a:t>
            </a:r>
          </a:p>
        </p:txBody>
      </p:sp>
      <p:sp>
        <p:nvSpPr>
          <p:cNvPr id="115" name="Ut wisi enim ad minim veniam, quis nostrud exerci tation ullamcorper suscipit lobortis nisl ut aliquip ex ea commodo consequat."/>
          <p:cNvSpPr txBox="1"/>
          <p:nvPr>
            <p:ph type="body" sz="quarter" idx="14"/>
          </p:nvPr>
        </p:nvSpPr>
        <p:spPr>
          <a:xfrm>
            <a:off x="5077216" y="3453095"/>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116" name="Line"/>
          <p:cNvSpPr/>
          <p:nvPr/>
        </p:nvSpPr>
        <p:spPr>
          <a:xfrm>
            <a:off x="5226553" y="8965406"/>
            <a:ext cx="13930893" cy="1"/>
          </a:xfrm>
          <a:prstGeom prst="line">
            <a:avLst/>
          </a:prstGeom>
          <a:ln w="25400">
            <a:solidFill>
              <a:srgbClr val="EAEFF1"/>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117" name="Circle"/>
          <p:cNvSpPr/>
          <p:nvPr/>
        </p:nvSpPr>
        <p:spPr>
          <a:xfrm>
            <a:off x="6654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18" name="Circle"/>
          <p:cNvSpPr/>
          <p:nvPr/>
        </p:nvSpPr>
        <p:spPr>
          <a:xfrm>
            <a:off x="9321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19" name="Circle"/>
          <p:cNvSpPr/>
          <p:nvPr/>
        </p:nvSpPr>
        <p:spPr>
          <a:xfrm>
            <a:off x="11988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20" name="Circle"/>
          <p:cNvSpPr/>
          <p:nvPr/>
        </p:nvSpPr>
        <p:spPr>
          <a:xfrm>
            <a:off x="14655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21" name="Circle"/>
          <p:cNvSpPr/>
          <p:nvPr/>
        </p:nvSpPr>
        <p:spPr>
          <a:xfrm>
            <a:off x="17322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22" name="Triangle"/>
          <p:cNvSpPr/>
          <p:nvPr/>
        </p:nvSpPr>
        <p:spPr>
          <a:xfrm rot="18900000">
            <a:off x="5965031" y="6206831"/>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23" name="2020"/>
          <p:cNvSpPr txBox="1"/>
          <p:nvPr>
            <p:ph type="body" sz="quarter" idx="15"/>
          </p:nvPr>
        </p:nvSpPr>
        <p:spPr>
          <a:xfrm>
            <a:off x="6215316" y="6839967"/>
            <a:ext cx="1285368" cy="750441"/>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2020</a:t>
            </a:r>
          </a:p>
        </p:txBody>
      </p:sp>
      <p:sp>
        <p:nvSpPr>
          <p:cNvPr id="124" name="Triangle"/>
          <p:cNvSpPr/>
          <p:nvPr/>
        </p:nvSpPr>
        <p:spPr>
          <a:xfrm rot="8100000">
            <a:off x="8632031" y="9938043"/>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25" name="2022"/>
          <p:cNvSpPr txBox="1"/>
          <p:nvPr>
            <p:ph type="body" sz="quarter" idx="16"/>
          </p:nvPr>
        </p:nvSpPr>
        <p:spPr>
          <a:xfrm>
            <a:off x="8882316" y="10340405"/>
            <a:ext cx="1285368" cy="750440"/>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2022</a:t>
            </a:r>
          </a:p>
        </p:txBody>
      </p:sp>
      <p:sp>
        <p:nvSpPr>
          <p:cNvPr id="126" name="Triangle"/>
          <p:cNvSpPr/>
          <p:nvPr/>
        </p:nvSpPr>
        <p:spPr>
          <a:xfrm rot="18900000">
            <a:off x="11299031" y="6206831"/>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27" name="2024"/>
          <p:cNvSpPr txBox="1"/>
          <p:nvPr>
            <p:ph type="body" sz="quarter" idx="17"/>
          </p:nvPr>
        </p:nvSpPr>
        <p:spPr>
          <a:xfrm>
            <a:off x="11549316" y="6839967"/>
            <a:ext cx="1285368" cy="750441"/>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2024</a:t>
            </a:r>
          </a:p>
        </p:txBody>
      </p:sp>
      <p:sp>
        <p:nvSpPr>
          <p:cNvPr id="128" name="Triangle"/>
          <p:cNvSpPr/>
          <p:nvPr/>
        </p:nvSpPr>
        <p:spPr>
          <a:xfrm rot="8100000">
            <a:off x="13966031" y="9938043"/>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29" name="2026"/>
          <p:cNvSpPr txBox="1"/>
          <p:nvPr>
            <p:ph type="body" sz="quarter" idx="18"/>
          </p:nvPr>
        </p:nvSpPr>
        <p:spPr>
          <a:xfrm>
            <a:off x="14216316" y="10340405"/>
            <a:ext cx="1285368" cy="750440"/>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2026</a:t>
            </a:r>
          </a:p>
        </p:txBody>
      </p:sp>
      <p:sp>
        <p:nvSpPr>
          <p:cNvPr id="130" name="Triangle"/>
          <p:cNvSpPr/>
          <p:nvPr/>
        </p:nvSpPr>
        <p:spPr>
          <a:xfrm rot="18900000">
            <a:off x="16633031" y="6206831"/>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31" name="2028"/>
          <p:cNvSpPr txBox="1"/>
          <p:nvPr>
            <p:ph type="body" sz="quarter" idx="19"/>
          </p:nvPr>
        </p:nvSpPr>
        <p:spPr>
          <a:xfrm>
            <a:off x="16883316" y="6839967"/>
            <a:ext cx="1285368" cy="750441"/>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2028</a:t>
            </a:r>
          </a:p>
        </p:txBody>
      </p:sp>
      <p:sp>
        <p:nvSpPr>
          <p:cNvPr id="132" name="Anteposuerit litterarum formas humanitatis per seacula quarta decima et quinta"/>
          <p:cNvSpPr txBox="1"/>
          <p:nvPr>
            <p:ph type="body" sz="quarter" idx="20"/>
          </p:nvPr>
        </p:nvSpPr>
        <p:spPr>
          <a:xfrm>
            <a:off x="6018726" y="9673616"/>
            <a:ext cx="1678548" cy="1051943"/>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33" name="Anteposuerit litterarum formas humanitatis per seacula quarta decima et quinta"/>
          <p:cNvSpPr txBox="1"/>
          <p:nvPr>
            <p:ph type="body" sz="quarter" idx="21"/>
          </p:nvPr>
        </p:nvSpPr>
        <p:spPr>
          <a:xfrm>
            <a:off x="8685726" y="7205254"/>
            <a:ext cx="1678548" cy="1051942"/>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34" name="Anteposuerit litterarum formas humanitatis per seacula quarta decima et quinta"/>
          <p:cNvSpPr txBox="1"/>
          <p:nvPr>
            <p:ph type="body" sz="quarter" idx="22"/>
          </p:nvPr>
        </p:nvSpPr>
        <p:spPr>
          <a:xfrm>
            <a:off x="11352726" y="9673616"/>
            <a:ext cx="1678548" cy="1051943"/>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35" name="Anteposuerit litterarum formas humanitatis per seacula quarta decima et quinta"/>
          <p:cNvSpPr txBox="1"/>
          <p:nvPr>
            <p:ph type="body" sz="quarter" idx="23"/>
          </p:nvPr>
        </p:nvSpPr>
        <p:spPr>
          <a:xfrm>
            <a:off x="14019727" y="7205254"/>
            <a:ext cx="1678548" cy="1051942"/>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36" name="Anteposuerit litterarum formas humanitatis per seacula quarta decima et quinta"/>
          <p:cNvSpPr txBox="1"/>
          <p:nvPr>
            <p:ph type="body" sz="quarter" idx="24"/>
          </p:nvPr>
        </p:nvSpPr>
        <p:spPr>
          <a:xfrm>
            <a:off x="16686725" y="9673616"/>
            <a:ext cx="1678548" cy="1051943"/>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meline 2">
    <p:spTree>
      <p:nvGrpSpPr>
        <p:cNvPr id="1" name=""/>
        <p:cNvGrpSpPr/>
        <p:nvPr/>
      </p:nvGrpSpPr>
      <p:grpSpPr>
        <a:xfrm>
          <a:off x="0" y="0"/>
          <a:ext cx="0" cy="0"/>
          <a:chOff x="0" y="0"/>
          <a:chExt cx="0" cy="0"/>
        </a:xfrm>
      </p:grpSpPr>
      <p:sp>
        <p:nvSpPr>
          <p:cNvPr id="144" name="Rectangle"/>
          <p:cNvSpPr/>
          <p:nvPr/>
        </p:nvSpPr>
        <p:spPr>
          <a:xfrm>
            <a:off x="-13067" y="-1"/>
            <a:ext cx="24410135" cy="13716001"/>
          </a:xfrm>
          <a:prstGeom prst="rect">
            <a:avLst/>
          </a:prstGeom>
          <a:solidFill>
            <a:srgbClr val="EAEFF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45" name="Commodo Exerci"/>
          <p:cNvSpPr txBox="1"/>
          <p:nvPr>
            <p:ph type="body" sz="quarter" idx="13"/>
          </p:nvPr>
        </p:nvSpPr>
        <p:spPr>
          <a:xfrm>
            <a:off x="7720596" y="1954549"/>
            <a:ext cx="8942808" cy="1407332"/>
          </a:xfrm>
          <a:prstGeom prst="rect">
            <a:avLst/>
          </a:prstGeom>
        </p:spPr>
        <p:txBody>
          <a:bodyPr wrap="none">
            <a:spAutoFit/>
          </a:bodyPr>
          <a:lstStyle/>
          <a:p>
            <a:pPr marL="0" indent="0" algn="ctr">
              <a:spcBef>
                <a:spcPts val="0"/>
              </a:spcBef>
              <a:buSzTx/>
              <a:buNone/>
              <a:defRPr b="1" sz="8400">
                <a:solidFill>
                  <a:srgbClr val="4F7671"/>
                </a:solidFill>
                <a:latin typeface="Helvetica Neue"/>
                <a:ea typeface="Helvetica Neue"/>
                <a:cs typeface="Helvetica Neue"/>
                <a:sym typeface="Helvetica Neue"/>
              </a:defRPr>
            </a:pPr>
            <a:r>
              <a:t>Commodo</a:t>
            </a:r>
            <a:r>
              <a:t> </a:t>
            </a:r>
            <a:r>
              <a:t>Exerci</a:t>
            </a:r>
          </a:p>
        </p:txBody>
      </p:sp>
      <p:sp>
        <p:nvSpPr>
          <p:cNvPr id="146" name="Ut wisi enim ad minim veniam, quis nostrud exerci tation ullamcorper suscipit lobortis nisl ut aliquip ex ea commodo consequat."/>
          <p:cNvSpPr txBox="1"/>
          <p:nvPr>
            <p:ph type="body" sz="quarter" idx="14"/>
          </p:nvPr>
        </p:nvSpPr>
        <p:spPr>
          <a:xfrm>
            <a:off x="5077216" y="3453095"/>
            <a:ext cx="14229569" cy="1692451"/>
          </a:xfrm>
          <a:prstGeom prst="rect">
            <a:avLst/>
          </a:prstGeom>
        </p:spPr>
        <p:txBody>
          <a:bodyPr>
            <a:spAutoFit/>
          </a:bodyPr>
          <a:lstStyle>
            <a:lvl1pPr marL="0" indent="0" algn="ctr">
              <a:spcBef>
                <a:spcPts val="0"/>
              </a:spcBef>
              <a:buSzTx/>
              <a:buNone/>
              <a:defRPr b="1" sz="3400">
                <a:solidFill>
                  <a:srgbClr val="4F7671"/>
                </a:solidFill>
                <a:latin typeface="Helvetica Neue"/>
                <a:ea typeface="Helvetica Neue"/>
                <a:cs typeface="Helvetica Neue"/>
                <a:sym typeface="Helvetica Neue"/>
              </a:defRPr>
            </a:lvl1pPr>
          </a:lstStyle>
          <a:p>
            <a:pPr/>
            <a:r>
              <a:t>Ut wisi enim ad minim veniam, quis nostrud exerci tation ullamcorper suscipit lobortis nisl ut aliquip ex ea commodo consequat.</a:t>
            </a:r>
          </a:p>
        </p:txBody>
      </p:sp>
      <p:sp>
        <p:nvSpPr>
          <p:cNvPr id="147" name="Line"/>
          <p:cNvSpPr/>
          <p:nvPr/>
        </p:nvSpPr>
        <p:spPr>
          <a:xfrm>
            <a:off x="5226553" y="8965406"/>
            <a:ext cx="13930893" cy="1"/>
          </a:xfrm>
          <a:prstGeom prst="line">
            <a:avLst/>
          </a:pr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148" name="Circle"/>
          <p:cNvSpPr/>
          <p:nvPr/>
        </p:nvSpPr>
        <p:spPr>
          <a:xfrm>
            <a:off x="6654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49" name="Circle"/>
          <p:cNvSpPr/>
          <p:nvPr/>
        </p:nvSpPr>
        <p:spPr>
          <a:xfrm>
            <a:off x="9321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50" name="Circle"/>
          <p:cNvSpPr/>
          <p:nvPr/>
        </p:nvSpPr>
        <p:spPr>
          <a:xfrm>
            <a:off x="11988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51" name="Circle"/>
          <p:cNvSpPr/>
          <p:nvPr/>
        </p:nvSpPr>
        <p:spPr>
          <a:xfrm>
            <a:off x="14655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52" name="Circle"/>
          <p:cNvSpPr/>
          <p:nvPr/>
        </p:nvSpPr>
        <p:spPr>
          <a:xfrm>
            <a:off x="17322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53" name="Triangle"/>
          <p:cNvSpPr/>
          <p:nvPr/>
        </p:nvSpPr>
        <p:spPr>
          <a:xfrm rot="18900000">
            <a:off x="5965031" y="6206831"/>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54" name="2020"/>
          <p:cNvSpPr txBox="1"/>
          <p:nvPr>
            <p:ph type="body" sz="quarter" idx="15"/>
          </p:nvPr>
        </p:nvSpPr>
        <p:spPr>
          <a:xfrm>
            <a:off x="6215316" y="6839967"/>
            <a:ext cx="1285368" cy="750441"/>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2020</a:t>
            </a:r>
          </a:p>
        </p:txBody>
      </p:sp>
      <p:sp>
        <p:nvSpPr>
          <p:cNvPr id="155" name="Triangle"/>
          <p:cNvSpPr/>
          <p:nvPr/>
        </p:nvSpPr>
        <p:spPr>
          <a:xfrm rot="8100000">
            <a:off x="8632031" y="9938043"/>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56" name="2022"/>
          <p:cNvSpPr txBox="1"/>
          <p:nvPr>
            <p:ph type="body" sz="quarter" idx="16"/>
          </p:nvPr>
        </p:nvSpPr>
        <p:spPr>
          <a:xfrm>
            <a:off x="8882316" y="10340405"/>
            <a:ext cx="1285368" cy="750440"/>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2022</a:t>
            </a:r>
          </a:p>
        </p:txBody>
      </p:sp>
      <p:sp>
        <p:nvSpPr>
          <p:cNvPr id="157" name="Triangle"/>
          <p:cNvSpPr/>
          <p:nvPr/>
        </p:nvSpPr>
        <p:spPr>
          <a:xfrm rot="18900000">
            <a:off x="11299031" y="6206831"/>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58" name="2024"/>
          <p:cNvSpPr txBox="1"/>
          <p:nvPr>
            <p:ph type="body" sz="quarter" idx="17"/>
          </p:nvPr>
        </p:nvSpPr>
        <p:spPr>
          <a:xfrm>
            <a:off x="11549316" y="6839967"/>
            <a:ext cx="1285368" cy="750441"/>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2024</a:t>
            </a:r>
          </a:p>
        </p:txBody>
      </p:sp>
      <p:sp>
        <p:nvSpPr>
          <p:cNvPr id="159" name="Triangle"/>
          <p:cNvSpPr/>
          <p:nvPr/>
        </p:nvSpPr>
        <p:spPr>
          <a:xfrm rot="8100000">
            <a:off x="13966031" y="9938043"/>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60" name="2026"/>
          <p:cNvSpPr txBox="1"/>
          <p:nvPr>
            <p:ph type="body" sz="quarter" idx="18"/>
          </p:nvPr>
        </p:nvSpPr>
        <p:spPr>
          <a:xfrm>
            <a:off x="14216316" y="10340405"/>
            <a:ext cx="1285368" cy="750440"/>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2026</a:t>
            </a:r>
          </a:p>
        </p:txBody>
      </p:sp>
      <p:sp>
        <p:nvSpPr>
          <p:cNvPr id="161" name="Triangle"/>
          <p:cNvSpPr/>
          <p:nvPr/>
        </p:nvSpPr>
        <p:spPr>
          <a:xfrm rot="18900000">
            <a:off x="16633031" y="6206831"/>
            <a:ext cx="1785938" cy="1785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162" name="2028"/>
          <p:cNvSpPr txBox="1"/>
          <p:nvPr>
            <p:ph type="body" sz="quarter" idx="19"/>
          </p:nvPr>
        </p:nvSpPr>
        <p:spPr>
          <a:xfrm>
            <a:off x="16883316" y="6839967"/>
            <a:ext cx="1285368" cy="750441"/>
          </a:xfrm>
          <a:prstGeom prst="rect">
            <a:avLst/>
          </a:prstGeom>
        </p:spPr>
        <p:txBody>
          <a:bodyPr wrap="none">
            <a:spAutoFit/>
          </a:bodyPr>
          <a:lstStyle>
            <a:lvl1pPr marL="0" indent="0" algn="ctr">
              <a:spcBef>
                <a:spcPts val="0"/>
              </a:spcBef>
              <a:buSzTx/>
              <a:buNone/>
              <a:defRPr b="1" sz="4000">
                <a:solidFill>
                  <a:srgbClr val="4F7671"/>
                </a:solidFill>
                <a:latin typeface="Helvetica Neue"/>
                <a:ea typeface="Helvetica Neue"/>
                <a:cs typeface="Helvetica Neue"/>
                <a:sym typeface="Helvetica Neue"/>
              </a:defRPr>
            </a:lvl1pPr>
          </a:lstStyle>
          <a:p>
            <a:pPr/>
            <a:r>
              <a:t>2028</a:t>
            </a:r>
          </a:p>
        </p:txBody>
      </p:sp>
      <p:sp>
        <p:nvSpPr>
          <p:cNvPr id="163" name="Anteposuerit litterarum formas humanitatis per seacula quarta decima et quinta"/>
          <p:cNvSpPr txBox="1"/>
          <p:nvPr>
            <p:ph type="body" sz="quarter" idx="20"/>
          </p:nvPr>
        </p:nvSpPr>
        <p:spPr>
          <a:xfrm>
            <a:off x="6018726" y="9673616"/>
            <a:ext cx="1678548" cy="1051943"/>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64" name="Anteposuerit litterarum formas humanitatis per seacula quarta decima et quinta"/>
          <p:cNvSpPr txBox="1"/>
          <p:nvPr>
            <p:ph type="body" sz="quarter" idx="21"/>
          </p:nvPr>
        </p:nvSpPr>
        <p:spPr>
          <a:xfrm>
            <a:off x="8685726" y="7205254"/>
            <a:ext cx="1678548" cy="1051942"/>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65" name="Anteposuerit litterarum formas humanitatis per seacula quarta decima et quinta"/>
          <p:cNvSpPr txBox="1"/>
          <p:nvPr>
            <p:ph type="body" sz="quarter" idx="22"/>
          </p:nvPr>
        </p:nvSpPr>
        <p:spPr>
          <a:xfrm>
            <a:off x="11352726" y="9673616"/>
            <a:ext cx="1678548" cy="1051943"/>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66" name="Anteposuerit litterarum formas humanitatis per seacula quarta decima et quinta"/>
          <p:cNvSpPr txBox="1"/>
          <p:nvPr>
            <p:ph type="body" sz="quarter" idx="23"/>
          </p:nvPr>
        </p:nvSpPr>
        <p:spPr>
          <a:xfrm>
            <a:off x="14019727" y="7205254"/>
            <a:ext cx="1678548" cy="1051942"/>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67" name="Anteposuerit litterarum formas humanitatis per seacula quarta decima et quinta"/>
          <p:cNvSpPr txBox="1"/>
          <p:nvPr>
            <p:ph type="body" sz="quarter" idx="24"/>
          </p:nvPr>
        </p:nvSpPr>
        <p:spPr>
          <a:xfrm>
            <a:off x="16686725" y="9673616"/>
            <a:ext cx="1678548" cy="1051943"/>
          </a:xfrm>
          <a:prstGeom prst="rect">
            <a:avLst/>
          </a:prstGeom>
        </p:spPr>
        <p:txBody>
          <a:bodyPr>
            <a:spAutoFit/>
          </a:bodyPr>
          <a:lstStyle>
            <a:lvl1pPr marL="0" indent="0">
              <a:spcBef>
                <a:spcPts val="0"/>
              </a:spcBef>
              <a:buSzTx/>
              <a:buNone/>
              <a:defRPr b="1" sz="1400">
                <a:solidFill>
                  <a:srgbClr val="4F7671"/>
                </a:solidFill>
                <a:latin typeface="TH Sarabun New"/>
                <a:ea typeface="TH Sarabun New"/>
                <a:cs typeface="TH Sarabun New"/>
                <a:sym typeface="TH Sarabun New"/>
              </a:defRPr>
            </a:lvl1pPr>
          </a:lstStyle>
          <a:p>
            <a:pPr/>
            <a:r>
              <a:t>Anteposuerit litterarum formas humanitatis per seacula quarta decima et quinta</a:t>
            </a:r>
          </a:p>
        </p:txBody>
      </p:sp>
      <p:sp>
        <p:nvSpPr>
          <p:cNvPr id="1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chart" Target="../charts/chart1.xml"/><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22800" y="-1"/>
            <a:ext cx="24429600" cy="13716001"/>
          </a:xfrm>
          <a:prstGeom prst="rect">
            <a:avLst/>
          </a:prstGeom>
          <a:solidFill>
            <a:srgbClr val="4F7671"/>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3" name="Circle"/>
          <p:cNvSpPr/>
          <p:nvPr/>
        </p:nvSpPr>
        <p:spPr>
          <a:xfrm>
            <a:off x="11832067" y="2383546"/>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4" name="Line"/>
          <p:cNvSpPr/>
          <p:nvPr/>
        </p:nvSpPr>
        <p:spPr>
          <a:xfrm rot="744630">
            <a:off x="11966656" y="2553303"/>
            <a:ext cx="403065" cy="335812"/>
          </a:xfrm>
          <a:custGeom>
            <a:avLst/>
            <a:gdLst/>
            <a:ahLst/>
            <a:cxnLst>
              <a:cxn ang="0">
                <a:pos x="wd2" y="hd2"/>
              </a:cxn>
              <a:cxn ang="5400000">
                <a:pos x="wd2" y="hd2"/>
              </a:cxn>
              <a:cxn ang="10800000">
                <a:pos x="wd2" y="hd2"/>
              </a:cxn>
              <a:cxn ang="16200000">
                <a:pos x="wd2" y="hd2"/>
              </a:cxn>
            </a:cxnLst>
            <a:rect l="0" t="0" r="r" b="b"/>
            <a:pathLst>
              <a:path w="21600" h="20227" fill="norm" stroke="1"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b="0" sz="3200">
                <a:solidFill>
                  <a:srgbClr val="000000"/>
                </a:solidFill>
                <a:latin typeface="+mn-lt"/>
                <a:ea typeface="+mn-ea"/>
                <a:cs typeface="+mn-cs"/>
                <a:sym typeface="Helvetica Light"/>
              </a:defRPr>
            </a:pPr>
          </a:p>
        </p:txBody>
      </p:sp>
      <p:graphicFrame>
        <p:nvGraphicFramePr>
          <p:cNvPr id="5" name="2D Area Chart"/>
          <p:cNvGraphicFramePr/>
          <p:nvPr/>
        </p:nvGraphicFramePr>
        <p:xfrm>
          <a:off x="10212120" y="8811950"/>
          <a:ext cx="3647837" cy="2371280"/>
        </p:xfrm>
        <a:graphic xmlns:a="http://schemas.openxmlformats.org/drawingml/2006/main">
          <a:graphicData uri="http://schemas.openxmlformats.org/drawingml/2006/chart">
            <c:chart xmlns:c="http://schemas.openxmlformats.org/drawingml/2006/chart" r:id="rId2"/>
          </a:graphicData>
        </a:graphic>
      </p:graphicFrame>
      <p:sp>
        <p:nvSpPr>
          <p:cNvPr id="6" name="Title Text"/>
          <p:cNvSpPr txBox="1"/>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7" name="Body Level One…"/>
          <p:cNvSpPr txBox="1"/>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Slide Number"/>
          <p:cNvSpPr txBox="1"/>
          <p:nvPr>
            <p:ph type="sldNum" sz="quarter" idx="2"/>
          </p:nvPr>
        </p:nvSpPr>
        <p:spPr>
          <a:xfrm>
            <a:off x="11914630" y="13010554"/>
            <a:ext cx="536881" cy="549276"/>
          </a:xfrm>
          <a:prstGeom prst="rect">
            <a:avLst/>
          </a:prstGeom>
          <a:ln w="12700">
            <a:miter lim="400000"/>
          </a:ln>
        </p:spPr>
        <p:txBody>
          <a:bodyPr wrap="none" lIns="71437" tIns="71437" rIns="71437" bIns="71437">
            <a:spAutoFit/>
          </a:bodyPr>
          <a:lstStyle>
            <a:lvl1pPr>
              <a:defRPr b="0" sz="2700">
                <a:solidFill>
                  <a:srgbClr val="A6AAA9"/>
                </a:solidFill>
                <a:latin typeface="+mn-lt"/>
                <a:ea typeface="+mn-ea"/>
                <a:cs typeface="+mn-cs"/>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b="0" baseline="0" cap="none" i="0" spc="0" strike="noStrike" sz="5000" u="none">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27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 Target="slide2.xml"/><Relationship Id="rId7" Type="http://schemas.openxmlformats.org/officeDocument/2006/relationships/slide" Target="slide6.xml"/><Relationship Id="rId8" Type="http://schemas.openxmlformats.org/officeDocument/2006/relationships/slide" Target="slide9.xml"/><Relationship Id="rId9" Type="http://schemas.openxmlformats.org/officeDocument/2006/relationships/slide" Target="slide13.xml"/><Relationship Id="rId10" Type="http://schemas.openxmlformats.org/officeDocument/2006/relationships/slide" Target="slide17.xml"/><Relationship Id="rId11" Type="http://schemas.openxmlformats.org/officeDocument/2006/relationships/slide" Target="slide2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2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2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slide" Target="slide1.xml"/><Relationship Id="rId4"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2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3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slide" Target="slide1.xml"/><Relationship Id="rId4"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3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slide" Target="slide1.xml"/><Relationship Id="rId4" Type="http://schemas.openxmlformats.org/officeDocument/2006/relationships/image" Target="../media/image6.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40.png"/><Relationship Id="rId5" Type="http://schemas.openxmlformats.org/officeDocument/2006/relationships/image" Target="../media/image4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slide" Target="slide1.xml"/><Relationship Id="rId4"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42.png"/><Relationship Id="rId5" Type="http://schemas.openxmlformats.org/officeDocument/2006/relationships/image" Target="../media/image4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44.png"/><Relationship Id="rId5" Type="http://schemas.openxmlformats.org/officeDocument/2006/relationships/image" Target="../media/image4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4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31.png"/><Relationship Id="rId5" Type="http://schemas.openxmlformats.org/officeDocument/2006/relationships/image" Target="../media/image50.png"/><Relationship Id="rId6" Type="http://schemas.openxmlformats.org/officeDocument/2006/relationships/image" Target="../media/image5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52.png"/><Relationship Id="rId5" Type="http://schemas.openxmlformats.org/officeDocument/2006/relationships/image" Target="../media/image4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53.png"/><Relationship Id="rId5" Type="http://schemas.openxmlformats.org/officeDocument/2006/relationships/image" Target="../media/image5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55.png"/><Relationship Id="rId5" Type="http://schemas.openxmlformats.org/officeDocument/2006/relationships/image" Target="../media/image5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slide" Target="slide1.xml"/><Relationship Id="rId4"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1.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slide" Target="slide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11" name="Image" descr="Image"/>
          <p:cNvPicPr>
            <a:picLocks noChangeAspect="1"/>
          </p:cNvPicPr>
          <p:nvPr/>
        </p:nvPicPr>
        <p:blipFill>
          <a:blip r:embed="rId3">
            <a:extLst/>
          </a:blip>
          <a:srcRect l="6" t="52821" r="0" b="11195"/>
          <a:stretch>
            <a:fillRect/>
          </a:stretch>
        </p:blipFill>
        <p:spPr>
          <a:xfrm>
            <a:off x="7726" y="7585861"/>
            <a:ext cx="24360526" cy="5841785"/>
          </a:xfrm>
          <a:prstGeom prst="rect">
            <a:avLst/>
          </a:prstGeom>
          <a:ln w="12700">
            <a:miter lim="400000"/>
          </a:ln>
        </p:spPr>
      </p:pic>
      <p:sp>
        <p:nvSpPr>
          <p:cNvPr id="712" name="By. Dr.Darunee Panjarattanakorn"/>
          <p:cNvSpPr txBox="1"/>
          <p:nvPr/>
        </p:nvSpPr>
        <p:spPr>
          <a:xfrm>
            <a:off x="2280399" y="12659855"/>
            <a:ext cx="5954802" cy="86271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a:solidFill>
                  <a:srgbClr val="FFFFFF"/>
                </a:solidFill>
              </a:defRPr>
            </a:lvl1pPr>
          </a:lstStyle>
          <a:p>
            <a:pPr/>
            <a:r>
              <a:t>By. Dr.Darunee Panjarattanakorn</a:t>
            </a:r>
          </a:p>
        </p:txBody>
      </p:sp>
      <p:sp>
        <p:nvSpPr>
          <p:cNvPr id="713" name="Q2"/>
          <p:cNvSpPr/>
          <p:nvPr/>
        </p:nvSpPr>
        <p:spPr>
          <a:xfrm>
            <a:off x="21951903" y="321018"/>
            <a:ext cx="2008938" cy="226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0" sz="14400">
                <a:solidFill>
                  <a:srgbClr val="D5D5D5"/>
                </a:solidFill>
                <a:latin typeface="Helvetica Neue Bold Condensed"/>
                <a:ea typeface="Helvetica Neue Bold Condensed"/>
                <a:cs typeface="Helvetica Neue Bold Condensed"/>
                <a:sym typeface="Helvetica Neue Bold Condensed"/>
              </a:defRPr>
            </a:lvl1pPr>
          </a:lstStyle>
          <a:p>
            <a:pPr/>
            <a:r>
              <a:t>Q2</a:t>
            </a:r>
          </a:p>
        </p:txBody>
      </p:sp>
      <p:sp>
        <p:nvSpPr>
          <p:cNvPr id="714" name="การสร้างแบบทดสอบ (Question)"/>
          <p:cNvSpPr txBox="1"/>
          <p:nvPr/>
        </p:nvSpPr>
        <p:spPr>
          <a:xfrm>
            <a:off x="7762100" y="2576378"/>
            <a:ext cx="14715288" cy="216649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2200"/>
            </a:lvl1pPr>
          </a:lstStyle>
          <a:p>
            <a:pPr/>
            <a:r>
              <a:t>การสร้างแบบทดสอบ (Question)</a:t>
            </a:r>
          </a:p>
        </p:txBody>
      </p:sp>
      <p:sp>
        <p:nvSpPr>
          <p:cNvPr id="715" name="Shape"/>
          <p:cNvSpPr/>
          <p:nvPr/>
        </p:nvSpPr>
        <p:spPr>
          <a:xfrm rot="2727387">
            <a:off x="4341069" y="440439"/>
            <a:ext cx="2651877" cy="3307236"/>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4">
                  <a:hueOff val="495547"/>
                  <a:lumOff val="5161"/>
                </a:schemeClr>
              </a:gs>
              <a:gs pos="100000">
                <a:schemeClr val="accent4"/>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16" name="Shape"/>
          <p:cNvSpPr/>
          <p:nvPr/>
        </p:nvSpPr>
        <p:spPr>
          <a:xfrm rot="18927389">
            <a:off x="1160594" y="439485"/>
            <a:ext cx="2651877"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6">
                  <a:hueOff val="-337441"/>
                  <a:satOff val="-6596"/>
                  <a:lumOff val="10008"/>
                </a:schemeClr>
              </a:gs>
              <a:gs pos="100000">
                <a:schemeClr val="accent6"/>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17" name="Shape"/>
          <p:cNvSpPr/>
          <p:nvPr/>
        </p:nvSpPr>
        <p:spPr>
          <a:xfrm flipH="1" rot="13527388">
            <a:off x="1159640" y="3571577"/>
            <a:ext cx="2651877" cy="3307236"/>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3">
                  <a:hueOff val="136527"/>
                  <a:satOff val="23858"/>
                  <a:lumOff val="7773"/>
                </a:schemeClr>
              </a:gs>
              <a:gs pos="100000">
                <a:schemeClr val="accent3">
                  <a:hueOff val="-192295"/>
                  <a:satOff val="2884"/>
                  <a:lumOff val="-7566"/>
                </a:schemeClr>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18" name="Shape"/>
          <p:cNvSpPr/>
          <p:nvPr/>
        </p:nvSpPr>
        <p:spPr>
          <a:xfrm rot="8127388">
            <a:off x="4340116" y="3572532"/>
            <a:ext cx="2651877" cy="3307236"/>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1">
                  <a:satOff val="-3355"/>
                  <a:lumOff val="26614"/>
                </a:schemeClr>
              </a:gs>
              <a:gs pos="100000">
                <a:schemeClr val="accent1"/>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19" name="Circle"/>
          <p:cNvSpPr/>
          <p:nvPr/>
        </p:nvSpPr>
        <p:spPr>
          <a:xfrm>
            <a:off x="3198084" y="2647587"/>
            <a:ext cx="1790295" cy="1790295"/>
          </a:xfrm>
          <a:prstGeom prst="ellipse">
            <a:avLst/>
          </a:prstGeom>
          <a:blipFill>
            <a:blip r:embed="rId4"/>
          </a:blipFill>
          <a:ln w="12700">
            <a:miter lim="400000"/>
          </a:ln>
          <a:effectLst>
            <a:outerShdw sx="100000" sy="100000" kx="0" ky="0" algn="b" rotWithShape="0" blurRad="63500" dist="12700" dir="0">
              <a:srgbClr val="000000">
                <a:alpha val="50000"/>
              </a:srgbClr>
            </a:outerShdw>
          </a:effectLst>
        </p:spPr>
        <p:txBody>
          <a:bodyPr lIns="71437" tIns="71437" rIns="71437" bIns="71437" anchor="ctr"/>
          <a:lstStyle/>
          <a:p>
            <a:pPr>
              <a:defRPr b="0" sz="3200">
                <a:solidFill>
                  <a:srgbClr val="FFFFFF"/>
                </a:solidFill>
                <a:latin typeface="+mn-lt"/>
                <a:ea typeface="+mn-ea"/>
                <a:cs typeface="+mn-cs"/>
                <a:sym typeface="Helvetica Light"/>
              </a:defRPr>
            </a:pPr>
          </a:p>
        </p:txBody>
      </p:sp>
      <p:pic>
        <p:nvPicPr>
          <p:cNvPr id="720" name="new-moodll-green.png" descr="new-moodll-green.png"/>
          <p:cNvPicPr>
            <a:picLocks noChangeAspect="1"/>
          </p:cNvPicPr>
          <p:nvPr/>
        </p:nvPicPr>
        <p:blipFill>
          <a:blip r:embed="rId5">
            <a:extLst/>
          </a:blip>
          <a:srcRect l="2884" t="0" r="2884" b="0"/>
          <a:stretch>
            <a:fillRect/>
          </a:stretch>
        </p:blipFill>
        <p:spPr>
          <a:xfrm>
            <a:off x="3411366" y="2881723"/>
            <a:ext cx="1299995" cy="1299996"/>
          </a:xfrm>
          <a:prstGeom prst="rect">
            <a:avLst/>
          </a:prstGeom>
          <a:ln w="12700">
            <a:miter lim="400000"/>
          </a:ln>
        </p:spPr>
      </p:pic>
      <p:sp>
        <p:nvSpPr>
          <p:cNvPr id="721" name="ถูก/ผิด…">
            <a:hlinkClick r:id="rId6" invalidUrl="" action="ppaction://hlinksldjump" tgtFrame="" tooltip="" history="1" highlightClick="0" endSnd="0"/>
          </p:cNvPr>
          <p:cNvSpPr txBox="1"/>
          <p:nvPr/>
        </p:nvSpPr>
        <p:spPr>
          <a:xfrm>
            <a:off x="554118" y="815829"/>
            <a:ext cx="3381018" cy="231213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4700">
                <a:solidFill>
                  <a:srgbClr val="FFFFFF"/>
                </a:solidFill>
              </a:defRPr>
            </a:pPr>
            <a:r>
              <a:t>ถูก/ผิด</a:t>
            </a:r>
          </a:p>
          <a:p>
            <a:pPr>
              <a:defRPr sz="3200">
                <a:solidFill>
                  <a:srgbClr val="FFFFFF"/>
                </a:solidFill>
              </a:defRPr>
            </a:pPr>
            <a:r>
              <a:t>(True/False </a:t>
            </a:r>
          </a:p>
          <a:p>
            <a:pPr>
              <a:defRPr sz="3200">
                <a:solidFill>
                  <a:srgbClr val="FFFFFF"/>
                </a:solidFill>
              </a:defRPr>
            </a:pPr>
            <a:r>
              <a:t>      Question)</a:t>
            </a:r>
          </a:p>
        </p:txBody>
      </p:sp>
      <p:sp>
        <p:nvSpPr>
          <p:cNvPr id="722" name="คำอธิบาย…">
            <a:hlinkClick r:id="rId7" invalidUrl="" action="ppaction://hlinksldjump" tgtFrame="" tooltip="" history="1" highlightClick="0" endSnd="0"/>
          </p:cNvPr>
          <p:cNvSpPr txBox="1"/>
          <p:nvPr/>
        </p:nvSpPr>
        <p:spPr>
          <a:xfrm>
            <a:off x="673863" y="4217590"/>
            <a:ext cx="3381018" cy="225953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4800">
                <a:solidFill>
                  <a:srgbClr val="FFFFFF"/>
                </a:solidFill>
              </a:defRPr>
            </a:pPr>
            <a:r>
              <a:t>คำอธิบาย</a:t>
            </a:r>
          </a:p>
          <a:p>
            <a:pPr>
              <a:defRPr sz="3100">
                <a:solidFill>
                  <a:srgbClr val="FFFFFF"/>
                </a:solidFill>
              </a:defRPr>
            </a:pPr>
            <a:r>
              <a:t>(Description </a:t>
            </a:r>
          </a:p>
          <a:p>
            <a:pPr>
              <a:defRPr sz="3100">
                <a:solidFill>
                  <a:srgbClr val="FFFFFF"/>
                </a:solidFill>
              </a:defRPr>
            </a:pPr>
            <a:r>
              <a:t>Question)</a:t>
            </a:r>
          </a:p>
        </p:txBody>
      </p:sp>
      <p:sp>
        <p:nvSpPr>
          <p:cNvPr id="723" name="เรียงความ…">
            <a:hlinkClick r:id="rId8" invalidUrl="" action="ppaction://hlinksldjump" tgtFrame="" tooltip="" history="1" highlightClick="0" endSnd="0"/>
          </p:cNvPr>
          <p:cNvSpPr txBox="1"/>
          <p:nvPr/>
        </p:nvSpPr>
        <p:spPr>
          <a:xfrm>
            <a:off x="4155186" y="842132"/>
            <a:ext cx="3381018" cy="225953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4200">
                <a:solidFill>
                  <a:srgbClr val="FFFFFF"/>
                </a:solidFill>
              </a:defRPr>
            </a:pPr>
            <a:r>
              <a:t>เรียงความ</a:t>
            </a:r>
          </a:p>
          <a:p>
            <a:pPr>
              <a:defRPr sz="3400">
                <a:solidFill>
                  <a:srgbClr val="FFFFFF"/>
                </a:solidFill>
              </a:defRPr>
            </a:pPr>
            <a:r>
              <a:t>(Essay</a:t>
            </a:r>
          </a:p>
          <a:p>
            <a:pPr>
              <a:defRPr sz="3400">
                <a:solidFill>
                  <a:srgbClr val="FFFFFF"/>
                </a:solidFill>
              </a:defRPr>
            </a:pPr>
            <a:r>
              <a:t>Question)</a:t>
            </a:r>
          </a:p>
        </p:txBody>
      </p:sp>
      <p:sp>
        <p:nvSpPr>
          <p:cNvPr id="724" name="จับคู่จากอัตนัย…">
            <a:hlinkClick r:id="rId9" invalidUrl="" action="ppaction://hlinksldjump" tgtFrame="" tooltip="" history="1" highlightClick="0" endSnd="0"/>
          </p:cNvPr>
          <p:cNvSpPr txBox="1"/>
          <p:nvPr/>
        </p:nvSpPr>
        <p:spPr>
          <a:xfrm>
            <a:off x="3894502" y="4056343"/>
            <a:ext cx="3381018" cy="285295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3200">
                <a:solidFill>
                  <a:srgbClr val="FFFFFF"/>
                </a:solidFill>
              </a:defRPr>
            </a:pPr>
            <a:r>
              <a:t>จับคู่จากอัตนัย</a:t>
            </a:r>
          </a:p>
          <a:p>
            <a:pPr>
              <a:defRPr sz="2500">
                <a:solidFill>
                  <a:srgbClr val="FFFFFF"/>
                </a:solidFill>
              </a:defRPr>
            </a:pPr>
            <a:r>
              <a:t>(Random </a:t>
            </a:r>
          </a:p>
          <a:p>
            <a:pPr>
              <a:defRPr sz="2500">
                <a:solidFill>
                  <a:srgbClr val="FFFFFF"/>
                </a:solidFill>
              </a:defRPr>
            </a:pPr>
            <a:r>
              <a:t>      Short-Answer </a:t>
            </a:r>
          </a:p>
          <a:p>
            <a:pPr>
              <a:defRPr sz="2500">
                <a:solidFill>
                  <a:srgbClr val="FFFFFF"/>
                </a:solidFill>
              </a:defRPr>
            </a:pPr>
            <a:r>
              <a:t>        Matching </a:t>
            </a:r>
          </a:p>
          <a:p>
            <a:pPr>
              <a:defRPr sz="2500">
                <a:solidFill>
                  <a:srgbClr val="FFFFFF"/>
                </a:solidFill>
              </a:defRPr>
            </a:pPr>
            <a:r>
              <a:t>            Question)</a:t>
            </a:r>
          </a:p>
        </p:txBody>
      </p:sp>
      <p:sp>
        <p:nvSpPr>
          <p:cNvPr id="725" name="Shape"/>
          <p:cNvSpPr/>
          <p:nvPr/>
        </p:nvSpPr>
        <p:spPr>
          <a:xfrm rot="2727387">
            <a:off x="6167956" y="6280798"/>
            <a:ext cx="2651876"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6">
                  <a:hueOff val="-337441"/>
                  <a:satOff val="-6596"/>
                  <a:lumOff val="10008"/>
                </a:schemeClr>
              </a:gs>
              <a:gs pos="100000">
                <a:schemeClr val="accent6"/>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26" name="Shape"/>
          <p:cNvSpPr/>
          <p:nvPr/>
        </p:nvSpPr>
        <p:spPr>
          <a:xfrm rot="18927389">
            <a:off x="2987481" y="6279843"/>
            <a:ext cx="2651877"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5">
                  <a:hueOff val="260291"/>
                  <a:satOff val="1998"/>
                  <a:lumOff val="12368"/>
                </a:schemeClr>
              </a:gs>
              <a:gs pos="100000">
                <a:schemeClr val="accent5"/>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27" name="Shape"/>
          <p:cNvSpPr/>
          <p:nvPr/>
        </p:nvSpPr>
        <p:spPr>
          <a:xfrm flipH="1" rot="13527388">
            <a:off x="2986527" y="9411936"/>
            <a:ext cx="2651876"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2">
                  <a:hueOff val="-2473793"/>
                  <a:satOff val="-50209"/>
                  <a:lumOff val="23543"/>
                </a:schemeClr>
              </a:gs>
              <a:gs pos="100000">
                <a:schemeClr val="accent2"/>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28" name="Shape"/>
          <p:cNvSpPr/>
          <p:nvPr/>
        </p:nvSpPr>
        <p:spPr>
          <a:xfrm rot="8127388">
            <a:off x="6167002" y="9412891"/>
            <a:ext cx="2651877" cy="3307235"/>
          </a:xfrm>
          <a:custGeom>
            <a:avLst/>
            <a:gdLst/>
            <a:ahLst/>
            <a:cxnLst>
              <a:cxn ang="0">
                <a:pos x="wd2" y="hd2"/>
              </a:cxn>
              <a:cxn ang="5400000">
                <a:pos x="wd2" y="hd2"/>
              </a:cxn>
              <a:cxn ang="10800000">
                <a:pos x="wd2" y="hd2"/>
              </a:cxn>
              <a:cxn ang="16200000">
                <a:pos x="wd2" y="hd2"/>
              </a:cxn>
            </a:cxnLst>
            <a:rect l="0" t="0" r="r" b="b"/>
            <a:pathLst>
              <a:path w="19460" h="20658" fill="norm" stroke="1"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gradFill>
            <a:gsLst>
              <a:gs pos="0">
                <a:schemeClr val="accent3">
                  <a:hueOff val="136527"/>
                  <a:satOff val="23858"/>
                  <a:lumOff val="7773"/>
                </a:schemeClr>
              </a:gs>
              <a:gs pos="100000">
                <a:schemeClr val="accent3">
                  <a:hueOff val="-192295"/>
                  <a:satOff val="2884"/>
                  <a:lumOff val="-7566"/>
                </a:schemeClr>
              </a:gs>
            </a:gsLst>
            <a:lin ang="5400000"/>
          </a:gradFill>
          <a:ln w="279400">
            <a:solidFill>
              <a:srgbClr val="A6AAA9"/>
            </a:solidFill>
            <a:miter lim="400000"/>
          </a:ln>
        </p:spPr>
        <p:txBody>
          <a:bodyPr lIns="71437" tIns="71437" rIns="71437" bIns="71437" anchor="ctr"/>
          <a:lstStyle/>
          <a:p>
            <a:pPr>
              <a:defRPr b="0" sz="3200">
                <a:latin typeface="+mn-lt"/>
                <a:ea typeface="+mn-ea"/>
                <a:cs typeface="+mn-cs"/>
                <a:sym typeface="Helvetica Light"/>
              </a:defRPr>
            </a:pPr>
          </a:p>
        </p:txBody>
      </p:sp>
      <p:sp>
        <p:nvSpPr>
          <p:cNvPr id="729" name="Circle"/>
          <p:cNvSpPr/>
          <p:nvPr/>
        </p:nvSpPr>
        <p:spPr>
          <a:xfrm>
            <a:off x="5024971" y="8487945"/>
            <a:ext cx="1790296" cy="1790296"/>
          </a:xfrm>
          <a:prstGeom prst="ellipse">
            <a:avLst/>
          </a:prstGeom>
          <a:solidFill>
            <a:schemeClr val="accent2"/>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pic>
        <p:nvPicPr>
          <p:cNvPr id="730" name="new-moodll-green.png" descr="new-moodll-green.png"/>
          <p:cNvPicPr>
            <a:picLocks noChangeAspect="1"/>
          </p:cNvPicPr>
          <p:nvPr/>
        </p:nvPicPr>
        <p:blipFill>
          <a:blip r:embed="rId5">
            <a:extLst/>
          </a:blip>
          <a:srcRect l="2884" t="0" r="2884" b="0"/>
          <a:stretch>
            <a:fillRect/>
          </a:stretch>
        </p:blipFill>
        <p:spPr>
          <a:xfrm>
            <a:off x="5238252" y="8722083"/>
            <a:ext cx="1299996" cy="1299995"/>
          </a:xfrm>
          <a:prstGeom prst="rect">
            <a:avLst/>
          </a:prstGeom>
          <a:ln w="12700">
            <a:miter lim="400000"/>
          </a:ln>
        </p:spPr>
      </p:pic>
      <p:sp>
        <p:nvSpPr>
          <p:cNvPr id="731" name="เติมคำตอบ…">
            <a:hlinkClick r:id="rId10" invalidUrl="" action="ppaction://hlinksldjump" tgtFrame="" tooltip="" history="1" highlightClick="0" endSnd="0"/>
          </p:cNvPr>
          <p:cNvSpPr txBox="1"/>
          <p:nvPr/>
        </p:nvSpPr>
        <p:spPr>
          <a:xfrm>
            <a:off x="2500750" y="6385777"/>
            <a:ext cx="3381018" cy="285295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3600">
                <a:solidFill>
                  <a:srgbClr val="FFFFFF"/>
                </a:solidFill>
              </a:defRPr>
            </a:pPr>
            <a:r>
              <a:t>เติมคำตอบ</a:t>
            </a:r>
          </a:p>
          <a:p>
            <a:pPr>
              <a:defRPr sz="3600">
                <a:solidFill>
                  <a:srgbClr val="FFFFFF"/>
                </a:solidFill>
              </a:defRPr>
            </a:pPr>
            <a:r>
              <a:t>ด้วยตัวเลข/ช่วง</a:t>
            </a:r>
          </a:p>
          <a:p>
            <a:pPr>
              <a:defRPr sz="2700">
                <a:solidFill>
                  <a:srgbClr val="FFFFFF"/>
                </a:solidFill>
              </a:defRPr>
            </a:pPr>
            <a:r>
              <a:t>(Numerical </a:t>
            </a:r>
          </a:p>
          <a:p>
            <a:pPr>
              <a:defRPr sz="2700">
                <a:solidFill>
                  <a:srgbClr val="FFFFFF"/>
                </a:solidFill>
              </a:defRPr>
            </a:pPr>
            <a:r>
              <a:t>Question)</a:t>
            </a:r>
          </a:p>
        </p:txBody>
      </p:sp>
      <p:sp>
        <p:nvSpPr>
          <p:cNvPr id="732" name="คำนวณ…">
            <a:hlinkClick r:id="rId11" invalidUrl="" action="ppaction://hlinksldjump" tgtFrame="" tooltip="" history="1" highlightClick="0" endSnd="0"/>
          </p:cNvPr>
          <p:cNvSpPr txBox="1"/>
          <p:nvPr/>
        </p:nvSpPr>
        <p:spPr>
          <a:xfrm>
            <a:off x="2500750" y="10057949"/>
            <a:ext cx="3381018" cy="225953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4700">
                <a:solidFill>
                  <a:srgbClr val="FFFFFF"/>
                </a:solidFill>
              </a:defRPr>
            </a:pPr>
            <a:r>
              <a:t>คำนวณ</a:t>
            </a:r>
          </a:p>
          <a:p>
            <a:pPr>
              <a:defRPr sz="3400">
                <a:solidFill>
                  <a:srgbClr val="FFFFFF"/>
                </a:solidFill>
              </a:defRPr>
            </a:pPr>
            <a:r>
              <a:t>(Calculated</a:t>
            </a:r>
          </a:p>
          <a:p>
            <a:pPr>
              <a:defRPr sz="3400">
                <a:solidFill>
                  <a:srgbClr val="FFFFFF"/>
                </a:solidFill>
              </a:defRPr>
            </a:pPr>
            <a:r>
              <a:t>Question)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การสร้างคำถามแบบเรียงความ (Essay)"/>
          <p:cNvSpPr txBox="1"/>
          <p:nvPr/>
        </p:nvSpPr>
        <p:spPr>
          <a:xfrm>
            <a:off x="5229682" y="971253"/>
            <a:ext cx="13291237"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การสร้างคำถามแบบเรียงความ (Essay)</a:t>
            </a:r>
          </a:p>
        </p:txBody>
      </p:sp>
      <p:sp>
        <p:nvSpPr>
          <p:cNvPr id="8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25"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826" name="คำถามแบบเรียงความ เป็นคำถามที่ให้ผู้ตอบเขียนเล่าเรื่องราวต่างๆ ตามที่พูดสอนตั้งโจทย์ให้ เช่น การรบเล่าประวัติตนเอง เขียนบทความ หรืองานวิจัยที่สนใจ โดยในการเขียนอาจจะเขียนเป็นข้อความธรรมดา ข้อความประกอบกับรูปภาพ อธิบาย โดยส่วนใหญ่คำถามแบบเรียงความ จะไม่กำหนดระดับของคะแนนจนกว่าจะได้รับการตรวจสอบจากผู้สอนก่อน…"/>
          <p:cNvSpPr txBox="1"/>
          <p:nvPr/>
        </p:nvSpPr>
        <p:spPr>
          <a:xfrm>
            <a:off x="864226" y="3977758"/>
            <a:ext cx="8004942" cy="77581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700">
                <a:solidFill>
                  <a:srgbClr val="53585F"/>
                </a:solidFill>
              </a:defRPr>
            </a:pPr>
            <a:r>
              <a:t>      คำถามแบบเรียงความ เป็นคำถามที่ให้ผู้ตอบเขียนเล่าเรื่องราวต่างๆ ตามที่พูดสอนตั้งโจทย์ให้ เช่น การรบเล่าประวัติตนเอง เขียนบทความ หรืองานวิจัยที่สนใจ โดยในการเขียนอาจจะเขียนเป็นข้อความธรรมดา ข้อความประกอบกับรูปภาพ อธิบาย โดยส่วนใหญ่คำถามแบบเรียงความ จะไม่กำหนดระดับของคะแนนจนกว่าจะได้รับการตรวจสอบจากผู้สอนก่อน </a:t>
            </a:r>
          </a:p>
          <a:p>
            <a:pPr algn="l">
              <a:defRPr b="0" sz="3700">
                <a:solidFill>
                  <a:srgbClr val="53585F"/>
                </a:solidFill>
              </a:defRPr>
            </a:pPr>
            <a:r>
              <a:t>   </a:t>
            </a:r>
            <a:r>
              <a:rPr b="1"/>
              <a:t>ขั้นตอน</a:t>
            </a:r>
          </a:p>
          <a:p>
            <a:pPr algn="l">
              <a:defRPr b="0" sz="3400">
                <a:solidFill>
                  <a:srgbClr val="53585F"/>
                </a:solidFill>
              </a:defRPr>
            </a:pPr>
            <a:r>
              <a:t>1. คลิกที่ปุ่ม </a:t>
            </a:r>
            <a:r>
              <a:rPr b="1"/>
              <a:t>สร้างคำถามใหม่</a:t>
            </a:r>
            <a:endParaRPr b="1"/>
          </a:p>
          <a:p>
            <a:pPr algn="l">
              <a:defRPr b="0" sz="3400">
                <a:solidFill>
                  <a:srgbClr val="53585F"/>
                </a:solidFill>
              </a:defRPr>
            </a:pPr>
            <a:r>
              <a:t>2.</a:t>
            </a:r>
            <a:r>
              <a:rPr b="1"/>
              <a:t> </a:t>
            </a:r>
            <a:r>
              <a:t>คลิกเลือกสร้างคำถามแบบเรียงความ </a:t>
            </a:r>
            <a:r>
              <a:rPr b="1"/>
              <a:t>(Essay) </a:t>
            </a:r>
            <a:r>
              <a:t>แล้วคลิกที่ปุ่ม</a:t>
            </a:r>
            <a:r>
              <a:rPr b="1"/>
              <a:t> </a:t>
            </a:r>
            <a:br>
              <a:rPr b="1"/>
            </a:br>
            <a:r>
              <a:rPr b="1"/>
              <a:t>   เพิ่ม</a:t>
            </a:r>
            <a:endParaRPr b="1"/>
          </a:p>
          <a:p>
            <a:pPr algn="l">
              <a:defRPr b="0" sz="3400">
                <a:solidFill>
                  <a:srgbClr val="53585F"/>
                </a:solidFill>
              </a:defRPr>
            </a:pPr>
            <a:r>
              <a:t>3.</a:t>
            </a:r>
            <a:r>
              <a:rPr b="1"/>
              <a:t> </a:t>
            </a:r>
            <a:r>
              <a:t>พิมพ์คำถามที่ต้องการ ให้ผู้เรียนทราบ</a:t>
            </a:r>
          </a:p>
        </p:txBody>
      </p:sp>
      <p:pic>
        <p:nvPicPr>
          <p:cNvPr id="827" name="Image" descr="Image"/>
          <p:cNvPicPr>
            <a:picLocks noChangeAspect="1"/>
          </p:cNvPicPr>
          <p:nvPr/>
        </p:nvPicPr>
        <p:blipFill>
          <a:blip r:embed="rId4">
            <a:extLst/>
          </a:blip>
          <a:stretch>
            <a:fillRect/>
          </a:stretch>
        </p:blipFill>
        <p:spPr>
          <a:xfrm>
            <a:off x="9469966" y="3534542"/>
            <a:ext cx="3724365" cy="8644625"/>
          </a:xfrm>
          <a:prstGeom prst="rect">
            <a:avLst/>
          </a:prstGeom>
          <a:ln w="25400">
            <a:miter lim="400000"/>
          </a:ln>
          <a:effectLst>
            <a:outerShdw sx="100000" sy="100000" kx="0" ky="0" algn="b" rotWithShape="0" blurRad="355600" dist="177800" dir="5400000">
              <a:srgbClr val="000000">
                <a:alpha val="70000"/>
              </a:srgbClr>
            </a:outerShdw>
          </a:effectLst>
        </p:spPr>
      </p:pic>
      <p:pic>
        <p:nvPicPr>
          <p:cNvPr id="828" name="Image" descr="Image"/>
          <p:cNvPicPr>
            <a:picLocks noChangeAspect="1"/>
          </p:cNvPicPr>
          <p:nvPr/>
        </p:nvPicPr>
        <p:blipFill>
          <a:blip r:embed="rId5">
            <a:extLst/>
          </a:blip>
          <a:stretch>
            <a:fillRect/>
          </a:stretch>
        </p:blipFill>
        <p:spPr>
          <a:xfrm>
            <a:off x="13650383" y="4557183"/>
            <a:ext cx="10325101" cy="7277101"/>
          </a:xfrm>
          <a:prstGeom prst="rect">
            <a:avLst/>
          </a:prstGeom>
          <a:ln w="25400">
            <a:miter lim="400000"/>
          </a:ln>
          <a:effectLst>
            <a:outerShdw sx="100000" sy="100000" kx="0" ky="0" algn="b" rotWithShape="0" blurRad="355600" dist="177800" dir="5400000">
              <a:srgbClr val="000000">
                <a:alpha val="70000"/>
              </a:srgbClr>
            </a:outerShdw>
          </a:effectLst>
        </p:spPr>
      </p:pic>
      <p:sp>
        <p:nvSpPr>
          <p:cNvPr id="829" name="Line"/>
          <p:cNvSpPr/>
          <p:nvPr/>
        </p:nvSpPr>
        <p:spPr>
          <a:xfrm flipH="1">
            <a:off x="19153149" y="6090539"/>
            <a:ext cx="1783528" cy="801709"/>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30" name="Group"/>
          <p:cNvSpPr/>
          <p:nvPr/>
        </p:nvSpPr>
        <p:spPr>
          <a:xfrm>
            <a:off x="20715397" y="5734732"/>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3</a:t>
            </a:r>
          </a:p>
        </p:txBody>
      </p:sp>
      <p:sp>
        <p:nvSpPr>
          <p:cNvPr id="831" name="Line"/>
          <p:cNvSpPr/>
          <p:nvPr/>
        </p:nvSpPr>
        <p:spPr>
          <a:xfrm flipH="1">
            <a:off x="11268700" y="6386275"/>
            <a:ext cx="1201311" cy="959666"/>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32" name="Group"/>
          <p:cNvSpPr/>
          <p:nvPr/>
        </p:nvSpPr>
        <p:spPr>
          <a:xfrm>
            <a:off x="12248731" y="6030468"/>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การสร้างคำถามแบบเรียงความ (Essay) (ต่อ)"/>
          <p:cNvSpPr txBox="1"/>
          <p:nvPr/>
        </p:nvSpPr>
        <p:spPr>
          <a:xfrm>
            <a:off x="4619529" y="971253"/>
            <a:ext cx="15119541"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การสร้างคำถามแบบเรียงความ (Essay) </a:t>
            </a:r>
            <a:r>
              <a:rPr sz="9500"/>
              <a:t>(ต่อ)</a:t>
            </a:r>
          </a:p>
        </p:txBody>
      </p:sp>
      <p:sp>
        <p:nvSpPr>
          <p:cNvPr id="8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6" name="4. กำหนดรายละเอียดในการพิมพ์งาน ชนิดเอดิเตอร์ บรรทัดที่แสดง ต้องการให้แนบไฟล์ประกอบด้วยหรือไม่ แล้วคลิกที่ปุ่ม บันทึกการเปลี่ยนแปลง"/>
          <p:cNvSpPr txBox="1"/>
          <p:nvPr/>
        </p:nvSpPr>
        <p:spPr>
          <a:xfrm>
            <a:off x="1416922" y="4430754"/>
            <a:ext cx="10102562" cy="22151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lgn="l">
              <a:defRPr b="0" sz="3900">
                <a:solidFill>
                  <a:srgbClr val="53585F"/>
                </a:solidFill>
              </a:defRPr>
            </a:pPr>
            <a:r>
              <a:t>4. กำหนดรายละเอียดในการพิมพ์งาน ชนิดเอดิเตอร์ บรรทัดที่แสดง ต้องการให้แนบไฟล์ประกอบด้วยหรือไม่ แล้วคลิกที่ปุ่ม </a:t>
            </a:r>
            <a:r>
              <a:rPr b="1"/>
              <a:t>บันทึกการเปลี่ยนแปลง</a:t>
            </a:r>
          </a:p>
        </p:txBody>
      </p:sp>
      <p:pic>
        <p:nvPicPr>
          <p:cNvPr id="837"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838" name="Image" descr="Image"/>
          <p:cNvPicPr>
            <a:picLocks noChangeAspect="1"/>
          </p:cNvPicPr>
          <p:nvPr/>
        </p:nvPicPr>
        <p:blipFill>
          <a:blip r:embed="rId4">
            <a:extLst/>
          </a:blip>
          <a:stretch>
            <a:fillRect/>
          </a:stretch>
        </p:blipFill>
        <p:spPr>
          <a:xfrm>
            <a:off x="11849100" y="2995251"/>
            <a:ext cx="11054037" cy="9723207"/>
          </a:xfrm>
          <a:prstGeom prst="rect">
            <a:avLst/>
          </a:prstGeom>
          <a:ln w="25400">
            <a:miter lim="400000"/>
          </a:ln>
          <a:effectLst>
            <a:outerShdw sx="100000" sy="100000" kx="0" ky="0" algn="b" rotWithShape="0" blurRad="355600" dist="177800" dir="5400000">
              <a:srgbClr val="000000">
                <a:alpha val="70000"/>
              </a:srgbClr>
            </a:outerShdw>
          </a:effectLst>
        </p:spPr>
      </p:pic>
      <p:sp>
        <p:nvSpPr>
          <p:cNvPr id="839" name="Line"/>
          <p:cNvSpPr/>
          <p:nvPr/>
        </p:nvSpPr>
        <p:spPr>
          <a:xfrm flipH="1">
            <a:off x="17832349" y="4922139"/>
            <a:ext cx="1783528" cy="801709"/>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40" name="Group"/>
          <p:cNvSpPr/>
          <p:nvPr/>
        </p:nvSpPr>
        <p:spPr>
          <a:xfrm>
            <a:off x="19394597" y="4566332"/>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4</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การสร้างคำถามแบบเรียงความ (Essay) (ต่อ)"/>
          <p:cNvSpPr txBox="1"/>
          <p:nvPr/>
        </p:nvSpPr>
        <p:spPr>
          <a:xfrm>
            <a:off x="4623299" y="784986"/>
            <a:ext cx="15119542" cy="17319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การสร้างคำถามแบบเรียงความ (Essay) </a:t>
            </a:r>
            <a:r>
              <a:rPr sz="9500"/>
              <a:t>(ต่อ)</a:t>
            </a:r>
          </a:p>
        </p:txBody>
      </p:sp>
      <p:sp>
        <p:nvSpPr>
          <p:cNvPr id="8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44"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845" name="Image" descr="Image"/>
          <p:cNvPicPr>
            <a:picLocks noChangeAspect="1"/>
          </p:cNvPicPr>
          <p:nvPr/>
        </p:nvPicPr>
        <p:blipFill>
          <a:blip r:embed="rId4">
            <a:extLst/>
          </a:blip>
          <a:stretch>
            <a:fillRect/>
          </a:stretch>
        </p:blipFill>
        <p:spPr>
          <a:xfrm>
            <a:off x="756650" y="7247037"/>
            <a:ext cx="12356524" cy="4091780"/>
          </a:xfrm>
          <a:prstGeom prst="rect">
            <a:avLst/>
          </a:prstGeom>
          <a:ln w="25400">
            <a:miter lim="400000"/>
          </a:ln>
          <a:effectLst>
            <a:outerShdw sx="100000" sy="100000" kx="0" ky="0" algn="b" rotWithShape="0" blurRad="355600" dist="177800" dir="5400000">
              <a:srgbClr val="000000">
                <a:alpha val="70000"/>
              </a:srgbClr>
            </a:outerShdw>
          </a:effectLst>
        </p:spPr>
      </p:pic>
      <p:pic>
        <p:nvPicPr>
          <p:cNvPr id="846" name="Image" descr="Image"/>
          <p:cNvPicPr>
            <a:picLocks noChangeAspect="1"/>
          </p:cNvPicPr>
          <p:nvPr/>
        </p:nvPicPr>
        <p:blipFill>
          <a:blip r:embed="rId5">
            <a:extLst/>
          </a:blip>
          <a:stretch>
            <a:fillRect/>
          </a:stretch>
        </p:blipFill>
        <p:spPr>
          <a:xfrm>
            <a:off x="13572066" y="3036823"/>
            <a:ext cx="9780129" cy="9045022"/>
          </a:xfrm>
          <a:prstGeom prst="rect">
            <a:avLst/>
          </a:prstGeom>
          <a:ln w="25400">
            <a:miter lim="400000"/>
          </a:ln>
          <a:effectLst>
            <a:outerShdw sx="100000" sy="100000" kx="0" ky="0" algn="b" rotWithShape="0" blurRad="355600" dist="177800" dir="5400000">
              <a:srgbClr val="000000">
                <a:alpha val="70000"/>
              </a:srgbClr>
            </a:outerShdw>
          </a:effectLst>
        </p:spPr>
      </p:pic>
      <p:sp>
        <p:nvSpPr>
          <p:cNvPr id="847" name="Line"/>
          <p:cNvSpPr/>
          <p:nvPr/>
        </p:nvSpPr>
        <p:spPr>
          <a:xfrm flipH="1" flipV="1">
            <a:off x="19742823" y="11661315"/>
            <a:ext cx="1109187" cy="1"/>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48" name="Group"/>
          <p:cNvSpPr/>
          <p:nvPr/>
        </p:nvSpPr>
        <p:spPr>
          <a:xfrm>
            <a:off x="20630729" y="1130550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7</a:t>
            </a:r>
          </a:p>
        </p:txBody>
      </p:sp>
      <p:sp>
        <p:nvSpPr>
          <p:cNvPr id="849" name="5. หลังจากพิมพ์คำถามเสร็จแล้วให้คลิกที่ปุ่ม บันทึกการเปลี่ยนแปลง…"/>
          <p:cNvSpPr txBox="1"/>
          <p:nvPr/>
        </p:nvSpPr>
        <p:spPr>
          <a:xfrm>
            <a:off x="1862593" y="3587724"/>
            <a:ext cx="8729757" cy="296329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400">
                <a:solidFill>
                  <a:srgbClr val="53585F"/>
                </a:solidFill>
              </a:defRPr>
            </a:pPr>
            <a:r>
              <a:t>5. หลังจากพิมพ์คำถามเสร็จแล้วให้คลิกที่ปุ่ม </a:t>
            </a:r>
            <a:r>
              <a:rPr b="1"/>
              <a:t>บันทึกการเปลี่ยนแปลง</a:t>
            </a:r>
          </a:p>
          <a:p>
            <a:pPr algn="l">
              <a:defRPr b="0" sz="3400">
                <a:solidFill>
                  <a:srgbClr val="53585F"/>
                </a:solidFill>
              </a:defRPr>
            </a:pPr>
            <a:r>
              <a:t>6. คลิกที่ไอคอน        เพื่อดูตัวอย่างข้อสอบ</a:t>
            </a:r>
          </a:p>
          <a:p>
            <a:pPr algn="l">
              <a:defRPr b="0" sz="3400">
                <a:solidFill>
                  <a:srgbClr val="53585F"/>
                </a:solidFill>
              </a:defRPr>
            </a:pPr>
            <a:r>
              <a:t>7. ตัวอย่างข้อสอบเรียงความ</a:t>
            </a:r>
          </a:p>
          <a:p>
            <a:pPr algn="l">
              <a:defRPr b="0" sz="3400">
                <a:solidFill>
                  <a:srgbClr val="53585F"/>
                </a:solidFill>
              </a:defRPr>
            </a:pPr>
            <a:r>
              <a:t>8. แล้วคลิกปุ่ม ปิดการแสดงตัวอย่างนี้</a:t>
            </a:r>
          </a:p>
        </p:txBody>
      </p:sp>
      <p:pic>
        <p:nvPicPr>
          <p:cNvPr id="850" name="Image" descr="Image"/>
          <p:cNvPicPr>
            <a:picLocks noChangeAspect="1"/>
          </p:cNvPicPr>
          <p:nvPr/>
        </p:nvPicPr>
        <p:blipFill>
          <a:blip r:embed="rId6">
            <a:extLst/>
          </a:blip>
          <a:stretch>
            <a:fillRect/>
          </a:stretch>
        </p:blipFill>
        <p:spPr>
          <a:xfrm>
            <a:off x="3957273" y="4249963"/>
            <a:ext cx="365950" cy="430528"/>
          </a:xfrm>
          <a:prstGeom prst="rect">
            <a:avLst/>
          </a:prstGeom>
          <a:ln w="12700">
            <a:miter lim="400000"/>
          </a:ln>
        </p:spPr>
      </p:pic>
      <p:sp>
        <p:nvSpPr>
          <p:cNvPr id="851" name="Line"/>
          <p:cNvSpPr/>
          <p:nvPr/>
        </p:nvSpPr>
        <p:spPr>
          <a:xfrm flipH="1">
            <a:off x="5903977" y="6704462"/>
            <a:ext cx="1212905" cy="1720720"/>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52" name="Group"/>
          <p:cNvSpPr/>
          <p:nvPr/>
        </p:nvSpPr>
        <p:spPr>
          <a:xfrm>
            <a:off x="6894944" y="6329073"/>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55"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856"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857" name="จับคู่จากอัตนัย…"/>
          <p:cNvSpPr txBox="1"/>
          <p:nvPr/>
        </p:nvSpPr>
        <p:spPr>
          <a:xfrm>
            <a:off x="683909" y="3706770"/>
            <a:ext cx="11002265" cy="501231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500">
                <a:solidFill>
                  <a:srgbClr val="FFFFFF"/>
                </a:solidFill>
              </a:defRPr>
            </a:pPr>
            <a:r>
              <a:rPr sz="11700"/>
              <a:t>จับคู่จากอัตนัย </a:t>
            </a:r>
            <a:endParaRPr sz="8000"/>
          </a:p>
          <a:p>
            <a:pPr>
              <a:defRPr sz="2400">
                <a:solidFill>
                  <a:srgbClr val="FFFFFF"/>
                </a:solidFill>
              </a:defRPr>
            </a:pPr>
            <a:r>
              <a:rPr sz="8600"/>
              <a:t>(Random Short-Answer </a:t>
            </a:r>
            <a:endParaRPr sz="8600"/>
          </a:p>
          <a:p>
            <a:pPr>
              <a:defRPr sz="2400">
                <a:solidFill>
                  <a:srgbClr val="FFFFFF"/>
                </a:solidFill>
              </a:defRPr>
            </a:pPr>
            <a:r>
              <a:rPr sz="8600"/>
              <a:t>Matching Question)</a:t>
            </a:r>
          </a:p>
        </p:txBody>
      </p:sp>
      <p:pic>
        <p:nvPicPr>
          <p:cNvPr id="858" name="Image" descr="Image">
            <a:hlinkClick r:id="rId3" invalidUrl="" action="ppaction://hlinksldjump" tgtFrame="" tooltip="" history="1" highlightClick="0" endSnd="0"/>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การสร้างคำถามแบบจับคู่จากอัตนัย (Random Short-Answer Matching)"/>
          <p:cNvSpPr txBox="1"/>
          <p:nvPr/>
        </p:nvSpPr>
        <p:spPr>
          <a:xfrm>
            <a:off x="3356627" y="1163722"/>
            <a:ext cx="19176887" cy="134696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7300"/>
            </a:lvl1pPr>
          </a:lstStyle>
          <a:p>
            <a:pPr/>
            <a:r>
              <a:t>การสร้างคำถามแบบจับคู่จากอัตนัย (Random Short-Answer Matching)</a:t>
            </a:r>
          </a:p>
        </p:txBody>
      </p:sp>
      <p:sp>
        <p:nvSpPr>
          <p:cNvPr id="8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62"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863" name="การสร้างคำถามแบบจับคู่จากอัตนัย ในระบบต้องมีคำถามแบบอัตนัย ที่ได้สร้างไว้ก่อนหน้านี้อย่างน้อย 2 ข้อ โดยที่ Moodle จะทำการสุ่มคำถาม อัตนัยตามจำนวนข้อที่เลือกมาสร้างเป็นคำถามจับคู่ให้โดยอัตโนมัติ…"/>
          <p:cNvSpPr txBox="1"/>
          <p:nvPr/>
        </p:nvSpPr>
        <p:spPr>
          <a:xfrm>
            <a:off x="997212" y="3560745"/>
            <a:ext cx="8411672" cy="912332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300">
                <a:solidFill>
                  <a:srgbClr val="53585F"/>
                </a:solidFill>
              </a:defRPr>
            </a:pPr>
            <a:r>
              <a:t>      การสร้างคำถามแบบจับคู่จากอัตนัย ในระบบต้องมีคำถามแบบอัตนัย ที่ได้สร้างไว้ก่อนหน้านี้อย่างน้อย 2 ข้อ โดยที่ Moodle จะทำการสุ่มคำถาม อัตนัยตามจำนวนข้อที่เลือกมาสร้างเป็นคำถามจับคู่ให้โดยอัตโนมัติ   </a:t>
            </a:r>
          </a:p>
          <a:p>
            <a:pPr algn="l">
              <a:defRPr b="0" sz="3300">
                <a:solidFill>
                  <a:srgbClr val="53585F"/>
                </a:solidFill>
              </a:defRPr>
            </a:pPr>
            <a:r>
              <a:t>     </a:t>
            </a:r>
            <a:r>
              <a:rPr b="1"/>
              <a:t>ขั้นตอน</a:t>
            </a:r>
          </a:p>
          <a:p>
            <a:pPr marL="1175016" indent="-319252" algn="l">
              <a:tabLst>
                <a:tab pos="1041400" algn="r"/>
              </a:tabLst>
              <a:defRPr b="0" sz="3300">
                <a:solidFill>
                  <a:srgbClr val="53585F"/>
                </a:solidFill>
              </a:defRPr>
            </a:pPr>
            <a:r>
              <a:t>1. คลิกที่ปุ่ม </a:t>
            </a:r>
            <a:r>
              <a:rPr b="1"/>
              <a:t>สร้างคำถามใหม่ </a:t>
            </a:r>
            <a:endParaRPr b="1"/>
          </a:p>
          <a:p>
            <a:pPr marL="1175016" indent="-319252" algn="l">
              <a:tabLst>
                <a:tab pos="1041400" algn="r"/>
              </a:tabLst>
              <a:defRPr b="0" sz="3300">
                <a:solidFill>
                  <a:srgbClr val="53585F"/>
                </a:solidFill>
              </a:defRPr>
            </a:pPr>
            <a:r>
              <a:rPr b="1"/>
              <a:t>2. </a:t>
            </a:r>
            <a:r>
              <a:t>คลิกเลือกสร้างคำถามแบบจับคู่จากอัตนัย </a:t>
            </a:r>
            <a:r>
              <a:rPr b="1"/>
              <a:t>(Random Short-Answer Matching)  </a:t>
            </a:r>
            <a:r>
              <a:t>แล้วคลิกที่ปุ่ม</a:t>
            </a:r>
            <a:r>
              <a:rPr b="1"/>
              <a:t> เพิ่ม</a:t>
            </a:r>
            <a:endParaRPr b="1"/>
          </a:p>
          <a:p>
            <a:pPr marL="1175016" indent="-319252" algn="l">
              <a:tabLst>
                <a:tab pos="1422400" algn="ctr"/>
              </a:tabLst>
              <a:defRPr b="0" sz="3300">
                <a:solidFill>
                  <a:srgbClr val="53585F"/>
                </a:solidFill>
              </a:defRPr>
            </a:pPr>
            <a:r>
              <a:t>3. เลือกหมวดคำถามที่มีคำถามแบบอัตนัย (Short answer) อยู่ก่อน หน้าแล้วทำการตั้งชื่อคำถามรายละเอียดที่ต้องการ</a:t>
            </a:r>
          </a:p>
          <a:p>
            <a:pPr marL="1175016" indent="-319252" algn="l">
              <a:tabLst>
                <a:tab pos="1422400" algn="ctr"/>
              </a:tabLst>
              <a:defRPr b="0" sz="3300">
                <a:solidFill>
                  <a:srgbClr val="53585F"/>
                </a:solidFill>
              </a:defRPr>
            </a:pPr>
            <a:r>
              <a:t>4. คลิกเลือกจำนวนคำถามที่ต้องการนำมาสร้างคำถามแบบสุ่ม (ระบบจะดึงข้างทางจากคำถามอัตนัย) ในที่นี้คลิก จำนวนคำถามที่ต้องการเลือกเป็น 5 ข้อ</a:t>
            </a:r>
          </a:p>
          <a:p>
            <a:pPr marL="1175016" indent="-319252" algn="l">
              <a:tabLst>
                <a:tab pos="1422400" algn="ctr"/>
              </a:tabLst>
              <a:defRPr b="0" sz="3300">
                <a:solidFill>
                  <a:srgbClr val="53585F"/>
                </a:solidFill>
              </a:defRPr>
            </a:pPr>
            <a:r>
              <a:t>5. คลิกปุ่ม </a:t>
            </a:r>
            <a:r>
              <a:rPr b="1"/>
              <a:t>บันทึกการเปลี่ยนแปลง</a:t>
            </a:r>
          </a:p>
        </p:txBody>
      </p:sp>
      <p:pic>
        <p:nvPicPr>
          <p:cNvPr id="864" name="Image" descr="Image"/>
          <p:cNvPicPr>
            <a:picLocks noChangeAspect="1"/>
          </p:cNvPicPr>
          <p:nvPr/>
        </p:nvPicPr>
        <p:blipFill>
          <a:blip r:embed="rId4">
            <a:extLst/>
          </a:blip>
          <a:stretch>
            <a:fillRect/>
          </a:stretch>
        </p:blipFill>
        <p:spPr>
          <a:xfrm>
            <a:off x="9846733" y="3441700"/>
            <a:ext cx="2794001" cy="6426200"/>
          </a:xfrm>
          <a:prstGeom prst="rect">
            <a:avLst/>
          </a:prstGeom>
          <a:ln w="25400">
            <a:miter lim="400000"/>
          </a:ln>
          <a:effectLst>
            <a:outerShdw sx="100000" sy="100000" kx="0" ky="0" algn="b" rotWithShape="0" blurRad="355600" dist="177800" dir="5400000">
              <a:srgbClr val="000000">
                <a:alpha val="70000"/>
              </a:srgbClr>
            </a:outerShdw>
          </a:effectLst>
        </p:spPr>
      </p:pic>
      <p:pic>
        <p:nvPicPr>
          <p:cNvPr id="865" name="Image" descr="Image"/>
          <p:cNvPicPr>
            <a:picLocks noChangeAspect="1"/>
          </p:cNvPicPr>
          <p:nvPr/>
        </p:nvPicPr>
        <p:blipFill>
          <a:blip r:embed="rId5">
            <a:extLst/>
          </a:blip>
          <a:stretch>
            <a:fillRect/>
          </a:stretch>
        </p:blipFill>
        <p:spPr>
          <a:xfrm>
            <a:off x="13477707" y="3028950"/>
            <a:ext cx="10323734" cy="9831318"/>
          </a:xfrm>
          <a:prstGeom prst="rect">
            <a:avLst/>
          </a:prstGeom>
          <a:ln w="25400">
            <a:miter lim="400000"/>
          </a:ln>
          <a:effectLst>
            <a:outerShdw sx="100000" sy="100000" kx="0" ky="0" algn="b" rotWithShape="0" blurRad="355600" dist="177800" dir="5400000">
              <a:srgbClr val="000000">
                <a:alpha val="70000"/>
              </a:srgbClr>
            </a:outerShdw>
          </a:effectLst>
        </p:spPr>
      </p:pic>
      <p:sp>
        <p:nvSpPr>
          <p:cNvPr id="866" name="Line"/>
          <p:cNvSpPr/>
          <p:nvPr/>
        </p:nvSpPr>
        <p:spPr>
          <a:xfrm flipH="1" flipV="1">
            <a:off x="17276152" y="11947011"/>
            <a:ext cx="2258587" cy="146105"/>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67" name="Group"/>
          <p:cNvSpPr/>
          <p:nvPr/>
        </p:nvSpPr>
        <p:spPr>
          <a:xfrm>
            <a:off x="19313458" y="1173730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4</a:t>
            </a:r>
          </a:p>
        </p:txBody>
      </p:sp>
      <p:sp>
        <p:nvSpPr>
          <p:cNvPr id="868" name="Line"/>
          <p:cNvSpPr/>
          <p:nvPr/>
        </p:nvSpPr>
        <p:spPr>
          <a:xfrm flipH="1">
            <a:off x="12056810" y="6656710"/>
            <a:ext cx="548589" cy="981306"/>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69" name="Group"/>
          <p:cNvSpPr/>
          <p:nvPr/>
        </p:nvSpPr>
        <p:spPr>
          <a:xfrm>
            <a:off x="12385465" y="6367973"/>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2</a:t>
            </a:r>
          </a:p>
        </p:txBody>
      </p:sp>
      <p:sp>
        <p:nvSpPr>
          <p:cNvPr id="870" name="Line"/>
          <p:cNvSpPr/>
          <p:nvPr/>
        </p:nvSpPr>
        <p:spPr>
          <a:xfrm flipH="1">
            <a:off x="18234413" y="3681074"/>
            <a:ext cx="2386645" cy="991282"/>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71" name="Group"/>
          <p:cNvSpPr/>
          <p:nvPr/>
        </p:nvSpPr>
        <p:spPr>
          <a:xfrm>
            <a:off x="20392504" y="3370772"/>
            <a:ext cx="689536"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การสร้างคำถามแบบจับคู่จากอัตนัย (Random Short-Answer Matching) (ต่อ)"/>
          <p:cNvSpPr txBox="1"/>
          <p:nvPr/>
        </p:nvSpPr>
        <p:spPr>
          <a:xfrm>
            <a:off x="3921675" y="1226804"/>
            <a:ext cx="18910390" cy="139662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rPr sz="6700"/>
              <a:t>การสร้างคำถามแบบจับคู่จากอัตนัย (Random Short-Answer Matching)</a:t>
            </a:r>
            <a:r>
              <a:rPr sz="7600"/>
              <a:t> </a:t>
            </a:r>
            <a:r>
              <a:rPr sz="6600"/>
              <a:t>(ต่อ)</a:t>
            </a:r>
          </a:p>
        </p:txBody>
      </p:sp>
      <p:sp>
        <p:nvSpPr>
          <p:cNvPr id="8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75"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876" name="6. คลิกที่ไอคอน        เพื่อดูตัวอย่างข้อสอบ"/>
          <p:cNvSpPr txBox="1"/>
          <p:nvPr/>
        </p:nvSpPr>
        <p:spPr>
          <a:xfrm>
            <a:off x="2077322" y="2982500"/>
            <a:ext cx="6481739" cy="84455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lvl1pPr algn="l">
              <a:defRPr b="0" sz="3800">
                <a:solidFill>
                  <a:srgbClr val="53585F"/>
                </a:solidFill>
              </a:defRPr>
            </a:lvl1pPr>
          </a:lstStyle>
          <a:p>
            <a:pPr/>
            <a:r>
              <a:t>6. คลิกที่ไอคอน        เพื่อดูตัวอย่างข้อสอบ</a:t>
            </a:r>
          </a:p>
        </p:txBody>
      </p:sp>
      <p:grpSp>
        <p:nvGrpSpPr>
          <p:cNvPr id="879" name="Image"/>
          <p:cNvGrpSpPr/>
          <p:nvPr/>
        </p:nvGrpSpPr>
        <p:grpSpPr>
          <a:xfrm>
            <a:off x="2978150" y="4145125"/>
            <a:ext cx="17961546" cy="8282065"/>
            <a:chOff x="0" y="0"/>
            <a:chExt cx="17961545" cy="8282064"/>
          </a:xfrm>
        </p:grpSpPr>
        <p:pic>
          <p:nvPicPr>
            <p:cNvPr id="878" name="Image" descr="Image"/>
            <p:cNvPicPr>
              <a:picLocks noChangeAspect="1"/>
            </p:cNvPicPr>
            <p:nvPr/>
          </p:nvPicPr>
          <p:blipFill>
            <a:blip r:embed="rId4">
              <a:extLst/>
            </a:blip>
            <a:stretch>
              <a:fillRect/>
            </a:stretch>
          </p:blipFill>
          <p:spPr>
            <a:xfrm>
              <a:off x="177800" y="114300"/>
              <a:ext cx="17605946" cy="7824865"/>
            </a:xfrm>
            <a:prstGeom prst="rect">
              <a:avLst/>
            </a:prstGeom>
            <a:ln>
              <a:noFill/>
            </a:ln>
            <a:effectLst/>
          </p:spPr>
        </p:pic>
        <p:pic>
          <p:nvPicPr>
            <p:cNvPr id="877" name="Image" descr="Image"/>
            <p:cNvPicPr>
              <a:picLocks noChangeAspect="0"/>
            </p:cNvPicPr>
            <p:nvPr/>
          </p:nvPicPr>
          <p:blipFill>
            <a:blip r:embed="rId5">
              <a:extLst/>
            </a:blip>
            <a:stretch>
              <a:fillRect/>
            </a:stretch>
          </p:blipFill>
          <p:spPr>
            <a:xfrm>
              <a:off x="0" y="0"/>
              <a:ext cx="17961546" cy="8282065"/>
            </a:xfrm>
            <a:prstGeom prst="rect">
              <a:avLst/>
            </a:prstGeom>
            <a:effectLst/>
          </p:spPr>
        </p:pic>
      </p:grpSp>
      <p:pic>
        <p:nvPicPr>
          <p:cNvPr id="880" name="Image" descr="Image"/>
          <p:cNvPicPr>
            <a:picLocks noChangeAspect="1"/>
          </p:cNvPicPr>
          <p:nvPr/>
        </p:nvPicPr>
        <p:blipFill>
          <a:blip r:embed="rId6">
            <a:extLst/>
          </a:blip>
          <a:stretch>
            <a:fillRect/>
          </a:stretch>
        </p:blipFill>
        <p:spPr>
          <a:xfrm>
            <a:off x="4348427" y="3163671"/>
            <a:ext cx="422048" cy="440397"/>
          </a:xfrm>
          <a:prstGeom prst="rect">
            <a:avLst/>
          </a:prstGeom>
          <a:ln w="12700">
            <a:miter lim="400000"/>
          </a:ln>
        </p:spPr>
      </p:pic>
      <p:grpSp>
        <p:nvGrpSpPr>
          <p:cNvPr id="883" name="Group"/>
          <p:cNvGrpSpPr/>
          <p:nvPr/>
        </p:nvGrpSpPr>
        <p:grpSpPr>
          <a:xfrm>
            <a:off x="10177908" y="5287750"/>
            <a:ext cx="689536" cy="1457468"/>
            <a:chOff x="0" y="0"/>
            <a:chExt cx="689535" cy="1457466"/>
          </a:xfrm>
        </p:grpSpPr>
        <p:sp>
          <p:nvSpPr>
            <p:cNvPr id="881" name="Line"/>
            <p:cNvSpPr/>
            <p:nvPr/>
          </p:nvSpPr>
          <p:spPr>
            <a:xfrm flipH="1">
              <a:off x="344767" y="355807"/>
              <a:ext cx="1" cy="1101660"/>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882" name="Group"/>
            <p:cNvSpPr/>
            <p:nvPr/>
          </p:nvSpPr>
          <p:spPr>
            <a:xfrm>
              <a:off x="0" y="0"/>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6</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5" name="การสร้างคำถามแบบจับคู่จากอัตนัย (Random Short-Answer Matching) (ต่อ)"/>
          <p:cNvSpPr txBox="1"/>
          <p:nvPr/>
        </p:nvSpPr>
        <p:spPr>
          <a:xfrm>
            <a:off x="3388275" y="1227297"/>
            <a:ext cx="18910390" cy="139662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rPr sz="6700"/>
              <a:t>การสร้างคำถามแบบจับคู่จากอัตนัย (Random Short-Answer Matching)</a:t>
            </a:r>
            <a:r>
              <a:rPr sz="7600"/>
              <a:t> </a:t>
            </a:r>
            <a:r>
              <a:rPr sz="6600"/>
              <a:t>(ต่อ)</a:t>
            </a:r>
          </a:p>
        </p:txBody>
      </p:sp>
      <p:sp>
        <p:nvSpPr>
          <p:cNvPr id="8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87"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888" name="7. ตัวอย่างข้อสอบแบบจับคู่จากอัตนัย…"/>
          <p:cNvSpPr txBox="1"/>
          <p:nvPr/>
        </p:nvSpPr>
        <p:spPr>
          <a:xfrm>
            <a:off x="2060389" y="3460121"/>
            <a:ext cx="8842253" cy="22344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600">
                <a:solidFill>
                  <a:srgbClr val="53585F"/>
                </a:solidFill>
              </a:defRPr>
            </a:pPr>
            <a:r>
              <a:t>7. ตัวอย่างข้อสอบแบบจับคู่จากอัตนัย</a:t>
            </a:r>
          </a:p>
          <a:p>
            <a:pPr algn="l">
              <a:defRPr b="0" sz="3600">
                <a:solidFill>
                  <a:srgbClr val="53585F"/>
                </a:solidFill>
              </a:defRPr>
            </a:pPr>
            <a:r>
              <a:t>8. ทดลองทำข้อสอบแบบจับคู่จากอัตนัย แล้วคลิกที่ปุ่ม</a:t>
            </a:r>
            <a:r>
              <a:rPr b="1"/>
              <a:t> ส่งและเสร็จสิ้น</a:t>
            </a:r>
            <a:r>
              <a:t> </a:t>
            </a:r>
          </a:p>
          <a:p>
            <a:pPr algn="l">
              <a:defRPr b="0" sz="3600">
                <a:solidFill>
                  <a:srgbClr val="53585F"/>
                </a:solidFill>
              </a:defRPr>
            </a:pPr>
            <a:r>
              <a:t>9. จะปรากฏหน้าต่างเฉลย แล้วคลิกทีปุ่ม </a:t>
            </a:r>
            <a:r>
              <a:rPr b="1"/>
              <a:t>ปิดการแสดงตัวอย่าง</a:t>
            </a:r>
          </a:p>
        </p:txBody>
      </p:sp>
      <p:pic>
        <p:nvPicPr>
          <p:cNvPr id="889" name="Image" descr="Image"/>
          <p:cNvPicPr>
            <a:picLocks noChangeAspect="1"/>
          </p:cNvPicPr>
          <p:nvPr/>
        </p:nvPicPr>
        <p:blipFill>
          <a:blip r:embed="rId4">
            <a:extLst/>
          </a:blip>
          <a:srcRect l="1316" t="0" r="2579" b="0"/>
          <a:stretch>
            <a:fillRect/>
          </a:stretch>
        </p:blipFill>
        <p:spPr>
          <a:xfrm>
            <a:off x="11766020" y="4673600"/>
            <a:ext cx="11704738" cy="5029200"/>
          </a:xfrm>
          <a:prstGeom prst="rect">
            <a:avLst/>
          </a:prstGeom>
          <a:ln w="25400">
            <a:miter lim="400000"/>
          </a:ln>
          <a:effectLst>
            <a:outerShdw sx="100000" sy="100000" kx="0" ky="0" algn="b" rotWithShape="0" blurRad="355600" dist="177800" dir="5400000">
              <a:srgbClr val="000000">
                <a:alpha val="70000"/>
              </a:srgbClr>
            </a:outerShdw>
          </a:effectLst>
        </p:spPr>
      </p:pic>
      <p:grpSp>
        <p:nvGrpSpPr>
          <p:cNvPr id="893" name="Group"/>
          <p:cNvGrpSpPr/>
          <p:nvPr/>
        </p:nvGrpSpPr>
        <p:grpSpPr>
          <a:xfrm>
            <a:off x="1130829" y="6530728"/>
            <a:ext cx="10064977" cy="4527851"/>
            <a:chOff x="0" y="0"/>
            <a:chExt cx="10064975" cy="4527849"/>
          </a:xfrm>
        </p:grpSpPr>
        <p:pic>
          <p:nvPicPr>
            <p:cNvPr id="890" name="Image" descr="Image"/>
            <p:cNvPicPr>
              <a:picLocks noChangeAspect="1"/>
            </p:cNvPicPr>
            <p:nvPr/>
          </p:nvPicPr>
          <p:blipFill>
            <a:blip r:embed="rId5">
              <a:extLst/>
            </a:blip>
            <a:srcRect l="1812" t="0" r="7717" b="0"/>
            <a:stretch>
              <a:fillRect/>
            </a:stretch>
          </p:blipFill>
          <p:spPr>
            <a:xfrm>
              <a:off x="0" y="0"/>
              <a:ext cx="10064976" cy="4527850"/>
            </a:xfrm>
            <a:prstGeom prst="rect">
              <a:avLst/>
            </a:prstGeom>
            <a:ln w="25400" cap="flat">
              <a:noFill/>
              <a:miter lim="400000"/>
            </a:ln>
            <a:effectLst>
              <a:outerShdw sx="100000" sy="100000" kx="0" ky="0" algn="b" rotWithShape="0" blurRad="355600" dist="177800" dir="5400000">
                <a:srgbClr val="000000">
                  <a:alpha val="70000"/>
                </a:srgbClr>
              </a:outerShdw>
            </a:effectLst>
          </p:spPr>
        </p:pic>
        <p:sp>
          <p:nvSpPr>
            <p:cNvPr id="891" name="Line"/>
            <p:cNvSpPr/>
            <p:nvPr/>
          </p:nvSpPr>
          <p:spPr>
            <a:xfrm flipH="1">
              <a:off x="5454149" y="3075472"/>
              <a:ext cx="1" cy="964252"/>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892" name="Group"/>
            <p:cNvSpPr/>
            <p:nvPr/>
          </p:nvSpPr>
          <p:spPr>
            <a:xfrm>
              <a:off x="5109381" y="2503193"/>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8</a:t>
              </a:r>
            </a:p>
          </p:txBody>
        </p:sp>
      </p:grpSp>
      <p:sp>
        <p:nvSpPr>
          <p:cNvPr id="894" name="Line"/>
          <p:cNvSpPr/>
          <p:nvPr/>
        </p:nvSpPr>
        <p:spPr>
          <a:xfrm flipH="1" flipV="1">
            <a:off x="18159024" y="9468141"/>
            <a:ext cx="1460292" cy="1196480"/>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95" name="Group"/>
          <p:cNvSpPr/>
          <p:nvPr/>
        </p:nvSpPr>
        <p:spPr>
          <a:xfrm>
            <a:off x="19262348" y="10306134"/>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9</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98"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899"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900" name="เติมคำตอบ…"/>
          <p:cNvSpPr txBox="1"/>
          <p:nvPr/>
        </p:nvSpPr>
        <p:spPr>
          <a:xfrm>
            <a:off x="683909" y="3335740"/>
            <a:ext cx="11002265" cy="57543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000">
                <a:solidFill>
                  <a:srgbClr val="FFFFFF"/>
                </a:solidFill>
              </a:defRPr>
            </a:pPr>
            <a:r>
              <a:rPr sz="11200"/>
              <a:t>เติมคำตอบ</a:t>
            </a:r>
            <a:endParaRPr sz="11200"/>
          </a:p>
          <a:p>
            <a:pPr>
              <a:defRPr sz="5500">
                <a:solidFill>
                  <a:srgbClr val="FFFFFF"/>
                </a:solidFill>
              </a:defRPr>
            </a:pPr>
            <a:r>
              <a:rPr sz="11200"/>
              <a:t>ด้วยตัวเลขหรือช่วง</a:t>
            </a:r>
            <a:r>
              <a:rPr sz="11700"/>
              <a:t> </a:t>
            </a:r>
            <a:endParaRPr sz="11700"/>
          </a:p>
          <a:p>
            <a:pPr>
              <a:defRPr sz="4300">
                <a:solidFill>
                  <a:srgbClr val="FFFFFF"/>
                </a:solidFill>
              </a:defRPr>
            </a:pPr>
            <a:r>
              <a:rPr sz="10500"/>
              <a:t>(Numerical Question)</a:t>
            </a:r>
          </a:p>
        </p:txBody>
      </p:sp>
      <p:pic>
        <p:nvPicPr>
          <p:cNvPr id="901" name="Image" descr="Image">
            <a:hlinkClick r:id="rId3" invalidUrl="" action="ppaction://hlinksldjump" tgtFrame="" tooltip="" history="1" highlightClick="0" endSnd="0"/>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3" name="การสร้างคำถามแบบเติมคำตอบด้วยตัวเลขหรือช่วง (Numerical)"/>
          <p:cNvSpPr txBox="1"/>
          <p:nvPr/>
        </p:nvSpPr>
        <p:spPr>
          <a:xfrm>
            <a:off x="2984745" y="1083076"/>
            <a:ext cx="18955450" cy="150825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8300"/>
            </a:lvl1pPr>
          </a:lstStyle>
          <a:p>
            <a:pPr/>
            <a:r>
              <a:t>การสร้างคำถามแบบเติมคำตอบด้วยตัวเลขหรือช่วง (Numerical)</a:t>
            </a:r>
          </a:p>
        </p:txBody>
      </p:sp>
      <p:sp>
        <p:nvSpPr>
          <p:cNvPr id="9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5"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906" name="คำถามแบบตัวเลข เป็นคำถามที่ให้ผู้ใช้ตอบแบบตัวเลข โดยสามารถกำหนดค่าของความคลาดเคลื่อนของคำตอบ โดยระบุค่าของควมคลาดเคลื่อน ลงไปได้ และการแปลงหน่วยของคำตอบได้…"/>
          <p:cNvSpPr txBox="1"/>
          <p:nvPr/>
        </p:nvSpPr>
        <p:spPr>
          <a:xfrm>
            <a:off x="1439959" y="4238269"/>
            <a:ext cx="6378780" cy="613831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100">
                <a:solidFill>
                  <a:srgbClr val="53585F"/>
                </a:solidFill>
              </a:defRPr>
            </a:pPr>
            <a:r>
              <a:t>      </a:t>
            </a:r>
            <a:r>
              <a:rPr sz="3700"/>
              <a:t>คำถามแบบตัวเลข เป็นคำถามที่ให้ผู้ใช้ตอบแบบตัวเลข โดยสามารถกำหนดค่าของความคลาดเคลื่อนของคำตอบ โดยระบุค่าของควมคลาดเคลื่อน ลงไปได้ และการแปลงหน่วยของคำตอบได้</a:t>
            </a:r>
            <a:endParaRPr sz="3700"/>
          </a:p>
          <a:p>
            <a:pPr algn="l">
              <a:defRPr b="0" sz="3700">
                <a:solidFill>
                  <a:srgbClr val="53585F"/>
                </a:solidFill>
              </a:defRPr>
            </a:pPr>
            <a:r>
              <a:t>   </a:t>
            </a:r>
            <a:r>
              <a:rPr b="1"/>
              <a:t>ขั้นตอน</a:t>
            </a:r>
          </a:p>
          <a:p>
            <a:pPr algn="l">
              <a:defRPr b="0" sz="3700">
                <a:solidFill>
                  <a:srgbClr val="53585F"/>
                </a:solidFill>
              </a:defRPr>
            </a:pPr>
            <a:r>
              <a:t>1. คลิกที่ปุ่ม </a:t>
            </a:r>
            <a:r>
              <a:rPr b="1"/>
              <a:t>สร้างคำถามใหม่</a:t>
            </a:r>
          </a:p>
          <a:p>
            <a:pPr algn="l">
              <a:defRPr b="0" sz="3700">
                <a:solidFill>
                  <a:srgbClr val="53585F"/>
                </a:solidFill>
              </a:defRPr>
            </a:pPr>
            <a:r>
              <a:t>2. คลิกเลือกสร้างคำถาม </a:t>
            </a:r>
            <a:r>
              <a:rPr b="1"/>
              <a:t>แบบเติมคำตอบ ด้วยตัวเลขหรือช่วง (Numerical) </a:t>
            </a:r>
            <a:r>
              <a:t>แล้วคลิกที่ปุ่ม</a:t>
            </a:r>
            <a:r>
              <a:rPr b="1"/>
              <a:t> เพิ่ม</a:t>
            </a:r>
            <a:endParaRPr b="1"/>
          </a:p>
          <a:p>
            <a:pPr algn="l">
              <a:defRPr b="0" sz="3700">
                <a:solidFill>
                  <a:srgbClr val="53585F"/>
                </a:solidFill>
              </a:defRPr>
            </a:pPr>
            <a:r>
              <a:t>3. พิมพ์คำถามและกำหนดระดับคะแนนที่ต้องการ</a:t>
            </a:r>
          </a:p>
        </p:txBody>
      </p:sp>
      <p:pic>
        <p:nvPicPr>
          <p:cNvPr id="907" name="Image" descr="Image"/>
          <p:cNvPicPr>
            <a:picLocks noChangeAspect="1"/>
          </p:cNvPicPr>
          <p:nvPr/>
        </p:nvPicPr>
        <p:blipFill>
          <a:blip r:embed="rId4">
            <a:extLst/>
          </a:blip>
          <a:stretch>
            <a:fillRect/>
          </a:stretch>
        </p:blipFill>
        <p:spPr>
          <a:xfrm>
            <a:off x="13795163" y="2810268"/>
            <a:ext cx="9410701" cy="9893301"/>
          </a:xfrm>
          <a:prstGeom prst="rect">
            <a:avLst/>
          </a:prstGeom>
          <a:ln w="25400">
            <a:miter lim="400000"/>
          </a:ln>
          <a:effectLst>
            <a:outerShdw sx="100000" sy="100000" kx="0" ky="0" algn="b" rotWithShape="0" blurRad="355600" dist="177800" dir="5400000">
              <a:srgbClr val="000000">
                <a:alpha val="70000"/>
              </a:srgbClr>
            </a:outerShdw>
          </a:effectLst>
        </p:spPr>
      </p:pic>
      <p:grpSp>
        <p:nvGrpSpPr>
          <p:cNvPr id="913" name="Group"/>
          <p:cNvGrpSpPr/>
          <p:nvPr/>
        </p:nvGrpSpPr>
        <p:grpSpPr>
          <a:xfrm>
            <a:off x="8406167" y="3083357"/>
            <a:ext cx="4293568" cy="9663771"/>
            <a:chOff x="-177800" y="-114300"/>
            <a:chExt cx="4293566" cy="9663770"/>
          </a:xfrm>
        </p:grpSpPr>
        <p:grpSp>
          <p:nvGrpSpPr>
            <p:cNvPr id="910" name="Image"/>
            <p:cNvGrpSpPr/>
            <p:nvPr/>
          </p:nvGrpSpPr>
          <p:grpSpPr>
            <a:xfrm>
              <a:off x="-177800" y="-114300"/>
              <a:ext cx="4293567" cy="9663771"/>
              <a:chOff x="0" y="0"/>
              <a:chExt cx="4293566" cy="9663770"/>
            </a:xfrm>
          </p:grpSpPr>
          <p:pic>
            <p:nvPicPr>
              <p:cNvPr id="909" name="Image" descr="Image"/>
              <p:cNvPicPr>
                <a:picLocks noChangeAspect="1"/>
              </p:cNvPicPr>
              <p:nvPr/>
            </p:nvPicPr>
            <p:blipFill>
              <a:blip r:embed="rId5">
                <a:extLst/>
              </a:blip>
              <a:stretch>
                <a:fillRect/>
              </a:stretch>
            </p:blipFill>
            <p:spPr>
              <a:xfrm>
                <a:off x="177800" y="114300"/>
                <a:ext cx="3937967" cy="9206571"/>
              </a:xfrm>
              <a:prstGeom prst="rect">
                <a:avLst/>
              </a:prstGeom>
              <a:ln>
                <a:noFill/>
              </a:ln>
              <a:effectLst/>
            </p:spPr>
          </p:pic>
          <p:pic>
            <p:nvPicPr>
              <p:cNvPr id="908" name="Image" descr="Image"/>
              <p:cNvPicPr>
                <a:picLocks noChangeAspect="0"/>
              </p:cNvPicPr>
              <p:nvPr/>
            </p:nvPicPr>
            <p:blipFill>
              <a:blip r:embed="rId6">
                <a:extLst/>
              </a:blip>
              <a:stretch>
                <a:fillRect/>
              </a:stretch>
            </p:blipFill>
            <p:spPr>
              <a:xfrm>
                <a:off x="0" y="0"/>
                <a:ext cx="4293567" cy="9663771"/>
              </a:xfrm>
              <a:prstGeom prst="rect">
                <a:avLst/>
              </a:prstGeom>
              <a:effectLst/>
            </p:spPr>
          </p:pic>
        </p:grpSp>
        <p:sp>
          <p:nvSpPr>
            <p:cNvPr id="911" name="Line"/>
            <p:cNvSpPr/>
            <p:nvPr/>
          </p:nvSpPr>
          <p:spPr>
            <a:xfrm flipH="1">
              <a:off x="2228311" y="2376913"/>
              <a:ext cx="1036657" cy="1036657"/>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912" name="Group"/>
            <p:cNvSpPr/>
            <p:nvPr/>
          </p:nvSpPr>
          <p:spPr>
            <a:xfrm>
              <a:off x="3043688" y="2021105"/>
              <a:ext cx="689537" cy="573765"/>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2</a:t>
              </a:r>
            </a:p>
          </p:txBody>
        </p:sp>
      </p:grpSp>
      <p:sp>
        <p:nvSpPr>
          <p:cNvPr id="914" name="Line"/>
          <p:cNvSpPr/>
          <p:nvPr/>
        </p:nvSpPr>
        <p:spPr>
          <a:xfrm flipH="1">
            <a:off x="20620533" y="4303782"/>
            <a:ext cx="1036658" cy="1036657"/>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15" name="Group"/>
          <p:cNvSpPr/>
          <p:nvPr/>
        </p:nvSpPr>
        <p:spPr>
          <a:xfrm>
            <a:off x="21435910" y="3947975"/>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3</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7" name="การสร้างคำถามแบบเติมคำตอบด้วยตัวเลขหรือช่วง (Numerical) (ต่อ)"/>
          <p:cNvSpPr txBox="1"/>
          <p:nvPr/>
        </p:nvSpPr>
        <p:spPr>
          <a:xfrm>
            <a:off x="3463853" y="937386"/>
            <a:ext cx="18759234" cy="17319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rPr sz="7500"/>
              <a:t>การสร้างคำถามแบบเติมคำตอบด้วยตัวเลขหรือช่วง (Numerical)</a:t>
            </a:r>
            <a:r>
              <a:t> </a:t>
            </a:r>
            <a:r>
              <a:rPr sz="8200"/>
              <a:t>(ต่อ)</a:t>
            </a:r>
          </a:p>
        </p:txBody>
      </p:sp>
      <p:sp>
        <p:nvSpPr>
          <p:cNvPr id="9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19"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grpSp>
        <p:nvGrpSpPr>
          <p:cNvPr id="922" name="Image"/>
          <p:cNvGrpSpPr/>
          <p:nvPr/>
        </p:nvGrpSpPr>
        <p:grpSpPr>
          <a:xfrm>
            <a:off x="9307864" y="5911257"/>
            <a:ext cx="13162073" cy="7201225"/>
            <a:chOff x="0" y="0"/>
            <a:chExt cx="13162072" cy="7201224"/>
          </a:xfrm>
        </p:grpSpPr>
        <p:pic>
          <p:nvPicPr>
            <p:cNvPr id="921" name="Image" descr="Image"/>
            <p:cNvPicPr>
              <a:picLocks noChangeAspect="1"/>
            </p:cNvPicPr>
            <p:nvPr/>
          </p:nvPicPr>
          <p:blipFill>
            <a:blip r:embed="rId4">
              <a:extLst/>
            </a:blip>
            <a:stretch>
              <a:fillRect/>
            </a:stretch>
          </p:blipFill>
          <p:spPr>
            <a:xfrm>
              <a:off x="177800" y="114300"/>
              <a:ext cx="12806473" cy="6744025"/>
            </a:xfrm>
            <a:prstGeom prst="rect">
              <a:avLst/>
            </a:prstGeom>
            <a:ln>
              <a:noFill/>
            </a:ln>
            <a:effectLst/>
          </p:spPr>
        </p:pic>
        <p:pic>
          <p:nvPicPr>
            <p:cNvPr id="920" name="Image" descr="Image"/>
            <p:cNvPicPr>
              <a:picLocks noChangeAspect="0"/>
            </p:cNvPicPr>
            <p:nvPr/>
          </p:nvPicPr>
          <p:blipFill>
            <a:blip r:embed="rId5">
              <a:extLst/>
            </a:blip>
            <a:stretch>
              <a:fillRect/>
            </a:stretch>
          </p:blipFill>
          <p:spPr>
            <a:xfrm>
              <a:off x="0" y="0"/>
              <a:ext cx="13162073" cy="7201225"/>
            </a:xfrm>
            <a:prstGeom prst="rect">
              <a:avLst/>
            </a:prstGeom>
            <a:effectLst/>
          </p:spPr>
        </p:pic>
      </p:grpSp>
      <p:grpSp>
        <p:nvGrpSpPr>
          <p:cNvPr id="925" name="Group"/>
          <p:cNvGrpSpPr/>
          <p:nvPr/>
        </p:nvGrpSpPr>
        <p:grpSpPr>
          <a:xfrm>
            <a:off x="13772731" y="6506449"/>
            <a:ext cx="1223816" cy="1564061"/>
            <a:chOff x="0" y="0"/>
            <a:chExt cx="1223815" cy="1564059"/>
          </a:xfrm>
        </p:grpSpPr>
        <p:sp>
          <p:nvSpPr>
            <p:cNvPr id="923" name="Line"/>
            <p:cNvSpPr/>
            <p:nvPr/>
          </p:nvSpPr>
          <p:spPr>
            <a:xfrm>
              <a:off x="345897" y="372215"/>
              <a:ext cx="877919" cy="1191845"/>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924" name="Group"/>
            <p:cNvSpPr/>
            <p:nvPr/>
          </p:nvSpPr>
          <p:spPr>
            <a:xfrm>
              <a:off x="0" y="0"/>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6</a:t>
              </a:r>
            </a:p>
          </p:txBody>
        </p:sp>
      </p:grpSp>
      <p:grpSp>
        <p:nvGrpSpPr>
          <p:cNvPr id="929" name="Group"/>
          <p:cNvGrpSpPr/>
          <p:nvPr/>
        </p:nvGrpSpPr>
        <p:grpSpPr>
          <a:xfrm>
            <a:off x="4452932" y="2867958"/>
            <a:ext cx="11170366" cy="2844628"/>
            <a:chOff x="0" y="0"/>
            <a:chExt cx="11170364" cy="2844627"/>
          </a:xfrm>
        </p:grpSpPr>
        <p:pic>
          <p:nvPicPr>
            <p:cNvPr id="926" name="Image" descr="Image"/>
            <p:cNvPicPr>
              <a:picLocks noChangeAspect="1"/>
            </p:cNvPicPr>
            <p:nvPr/>
          </p:nvPicPr>
          <p:blipFill>
            <a:blip r:embed="rId6">
              <a:extLst/>
            </a:blip>
            <a:stretch>
              <a:fillRect/>
            </a:stretch>
          </p:blipFill>
          <p:spPr>
            <a:xfrm>
              <a:off x="0" y="0"/>
              <a:ext cx="11170365" cy="2844628"/>
            </a:xfrm>
            <a:prstGeom prst="rect">
              <a:avLst/>
            </a:prstGeom>
            <a:ln w="25400" cap="flat">
              <a:noFill/>
              <a:miter lim="400000"/>
            </a:ln>
            <a:effectLst>
              <a:outerShdw sx="100000" sy="100000" kx="0" ky="0" algn="b" rotWithShape="0" blurRad="355600" dist="177800" dir="5400000">
                <a:srgbClr val="000000">
                  <a:alpha val="70000"/>
                </a:srgbClr>
              </a:outerShdw>
            </a:effectLst>
          </p:spPr>
        </p:pic>
        <p:sp>
          <p:nvSpPr>
            <p:cNvPr id="927" name="Line"/>
            <p:cNvSpPr/>
            <p:nvPr/>
          </p:nvSpPr>
          <p:spPr>
            <a:xfrm flipH="1" flipV="1">
              <a:off x="7318012" y="1028079"/>
              <a:ext cx="1088533" cy="570513"/>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928" name="Group"/>
            <p:cNvSpPr/>
            <p:nvPr/>
          </p:nvSpPr>
          <p:spPr>
            <a:xfrm>
              <a:off x="8185264" y="1242784"/>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4</a:t>
              </a:r>
            </a:p>
          </p:txBody>
        </p:sp>
      </p:grpSp>
      <p:sp>
        <p:nvSpPr>
          <p:cNvPr id="930" name="4. ระบุคำตอบ ช่วงคะแนน ความคลาดเคลื่อน หน่วย ตัวคูณ ตามต้องการ…"/>
          <p:cNvSpPr txBox="1"/>
          <p:nvPr/>
        </p:nvSpPr>
        <p:spPr>
          <a:xfrm>
            <a:off x="1704789" y="7457910"/>
            <a:ext cx="6172076" cy="33676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100">
                <a:solidFill>
                  <a:srgbClr val="53585F"/>
                </a:solidFill>
              </a:defRPr>
            </a:pPr>
            <a:r>
              <a:t>4. ระบุคำตอบ ช่วงคะแนน ความคลาดเคลื่อน หน่วย ตัวคูณ ตามต้องการ</a:t>
            </a:r>
          </a:p>
          <a:p>
            <a:pPr algn="l">
              <a:defRPr b="0" sz="4100">
                <a:solidFill>
                  <a:srgbClr val="53585F"/>
                </a:solidFill>
              </a:defRPr>
            </a:pPr>
            <a:r>
              <a:t>5. คลิกปุ่ม </a:t>
            </a:r>
            <a:r>
              <a:rPr b="1"/>
              <a:t>บันทึกการเปลี่ยนแปลง</a:t>
            </a:r>
            <a:endParaRPr b="1"/>
          </a:p>
          <a:p>
            <a:pPr algn="l">
              <a:defRPr b="0" sz="4100">
                <a:solidFill>
                  <a:srgbClr val="53585F"/>
                </a:solidFill>
              </a:defRPr>
            </a:pPr>
            <a:r>
              <a:t>6. คลิกที่ไอคอน      เพื่อดูตัวอย่างข้อสอบ</a:t>
            </a:r>
          </a:p>
        </p:txBody>
      </p:sp>
      <p:pic>
        <p:nvPicPr>
          <p:cNvPr id="931" name="Image" descr="Image"/>
          <p:cNvPicPr>
            <a:picLocks noChangeAspect="1"/>
          </p:cNvPicPr>
          <p:nvPr/>
        </p:nvPicPr>
        <p:blipFill>
          <a:blip r:embed="rId7">
            <a:extLst/>
          </a:blip>
          <a:stretch>
            <a:fillRect/>
          </a:stretch>
        </p:blipFill>
        <p:spPr>
          <a:xfrm>
            <a:off x="4043627" y="9750738"/>
            <a:ext cx="422048" cy="44039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37"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738"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739" name="แบบถูก/ผิด…"/>
          <p:cNvSpPr txBox="1"/>
          <p:nvPr/>
        </p:nvSpPr>
        <p:spPr>
          <a:xfrm>
            <a:off x="683909" y="3933592"/>
            <a:ext cx="11002265" cy="45586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10700">
                <a:solidFill>
                  <a:srgbClr val="FFFFFF"/>
                </a:solidFill>
              </a:defRPr>
            </a:pPr>
            <a:r>
              <a:rPr sz="15400"/>
              <a:t>แบบถูก/ผิด </a:t>
            </a:r>
            <a:endParaRPr sz="15400"/>
          </a:p>
          <a:p>
            <a:pPr>
              <a:defRPr sz="6300">
                <a:solidFill>
                  <a:srgbClr val="FFFFFF"/>
                </a:solidFill>
              </a:defRPr>
            </a:pPr>
            <a:r>
              <a:rPr sz="11000"/>
              <a:t>(True/False Question)</a:t>
            </a:r>
          </a:p>
        </p:txBody>
      </p:sp>
      <p:pic>
        <p:nvPicPr>
          <p:cNvPr id="740" name="Image" descr="Image">
            <a:hlinkClick r:id="rId3" invalidUrl="" action="ppaction://hlinksldjump" tgtFrame="" tooltip="" history="1" highlightClick="0" endSnd="0"/>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3" name="การสร้างคำถามแบบเติมคำตอบด้วยตัวเลขหรือช่วง (Numerical) (ต่อ)"/>
          <p:cNvSpPr txBox="1"/>
          <p:nvPr/>
        </p:nvSpPr>
        <p:spPr>
          <a:xfrm>
            <a:off x="3413837" y="971253"/>
            <a:ext cx="18759235"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rPr sz="7500"/>
              <a:t>การสร้างคำถามแบบเติมคำตอบด้วยตัวเลขหรือช่วง (Numerical)</a:t>
            </a:r>
            <a:r>
              <a:t> </a:t>
            </a:r>
            <a:r>
              <a:rPr sz="8200"/>
              <a:t>(ต่อ)</a:t>
            </a:r>
          </a:p>
        </p:txBody>
      </p:sp>
      <p:sp>
        <p:nvSpPr>
          <p:cNvPr id="9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5" name="7. ตัวอย่างข้อสอบ เติมคำตอบด้วยตัวเลขหรือช่วง…"/>
          <p:cNvSpPr txBox="1"/>
          <p:nvPr/>
        </p:nvSpPr>
        <p:spPr>
          <a:xfrm>
            <a:off x="1780989" y="2465741"/>
            <a:ext cx="13433665" cy="32030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lgn="l">
              <a:defRPr b="0" sz="3400">
                <a:solidFill>
                  <a:srgbClr val="53585F"/>
                </a:solidFill>
              </a:defRPr>
            </a:pPr>
            <a:r>
              <a:t>7. ตัวอย่างข้อสอบ เติมคำตอบด้วยตัวเลขหรือช่วง</a:t>
            </a:r>
          </a:p>
          <a:p>
            <a:pPr algn="l">
              <a:defRPr b="0" sz="3400">
                <a:solidFill>
                  <a:srgbClr val="53585F"/>
                </a:solidFill>
              </a:defRPr>
            </a:pPr>
            <a:r>
              <a:t>8. ทดลองทำข้อสอบ เติมคำตอบด้วยตัวเลขหรือช่วง แล้วคลิกที่ปุ่ม </a:t>
            </a:r>
            <a:r>
              <a:rPr b="1"/>
              <a:t>ส่งและเสร็จสิ้น</a:t>
            </a:r>
            <a:endParaRPr b="1"/>
          </a:p>
          <a:p>
            <a:pPr algn="l">
              <a:defRPr b="0" sz="3600">
                <a:solidFill>
                  <a:srgbClr val="53585F"/>
                </a:solidFill>
              </a:defRPr>
            </a:pPr>
            <a:r>
              <a:t>9. จะปรากฏหน้าต่างเฉลย แล้วคลิกทีปุ่ม </a:t>
            </a:r>
            <a:r>
              <a:rPr b="1"/>
              <a:t>ปิดการแสดงตัวอย่าง</a:t>
            </a:r>
          </a:p>
        </p:txBody>
      </p:sp>
      <p:pic>
        <p:nvPicPr>
          <p:cNvPr id="936"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937" name="Image" descr="Image"/>
          <p:cNvPicPr>
            <a:picLocks noChangeAspect="1"/>
          </p:cNvPicPr>
          <p:nvPr/>
        </p:nvPicPr>
        <p:blipFill>
          <a:blip r:embed="rId4">
            <a:extLst/>
          </a:blip>
          <a:stretch>
            <a:fillRect/>
          </a:stretch>
        </p:blipFill>
        <p:spPr>
          <a:xfrm>
            <a:off x="757728" y="5802899"/>
            <a:ext cx="11083918" cy="5791201"/>
          </a:xfrm>
          <a:prstGeom prst="rect">
            <a:avLst/>
          </a:prstGeom>
          <a:ln w="25400">
            <a:miter lim="400000"/>
          </a:ln>
          <a:effectLst>
            <a:outerShdw sx="100000" sy="100000" kx="0" ky="0" algn="b" rotWithShape="0" blurRad="355600" dist="177800" dir="5400000">
              <a:srgbClr val="000000">
                <a:alpha val="70000"/>
              </a:srgbClr>
            </a:outerShdw>
          </a:effectLst>
        </p:spPr>
      </p:pic>
      <p:pic>
        <p:nvPicPr>
          <p:cNvPr id="938" name="Image" descr="Image"/>
          <p:cNvPicPr>
            <a:picLocks noChangeAspect="1"/>
          </p:cNvPicPr>
          <p:nvPr/>
        </p:nvPicPr>
        <p:blipFill>
          <a:blip r:embed="rId5">
            <a:extLst/>
          </a:blip>
          <a:stretch>
            <a:fillRect/>
          </a:stretch>
        </p:blipFill>
        <p:spPr>
          <a:xfrm>
            <a:off x="12515850" y="5437038"/>
            <a:ext cx="11083918" cy="6748020"/>
          </a:xfrm>
          <a:prstGeom prst="rect">
            <a:avLst/>
          </a:prstGeom>
          <a:ln w="25400">
            <a:miter lim="400000"/>
          </a:ln>
          <a:effectLst>
            <a:outerShdw sx="100000" sy="100000" kx="0" ky="0" algn="b" rotWithShape="0" blurRad="355600" dist="177800" dir="5400000">
              <a:srgbClr val="000000">
                <a:alpha val="70000"/>
              </a:srgbClr>
            </a:outerShdw>
          </a:effectLst>
        </p:spPr>
      </p:pic>
      <p:sp>
        <p:nvSpPr>
          <p:cNvPr id="939" name="Line"/>
          <p:cNvSpPr/>
          <p:nvPr/>
        </p:nvSpPr>
        <p:spPr>
          <a:xfrm flipH="1">
            <a:off x="10090050" y="9588537"/>
            <a:ext cx="548096" cy="1017277"/>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40" name="Group"/>
          <p:cNvSpPr/>
          <p:nvPr/>
        </p:nvSpPr>
        <p:spPr>
          <a:xfrm>
            <a:off x="10319989" y="9144557"/>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7</a:t>
            </a:r>
          </a:p>
        </p:txBody>
      </p:sp>
      <p:sp>
        <p:nvSpPr>
          <p:cNvPr id="941" name="Line"/>
          <p:cNvSpPr/>
          <p:nvPr/>
        </p:nvSpPr>
        <p:spPr>
          <a:xfrm flipH="1">
            <a:off x="22020241" y="9468810"/>
            <a:ext cx="372703" cy="1727791"/>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42" name="Group"/>
          <p:cNvSpPr/>
          <p:nvPr/>
        </p:nvSpPr>
        <p:spPr>
          <a:xfrm>
            <a:off x="22171663" y="9113003"/>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9</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45"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946"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947" name="แบบคำนวน…"/>
          <p:cNvSpPr txBox="1"/>
          <p:nvPr/>
        </p:nvSpPr>
        <p:spPr>
          <a:xfrm>
            <a:off x="683909" y="4029223"/>
            <a:ext cx="11002265" cy="436740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000">
                <a:solidFill>
                  <a:srgbClr val="FFFFFF"/>
                </a:solidFill>
              </a:defRPr>
            </a:pPr>
            <a:r>
              <a:rPr sz="14100"/>
              <a:t>แบบคำนวน</a:t>
            </a:r>
            <a:r>
              <a:rPr sz="11200"/>
              <a:t> </a:t>
            </a:r>
            <a:endParaRPr sz="11200"/>
          </a:p>
          <a:p>
            <a:pPr>
              <a:defRPr sz="5000">
                <a:solidFill>
                  <a:srgbClr val="FFFFFF"/>
                </a:solidFill>
              </a:defRPr>
            </a:pPr>
            <a:r>
              <a:rPr sz="11200"/>
              <a:t>(Calculated Question)</a:t>
            </a:r>
          </a:p>
        </p:txBody>
      </p:sp>
      <p:pic>
        <p:nvPicPr>
          <p:cNvPr id="948" name="Image" descr="Image">
            <a:hlinkClick r:id="rId3" invalidUrl="" action="ppaction://hlinksldjump" tgtFrame="" tooltip="" history="1" highlightClick="0" endSnd="0"/>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0" name="การสร้างคำถามแบบคำนวน (Calculated)"/>
          <p:cNvSpPr txBox="1"/>
          <p:nvPr/>
        </p:nvSpPr>
        <p:spPr>
          <a:xfrm>
            <a:off x="4768515" y="971253"/>
            <a:ext cx="14475080"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a:t>
            </a:r>
          </a:p>
        </p:txBody>
      </p:sp>
      <p:sp>
        <p:nvSpPr>
          <p:cNvPr id="9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52"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953" name="ข้อสอบแบบ คำนวณเหมาะอย่างยิ่งสำหรับโจทย์วิชาคณิตศาสตร์ หรือสถิติ ผู้สอนสามารถกำหนดโจทก์ โดยการตั้งเป็นสูตรขึ้นมาใหม่ได้ สามารถใช้หาค่า บวก ลบ คูณ หาร ค่า Pi ค่าตรีโกณมิติ เลขยกกำลัง หลังการตั้งสูตรขึ้นมา ก็ทำการสร้างพารามิเตอร์โดยระบุค่าที่ต้องการให้ผู้เรียนหาผลลัพธ์…"/>
          <p:cNvSpPr txBox="1"/>
          <p:nvPr/>
        </p:nvSpPr>
        <p:spPr>
          <a:xfrm>
            <a:off x="712984" y="3454065"/>
            <a:ext cx="8564366" cy="880557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3700">
                <a:solidFill>
                  <a:srgbClr val="53585F"/>
                </a:solidFill>
              </a:defRPr>
            </a:pPr>
            <a:r>
              <a:t>      ข้อสอบแบบ คำนวณเหมาะอย่างยิ่งสำหรับโจทย์วิชาคณิตศาสตร์ หรือสถิติ ผู้สอนสามารถกำหนดโจทก์ โดยการตั้งเป็นสูตรขึ้นมาใหม่ได้ สามารถใช้หาค่า บวก ลบ คูณ หาร ค่า Pi ค่าตรีโกณมิติ เลขยกกำลัง หลังการตั้งสูตรขึ้นมา ก็ทำการสร้างพารามิเตอร์โดยระบุค่าที่ต้องการให้ผู้เรียนหาผลลัพธ์</a:t>
            </a:r>
          </a:p>
          <a:p>
            <a:pPr algn="l">
              <a:defRPr b="0" sz="3700">
                <a:solidFill>
                  <a:srgbClr val="53585F"/>
                </a:solidFill>
              </a:defRPr>
            </a:pPr>
            <a:r>
              <a:t>   </a:t>
            </a:r>
            <a:r>
              <a:rPr b="1"/>
              <a:t>ขั้นตอน</a:t>
            </a:r>
            <a:endParaRPr b="1"/>
          </a:p>
          <a:p>
            <a:pPr marL="980878" indent="-495299" algn="l">
              <a:buSzPct val="100000"/>
              <a:buAutoNum type="arabicPeriod" startAt="1"/>
              <a:defRPr b="0" sz="3700">
                <a:solidFill>
                  <a:srgbClr val="53585F"/>
                </a:solidFill>
              </a:defRPr>
            </a:pPr>
            <a:r>
              <a:t>คลิกที่ปุ่ม </a:t>
            </a:r>
            <a:r>
              <a:rPr b="1"/>
              <a:t>สร้างคำถามใหม่</a:t>
            </a:r>
            <a:endParaRPr b="1"/>
          </a:p>
          <a:p>
            <a:pPr marL="980878" indent="-495299" algn="l">
              <a:buSzPct val="100000"/>
              <a:buAutoNum type="arabicPeriod" startAt="1"/>
              <a:defRPr b="0" sz="3700">
                <a:solidFill>
                  <a:srgbClr val="53585F"/>
                </a:solidFill>
              </a:defRPr>
            </a:pPr>
            <a:r>
              <a:t>คลิกเลือกสร้างคำถาม </a:t>
            </a:r>
            <a:r>
              <a:rPr b="1"/>
              <a:t>แบบคำนวณ (Calculated) </a:t>
            </a:r>
            <a:r>
              <a:t>แล้วคลิกที่ปุ่ม</a:t>
            </a:r>
            <a:r>
              <a:rPr b="1"/>
              <a:t> เพิ่ม</a:t>
            </a:r>
            <a:endParaRPr b="1"/>
          </a:p>
          <a:p>
            <a:pPr marL="980878" indent="-495299" algn="l">
              <a:buSzPct val="100000"/>
              <a:buAutoNum type="arabicPeriod" startAt="1"/>
              <a:defRPr b="0" sz="3700">
                <a:solidFill>
                  <a:srgbClr val="53585F"/>
                </a:solidFill>
              </a:defRPr>
            </a:pPr>
            <a:r>
              <a:t>พิมพ์คำถาม และกำหนดระดับคะแนนที่ต้องการ ในที่นี้ทดสอบการบวกเลขโดยตั้งโจทย์ว่า จงหาคำตอบของ</a:t>
            </a:r>
            <a:r>
              <a:rPr b="1"/>
              <a:t> </a:t>
            </a:r>
            <a:br>
              <a:rPr b="1"/>
            </a:br>
            <a:r>
              <a:rPr b="1"/>
              <a:t>{a} + {b} ?</a:t>
            </a:r>
          </a:p>
        </p:txBody>
      </p:sp>
      <p:pic>
        <p:nvPicPr>
          <p:cNvPr id="954" name="Image" descr="Image"/>
          <p:cNvPicPr>
            <a:picLocks noChangeAspect="1"/>
          </p:cNvPicPr>
          <p:nvPr/>
        </p:nvPicPr>
        <p:blipFill>
          <a:blip r:embed="rId4">
            <a:extLst/>
          </a:blip>
          <a:stretch>
            <a:fillRect/>
          </a:stretch>
        </p:blipFill>
        <p:spPr>
          <a:xfrm>
            <a:off x="9975230" y="2872698"/>
            <a:ext cx="4433540" cy="9968312"/>
          </a:xfrm>
          <a:prstGeom prst="rect">
            <a:avLst/>
          </a:prstGeom>
          <a:ln w="25400">
            <a:miter lim="400000"/>
          </a:ln>
          <a:effectLst>
            <a:outerShdw sx="100000" sy="100000" kx="0" ky="0" algn="b" rotWithShape="0" blurRad="355600" dist="177800" dir="5400000">
              <a:srgbClr val="000000">
                <a:alpha val="70000"/>
              </a:srgbClr>
            </a:outerShdw>
          </a:effectLst>
        </p:spPr>
      </p:pic>
      <p:sp>
        <p:nvSpPr>
          <p:cNvPr id="955" name="Line"/>
          <p:cNvSpPr/>
          <p:nvPr/>
        </p:nvSpPr>
        <p:spPr>
          <a:xfrm flipH="1">
            <a:off x="12430591" y="6853450"/>
            <a:ext cx="875474" cy="875474"/>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56" name="Group"/>
          <p:cNvSpPr/>
          <p:nvPr/>
        </p:nvSpPr>
        <p:spPr>
          <a:xfrm>
            <a:off x="13253971" y="6352201"/>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2</a:t>
            </a:r>
          </a:p>
        </p:txBody>
      </p:sp>
      <p:pic>
        <p:nvPicPr>
          <p:cNvPr id="957" name="Image" descr="Image"/>
          <p:cNvPicPr>
            <a:picLocks noChangeAspect="1"/>
          </p:cNvPicPr>
          <p:nvPr/>
        </p:nvPicPr>
        <p:blipFill>
          <a:blip r:embed="rId5">
            <a:extLst/>
          </a:blip>
          <a:stretch>
            <a:fillRect/>
          </a:stretch>
        </p:blipFill>
        <p:spPr>
          <a:xfrm>
            <a:off x="15106650" y="2938935"/>
            <a:ext cx="8042104" cy="9835839"/>
          </a:xfrm>
          <a:prstGeom prst="rect">
            <a:avLst/>
          </a:prstGeom>
          <a:ln w="25400">
            <a:miter lim="400000"/>
          </a:ln>
          <a:effectLst>
            <a:outerShdw sx="100000" sy="100000" kx="0" ky="0" algn="b" rotWithShape="0" blurRad="355600" dist="177800" dir="5400000">
              <a:srgbClr val="000000">
                <a:alpha val="70000"/>
              </a:srgbClr>
            </a:outerShdw>
          </a:effectLst>
        </p:spPr>
      </p:pic>
      <p:sp>
        <p:nvSpPr>
          <p:cNvPr id="958" name="Line"/>
          <p:cNvSpPr/>
          <p:nvPr/>
        </p:nvSpPr>
        <p:spPr>
          <a:xfrm flipH="1" flipV="1">
            <a:off x="19058429" y="6708888"/>
            <a:ext cx="1256011" cy="543917"/>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59" name="Group"/>
          <p:cNvSpPr/>
          <p:nvPr/>
        </p:nvSpPr>
        <p:spPr>
          <a:xfrm>
            <a:off x="20190908" y="694486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3</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การสร้างคำถามแบบคำนวน (Calculated) (ต่อ)"/>
          <p:cNvSpPr txBox="1"/>
          <p:nvPr/>
        </p:nvSpPr>
        <p:spPr>
          <a:xfrm>
            <a:off x="4032135" y="971253"/>
            <a:ext cx="16319730"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 (ต่อ)</a:t>
            </a:r>
          </a:p>
        </p:txBody>
      </p:sp>
      <p:sp>
        <p:nvSpPr>
          <p:cNvPr id="9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63" name="4. พิมพ์สูตรที่ต้องการในที่นี้ให้กำหนดสูตรว่า {a} + {b} พร้อมทำการกำหนด     ระดับคะแนนเป็น 100%…"/>
          <p:cNvSpPr txBox="1"/>
          <p:nvPr/>
        </p:nvSpPr>
        <p:spPr>
          <a:xfrm>
            <a:off x="1145989" y="3628727"/>
            <a:ext cx="11135295" cy="30862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100">
                <a:solidFill>
                  <a:srgbClr val="53585F"/>
                </a:solidFill>
              </a:defRPr>
            </a:pPr>
            <a:r>
              <a:t>4. พิมพ์สูตรที่ต้องการในที่นี้ให้กำหนดสูตรว่า</a:t>
            </a:r>
            <a:r>
              <a:rPr b="1"/>
              <a:t> {a} + {b}</a:t>
            </a:r>
            <a:r>
              <a:t> พร้อมทำการกำหนด</a:t>
            </a:r>
            <a:br/>
            <a:r>
              <a:t>    ระดับคะแนนเป็น 100%</a:t>
            </a:r>
          </a:p>
          <a:p>
            <a:pPr algn="l">
              <a:defRPr b="0" sz="4100">
                <a:solidFill>
                  <a:srgbClr val="53585F"/>
                </a:solidFill>
              </a:defRPr>
            </a:pPr>
            <a:r>
              <a:t>5. คลิกที่ปุ่ม </a:t>
            </a:r>
            <a:r>
              <a:rPr b="1"/>
              <a:t>บันทึกการเปลี่ยนแปลง</a:t>
            </a:r>
          </a:p>
          <a:p>
            <a:pPr algn="l">
              <a:defRPr b="0" sz="4100">
                <a:solidFill>
                  <a:srgbClr val="53585F"/>
                </a:solidFill>
              </a:defRPr>
            </a:pPr>
            <a:r>
              <a:t>6. คลิกเลือกคุณสมบัติของชุดข้อมูล เสร็จแล้วให้คลิกปุ่ม </a:t>
            </a:r>
            <a:r>
              <a:rPr b="1"/>
              <a:t>Next page</a:t>
            </a:r>
          </a:p>
        </p:txBody>
      </p:sp>
      <p:pic>
        <p:nvPicPr>
          <p:cNvPr id="964"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965" name="Image" descr="Image"/>
          <p:cNvPicPr>
            <a:picLocks noChangeAspect="1"/>
          </p:cNvPicPr>
          <p:nvPr/>
        </p:nvPicPr>
        <p:blipFill>
          <a:blip r:embed="rId4">
            <a:extLst/>
          </a:blip>
          <a:stretch>
            <a:fillRect/>
          </a:stretch>
        </p:blipFill>
        <p:spPr>
          <a:xfrm>
            <a:off x="592295" y="7300554"/>
            <a:ext cx="10868503" cy="4858340"/>
          </a:xfrm>
          <a:prstGeom prst="rect">
            <a:avLst/>
          </a:prstGeom>
          <a:ln w="25400">
            <a:miter lim="400000"/>
          </a:ln>
          <a:effectLst>
            <a:outerShdw sx="100000" sy="100000" kx="0" ky="0" algn="b" rotWithShape="0" blurRad="355600" dist="177800" dir="5400000">
              <a:srgbClr val="000000">
                <a:alpha val="70000"/>
              </a:srgbClr>
            </a:outerShdw>
          </a:effectLst>
        </p:spPr>
      </p:pic>
      <p:pic>
        <p:nvPicPr>
          <p:cNvPr id="966" name="Image" descr="Image"/>
          <p:cNvPicPr>
            <a:picLocks noChangeAspect="1"/>
          </p:cNvPicPr>
          <p:nvPr/>
        </p:nvPicPr>
        <p:blipFill>
          <a:blip r:embed="rId5">
            <a:extLst/>
          </a:blip>
          <a:stretch>
            <a:fillRect/>
          </a:stretch>
        </p:blipFill>
        <p:spPr>
          <a:xfrm>
            <a:off x="12234333" y="4263878"/>
            <a:ext cx="11228049" cy="7185952"/>
          </a:xfrm>
          <a:prstGeom prst="rect">
            <a:avLst/>
          </a:prstGeom>
          <a:ln w="25400">
            <a:miter lim="400000"/>
          </a:ln>
          <a:effectLst>
            <a:outerShdw sx="100000" sy="100000" kx="0" ky="0" algn="b" rotWithShape="0" blurRad="355600" dist="177800" dir="5400000">
              <a:srgbClr val="000000">
                <a:alpha val="70000"/>
              </a:srgbClr>
            </a:outerShdw>
          </a:effectLst>
        </p:spPr>
      </p:pic>
      <p:sp>
        <p:nvSpPr>
          <p:cNvPr id="967" name="Line"/>
          <p:cNvSpPr/>
          <p:nvPr/>
        </p:nvSpPr>
        <p:spPr>
          <a:xfrm flipH="1">
            <a:off x="13350544" y="9798649"/>
            <a:ext cx="1" cy="903739"/>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68" name="Group"/>
          <p:cNvSpPr/>
          <p:nvPr/>
        </p:nvSpPr>
        <p:spPr>
          <a:xfrm>
            <a:off x="13005776" y="9442841"/>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6</a:t>
            </a:r>
          </a:p>
        </p:txBody>
      </p:sp>
      <p:sp>
        <p:nvSpPr>
          <p:cNvPr id="969" name="Line"/>
          <p:cNvSpPr/>
          <p:nvPr/>
        </p:nvSpPr>
        <p:spPr>
          <a:xfrm flipV="1">
            <a:off x="9659077" y="8420428"/>
            <a:ext cx="314458" cy="1235485"/>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70" name="Group"/>
          <p:cNvSpPr/>
          <p:nvPr/>
        </p:nvSpPr>
        <p:spPr>
          <a:xfrm>
            <a:off x="9314309" y="9300104"/>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4</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การสร้างคำถามแบบคำนวน (Calculated) (ต่อ)"/>
          <p:cNvSpPr txBox="1"/>
          <p:nvPr/>
        </p:nvSpPr>
        <p:spPr>
          <a:xfrm>
            <a:off x="4007618" y="946424"/>
            <a:ext cx="16368764" cy="1781559"/>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 </a:t>
            </a:r>
            <a:r>
              <a:rPr sz="9900"/>
              <a:t>(ต่อ)</a:t>
            </a:r>
          </a:p>
        </p:txBody>
      </p:sp>
      <p:sp>
        <p:nvSpPr>
          <p:cNvPr id="97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74" name="7. เลื่อนสกรอลบาร์ลงด้านล่าง ในกรอบ Add item      ให้คลิกปุ่ม เพิ่ม"/>
          <p:cNvSpPr txBox="1"/>
          <p:nvPr/>
        </p:nvSpPr>
        <p:spPr>
          <a:xfrm>
            <a:off x="1521511" y="5136918"/>
            <a:ext cx="8241292" cy="173190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600">
                <a:solidFill>
                  <a:srgbClr val="53585F"/>
                </a:solidFill>
              </a:defRPr>
            </a:pPr>
            <a:r>
              <a:t>7. เลื่อนสกรอลบาร์ลงด้านล่าง ในกรอบ </a:t>
            </a:r>
            <a:r>
              <a:rPr b="1"/>
              <a:t>Add item</a:t>
            </a:r>
            <a:r>
              <a:t> </a:t>
            </a:r>
            <a:br/>
            <a:r>
              <a:t>    ให้คลิกปุ่ม </a:t>
            </a:r>
            <a:r>
              <a:rPr b="1"/>
              <a:t>เพิ่ม</a:t>
            </a:r>
          </a:p>
        </p:txBody>
      </p:sp>
      <p:pic>
        <p:nvPicPr>
          <p:cNvPr id="975"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976" name="Image" descr="Image"/>
          <p:cNvPicPr>
            <a:picLocks noChangeAspect="1"/>
          </p:cNvPicPr>
          <p:nvPr/>
        </p:nvPicPr>
        <p:blipFill>
          <a:blip r:embed="rId4">
            <a:extLst/>
          </a:blip>
          <a:stretch>
            <a:fillRect/>
          </a:stretch>
        </p:blipFill>
        <p:spPr>
          <a:xfrm>
            <a:off x="10826750" y="2925820"/>
            <a:ext cx="9757339" cy="9862069"/>
          </a:xfrm>
          <a:prstGeom prst="rect">
            <a:avLst/>
          </a:prstGeom>
          <a:ln w="25400">
            <a:miter lim="400000"/>
          </a:ln>
          <a:effectLst>
            <a:outerShdw sx="100000" sy="100000" kx="0" ky="0" algn="b" rotWithShape="0" blurRad="355600" dist="177800" dir="5400000">
              <a:srgbClr val="000000">
                <a:alpha val="70000"/>
              </a:srgbClr>
            </a:outerShdw>
          </a:effectLst>
        </p:spPr>
      </p:pic>
      <p:sp>
        <p:nvSpPr>
          <p:cNvPr id="977" name="Line"/>
          <p:cNvSpPr/>
          <p:nvPr/>
        </p:nvSpPr>
        <p:spPr>
          <a:xfrm flipH="1">
            <a:off x="14592420" y="9146408"/>
            <a:ext cx="1027190" cy="1027189"/>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78" name="Group"/>
          <p:cNvSpPr/>
          <p:nvPr/>
        </p:nvSpPr>
        <p:spPr>
          <a:xfrm>
            <a:off x="15195131" y="8841401"/>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7</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การสร้างคำถามแบบคำนวน (Calculated) (ต่อ)"/>
          <p:cNvSpPr txBox="1"/>
          <p:nvPr/>
        </p:nvSpPr>
        <p:spPr>
          <a:xfrm>
            <a:off x="4007618" y="954891"/>
            <a:ext cx="16368764" cy="178155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 </a:t>
            </a:r>
            <a:r>
              <a:rPr sz="9900"/>
              <a:t>(ต่อ)</a:t>
            </a:r>
          </a:p>
        </p:txBody>
      </p:sp>
      <p:sp>
        <p:nvSpPr>
          <p:cNvPr id="9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82"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grpSp>
        <p:nvGrpSpPr>
          <p:cNvPr id="985" name="Image"/>
          <p:cNvGrpSpPr/>
          <p:nvPr/>
        </p:nvGrpSpPr>
        <p:grpSpPr>
          <a:xfrm>
            <a:off x="13804900" y="8514260"/>
            <a:ext cx="10305681" cy="3922960"/>
            <a:chOff x="0" y="0"/>
            <a:chExt cx="10305680" cy="3922958"/>
          </a:xfrm>
        </p:grpSpPr>
        <p:pic>
          <p:nvPicPr>
            <p:cNvPr id="984" name="Image" descr="Image"/>
            <p:cNvPicPr>
              <a:picLocks noChangeAspect="1"/>
            </p:cNvPicPr>
            <p:nvPr/>
          </p:nvPicPr>
          <p:blipFill>
            <a:blip r:embed="rId4">
              <a:extLst/>
            </a:blip>
            <a:stretch>
              <a:fillRect/>
            </a:stretch>
          </p:blipFill>
          <p:spPr>
            <a:xfrm>
              <a:off x="177800" y="114300"/>
              <a:ext cx="9950081" cy="3465759"/>
            </a:xfrm>
            <a:prstGeom prst="rect">
              <a:avLst/>
            </a:prstGeom>
            <a:ln>
              <a:noFill/>
            </a:ln>
            <a:effectLst/>
          </p:spPr>
        </p:pic>
        <p:pic>
          <p:nvPicPr>
            <p:cNvPr id="983" name="Image" descr="Image"/>
            <p:cNvPicPr>
              <a:picLocks noChangeAspect="0"/>
            </p:cNvPicPr>
            <p:nvPr/>
          </p:nvPicPr>
          <p:blipFill>
            <a:blip r:embed="rId5">
              <a:extLst/>
            </a:blip>
            <a:stretch>
              <a:fillRect/>
            </a:stretch>
          </p:blipFill>
          <p:spPr>
            <a:xfrm>
              <a:off x="0" y="0"/>
              <a:ext cx="10305681" cy="3922959"/>
            </a:xfrm>
            <a:prstGeom prst="rect">
              <a:avLst/>
            </a:prstGeom>
            <a:effectLst/>
          </p:spPr>
        </p:pic>
      </p:grpSp>
      <p:sp>
        <p:nvSpPr>
          <p:cNvPr id="986" name="8. ในกรอบ Set1 ให้ทำการระบุค่าพารามิเตอร์ที่ต้องการ ในที่นี้     ทดสอบเป็น Wild card {a} = 9.3, Wild card {b} = 9.9 ตามลำดับ…"/>
          <p:cNvSpPr txBox="1"/>
          <p:nvPr/>
        </p:nvSpPr>
        <p:spPr>
          <a:xfrm>
            <a:off x="13840533" y="3403944"/>
            <a:ext cx="10127332" cy="44428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100">
                <a:solidFill>
                  <a:srgbClr val="53585F"/>
                </a:solidFill>
              </a:defRPr>
            </a:pPr>
            <a:r>
              <a:t>8. ในกรอบ Set1 ให้ทำการระบุค่าพารามิเตอร์ที่ต้องการ ในที่นี้</a:t>
            </a:r>
            <a:br/>
            <a:r>
              <a:t>    ทดสอบเป็น Wild card {a} = 9.3, Wild card {b} = 9.9 ตามลำดับ</a:t>
            </a:r>
          </a:p>
          <a:p>
            <a:pPr algn="l">
              <a:defRPr b="0" sz="4100">
                <a:solidFill>
                  <a:srgbClr val="53585F"/>
                </a:solidFill>
              </a:defRPr>
            </a:pPr>
            <a:r>
              <a:t>9. คลิกที่ </a:t>
            </a:r>
            <a:r>
              <a:rPr b="1"/>
              <a:t>แสดงตัวอย่าง</a:t>
            </a:r>
          </a:p>
          <a:p>
            <a:pPr algn="l">
              <a:defRPr b="0" sz="4100">
                <a:solidFill>
                  <a:srgbClr val="53585F"/>
                </a:solidFill>
              </a:defRPr>
            </a:pPr>
            <a:r>
              <a:t>10. จะปรากฏตัวอย่าง ดังรูป</a:t>
            </a:r>
          </a:p>
        </p:txBody>
      </p:sp>
      <p:sp>
        <p:nvSpPr>
          <p:cNvPr id="987" name="Line"/>
          <p:cNvSpPr/>
          <p:nvPr/>
        </p:nvSpPr>
        <p:spPr>
          <a:xfrm flipH="1">
            <a:off x="21636594" y="9222916"/>
            <a:ext cx="1552216" cy="377316"/>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988" name="Group"/>
          <p:cNvSpPr/>
          <p:nvPr/>
        </p:nvSpPr>
        <p:spPr>
          <a:xfrm>
            <a:off x="22967529" y="886710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10</a:t>
            </a:r>
          </a:p>
        </p:txBody>
      </p:sp>
      <p:grpSp>
        <p:nvGrpSpPr>
          <p:cNvPr id="994" name="Group"/>
          <p:cNvGrpSpPr/>
          <p:nvPr/>
        </p:nvGrpSpPr>
        <p:grpSpPr>
          <a:xfrm>
            <a:off x="1151466" y="4441559"/>
            <a:ext cx="12260364" cy="7132592"/>
            <a:chOff x="0" y="0"/>
            <a:chExt cx="12260362" cy="7132591"/>
          </a:xfrm>
        </p:grpSpPr>
        <p:pic>
          <p:nvPicPr>
            <p:cNvPr id="989" name="Image" descr="Image"/>
            <p:cNvPicPr>
              <a:picLocks noChangeAspect="1"/>
            </p:cNvPicPr>
            <p:nvPr/>
          </p:nvPicPr>
          <p:blipFill>
            <a:blip r:embed="rId6">
              <a:extLst/>
            </a:blip>
            <a:srcRect l="0" t="1474" r="3936" b="0"/>
            <a:stretch>
              <a:fillRect/>
            </a:stretch>
          </p:blipFill>
          <p:spPr>
            <a:xfrm>
              <a:off x="0" y="0"/>
              <a:ext cx="12260363" cy="7132592"/>
            </a:xfrm>
            <a:prstGeom prst="rect">
              <a:avLst/>
            </a:prstGeom>
            <a:ln w="25400" cap="flat">
              <a:noFill/>
              <a:miter lim="400000"/>
            </a:ln>
            <a:effectLst>
              <a:outerShdw sx="100000" sy="100000" kx="0" ky="0" algn="b" rotWithShape="0" blurRad="355600" dist="177800" dir="5400000">
                <a:srgbClr val="000000">
                  <a:alpha val="70000"/>
                </a:srgbClr>
              </a:outerShdw>
            </a:effectLst>
          </p:spPr>
        </p:pic>
        <p:sp>
          <p:nvSpPr>
            <p:cNvPr id="990" name="Line"/>
            <p:cNvSpPr/>
            <p:nvPr/>
          </p:nvSpPr>
          <p:spPr>
            <a:xfrm flipH="1">
              <a:off x="5970152" y="996756"/>
              <a:ext cx="2139525" cy="570567"/>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991" name="Group"/>
            <p:cNvSpPr/>
            <p:nvPr/>
          </p:nvSpPr>
          <p:spPr>
            <a:xfrm>
              <a:off x="7888396" y="640949"/>
              <a:ext cx="689537" cy="573765"/>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8</a:t>
              </a:r>
            </a:p>
          </p:txBody>
        </p:sp>
        <p:sp>
          <p:nvSpPr>
            <p:cNvPr id="992" name="Line"/>
            <p:cNvSpPr/>
            <p:nvPr/>
          </p:nvSpPr>
          <p:spPr>
            <a:xfrm flipH="1">
              <a:off x="10079595" y="5517957"/>
              <a:ext cx="1552215" cy="377316"/>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993" name="Group"/>
            <p:cNvSpPr/>
            <p:nvPr/>
          </p:nvSpPr>
          <p:spPr>
            <a:xfrm>
              <a:off x="11410530" y="5162149"/>
              <a:ext cx="689536" cy="573765"/>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9</a:t>
              </a: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การสร้างคำถามแบบคำนวน (Calculated) (ต่อ)"/>
          <p:cNvSpPr txBox="1"/>
          <p:nvPr/>
        </p:nvSpPr>
        <p:spPr>
          <a:xfrm>
            <a:off x="4007618" y="1056491"/>
            <a:ext cx="16368764" cy="178155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 </a:t>
            </a:r>
            <a:r>
              <a:rPr sz="9900"/>
              <a:t>(ต่อ)</a:t>
            </a:r>
          </a:p>
        </p:txBody>
      </p:sp>
      <p:sp>
        <p:nvSpPr>
          <p:cNvPr id="9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98"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999" name="11. คลิกที่ปุ่ม บันทึกการเปลี่ยนแปลง…"/>
          <p:cNvSpPr txBox="1"/>
          <p:nvPr/>
        </p:nvSpPr>
        <p:spPr>
          <a:xfrm>
            <a:off x="883522" y="5173686"/>
            <a:ext cx="9024915" cy="22427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lgn="l">
              <a:defRPr b="0" sz="3700">
                <a:solidFill>
                  <a:srgbClr val="53585F"/>
                </a:solidFill>
              </a:defRPr>
            </a:pPr>
            <a:r>
              <a:t>11. คลิกที่ปุ่ม </a:t>
            </a:r>
            <a:r>
              <a:rPr b="1"/>
              <a:t>บันทึกการเปลี่ยนแปลง</a:t>
            </a:r>
          </a:p>
          <a:p>
            <a:pPr algn="l">
              <a:defRPr b="0" sz="3700">
                <a:solidFill>
                  <a:srgbClr val="53585F"/>
                </a:solidFill>
              </a:defRPr>
            </a:pPr>
            <a:r>
              <a:t>12. คลิกที่ไอคอน       เพื่อดููตัวอย่างข้อสอบ</a:t>
            </a:r>
          </a:p>
        </p:txBody>
      </p:sp>
      <p:pic>
        <p:nvPicPr>
          <p:cNvPr id="1000" name="Image" descr="Image"/>
          <p:cNvPicPr>
            <a:picLocks noChangeAspect="1"/>
          </p:cNvPicPr>
          <p:nvPr/>
        </p:nvPicPr>
        <p:blipFill>
          <a:blip r:embed="rId4">
            <a:extLst/>
          </a:blip>
          <a:stretch>
            <a:fillRect/>
          </a:stretch>
        </p:blipFill>
        <p:spPr>
          <a:xfrm>
            <a:off x="3204080" y="6367537"/>
            <a:ext cx="428046" cy="446656"/>
          </a:xfrm>
          <a:prstGeom prst="rect">
            <a:avLst/>
          </a:prstGeom>
          <a:ln w="12700">
            <a:miter lim="400000"/>
          </a:ln>
        </p:spPr>
      </p:pic>
      <p:grpSp>
        <p:nvGrpSpPr>
          <p:cNvPr id="1003" name="Image"/>
          <p:cNvGrpSpPr/>
          <p:nvPr/>
        </p:nvGrpSpPr>
        <p:grpSpPr>
          <a:xfrm>
            <a:off x="7732183" y="3564254"/>
            <a:ext cx="15987577" cy="8923868"/>
            <a:chOff x="0" y="0"/>
            <a:chExt cx="15987576" cy="8923866"/>
          </a:xfrm>
        </p:grpSpPr>
        <p:pic>
          <p:nvPicPr>
            <p:cNvPr id="1002" name="Image" descr="Image"/>
            <p:cNvPicPr>
              <a:picLocks noChangeAspect="1"/>
            </p:cNvPicPr>
            <p:nvPr/>
          </p:nvPicPr>
          <p:blipFill>
            <a:blip r:embed="rId5">
              <a:extLst/>
            </a:blip>
            <a:stretch>
              <a:fillRect/>
            </a:stretch>
          </p:blipFill>
          <p:spPr>
            <a:xfrm>
              <a:off x="177800" y="114300"/>
              <a:ext cx="15631977" cy="8466667"/>
            </a:xfrm>
            <a:prstGeom prst="rect">
              <a:avLst/>
            </a:prstGeom>
            <a:ln>
              <a:noFill/>
            </a:ln>
            <a:effectLst/>
          </p:spPr>
        </p:pic>
        <p:pic>
          <p:nvPicPr>
            <p:cNvPr id="1001" name="Image" descr="Image"/>
            <p:cNvPicPr>
              <a:picLocks noChangeAspect="0"/>
            </p:cNvPicPr>
            <p:nvPr/>
          </p:nvPicPr>
          <p:blipFill>
            <a:blip r:embed="rId6">
              <a:extLst/>
            </a:blip>
            <a:stretch>
              <a:fillRect/>
            </a:stretch>
          </p:blipFill>
          <p:spPr>
            <a:xfrm>
              <a:off x="0" y="0"/>
              <a:ext cx="15987577" cy="8923867"/>
            </a:xfrm>
            <a:prstGeom prst="rect">
              <a:avLst/>
            </a:prstGeom>
            <a:effectLst/>
          </p:spPr>
        </p:pic>
      </p:grpSp>
      <p:grpSp>
        <p:nvGrpSpPr>
          <p:cNvPr id="1006" name="Group"/>
          <p:cNvGrpSpPr/>
          <p:nvPr/>
        </p:nvGrpSpPr>
        <p:grpSpPr>
          <a:xfrm>
            <a:off x="14226030" y="2937105"/>
            <a:ext cx="689537" cy="1432718"/>
            <a:chOff x="0" y="0"/>
            <a:chExt cx="689535" cy="1432717"/>
          </a:xfrm>
        </p:grpSpPr>
        <p:sp>
          <p:nvSpPr>
            <p:cNvPr id="1004" name="Line"/>
            <p:cNvSpPr/>
            <p:nvPr/>
          </p:nvSpPr>
          <p:spPr>
            <a:xfrm flipH="1">
              <a:off x="344768" y="270758"/>
              <a:ext cx="1" cy="1161960"/>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1005" name="Group"/>
            <p:cNvSpPr/>
            <p:nvPr/>
          </p:nvSpPr>
          <p:spPr>
            <a:xfrm>
              <a:off x="0" y="0"/>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12</a:t>
              </a:r>
            </a:p>
          </p:txBody>
        </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8" name="การสร้างคำถามแบบคำนวน (Calculated) (ต่อ)"/>
          <p:cNvSpPr txBox="1"/>
          <p:nvPr/>
        </p:nvSpPr>
        <p:spPr>
          <a:xfrm>
            <a:off x="3906339" y="912558"/>
            <a:ext cx="16368765" cy="178155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 </a:t>
            </a:r>
            <a:r>
              <a:rPr sz="9900"/>
              <a:t>(ต่อ)</a:t>
            </a:r>
          </a:p>
        </p:txBody>
      </p:sp>
      <p:sp>
        <p:nvSpPr>
          <p:cNvPr id="10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10"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1011" name="Image" descr="Image"/>
          <p:cNvPicPr>
            <a:picLocks noChangeAspect="1"/>
          </p:cNvPicPr>
          <p:nvPr/>
        </p:nvPicPr>
        <p:blipFill>
          <a:blip r:embed="rId4">
            <a:extLst/>
          </a:blip>
          <a:srcRect l="0" t="0" r="8279" b="0"/>
          <a:stretch>
            <a:fillRect/>
          </a:stretch>
        </p:blipFill>
        <p:spPr>
          <a:xfrm>
            <a:off x="11845549" y="6117708"/>
            <a:ext cx="11686421" cy="5453066"/>
          </a:xfrm>
          <a:prstGeom prst="rect">
            <a:avLst/>
          </a:prstGeom>
          <a:ln w="25400">
            <a:miter lim="400000"/>
          </a:ln>
          <a:effectLst>
            <a:outerShdw sx="100000" sy="100000" kx="0" ky="0" algn="b" rotWithShape="0" blurRad="355600" dist="177800" dir="5400000">
              <a:srgbClr val="000000">
                <a:alpha val="70000"/>
              </a:srgbClr>
            </a:outerShdw>
          </a:effectLst>
        </p:spPr>
      </p:pic>
      <p:pic>
        <p:nvPicPr>
          <p:cNvPr id="1012" name="Image" descr="Image"/>
          <p:cNvPicPr>
            <a:picLocks noChangeAspect="1"/>
          </p:cNvPicPr>
          <p:nvPr/>
        </p:nvPicPr>
        <p:blipFill>
          <a:blip r:embed="rId5">
            <a:extLst/>
          </a:blip>
          <a:srcRect l="1868" t="0" r="8190" b="0"/>
          <a:stretch>
            <a:fillRect/>
          </a:stretch>
        </p:blipFill>
        <p:spPr>
          <a:xfrm>
            <a:off x="989012" y="6846965"/>
            <a:ext cx="10314709" cy="3994611"/>
          </a:xfrm>
          <a:prstGeom prst="rect">
            <a:avLst/>
          </a:prstGeom>
          <a:ln w="25400">
            <a:miter lim="400000"/>
          </a:ln>
          <a:effectLst>
            <a:outerShdw sx="100000" sy="100000" kx="0" ky="0" algn="b" rotWithShape="0" blurRad="355600" dist="177800" dir="5400000">
              <a:srgbClr val="000000">
                <a:alpha val="70000"/>
              </a:srgbClr>
            </a:outerShdw>
          </a:effectLst>
        </p:spPr>
      </p:pic>
      <p:sp>
        <p:nvSpPr>
          <p:cNvPr id="1013" name="Line"/>
          <p:cNvSpPr/>
          <p:nvPr/>
        </p:nvSpPr>
        <p:spPr>
          <a:xfrm flipH="1">
            <a:off x="5747572" y="6292944"/>
            <a:ext cx="1570736" cy="1303243"/>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1014" name="Group"/>
          <p:cNvSpPr/>
          <p:nvPr/>
        </p:nvSpPr>
        <p:spPr>
          <a:xfrm>
            <a:off x="6821597" y="5915631"/>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13</a:t>
            </a:r>
          </a:p>
        </p:txBody>
      </p:sp>
      <p:sp>
        <p:nvSpPr>
          <p:cNvPr id="1015" name="Line"/>
          <p:cNvSpPr/>
          <p:nvPr/>
        </p:nvSpPr>
        <p:spPr>
          <a:xfrm flipH="1" flipV="1">
            <a:off x="21290090" y="11289036"/>
            <a:ext cx="1436361" cy="1170781"/>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1016" name="Group"/>
          <p:cNvSpPr/>
          <p:nvPr/>
        </p:nvSpPr>
        <p:spPr>
          <a:xfrm>
            <a:off x="22290197" y="1211317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15</a:t>
            </a:r>
          </a:p>
        </p:txBody>
      </p:sp>
      <p:sp>
        <p:nvSpPr>
          <p:cNvPr id="1017" name="13. ตัวอย่างข้อสอบแบบคำนวณ (สังเกตระบบจะนำค่าพารามิเตอร์มาใส่ในโจทย์แบบอัตโนมัติ ผู้สอนสามารถเปลี่ยนแปลงค่าตัวเลขได้)…"/>
          <p:cNvSpPr txBox="1"/>
          <p:nvPr/>
        </p:nvSpPr>
        <p:spPr>
          <a:xfrm>
            <a:off x="2054965" y="2826644"/>
            <a:ext cx="18218555" cy="29564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lgn="l">
              <a:defRPr b="0" sz="4100">
                <a:solidFill>
                  <a:srgbClr val="53585F"/>
                </a:solidFill>
              </a:defRPr>
            </a:pPr>
            <a:r>
              <a:t>13. ตัวอย่างข้อสอบแบบคำนวณ (สังเกตระบบจะนำค่าพารามิเตอร์มาใส่ในโจทย์แบบอัตโนมัติ ผู้สอนสามารถเปลี่ยนแปลงค่าตัวเลขได้)</a:t>
            </a:r>
          </a:p>
          <a:p>
            <a:pPr algn="l">
              <a:defRPr b="0" sz="4100">
                <a:solidFill>
                  <a:srgbClr val="53585F"/>
                </a:solidFill>
              </a:defRPr>
            </a:pPr>
            <a:r>
              <a:t>14. ทดลองทำข้อสอบแบบคำนวณ โดยระบุผลลัพธ์ลงไป แล้วคลิกที่ปุ่ม </a:t>
            </a:r>
            <a:r>
              <a:rPr b="1"/>
              <a:t>ส่งและเสร็จสิ้น</a:t>
            </a:r>
            <a:endParaRPr b="1"/>
          </a:p>
          <a:p>
            <a:pPr algn="l">
              <a:defRPr b="0" sz="4100">
                <a:solidFill>
                  <a:srgbClr val="53585F"/>
                </a:solidFill>
              </a:defRPr>
            </a:pPr>
            <a:r>
              <a:t>15. จะปรากฏหน้าต่างเฉลย แล้วคลิกทีปุ่ม </a:t>
            </a:r>
            <a:r>
              <a:rPr b="1"/>
              <a:t>ปิดการแสดงตัวอย่าง</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9" name="การสร้างคำถามแบบคำนวน (Calculated) (Cont.)"/>
          <p:cNvSpPr txBox="1"/>
          <p:nvPr/>
        </p:nvSpPr>
        <p:spPr>
          <a:xfrm>
            <a:off x="3666261" y="991862"/>
            <a:ext cx="17026078"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 </a:t>
            </a:r>
            <a:r>
              <a:rPr sz="8200"/>
              <a:t>(Cont.)</a:t>
            </a:r>
          </a:p>
        </p:txBody>
      </p:sp>
      <p:sp>
        <p:nvSpPr>
          <p:cNvPr id="102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21" name="Rectangle"/>
          <p:cNvSpPr/>
          <p:nvPr/>
        </p:nvSpPr>
        <p:spPr>
          <a:xfrm>
            <a:off x="5526829" y="3067381"/>
            <a:ext cx="12378705" cy="1424422"/>
          </a:xfrm>
          <a:prstGeom prst="rect">
            <a:avLst/>
          </a:prstGeom>
          <a:solidFill>
            <a:srgbClr val="4F7671">
              <a:alpha val="71000"/>
            </a:srgbClr>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pic>
        <p:nvPicPr>
          <p:cNvPr id="1022"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1023" name="Image" descr="Image"/>
          <p:cNvPicPr>
            <a:picLocks noChangeAspect="1"/>
          </p:cNvPicPr>
          <p:nvPr/>
        </p:nvPicPr>
        <p:blipFill>
          <a:blip r:embed="rId4">
            <a:extLst/>
          </a:blip>
          <a:stretch>
            <a:fillRect/>
          </a:stretch>
        </p:blipFill>
        <p:spPr>
          <a:xfrm>
            <a:off x="4863158" y="2784896"/>
            <a:ext cx="2113729" cy="1989392"/>
          </a:xfrm>
          <a:prstGeom prst="rect">
            <a:avLst/>
          </a:prstGeom>
          <a:ln w="12700">
            <a:miter lim="400000"/>
          </a:ln>
        </p:spPr>
      </p:pic>
      <p:sp>
        <p:nvSpPr>
          <p:cNvPr id="1024" name="สามารถขอความช่วยเหลือโดยคลิกที่เครื่องหมาย ? ด้านบน"/>
          <p:cNvSpPr txBox="1"/>
          <p:nvPr/>
        </p:nvSpPr>
        <p:spPr>
          <a:xfrm>
            <a:off x="6976419" y="3219781"/>
            <a:ext cx="10770733" cy="11196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gn="l">
              <a:defRPr b="0" sz="5200">
                <a:solidFill>
                  <a:srgbClr val="FFFFFF"/>
                </a:solidFill>
              </a:defRPr>
            </a:lvl1pPr>
          </a:lstStyle>
          <a:p>
            <a:pPr/>
            <a:r>
              <a:t>สามารถขอความช่วยเหลือโดยคลิกที่เครื่องหมาย ? ด้านบน</a:t>
            </a:r>
          </a:p>
        </p:txBody>
      </p:sp>
      <p:pic>
        <p:nvPicPr>
          <p:cNvPr id="1025" name="Image" descr="Image"/>
          <p:cNvPicPr>
            <a:picLocks noChangeAspect="1"/>
          </p:cNvPicPr>
          <p:nvPr/>
        </p:nvPicPr>
        <p:blipFill>
          <a:blip r:embed="rId5">
            <a:extLst/>
          </a:blip>
          <a:stretch>
            <a:fillRect/>
          </a:stretch>
        </p:blipFill>
        <p:spPr>
          <a:xfrm>
            <a:off x="4704341" y="4856029"/>
            <a:ext cx="13201628" cy="7718895"/>
          </a:xfrm>
          <a:prstGeom prst="rect">
            <a:avLst/>
          </a:prstGeom>
          <a:ln w="25400">
            <a:miter lim="400000"/>
          </a:ln>
          <a:effectLst>
            <a:outerShdw sx="100000" sy="100000" kx="0" ky="0" algn="b" rotWithShape="0" blurRad="355600" dist="177800" dir="5400000">
              <a:srgbClr val="000000">
                <a:alpha val="70000"/>
              </a:srgbClr>
            </a:outerShdw>
          </a:effectLst>
        </p:spPr>
      </p:pic>
      <p:sp>
        <p:nvSpPr>
          <p:cNvPr id="1026" name="Line"/>
          <p:cNvSpPr/>
          <p:nvPr/>
        </p:nvSpPr>
        <p:spPr>
          <a:xfrm flipH="1">
            <a:off x="10464546" y="4848891"/>
            <a:ext cx="644081" cy="644081"/>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การสร้างคำถามแบบคำนวน (Calculated) (Cont.)"/>
          <p:cNvSpPr txBox="1"/>
          <p:nvPr/>
        </p:nvSpPr>
        <p:spPr>
          <a:xfrm>
            <a:off x="3577683" y="971253"/>
            <a:ext cx="17026078"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การสร้างคำถามแบบคำนวน (Calculated) </a:t>
            </a:r>
            <a:r>
              <a:rPr sz="8200"/>
              <a:t>(Cont.)</a:t>
            </a:r>
          </a:p>
        </p:txBody>
      </p:sp>
      <p:sp>
        <p:nvSpPr>
          <p:cNvPr id="10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30"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1031" name="Image" descr="Image"/>
          <p:cNvPicPr>
            <a:picLocks noChangeAspect="1"/>
          </p:cNvPicPr>
          <p:nvPr/>
        </p:nvPicPr>
        <p:blipFill>
          <a:blip r:embed="rId4">
            <a:extLst/>
          </a:blip>
          <a:stretch>
            <a:fillRect/>
          </a:stretch>
        </p:blipFill>
        <p:spPr>
          <a:xfrm>
            <a:off x="4496121" y="3429000"/>
            <a:ext cx="15189201" cy="9194800"/>
          </a:xfrm>
          <a:prstGeom prst="rect">
            <a:avLst/>
          </a:prstGeom>
          <a:ln w="25400">
            <a:miter lim="400000"/>
          </a:ln>
          <a:effectLst>
            <a:outerShdw sx="100000" sy="100000" kx="0" ky="0" algn="b" rotWithShape="0" blurRad="355600" dist="177800" dir="5400000">
              <a:srgbClr val="000000">
                <a:alpha val="70000"/>
              </a:srgbClr>
            </a:outerShdw>
          </a:effectLst>
        </p:spPr>
      </p:pic>
      <p:pic>
        <p:nvPicPr>
          <p:cNvPr id="1032" name="Image" descr="Image"/>
          <p:cNvPicPr>
            <a:picLocks noChangeAspect="1"/>
          </p:cNvPicPr>
          <p:nvPr/>
        </p:nvPicPr>
        <p:blipFill>
          <a:blip r:embed="rId5">
            <a:extLst/>
          </a:blip>
          <a:stretch>
            <a:fillRect/>
          </a:stretch>
        </p:blipFill>
        <p:spPr>
          <a:xfrm>
            <a:off x="2385528" y="2711406"/>
            <a:ext cx="2113728" cy="198939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การสร้างคำถามแบบถูก/ผิด (True/False)"/>
          <p:cNvSpPr txBox="1"/>
          <p:nvPr/>
        </p:nvSpPr>
        <p:spPr>
          <a:xfrm>
            <a:off x="5068060" y="717253"/>
            <a:ext cx="14230021"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การสร้างคำถามแบบถูก/ผิด (True/False)</a:t>
            </a:r>
          </a:p>
        </p:txBody>
      </p:sp>
      <p:sp>
        <p:nvSpPr>
          <p:cNvPr id="743"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44"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745" name="คำถามแบบถูกผิดเป็นคำถามที่ให้ผู้เรียนเลือกว่าคำอธิบายที่ถาม ถูกต้องหรือไม่ โดยสามารถเลือกตอบ 2 แนวทางคือ ถูก (True) หรือผิด (False)…"/>
          <p:cNvSpPr txBox="1"/>
          <p:nvPr/>
        </p:nvSpPr>
        <p:spPr>
          <a:xfrm>
            <a:off x="948892" y="3918175"/>
            <a:ext cx="7501804" cy="58796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lgn="l">
              <a:defRPr b="0" sz="3800">
                <a:solidFill>
                  <a:srgbClr val="53585F"/>
                </a:solidFill>
              </a:defRPr>
            </a:pPr>
            <a:r>
              <a:t>   คำถามแบบถูกผิดเป็นคำถามที่ให้ผู้เรียนเลือกว่าคำอธิบายที่ถาม ถูกต้องหรือไม่ โดยสามารถเลือกตอบ 2 แนวทางคือ ถูก (True) หรือผิด (False)</a:t>
            </a:r>
          </a:p>
          <a:p>
            <a:pPr algn="l">
              <a:defRPr sz="3800">
                <a:solidFill>
                  <a:srgbClr val="53585F"/>
                </a:solidFill>
              </a:defRPr>
            </a:pPr>
            <a:r>
              <a:t>   ขั้นตอน</a:t>
            </a:r>
            <a:endParaRPr b="0"/>
          </a:p>
          <a:p>
            <a:pPr marL="969335" indent="-482600" algn="l">
              <a:buSzPct val="100000"/>
              <a:buAutoNum type="arabicPeriod" startAt="1"/>
              <a:defRPr b="0" sz="3800">
                <a:solidFill>
                  <a:srgbClr val="53585F"/>
                </a:solidFill>
              </a:defRPr>
            </a:pPr>
            <a:r>
              <a:t>คลิกที่ปุ่ม </a:t>
            </a:r>
            <a:r>
              <a:rPr b="1"/>
              <a:t>สร้างคำถามใหม่</a:t>
            </a:r>
          </a:p>
          <a:p>
            <a:pPr marL="969335" indent="-482600" algn="l">
              <a:buSzPct val="100000"/>
              <a:buAutoNum type="arabicPeriod" startAt="1"/>
              <a:defRPr b="0" sz="3800">
                <a:solidFill>
                  <a:srgbClr val="53585F"/>
                </a:solidFill>
              </a:defRPr>
            </a:pPr>
            <a:r>
              <a:t>คลิกเลือกสร้างคำถามแบบ </a:t>
            </a:r>
            <a:r>
              <a:rPr b="1"/>
              <a:t>True/False </a:t>
            </a:r>
            <a:r>
              <a:t>แล้วคลิกที่ปุ่ม</a:t>
            </a:r>
            <a:r>
              <a:rPr b="1"/>
              <a:t> เพิ่ม</a:t>
            </a:r>
            <a:endParaRPr b="1"/>
          </a:p>
          <a:p>
            <a:pPr marL="969335" indent="-482600" algn="l">
              <a:buSzPct val="100000"/>
              <a:buAutoNum type="arabicPeriod" startAt="1"/>
              <a:defRPr b="0" sz="3800">
                <a:solidFill>
                  <a:srgbClr val="53585F"/>
                </a:solidFill>
              </a:defRPr>
            </a:pPr>
            <a:r>
              <a:t>พิมพ์คำถาม และกำหนด ระดับคะแนนที่ต้องการ</a:t>
            </a:r>
          </a:p>
        </p:txBody>
      </p:sp>
      <p:pic>
        <p:nvPicPr>
          <p:cNvPr id="746" name="Image" descr="Image"/>
          <p:cNvPicPr>
            <a:picLocks noChangeAspect="1"/>
          </p:cNvPicPr>
          <p:nvPr/>
        </p:nvPicPr>
        <p:blipFill>
          <a:blip r:embed="rId4">
            <a:extLst/>
          </a:blip>
          <a:stretch>
            <a:fillRect/>
          </a:stretch>
        </p:blipFill>
        <p:spPr>
          <a:xfrm>
            <a:off x="8939183" y="3208495"/>
            <a:ext cx="4148950" cy="9296718"/>
          </a:xfrm>
          <a:prstGeom prst="rect">
            <a:avLst/>
          </a:prstGeom>
          <a:ln w="25400">
            <a:miter lim="400000"/>
          </a:ln>
          <a:effectLst>
            <a:outerShdw sx="100000" sy="100000" kx="0" ky="0" algn="b" rotWithShape="0" blurRad="355600" dist="177800" dir="5400000">
              <a:srgbClr val="000000">
                <a:alpha val="70000"/>
              </a:srgbClr>
            </a:outerShdw>
          </a:effectLst>
        </p:spPr>
      </p:pic>
      <p:sp>
        <p:nvSpPr>
          <p:cNvPr id="747" name="Line"/>
          <p:cNvSpPr/>
          <p:nvPr/>
        </p:nvSpPr>
        <p:spPr>
          <a:xfrm flipH="1">
            <a:off x="11278496" y="4086668"/>
            <a:ext cx="900377" cy="900377"/>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748" name="Group"/>
          <p:cNvSpPr/>
          <p:nvPr/>
        </p:nvSpPr>
        <p:spPr>
          <a:xfrm>
            <a:off x="12058435" y="3905641"/>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2</a:t>
            </a:r>
          </a:p>
        </p:txBody>
      </p:sp>
      <p:pic>
        <p:nvPicPr>
          <p:cNvPr id="749" name="Image" descr="Image"/>
          <p:cNvPicPr>
            <a:picLocks noChangeAspect="1"/>
          </p:cNvPicPr>
          <p:nvPr/>
        </p:nvPicPr>
        <p:blipFill>
          <a:blip r:embed="rId5">
            <a:extLst/>
          </a:blip>
          <a:stretch>
            <a:fillRect/>
          </a:stretch>
        </p:blipFill>
        <p:spPr>
          <a:xfrm>
            <a:off x="13779820" y="2873840"/>
            <a:ext cx="9626601" cy="9918701"/>
          </a:xfrm>
          <a:prstGeom prst="rect">
            <a:avLst/>
          </a:prstGeom>
          <a:ln w="25400">
            <a:miter lim="400000"/>
          </a:ln>
          <a:effectLst>
            <a:outerShdw sx="100000" sy="100000" kx="0" ky="0" algn="b" rotWithShape="0" blurRad="355600" dist="177800" dir="5400000">
              <a:srgbClr val="000000">
                <a:alpha val="70000"/>
              </a:srgbClr>
            </a:outerShdw>
          </a:effectLst>
        </p:spPr>
      </p:pic>
      <p:sp>
        <p:nvSpPr>
          <p:cNvPr id="750" name="Line"/>
          <p:cNvSpPr/>
          <p:nvPr/>
        </p:nvSpPr>
        <p:spPr>
          <a:xfrm flipH="1">
            <a:off x="19479711" y="4320715"/>
            <a:ext cx="1668632" cy="1468591"/>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751" name="Group"/>
          <p:cNvSpPr/>
          <p:nvPr/>
        </p:nvSpPr>
        <p:spPr>
          <a:xfrm>
            <a:off x="20927063" y="3964908"/>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การสร้างคำถามแบบถูก/ผิด (True/False) (ต่อ)"/>
          <p:cNvSpPr txBox="1"/>
          <p:nvPr/>
        </p:nvSpPr>
        <p:spPr>
          <a:xfrm>
            <a:off x="4150137" y="1165986"/>
            <a:ext cx="16058326" cy="17319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การสร้างคำถามแบบถูก/ผิด (True/False) </a:t>
            </a:r>
            <a:r>
              <a:rPr sz="9500"/>
              <a:t>(ต่อ)</a:t>
            </a:r>
          </a:p>
        </p:txBody>
      </p:sp>
      <p:sp>
        <p:nvSpPr>
          <p:cNvPr id="754"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55"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756" name="Image" descr="Image"/>
          <p:cNvPicPr>
            <a:picLocks noChangeAspect="1"/>
          </p:cNvPicPr>
          <p:nvPr/>
        </p:nvPicPr>
        <p:blipFill>
          <a:blip r:embed="rId4">
            <a:extLst/>
          </a:blip>
          <a:stretch>
            <a:fillRect/>
          </a:stretch>
        </p:blipFill>
        <p:spPr>
          <a:xfrm>
            <a:off x="12934950" y="4580613"/>
            <a:ext cx="11145037" cy="7501174"/>
          </a:xfrm>
          <a:prstGeom prst="rect">
            <a:avLst/>
          </a:prstGeom>
          <a:ln w="25400">
            <a:miter lim="400000"/>
          </a:ln>
          <a:effectLst>
            <a:outerShdw sx="100000" sy="100000" kx="0" ky="0" algn="b" rotWithShape="0" blurRad="355600" dist="177800" dir="5400000">
              <a:srgbClr val="000000">
                <a:alpha val="70000"/>
              </a:srgbClr>
            </a:outerShdw>
          </a:effectLst>
        </p:spPr>
      </p:pic>
      <p:pic>
        <p:nvPicPr>
          <p:cNvPr id="757" name="Image" descr="Image"/>
          <p:cNvPicPr>
            <a:picLocks noChangeAspect="1"/>
          </p:cNvPicPr>
          <p:nvPr/>
        </p:nvPicPr>
        <p:blipFill>
          <a:blip r:embed="rId5">
            <a:extLst/>
          </a:blip>
          <a:srcRect l="0" t="0" r="5041" b="0"/>
          <a:stretch>
            <a:fillRect/>
          </a:stretch>
        </p:blipFill>
        <p:spPr>
          <a:xfrm>
            <a:off x="710709" y="3765754"/>
            <a:ext cx="12011522" cy="2794001"/>
          </a:xfrm>
          <a:prstGeom prst="rect">
            <a:avLst/>
          </a:prstGeom>
          <a:ln w="25400">
            <a:miter lim="400000"/>
          </a:ln>
          <a:effectLst>
            <a:outerShdw sx="100000" sy="100000" kx="0" ky="0" algn="b" rotWithShape="0" blurRad="355600" dist="177800" dir="5400000">
              <a:srgbClr val="000000">
                <a:alpha val="70000"/>
              </a:srgbClr>
            </a:outerShdw>
          </a:effectLst>
        </p:spPr>
      </p:pic>
      <p:sp>
        <p:nvSpPr>
          <p:cNvPr id="758" name="4. ที่ Correct Answer ให้คลิกเลือกที่ True กรณีมีคำถามเป็นคำถามที่เป็นจริง (กรณีเป็นคำถามที่ผิดให้เลือกคลิกเลือกที่ False) พร้อมทำการพิมพ์ Feedback ของคำตอบ…"/>
          <p:cNvSpPr txBox="1"/>
          <p:nvPr/>
        </p:nvSpPr>
        <p:spPr>
          <a:xfrm>
            <a:off x="1135830" y="7832289"/>
            <a:ext cx="11012817" cy="398672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100">
                <a:solidFill>
                  <a:srgbClr val="53585F"/>
                </a:solidFill>
              </a:defRPr>
            </a:pPr>
            <a:r>
              <a:t>4. ที่ </a:t>
            </a:r>
            <a:r>
              <a:rPr b="1"/>
              <a:t>Correct Answer</a:t>
            </a:r>
            <a:r>
              <a:t> ให้คลิกเลือกที่ </a:t>
            </a:r>
            <a:r>
              <a:rPr b="1"/>
              <a:t>True</a:t>
            </a:r>
            <a:r>
              <a:t> กรณีมีคำถามเป็นคำถามที่เป็นจริง (กรณีเป็นคำถามที่ผิดให้เลือกคลิกเลือกที่ False) พร้อมทำการพิมพ์ </a:t>
            </a:r>
            <a:r>
              <a:rPr b="1"/>
              <a:t>Feedback</a:t>
            </a:r>
            <a:r>
              <a:t> ของคำตอบ</a:t>
            </a:r>
          </a:p>
          <a:p>
            <a:pPr algn="l">
              <a:defRPr b="0" sz="4100">
                <a:solidFill>
                  <a:srgbClr val="53585F"/>
                </a:solidFill>
              </a:defRPr>
            </a:pPr>
            <a:r>
              <a:t>5. เมื่อระบุคำตอบเสร็จเรียบร้อยแล้วให้คลิกที่ปุ่ม </a:t>
            </a:r>
            <a:r>
              <a:rPr b="1"/>
              <a:t>บันทึกการเปลี่ยนแปลง</a:t>
            </a:r>
          </a:p>
          <a:p>
            <a:pPr algn="l">
              <a:defRPr b="0" sz="4100">
                <a:solidFill>
                  <a:srgbClr val="53585F"/>
                </a:solidFill>
              </a:defRPr>
            </a:pPr>
            <a:r>
              <a:t>6. คลิกที่ไอคอน       เพื่อดูตัวอย่างข้อสอบ</a:t>
            </a:r>
          </a:p>
        </p:txBody>
      </p:sp>
      <p:pic>
        <p:nvPicPr>
          <p:cNvPr id="759" name="Image" descr="Image"/>
          <p:cNvPicPr>
            <a:picLocks noChangeAspect="1"/>
          </p:cNvPicPr>
          <p:nvPr/>
        </p:nvPicPr>
        <p:blipFill>
          <a:blip r:embed="rId6">
            <a:extLst/>
          </a:blip>
          <a:stretch>
            <a:fillRect/>
          </a:stretch>
        </p:blipFill>
        <p:spPr>
          <a:xfrm>
            <a:off x="3551355" y="10804145"/>
            <a:ext cx="391598" cy="503482"/>
          </a:xfrm>
          <a:prstGeom prst="rect">
            <a:avLst/>
          </a:prstGeom>
          <a:ln w="12700">
            <a:miter lim="400000"/>
          </a:ln>
        </p:spPr>
      </p:pic>
      <p:grpSp>
        <p:nvGrpSpPr>
          <p:cNvPr id="762" name="Group"/>
          <p:cNvGrpSpPr/>
          <p:nvPr/>
        </p:nvGrpSpPr>
        <p:grpSpPr>
          <a:xfrm>
            <a:off x="16768240" y="4007242"/>
            <a:ext cx="2812304" cy="973835"/>
            <a:chOff x="0" y="0"/>
            <a:chExt cx="2812303" cy="973834"/>
          </a:xfrm>
        </p:grpSpPr>
        <p:sp>
          <p:nvSpPr>
            <p:cNvPr id="760" name="Line"/>
            <p:cNvSpPr/>
            <p:nvPr/>
          </p:nvSpPr>
          <p:spPr>
            <a:xfrm flipH="1">
              <a:off x="0" y="469528"/>
              <a:ext cx="2293247" cy="504307"/>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761" name="Group"/>
            <p:cNvSpPr/>
            <p:nvPr/>
          </p:nvSpPr>
          <p:spPr>
            <a:xfrm>
              <a:off x="2122767" y="0"/>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4</a:t>
              </a:r>
            </a:p>
          </p:txBody>
        </p:sp>
      </p:grpSp>
      <p:grpSp>
        <p:nvGrpSpPr>
          <p:cNvPr id="765" name="Group"/>
          <p:cNvGrpSpPr/>
          <p:nvPr/>
        </p:nvGrpSpPr>
        <p:grpSpPr>
          <a:xfrm>
            <a:off x="6081950" y="5535061"/>
            <a:ext cx="1146382" cy="790079"/>
            <a:chOff x="25805" y="0"/>
            <a:chExt cx="1146381" cy="790077"/>
          </a:xfrm>
        </p:grpSpPr>
        <p:sp>
          <p:nvSpPr>
            <p:cNvPr id="763" name="Line"/>
            <p:cNvSpPr/>
            <p:nvPr/>
          </p:nvSpPr>
          <p:spPr>
            <a:xfrm flipH="1" flipV="1">
              <a:off x="25805" y="-1"/>
              <a:ext cx="678125" cy="572123"/>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764" name="Group"/>
            <p:cNvSpPr/>
            <p:nvPr/>
          </p:nvSpPr>
          <p:spPr>
            <a:xfrm>
              <a:off x="482650" y="216314"/>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6</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7" name="การสร้างคำถามแบบถูก/ผิด (True/False) (ต่อ)"/>
          <p:cNvSpPr txBox="1"/>
          <p:nvPr/>
        </p:nvSpPr>
        <p:spPr>
          <a:xfrm>
            <a:off x="4150137" y="1005119"/>
            <a:ext cx="16058326" cy="17319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การสร้างคำถามแบบถูก/ผิด (True/False) </a:t>
            </a:r>
            <a:r>
              <a:rPr sz="9500"/>
              <a:t>(ต่อ)</a:t>
            </a:r>
          </a:p>
        </p:txBody>
      </p:sp>
      <p:sp>
        <p:nvSpPr>
          <p:cNvPr id="768"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9" name="7. ตัวอย่างข้อสอบแบบ ถูก/ผิด…"/>
          <p:cNvSpPr txBox="1"/>
          <p:nvPr/>
        </p:nvSpPr>
        <p:spPr>
          <a:xfrm>
            <a:off x="1561941" y="3021476"/>
            <a:ext cx="10300270" cy="25575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100">
                <a:solidFill>
                  <a:srgbClr val="53585F"/>
                </a:solidFill>
              </a:defRPr>
            </a:pPr>
            <a:r>
              <a:t>7. ตัวอย่างข้อสอบแบบ ถูก/ผิด</a:t>
            </a:r>
          </a:p>
          <a:p>
            <a:pPr algn="l">
              <a:defRPr b="0" sz="4000">
                <a:solidFill>
                  <a:srgbClr val="53585F"/>
                </a:solidFill>
              </a:defRPr>
            </a:pPr>
            <a:r>
              <a:t>8. ทดลองทำข้อสอบแบบ ถูก/ผิด แล้วคลิกที่ปุ่ม </a:t>
            </a:r>
            <a:r>
              <a:rPr b="1"/>
              <a:t>ส่งและเสร็จสิ้น</a:t>
            </a:r>
            <a:endParaRPr b="1"/>
          </a:p>
          <a:p>
            <a:pPr algn="l">
              <a:defRPr b="0" sz="4000">
                <a:solidFill>
                  <a:srgbClr val="53585F"/>
                </a:solidFill>
              </a:defRPr>
            </a:pPr>
            <a:r>
              <a:t>9. จะปรากฏหน้าต่างเฉลยคำตอบ แล้วคลิกที่ปุ่ม</a:t>
            </a:r>
            <a:r>
              <a:rPr b="1"/>
              <a:t> ปิดการแสดงตัวอย่าง</a:t>
            </a:r>
          </a:p>
        </p:txBody>
      </p:sp>
      <p:pic>
        <p:nvPicPr>
          <p:cNvPr id="770"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771" name="Line"/>
          <p:cNvSpPr/>
          <p:nvPr/>
        </p:nvSpPr>
        <p:spPr>
          <a:xfrm flipH="1">
            <a:off x="15491912" y="7887602"/>
            <a:ext cx="1446713" cy="534837"/>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772" name="Group"/>
          <p:cNvSpPr/>
          <p:nvPr/>
        </p:nvSpPr>
        <p:spPr>
          <a:xfrm>
            <a:off x="16821639" y="7529375"/>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8</a:t>
            </a:r>
          </a:p>
        </p:txBody>
      </p:sp>
      <p:grpSp>
        <p:nvGrpSpPr>
          <p:cNvPr id="775" name="Image"/>
          <p:cNvGrpSpPr/>
          <p:nvPr/>
        </p:nvGrpSpPr>
        <p:grpSpPr>
          <a:xfrm>
            <a:off x="657322" y="5863432"/>
            <a:ext cx="11330947" cy="5228428"/>
            <a:chOff x="0" y="0"/>
            <a:chExt cx="11330946" cy="5228426"/>
          </a:xfrm>
        </p:grpSpPr>
        <p:pic>
          <p:nvPicPr>
            <p:cNvPr id="774" name="Image" descr="Image"/>
            <p:cNvPicPr>
              <a:picLocks noChangeAspect="1"/>
            </p:cNvPicPr>
            <p:nvPr/>
          </p:nvPicPr>
          <p:blipFill>
            <a:blip r:embed="rId4">
              <a:extLst/>
            </a:blip>
            <a:stretch>
              <a:fillRect/>
            </a:stretch>
          </p:blipFill>
          <p:spPr>
            <a:xfrm>
              <a:off x="177800" y="114300"/>
              <a:ext cx="10975347" cy="4771227"/>
            </a:xfrm>
            <a:prstGeom prst="rect">
              <a:avLst/>
            </a:prstGeom>
            <a:ln>
              <a:noFill/>
            </a:ln>
            <a:effectLst/>
          </p:spPr>
        </p:pic>
        <p:pic>
          <p:nvPicPr>
            <p:cNvPr id="773" name="Image" descr="Image"/>
            <p:cNvPicPr>
              <a:picLocks noChangeAspect="0"/>
            </p:cNvPicPr>
            <p:nvPr/>
          </p:nvPicPr>
          <p:blipFill>
            <a:blip r:embed="rId5">
              <a:extLst/>
            </a:blip>
            <a:stretch>
              <a:fillRect/>
            </a:stretch>
          </p:blipFill>
          <p:spPr>
            <a:xfrm>
              <a:off x="0" y="0"/>
              <a:ext cx="11330947" cy="5228427"/>
            </a:xfrm>
            <a:prstGeom prst="rect">
              <a:avLst/>
            </a:prstGeom>
            <a:effectLst/>
          </p:spPr>
        </p:pic>
      </p:grpSp>
      <p:grpSp>
        <p:nvGrpSpPr>
          <p:cNvPr id="778" name="Image"/>
          <p:cNvGrpSpPr/>
          <p:nvPr/>
        </p:nvGrpSpPr>
        <p:grpSpPr>
          <a:xfrm>
            <a:off x="12160645" y="3815697"/>
            <a:ext cx="11532822" cy="6535773"/>
            <a:chOff x="0" y="0"/>
            <a:chExt cx="11532821" cy="6535771"/>
          </a:xfrm>
        </p:grpSpPr>
        <p:pic>
          <p:nvPicPr>
            <p:cNvPr id="777" name="Image" descr="Image"/>
            <p:cNvPicPr>
              <a:picLocks noChangeAspect="1"/>
            </p:cNvPicPr>
            <p:nvPr/>
          </p:nvPicPr>
          <p:blipFill>
            <a:blip r:embed="rId6">
              <a:extLst/>
            </a:blip>
            <a:stretch>
              <a:fillRect/>
            </a:stretch>
          </p:blipFill>
          <p:spPr>
            <a:xfrm>
              <a:off x="177800" y="114300"/>
              <a:ext cx="11177222" cy="6078572"/>
            </a:xfrm>
            <a:prstGeom prst="rect">
              <a:avLst/>
            </a:prstGeom>
            <a:ln>
              <a:noFill/>
            </a:ln>
            <a:effectLst/>
          </p:spPr>
        </p:pic>
        <p:pic>
          <p:nvPicPr>
            <p:cNvPr id="776" name="Image" descr="Image"/>
            <p:cNvPicPr>
              <a:picLocks noChangeAspect="0"/>
            </p:cNvPicPr>
            <p:nvPr/>
          </p:nvPicPr>
          <p:blipFill>
            <a:blip r:embed="rId7">
              <a:extLst/>
            </a:blip>
            <a:stretch>
              <a:fillRect/>
            </a:stretch>
          </p:blipFill>
          <p:spPr>
            <a:xfrm>
              <a:off x="0" y="-1"/>
              <a:ext cx="11532822" cy="6535773"/>
            </a:xfrm>
            <a:prstGeom prst="rect">
              <a:avLst/>
            </a:prstGeom>
            <a:effectLst/>
          </p:spPr>
        </p:pic>
      </p:grpSp>
      <p:grpSp>
        <p:nvGrpSpPr>
          <p:cNvPr id="781" name="Group"/>
          <p:cNvGrpSpPr/>
          <p:nvPr/>
        </p:nvGrpSpPr>
        <p:grpSpPr>
          <a:xfrm>
            <a:off x="20958064" y="2525575"/>
            <a:ext cx="1729747" cy="1582325"/>
            <a:chOff x="0" y="0"/>
            <a:chExt cx="1729745" cy="1582323"/>
          </a:xfrm>
        </p:grpSpPr>
        <p:sp>
          <p:nvSpPr>
            <p:cNvPr id="779" name="Line"/>
            <p:cNvSpPr/>
            <p:nvPr/>
          </p:nvSpPr>
          <p:spPr>
            <a:xfrm flipH="1">
              <a:off x="0" y="327688"/>
              <a:ext cx="1254635" cy="1254636"/>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780" name="Group"/>
            <p:cNvSpPr/>
            <p:nvPr/>
          </p:nvSpPr>
          <p:spPr>
            <a:xfrm>
              <a:off x="1040209" y="0"/>
              <a:ext cx="689537"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9</a:t>
              </a:r>
            </a:p>
          </p:txBody>
        </p:sp>
      </p:grpSp>
      <p:grpSp>
        <p:nvGrpSpPr>
          <p:cNvPr id="784" name="Group"/>
          <p:cNvGrpSpPr/>
          <p:nvPr/>
        </p:nvGrpSpPr>
        <p:grpSpPr>
          <a:xfrm>
            <a:off x="7188956" y="8121292"/>
            <a:ext cx="2049378" cy="637742"/>
            <a:chOff x="0" y="0"/>
            <a:chExt cx="2049376" cy="637740"/>
          </a:xfrm>
        </p:grpSpPr>
        <p:sp>
          <p:nvSpPr>
            <p:cNvPr id="782" name="Line"/>
            <p:cNvSpPr/>
            <p:nvPr/>
          </p:nvSpPr>
          <p:spPr>
            <a:xfrm flipH="1">
              <a:off x="0" y="355807"/>
              <a:ext cx="1581121" cy="281934"/>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783" name="Group"/>
            <p:cNvSpPr/>
            <p:nvPr/>
          </p:nvSpPr>
          <p:spPr>
            <a:xfrm>
              <a:off x="1359841" y="0"/>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7</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87"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788"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789" name="คำอธิบาย (Description Question)"/>
          <p:cNvSpPr txBox="1"/>
          <p:nvPr/>
        </p:nvSpPr>
        <p:spPr>
          <a:xfrm>
            <a:off x="683909" y="3831611"/>
            <a:ext cx="11002265" cy="476263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10700">
                <a:solidFill>
                  <a:srgbClr val="FFFFFF"/>
                </a:solidFill>
              </a:defRPr>
            </a:pPr>
            <a:r>
              <a:rPr sz="16800"/>
              <a:t>คำอธิบาย</a:t>
            </a:r>
            <a:r>
              <a:rPr sz="15400"/>
              <a:t> </a:t>
            </a:r>
            <a:r>
              <a:rPr sz="10800"/>
              <a:t>(Description Question)</a:t>
            </a:r>
          </a:p>
        </p:txBody>
      </p:sp>
      <p:pic>
        <p:nvPicPr>
          <p:cNvPr id="790" name="Image" descr="Image">
            <a:hlinkClick r:id="rId3" invalidUrl="" action="ppaction://hlinksldjump" tgtFrame="" tooltip="" history="1" highlightClick="0" endSnd="0"/>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การสร้างคำถามแบบคำอธิบาย (Description)"/>
          <p:cNvSpPr txBox="1"/>
          <p:nvPr/>
        </p:nvSpPr>
        <p:spPr>
          <a:xfrm>
            <a:off x="4444439" y="768053"/>
            <a:ext cx="15477262"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การสร้างคำถามแบบคำอธิบาย (Description)</a:t>
            </a:r>
          </a:p>
        </p:txBody>
      </p:sp>
      <p:sp>
        <p:nvSpPr>
          <p:cNvPr id="793"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4"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sp>
        <p:nvSpPr>
          <p:cNvPr id="795" name="คำถามแบบคำอธิบาย เป็นคำถามลักษณะ ให้งานทำส่งในคาบเรียน หรือเป็นการบ้าน หรือเชิงภิปรายก็ได้ โดยผู้สอนคำถาม โดยระบุเนื้อหาที่ต้องการให้ผู้เรียนอ่าน (ในที่นี้อาจจะระบุเป็นลิงค์ให้ผู้เรียนไปอ่านเอง ใส่เป็นคลิปวิดีโอให้ผู้เรียนศึกษา) หลังจากนั้นจึงให้ผู้เรียนทำการสรุปข้อมูล จากการ ดูรายละเอียด โดยมีขั้นตอนการสร้างคำถามดังนี้…"/>
          <p:cNvSpPr txBox="1"/>
          <p:nvPr/>
        </p:nvSpPr>
        <p:spPr>
          <a:xfrm>
            <a:off x="847293" y="3379285"/>
            <a:ext cx="7564311" cy="902713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000">
                <a:solidFill>
                  <a:srgbClr val="53585F"/>
                </a:solidFill>
              </a:defRPr>
            </a:pPr>
            <a:r>
              <a:t>      คำถามแบบคำอธิบาย เป็นคำถามลักษณะ ให้งานทำส่งในคาบเรียน หรือเป็นการบ้าน หรือเชิงภิปรายก็ได้ โดยผู้สอนคำถาม โดยระบุเนื้อหาที่ต้องการให้ผู้เรียนอ่าน (ในที่นี้อาจจะระบุเป็นลิงค์ให้ผู้เรียนไปอ่านเอง ใส่เป็นคลิปวิดีโอให้ผู้เรียนศึกษา) หลังจากนั้นจึงให้ผู้เรียนทำการสรุปข้อมูล จากการ ดูรายละเอียด โดยมีขั้นตอนการสร้างคำถามดังนี้ </a:t>
            </a:r>
          </a:p>
          <a:p>
            <a:pPr algn="l">
              <a:defRPr b="0" sz="4000">
                <a:solidFill>
                  <a:srgbClr val="53585F"/>
                </a:solidFill>
              </a:defRPr>
            </a:pPr>
            <a:r>
              <a:t>   </a:t>
            </a:r>
            <a:r>
              <a:rPr b="1"/>
              <a:t>ขั้นตอน</a:t>
            </a:r>
          </a:p>
          <a:p>
            <a:pPr marL="969335" indent="-482600" algn="l">
              <a:buSzPct val="100000"/>
              <a:buAutoNum type="arabicPeriod" startAt="1"/>
              <a:defRPr b="0" sz="3800">
                <a:solidFill>
                  <a:srgbClr val="53585F"/>
                </a:solidFill>
              </a:defRPr>
            </a:pPr>
            <a:r>
              <a:t>คลิกที่ปุ่ม </a:t>
            </a:r>
            <a:r>
              <a:rPr b="1"/>
              <a:t>สร้างคำถามใหม่</a:t>
            </a:r>
            <a:endParaRPr b="1"/>
          </a:p>
          <a:p>
            <a:pPr marL="969335" indent="-482600" algn="l">
              <a:buSzPct val="100000"/>
              <a:buAutoNum type="arabicPeriod" startAt="1"/>
              <a:defRPr b="0" sz="3800">
                <a:solidFill>
                  <a:srgbClr val="53585F"/>
                </a:solidFill>
              </a:defRPr>
            </a:pPr>
            <a:r>
              <a:t>คลิกเลือกสร้างคำถามแบบ </a:t>
            </a:r>
            <a:r>
              <a:rPr b="1"/>
              <a:t>คำอธิบาย</a:t>
            </a:r>
            <a:r>
              <a:t> </a:t>
            </a:r>
            <a:r>
              <a:rPr b="1"/>
              <a:t>(Description) </a:t>
            </a:r>
            <a:r>
              <a:t>แล้วคลิกที่ปุ่ม</a:t>
            </a:r>
            <a:r>
              <a:rPr b="1"/>
              <a:t> เพิ่ม</a:t>
            </a:r>
            <a:endParaRPr b="1"/>
          </a:p>
          <a:p>
            <a:pPr marL="969335" indent="-482600" algn="l">
              <a:buSzPct val="100000"/>
              <a:buAutoNum type="arabicPeriod" startAt="1"/>
              <a:defRPr b="0" sz="3800">
                <a:solidFill>
                  <a:srgbClr val="53585F"/>
                </a:solidFill>
              </a:defRPr>
            </a:pPr>
            <a:r>
              <a:t>พิมพ์คำถามที่ต้องการ และรายละเอียดให้ผู้เรียนทราบ  แล้วคลิกที่ปุ่ม </a:t>
            </a:r>
            <a:r>
              <a:rPr b="1"/>
              <a:t>บันทึกการเปลี่ยนแปลง</a:t>
            </a:r>
          </a:p>
        </p:txBody>
      </p:sp>
      <p:pic>
        <p:nvPicPr>
          <p:cNvPr id="796" name="Image" descr="Image"/>
          <p:cNvPicPr>
            <a:picLocks noChangeAspect="1"/>
          </p:cNvPicPr>
          <p:nvPr/>
        </p:nvPicPr>
        <p:blipFill>
          <a:blip r:embed="rId4">
            <a:extLst/>
          </a:blip>
          <a:stretch>
            <a:fillRect/>
          </a:stretch>
        </p:blipFill>
        <p:spPr>
          <a:xfrm>
            <a:off x="13788116" y="4368800"/>
            <a:ext cx="10325101" cy="6807200"/>
          </a:xfrm>
          <a:prstGeom prst="rect">
            <a:avLst/>
          </a:prstGeom>
          <a:ln w="25400">
            <a:miter lim="400000"/>
          </a:ln>
          <a:effectLst>
            <a:outerShdw sx="100000" sy="100000" kx="0" ky="0" algn="b" rotWithShape="0" blurRad="355600" dist="177800" dir="5400000">
              <a:srgbClr val="000000">
                <a:alpha val="70000"/>
              </a:srgbClr>
            </a:outerShdw>
          </a:effectLst>
        </p:spPr>
      </p:pic>
      <p:grpSp>
        <p:nvGrpSpPr>
          <p:cNvPr id="800" name="Group"/>
          <p:cNvGrpSpPr/>
          <p:nvPr/>
        </p:nvGrpSpPr>
        <p:grpSpPr>
          <a:xfrm>
            <a:off x="9088966" y="3047999"/>
            <a:ext cx="4474836" cy="10247716"/>
            <a:chOff x="0" y="0"/>
            <a:chExt cx="4474835" cy="10247714"/>
          </a:xfrm>
        </p:grpSpPr>
        <p:pic>
          <p:nvPicPr>
            <p:cNvPr id="797" name="Image" descr="Image"/>
            <p:cNvPicPr>
              <a:picLocks noChangeAspect="1"/>
            </p:cNvPicPr>
            <p:nvPr/>
          </p:nvPicPr>
          <p:blipFill>
            <a:blip r:embed="rId5">
              <a:extLst/>
            </a:blip>
            <a:stretch>
              <a:fillRect/>
            </a:stretch>
          </p:blipFill>
          <p:spPr>
            <a:xfrm>
              <a:off x="0" y="0"/>
              <a:ext cx="4474836" cy="10247715"/>
            </a:xfrm>
            <a:prstGeom prst="rect">
              <a:avLst/>
            </a:prstGeom>
            <a:ln w="25400" cap="flat">
              <a:noFill/>
              <a:miter lim="400000"/>
            </a:ln>
            <a:effectLst>
              <a:outerShdw sx="100000" sy="100000" kx="0" ky="0" algn="b" rotWithShape="0" blurRad="355600" dist="177800" dir="5400000">
                <a:srgbClr val="000000">
                  <a:alpha val="70000"/>
                </a:srgbClr>
              </a:outerShdw>
            </a:effectLst>
          </p:spPr>
        </p:pic>
        <p:sp>
          <p:nvSpPr>
            <p:cNvPr id="798" name="Line"/>
            <p:cNvSpPr/>
            <p:nvPr/>
          </p:nvSpPr>
          <p:spPr>
            <a:xfrm flipH="1">
              <a:off x="2383727" y="8232779"/>
              <a:ext cx="411199" cy="615090"/>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799" name="Group"/>
            <p:cNvSpPr/>
            <p:nvPr/>
          </p:nvSpPr>
          <p:spPr>
            <a:xfrm>
              <a:off x="2613869" y="7918841"/>
              <a:ext cx="689536" cy="573765"/>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2</a:t>
              </a:r>
            </a:p>
          </p:txBody>
        </p:sp>
      </p:grpSp>
      <p:sp>
        <p:nvSpPr>
          <p:cNvPr id="801" name="Line"/>
          <p:cNvSpPr/>
          <p:nvPr/>
        </p:nvSpPr>
        <p:spPr>
          <a:xfrm flipH="1">
            <a:off x="21289350" y="6353179"/>
            <a:ext cx="568276" cy="1308497"/>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02" name="Group"/>
          <p:cNvSpPr/>
          <p:nvPr/>
        </p:nvSpPr>
        <p:spPr>
          <a:xfrm>
            <a:off x="21676568" y="6039241"/>
            <a:ext cx="689537" cy="573765"/>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4" name="การสร้างคำถามแบบคำอธิบาย (Description) (ต่อ)"/>
          <p:cNvSpPr txBox="1"/>
          <p:nvPr/>
        </p:nvSpPr>
        <p:spPr>
          <a:xfrm>
            <a:off x="3526517" y="1018868"/>
            <a:ext cx="17305567" cy="17319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r>
              <a:t>การสร้างคำถามแบบคำอธิบาย (Description) </a:t>
            </a:r>
            <a:r>
              <a:rPr sz="9500"/>
              <a:t>(ต่อ)</a:t>
            </a:r>
          </a:p>
        </p:txBody>
      </p:sp>
      <p:sp>
        <p:nvSpPr>
          <p:cNvPr id="805"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06" name="Image" descr="Image">
            <a:hlinkClick r:id="rId2" invalidUrl="" action="ppaction://hlinksldjump" tgtFrame="" tooltip="" history="1" highlightClick="0" endSnd="0"/>
          </p:cNvPr>
          <p:cNvPicPr>
            <a:picLocks noChangeAspect="1"/>
          </p:cNvPicPr>
          <p:nvPr/>
        </p:nvPicPr>
        <p:blipFill>
          <a:blip r:embed="rId3">
            <a:extLst/>
          </a:blip>
          <a:stretch>
            <a:fillRect/>
          </a:stretch>
        </p:blipFill>
        <p:spPr>
          <a:xfrm>
            <a:off x="2724150" y="12744450"/>
            <a:ext cx="657551" cy="625475"/>
          </a:xfrm>
          <a:prstGeom prst="rect">
            <a:avLst/>
          </a:prstGeom>
          <a:ln w="12700">
            <a:miter lim="400000"/>
          </a:ln>
        </p:spPr>
      </p:pic>
      <p:pic>
        <p:nvPicPr>
          <p:cNvPr id="807" name="Image" descr="Image"/>
          <p:cNvPicPr>
            <a:picLocks noChangeAspect="1"/>
          </p:cNvPicPr>
          <p:nvPr/>
        </p:nvPicPr>
        <p:blipFill>
          <a:blip r:embed="rId4">
            <a:extLst/>
          </a:blip>
          <a:stretch>
            <a:fillRect/>
          </a:stretch>
        </p:blipFill>
        <p:spPr>
          <a:xfrm>
            <a:off x="755650" y="8234514"/>
            <a:ext cx="14378686" cy="4083775"/>
          </a:xfrm>
          <a:prstGeom prst="rect">
            <a:avLst/>
          </a:prstGeom>
          <a:ln w="25400">
            <a:miter lim="400000"/>
          </a:ln>
          <a:effectLst>
            <a:outerShdw sx="100000" sy="100000" kx="0" ky="0" algn="b" rotWithShape="0" blurRad="355600" dist="177800" dir="5400000">
              <a:srgbClr val="000000">
                <a:alpha val="70000"/>
              </a:srgbClr>
            </a:outerShdw>
          </a:effectLst>
        </p:spPr>
      </p:pic>
      <p:pic>
        <p:nvPicPr>
          <p:cNvPr id="808" name="Image" descr="Image"/>
          <p:cNvPicPr>
            <a:picLocks noChangeAspect="1"/>
          </p:cNvPicPr>
          <p:nvPr/>
        </p:nvPicPr>
        <p:blipFill>
          <a:blip r:embed="rId5">
            <a:extLst/>
          </a:blip>
          <a:stretch>
            <a:fillRect/>
          </a:stretch>
        </p:blipFill>
        <p:spPr>
          <a:xfrm>
            <a:off x="11707283" y="2926341"/>
            <a:ext cx="12371433" cy="5479507"/>
          </a:xfrm>
          <a:prstGeom prst="rect">
            <a:avLst/>
          </a:prstGeom>
          <a:ln w="25400">
            <a:miter lim="400000"/>
          </a:ln>
          <a:effectLst>
            <a:outerShdw sx="100000" sy="100000" kx="0" ky="0" algn="b" rotWithShape="0" blurRad="355600" dist="177800" dir="5400000">
              <a:srgbClr val="000000">
                <a:alpha val="70000"/>
              </a:srgbClr>
            </a:outerShdw>
          </a:effectLst>
        </p:spPr>
      </p:pic>
      <p:sp>
        <p:nvSpPr>
          <p:cNvPr id="809" name="5. คลิกที่ไอคอน       เพื่อดูตัวอย่างข้อสอบ…"/>
          <p:cNvSpPr txBox="1"/>
          <p:nvPr/>
        </p:nvSpPr>
        <p:spPr>
          <a:xfrm>
            <a:off x="1573976" y="4264565"/>
            <a:ext cx="9194910" cy="151254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lstStyle/>
          <a:p>
            <a:pPr algn="l">
              <a:defRPr b="0" sz="4000">
                <a:solidFill>
                  <a:srgbClr val="53585F"/>
                </a:solidFill>
              </a:defRPr>
            </a:pPr>
            <a:r>
              <a:t>5.</a:t>
            </a:r>
            <a:r>
              <a:rPr b="1"/>
              <a:t> </a:t>
            </a:r>
            <a:r>
              <a:t>คลิกที่ไอคอน       เพื่อดูตัวอย่างข้อสอบ</a:t>
            </a:r>
          </a:p>
          <a:p>
            <a:pPr algn="l">
              <a:defRPr b="0" sz="4000">
                <a:solidFill>
                  <a:srgbClr val="53585F"/>
                </a:solidFill>
              </a:defRPr>
            </a:pPr>
            <a:r>
              <a:t>6. ตัวอย่างข้อสอบคำอธิบาย แล้วคลิกที่ปุ่ม</a:t>
            </a:r>
            <a:r>
              <a:rPr b="1"/>
              <a:t> ปิดการแสดงตัวอย่าง</a:t>
            </a:r>
          </a:p>
        </p:txBody>
      </p:sp>
      <p:pic>
        <p:nvPicPr>
          <p:cNvPr id="810" name="Image" descr="Image"/>
          <p:cNvPicPr>
            <a:picLocks noChangeAspect="1"/>
          </p:cNvPicPr>
          <p:nvPr/>
        </p:nvPicPr>
        <p:blipFill>
          <a:blip r:embed="rId6">
            <a:extLst/>
          </a:blip>
          <a:stretch>
            <a:fillRect/>
          </a:stretch>
        </p:blipFill>
        <p:spPr>
          <a:xfrm>
            <a:off x="3953677" y="4395723"/>
            <a:ext cx="459665" cy="483859"/>
          </a:xfrm>
          <a:prstGeom prst="rect">
            <a:avLst/>
          </a:prstGeom>
          <a:ln w="12700">
            <a:miter lim="400000"/>
          </a:ln>
        </p:spPr>
      </p:pic>
      <p:grpSp>
        <p:nvGrpSpPr>
          <p:cNvPr id="813" name="Group"/>
          <p:cNvGrpSpPr/>
          <p:nvPr/>
        </p:nvGrpSpPr>
        <p:grpSpPr>
          <a:xfrm>
            <a:off x="5592495" y="7290901"/>
            <a:ext cx="1088045" cy="1622948"/>
            <a:chOff x="0" y="0"/>
            <a:chExt cx="1088044" cy="1622946"/>
          </a:xfrm>
        </p:grpSpPr>
        <p:sp>
          <p:nvSpPr>
            <p:cNvPr id="811" name="Line"/>
            <p:cNvSpPr/>
            <p:nvPr/>
          </p:nvSpPr>
          <p:spPr>
            <a:xfrm>
              <a:off x="424478" y="131007"/>
              <a:ext cx="663567" cy="1491940"/>
            </a:xfrm>
            <a:prstGeom prst="line">
              <a:avLst/>
            </a:prstGeom>
            <a:noFill/>
            <a:ln w="38100" cap="flat">
              <a:solidFill>
                <a:schemeClr val="accent5"/>
              </a:solidFill>
              <a:prstDash val="solid"/>
              <a:miter lim="400000"/>
              <a:tailEnd type="triangle" w="med" len="med"/>
            </a:ln>
            <a:effectLst/>
          </p:spPr>
          <p:txBody>
            <a:bodyPr wrap="square" lIns="71437" tIns="71437" rIns="71437" bIns="71437" numCol="1" anchor="ctr">
              <a:noAutofit/>
            </a:bodyPr>
            <a:lstStyle/>
            <a:p>
              <a:pPr>
                <a:defRPr b="0" sz="3200">
                  <a:solidFill>
                    <a:srgbClr val="000000"/>
                  </a:solidFill>
                  <a:latin typeface="+mn-lt"/>
                  <a:ea typeface="+mn-ea"/>
                  <a:cs typeface="+mn-cs"/>
                  <a:sym typeface="Helvetica Light"/>
                </a:defRPr>
              </a:pPr>
            </a:p>
          </p:txBody>
        </p:sp>
        <p:sp>
          <p:nvSpPr>
            <p:cNvPr id="812" name="Group"/>
            <p:cNvSpPr/>
            <p:nvPr/>
          </p:nvSpPr>
          <p:spPr>
            <a:xfrm>
              <a:off x="0" y="0"/>
              <a:ext cx="689536" cy="573764"/>
            </a:xfrm>
            <a:prstGeom prst="rect">
              <a:avLst/>
            </a:prstGeom>
            <a:solidFill>
              <a:schemeClr val="accent5">
                <a:hueOff val="-444211"/>
                <a:satOff val="-14915"/>
                <a:lumOff val="22857"/>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3200">
                  <a:solidFill>
                    <a:srgbClr val="FFFFFF"/>
                  </a:solidFill>
                </a:defRPr>
              </a:lvl1pPr>
            </a:lstStyle>
            <a:p>
              <a:pPr/>
              <a:r>
                <a:t>5</a:t>
              </a:r>
            </a:p>
          </p:txBody>
        </p:sp>
      </p:grpSp>
      <p:sp>
        <p:nvSpPr>
          <p:cNvPr id="814" name="Line"/>
          <p:cNvSpPr/>
          <p:nvPr/>
        </p:nvSpPr>
        <p:spPr>
          <a:xfrm flipH="1">
            <a:off x="20850666" y="6229091"/>
            <a:ext cx="534745" cy="1265144"/>
          </a:xfrm>
          <a:prstGeom prst="line">
            <a:avLst/>
          </a:prstGeom>
          <a:ln w="38100">
            <a:solidFill>
              <a:schemeClr val="accent5"/>
            </a:solidFill>
            <a:miter lim="400000"/>
            <a:tailEnd type="triangle"/>
          </a:ln>
        </p:spPr>
        <p:txBody>
          <a:bodyPr lIns="71437" tIns="71437" rIns="71437" bIns="71437" anchor="ctr"/>
          <a:lstStyle/>
          <a:p>
            <a:pPr>
              <a:defRPr b="0" sz="3200">
                <a:solidFill>
                  <a:srgbClr val="000000"/>
                </a:solidFill>
                <a:latin typeface="+mn-lt"/>
                <a:ea typeface="+mn-ea"/>
                <a:cs typeface="+mn-cs"/>
                <a:sym typeface="Helvetica Light"/>
              </a:defRPr>
            </a:pPr>
          </a:p>
        </p:txBody>
      </p:sp>
      <p:sp>
        <p:nvSpPr>
          <p:cNvPr id="815" name="Group"/>
          <p:cNvSpPr/>
          <p:nvPr/>
        </p:nvSpPr>
        <p:spPr>
          <a:xfrm>
            <a:off x="21062531" y="5880226"/>
            <a:ext cx="689537" cy="573764"/>
          </a:xfrm>
          <a:prstGeom prst="rect">
            <a:avLst/>
          </a:prstGeom>
          <a:solidFill>
            <a:schemeClr val="accent5">
              <a:hueOff val="-444211"/>
              <a:satOff val="-14915"/>
              <a:lumOff val="22857"/>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200">
                <a:solidFill>
                  <a:srgbClr val="FFFFFF"/>
                </a:solidFill>
              </a:defRPr>
            </a:lvl1pPr>
          </a:lstStyle>
          <a:p>
            <a:pPr/>
            <a:r>
              <a:t>6</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7" name="Slide Number"/>
          <p:cNvSpPr txBox="1"/>
          <p:nvPr>
            <p:ph type="sldNum" sz="quarter" idx="2"/>
          </p:nvPr>
        </p:nvSpPr>
        <p:spPr>
          <a:xfrm>
            <a:off x="12009956" y="13010554"/>
            <a:ext cx="346229" cy="54927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18" name="Image" descr="Image"/>
          <p:cNvPicPr>
            <a:picLocks noChangeAspect="1"/>
          </p:cNvPicPr>
          <p:nvPr/>
        </p:nvPicPr>
        <p:blipFill>
          <a:blip r:embed="rId2">
            <a:extLst/>
          </a:blip>
          <a:srcRect l="4952" t="10054" r="48" b="9845"/>
          <a:stretch>
            <a:fillRect/>
          </a:stretch>
        </p:blipFill>
        <p:spPr>
          <a:xfrm>
            <a:off x="-7945" y="2976"/>
            <a:ext cx="24399890" cy="13710049"/>
          </a:xfrm>
          <a:prstGeom prst="rect">
            <a:avLst/>
          </a:prstGeom>
          <a:ln w="12700">
            <a:miter lim="400000"/>
          </a:ln>
        </p:spPr>
      </p:pic>
      <p:sp>
        <p:nvSpPr>
          <p:cNvPr id="819" name="Oval"/>
          <p:cNvSpPr/>
          <p:nvPr/>
        </p:nvSpPr>
        <p:spPr>
          <a:xfrm>
            <a:off x="683910" y="1192608"/>
            <a:ext cx="11002263" cy="10599436"/>
          </a:xfrm>
          <a:prstGeom prst="ellipse">
            <a:avLst/>
          </a:prstGeom>
          <a:solidFill>
            <a:srgbClr val="4F7671">
              <a:alpha val="92000"/>
            </a:srgbClr>
          </a:solidFill>
          <a:ln w="12700">
            <a:miter lim="400000"/>
          </a:ln>
        </p:spPr>
        <p:txBody>
          <a:bodyPr lIns="71437" tIns="71437" rIns="71437" bIns="71437" anchor="ctr"/>
          <a:lstStyle/>
          <a:p>
            <a:pPr>
              <a:defRPr b="0" sz="3200">
                <a:solidFill>
                  <a:srgbClr val="FFFFFF"/>
                </a:solidFill>
                <a:latin typeface="+mn-lt"/>
                <a:ea typeface="+mn-ea"/>
                <a:cs typeface="+mn-cs"/>
                <a:sym typeface="Helvetica Light"/>
              </a:defRPr>
            </a:pPr>
          </a:p>
        </p:txBody>
      </p:sp>
      <p:sp>
        <p:nvSpPr>
          <p:cNvPr id="820" name="เรียงความ…"/>
          <p:cNvSpPr txBox="1"/>
          <p:nvPr/>
        </p:nvSpPr>
        <p:spPr>
          <a:xfrm>
            <a:off x="683909" y="3502490"/>
            <a:ext cx="11002265" cy="54208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10700">
                <a:solidFill>
                  <a:srgbClr val="FFFFFF"/>
                </a:solidFill>
              </a:defRPr>
            </a:pPr>
            <a:r>
              <a:rPr sz="16900"/>
              <a:t>เรียงความ</a:t>
            </a:r>
            <a:r>
              <a:rPr sz="16800"/>
              <a:t> </a:t>
            </a:r>
            <a:endParaRPr sz="16800"/>
          </a:p>
          <a:p>
            <a:pPr>
              <a:defRPr sz="8600">
                <a:solidFill>
                  <a:srgbClr val="FFFFFF"/>
                </a:solidFill>
              </a:defRPr>
            </a:pPr>
            <a:r>
              <a:rPr sz="14700"/>
              <a:t>(Essay Question)</a:t>
            </a:r>
          </a:p>
        </p:txBody>
      </p:sp>
      <p:pic>
        <p:nvPicPr>
          <p:cNvPr id="821" name="Image" descr="Image">
            <a:hlinkClick r:id="rId3" invalidUrl="" action="ppaction://hlinksldjump" tgtFrame="" tooltip="" history="1" highlightClick="0" endSnd="0"/>
          </p:cNvPr>
          <p:cNvPicPr>
            <a:picLocks noChangeAspect="1"/>
          </p:cNvPicPr>
          <p:nvPr/>
        </p:nvPicPr>
        <p:blipFill>
          <a:blip r:embed="rId4">
            <a:extLst/>
          </a:blip>
          <a:stretch>
            <a:fillRect/>
          </a:stretch>
        </p:blipFill>
        <p:spPr>
          <a:xfrm>
            <a:off x="2724150" y="12744450"/>
            <a:ext cx="657551" cy="625475"/>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White">
  <a:themeElements>
    <a:clrScheme name="White">
      <a:dk1>
        <a:srgbClr val="4F7671"/>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9600" u="none" kumimoji="0" normalizeH="0">
            <a:ln>
              <a:noFill/>
            </a:ln>
            <a:solidFill>
              <a:srgbClr val="4F7671"/>
            </a:solidFill>
            <a:effectLst/>
            <a:uFillTx/>
            <a:latin typeface="TH Sarabun New"/>
            <a:ea typeface="TH Sarabun New"/>
            <a:cs typeface="TH Sarabun New"/>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