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190639" y="12951967"/>
            <a:ext cx="383135" cy="57353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 Plain:1.0"/>
                <a:ea typeface="Santa Fe LET Plain:1.0"/>
                <a:cs typeface="Santa Fe LET Plain:1.0"/>
                <a:sym typeface="Santa Fe LET Plain:1.0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79.png"/><Relationship Id="rId4" Type="http://schemas.openxmlformats.org/officeDocument/2006/relationships/image" Target="../media/image77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101.png"/><Relationship Id="rId4" Type="http://schemas.openxmlformats.org/officeDocument/2006/relationships/image" Target="../media/image12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2" name="open-source-exam-software.jpg" descr="open-source-exam-softwar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1097" y="4256"/>
            <a:ext cx="26763803" cy="1400917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ectangle"/>
          <p:cNvSpPr/>
          <p:nvPr/>
        </p:nvSpPr>
        <p:spPr>
          <a:xfrm>
            <a:off x="5688" y="5640685"/>
            <a:ext cx="24372624" cy="2131947"/>
          </a:xfrm>
          <a:prstGeom prst="rect">
            <a:avLst/>
          </a:prstGeom>
          <a:solidFill>
            <a:srgbClr val="285E85">
              <a:alpha val="63820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4" name="การเพิ่มแบบทดสอบ (QUIZ)"/>
          <p:cNvSpPr txBox="1"/>
          <p:nvPr/>
        </p:nvSpPr>
        <p:spPr>
          <a:xfrm>
            <a:off x="6523367" y="5568950"/>
            <a:ext cx="12055141" cy="257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11966">
                <a:solidFill>
                  <a:srgbClr val="FFFFFF"/>
                </a:solidFill>
              </a:defRPr>
            </a:lvl1pPr>
          </a:lstStyle>
          <a:p>
            <a:pPr/>
            <a:r>
              <a:t>การเพิ่มแบบทดสอบ (QUIZ)</a:t>
            </a:r>
            <a:endParaRPr b="0" sz="29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9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52" name="Image"/>
          <p:cNvGrpSpPr/>
          <p:nvPr/>
        </p:nvGrpSpPr>
        <p:grpSpPr>
          <a:xfrm>
            <a:off x="662899" y="3006550"/>
            <a:ext cx="11419205" cy="5183259"/>
            <a:chOff x="0" y="0"/>
            <a:chExt cx="11419204" cy="5183258"/>
          </a:xfrm>
        </p:grpSpPr>
        <p:pic>
          <p:nvPicPr>
            <p:cNvPr id="45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9"/>
              <a:ext cx="11165206" cy="48530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0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1419206" cy="5183260"/>
            </a:xfrm>
            <a:prstGeom prst="rect">
              <a:avLst/>
            </a:prstGeom>
            <a:effectLst/>
          </p:spPr>
        </p:pic>
      </p:grpSp>
      <p:grpSp>
        <p:nvGrpSpPr>
          <p:cNvPr id="455" name="Image"/>
          <p:cNvGrpSpPr/>
          <p:nvPr/>
        </p:nvGrpSpPr>
        <p:grpSpPr>
          <a:xfrm>
            <a:off x="10209224" y="7007654"/>
            <a:ext cx="13414069" cy="5614818"/>
            <a:chOff x="0" y="0"/>
            <a:chExt cx="13414068" cy="5614816"/>
          </a:xfrm>
        </p:grpSpPr>
        <p:pic>
          <p:nvPicPr>
            <p:cNvPr id="45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3160069" cy="52846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3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414069" cy="56148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8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61" name="Image"/>
          <p:cNvGrpSpPr/>
          <p:nvPr/>
        </p:nvGrpSpPr>
        <p:grpSpPr>
          <a:xfrm>
            <a:off x="1262063" y="3154219"/>
            <a:ext cx="9636868" cy="5192577"/>
            <a:chOff x="0" y="0"/>
            <a:chExt cx="9636866" cy="5192576"/>
          </a:xfrm>
        </p:grpSpPr>
        <p:pic>
          <p:nvPicPr>
            <p:cNvPr id="46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382867" cy="48623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9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636867" cy="5192577"/>
            </a:xfrm>
            <a:prstGeom prst="rect">
              <a:avLst/>
            </a:prstGeom>
            <a:effectLst/>
          </p:spPr>
        </p:pic>
      </p:grpSp>
      <p:grpSp>
        <p:nvGrpSpPr>
          <p:cNvPr id="464" name="Image"/>
          <p:cNvGrpSpPr/>
          <p:nvPr/>
        </p:nvGrpSpPr>
        <p:grpSpPr>
          <a:xfrm>
            <a:off x="9211201" y="6796797"/>
            <a:ext cx="14188662" cy="6011397"/>
            <a:chOff x="0" y="0"/>
            <a:chExt cx="14188661" cy="6011396"/>
          </a:xfrm>
        </p:grpSpPr>
        <p:pic>
          <p:nvPicPr>
            <p:cNvPr id="46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999" y="88900"/>
              <a:ext cx="13934663" cy="56811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2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4188663" cy="60113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7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70" name="Image"/>
          <p:cNvGrpSpPr/>
          <p:nvPr/>
        </p:nvGrpSpPr>
        <p:grpSpPr>
          <a:xfrm>
            <a:off x="1187492" y="2529547"/>
            <a:ext cx="13428947" cy="5217934"/>
            <a:chOff x="0" y="0"/>
            <a:chExt cx="13428946" cy="5217932"/>
          </a:xfrm>
        </p:grpSpPr>
        <p:pic>
          <p:nvPicPr>
            <p:cNvPr id="46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3174947" cy="48877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428947" cy="5217933"/>
            </a:xfrm>
            <a:prstGeom prst="rect">
              <a:avLst/>
            </a:prstGeom>
            <a:effectLst/>
          </p:spPr>
        </p:pic>
      </p:grpSp>
      <p:grpSp>
        <p:nvGrpSpPr>
          <p:cNvPr id="473" name="Image"/>
          <p:cNvGrpSpPr/>
          <p:nvPr/>
        </p:nvGrpSpPr>
        <p:grpSpPr>
          <a:xfrm>
            <a:off x="9343782" y="7253311"/>
            <a:ext cx="13817601" cy="5702301"/>
            <a:chOff x="0" y="0"/>
            <a:chExt cx="13817600" cy="5702300"/>
          </a:xfrm>
        </p:grpSpPr>
        <p:pic>
          <p:nvPicPr>
            <p:cNvPr id="47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3563600" cy="5372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1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17600" cy="5702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6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79" name="Image"/>
          <p:cNvGrpSpPr/>
          <p:nvPr/>
        </p:nvGrpSpPr>
        <p:grpSpPr>
          <a:xfrm>
            <a:off x="3567976" y="6043315"/>
            <a:ext cx="16230768" cy="2125344"/>
            <a:chOff x="0" y="0"/>
            <a:chExt cx="16230767" cy="2125342"/>
          </a:xfrm>
        </p:grpSpPr>
        <p:pic>
          <p:nvPicPr>
            <p:cNvPr id="47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5976768" cy="17951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230768" cy="2125343"/>
            </a:xfrm>
            <a:prstGeom prst="rect">
              <a:avLst/>
            </a:prstGeom>
            <a:effectLst/>
          </p:spPr>
        </p:pic>
      </p:grpSp>
      <p:grpSp>
        <p:nvGrpSpPr>
          <p:cNvPr id="482" name="Image"/>
          <p:cNvGrpSpPr/>
          <p:nvPr/>
        </p:nvGrpSpPr>
        <p:grpSpPr>
          <a:xfrm>
            <a:off x="5800547" y="2516693"/>
            <a:ext cx="11765625" cy="3366600"/>
            <a:chOff x="0" y="0"/>
            <a:chExt cx="11765623" cy="3366599"/>
          </a:xfrm>
        </p:grpSpPr>
        <p:pic>
          <p:nvPicPr>
            <p:cNvPr id="48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999" y="88900"/>
              <a:ext cx="11511625" cy="3036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0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11765625" cy="3366601"/>
            </a:xfrm>
            <a:prstGeom prst="rect">
              <a:avLst/>
            </a:prstGeom>
            <a:effectLst/>
          </p:spPr>
        </p:pic>
      </p:grpSp>
      <p:grpSp>
        <p:nvGrpSpPr>
          <p:cNvPr id="485" name="Image"/>
          <p:cNvGrpSpPr/>
          <p:nvPr/>
        </p:nvGrpSpPr>
        <p:grpSpPr>
          <a:xfrm>
            <a:off x="11617829" y="9116127"/>
            <a:ext cx="11765625" cy="3613145"/>
            <a:chOff x="0" y="0"/>
            <a:chExt cx="11765623" cy="3613144"/>
          </a:xfrm>
        </p:grpSpPr>
        <p:pic>
          <p:nvPicPr>
            <p:cNvPr id="484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1511624" cy="32829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3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1765624" cy="3613145"/>
            </a:xfrm>
            <a:prstGeom prst="rect">
              <a:avLst/>
            </a:prstGeom>
            <a:effectLst/>
          </p:spPr>
        </p:pic>
      </p:grpSp>
      <p:grpSp>
        <p:nvGrpSpPr>
          <p:cNvPr id="488" name="Image"/>
          <p:cNvGrpSpPr/>
          <p:nvPr/>
        </p:nvGrpSpPr>
        <p:grpSpPr>
          <a:xfrm>
            <a:off x="916151" y="8636673"/>
            <a:ext cx="10042767" cy="4118320"/>
            <a:chOff x="0" y="0"/>
            <a:chExt cx="10042766" cy="4118318"/>
          </a:xfrm>
        </p:grpSpPr>
        <p:pic>
          <p:nvPicPr>
            <p:cNvPr id="487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9788767" cy="37881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6" name="Image" descr="Imag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0042767" cy="41183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1" name="6. หลังจากกำหนดรายละเอียดเสร็จแล้วให้คลิกที่ปุ่ม บันทึกและกลับไปยังหน้ารายวิชา แล้วคลิกที่ปุ่ม ปิดการแก้ไขหน้านี้…"/>
          <p:cNvSpPr txBox="1"/>
          <p:nvPr/>
        </p:nvSpPr>
        <p:spPr>
          <a:xfrm>
            <a:off x="1886202" y="2951683"/>
            <a:ext cx="18341884" cy="1608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533">
                <a:solidFill>
                  <a:srgbClr val="53585F"/>
                </a:solidFill>
              </a:defRPr>
            </a:pPr>
            <a:r>
              <a:t>6. หลังจากกำหนดรายละเอียดเสร็จแล้วให้คลิกที่ปุ่ม </a:t>
            </a:r>
            <a:r>
              <a:rPr b="1"/>
              <a:t>บันทึกและกลับไปยังหน้ารายวิชา</a:t>
            </a:r>
            <a:r>
              <a:t> แล้วคลิกที่ปุ่ม </a:t>
            </a:r>
            <a:r>
              <a:rPr b="1"/>
              <a:t>ปิดการแก้ไขหน้านี้</a:t>
            </a:r>
            <a:endParaRPr b="1"/>
          </a:p>
          <a:p>
            <a:pPr defTabSz="457200">
              <a:defRPr b="0" sz="4533">
                <a:solidFill>
                  <a:srgbClr val="53585F"/>
                </a:solidFill>
              </a:defRPr>
            </a:pPr>
            <a:r>
              <a:t>7. แสดงชื่อแบบทดสอบที่สร้างเสร็จแล้ว</a:t>
            </a:r>
          </a:p>
        </p:txBody>
      </p:sp>
      <p:sp>
        <p:nvSpPr>
          <p:cNvPr id="492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95" name="Image"/>
          <p:cNvGrpSpPr/>
          <p:nvPr/>
        </p:nvGrpSpPr>
        <p:grpSpPr>
          <a:xfrm>
            <a:off x="6362817" y="5105725"/>
            <a:ext cx="9122823" cy="7361910"/>
            <a:chOff x="0" y="0"/>
            <a:chExt cx="9122822" cy="7361908"/>
          </a:xfrm>
        </p:grpSpPr>
        <p:pic>
          <p:nvPicPr>
            <p:cNvPr id="49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9"/>
              <a:ext cx="8868823" cy="70317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122823" cy="7361910"/>
            </a:xfrm>
            <a:prstGeom prst="rect">
              <a:avLst/>
            </a:prstGeom>
            <a:effectLst/>
          </p:spPr>
        </p:pic>
      </p:grpSp>
      <p:sp>
        <p:nvSpPr>
          <p:cNvPr id="496" name="Line"/>
          <p:cNvSpPr/>
          <p:nvPr/>
        </p:nvSpPr>
        <p:spPr>
          <a:xfrm flipH="1" flipV="1">
            <a:off x="10569664" y="5772782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499" name="Group"/>
          <p:cNvGrpSpPr/>
          <p:nvPr/>
        </p:nvGrpSpPr>
        <p:grpSpPr>
          <a:xfrm>
            <a:off x="11326630" y="5430389"/>
            <a:ext cx="665290" cy="684786"/>
            <a:chOff x="0" y="0"/>
            <a:chExt cx="665288" cy="684784"/>
          </a:xfrm>
        </p:grpSpPr>
        <p:sp>
          <p:nvSpPr>
            <p:cNvPr id="497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98" name="7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2" name="free-online-career-test-81ecb50c6f39b3dc82809c70ea9e25ef539345ca8eeb7e1a15bd3989e559b70f.jpg" descr="free-online-career-test-81ecb50c6f39b3dc82809c70ea9e25ef539345ca8eeb7e1a15bd3989e559b70f.jpg"/>
          <p:cNvPicPr>
            <a:picLocks noChangeAspect="1"/>
          </p:cNvPicPr>
          <p:nvPr/>
        </p:nvPicPr>
        <p:blipFill>
          <a:blip r:embed="rId2">
            <a:alphaModFix amt="89315"/>
            <a:extLst/>
          </a:blip>
          <a:stretch>
            <a:fillRect/>
          </a:stretch>
        </p:blipFill>
        <p:spPr>
          <a:xfrm>
            <a:off x="-8606464" y="-104577"/>
            <a:ext cx="44659744" cy="1392515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Rectangle"/>
          <p:cNvSpPr/>
          <p:nvPr/>
        </p:nvSpPr>
        <p:spPr>
          <a:xfrm>
            <a:off x="-125545" y="1956626"/>
            <a:ext cx="24609690" cy="2131948"/>
          </a:xfrm>
          <a:prstGeom prst="rect">
            <a:avLst/>
          </a:prstGeom>
          <a:solidFill>
            <a:srgbClr val="73C041">
              <a:alpha val="89315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4" name="การดึงคำถามจากคลังคำถามมาไว้ที่แบบทดสอบ"/>
          <p:cNvSpPr txBox="1"/>
          <p:nvPr/>
        </p:nvSpPr>
        <p:spPr>
          <a:xfrm>
            <a:off x="4139784" y="2121407"/>
            <a:ext cx="17025508" cy="180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10266">
                <a:solidFill>
                  <a:srgbClr val="FFFFFF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การดึงคำถามจากคลังคำถามมาไว้ที่แบบทดสอบ"/>
          <p:cNvSpPr txBox="1"/>
          <p:nvPr/>
        </p:nvSpPr>
        <p:spPr>
          <a:xfrm>
            <a:off x="4313167" y="820059"/>
            <a:ext cx="1603527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509" name="คลิกที่ชื่อแบบทดสอบ…"/>
          <p:cNvSpPr txBox="1"/>
          <p:nvPr/>
        </p:nvSpPr>
        <p:spPr>
          <a:xfrm>
            <a:off x="1544094" y="2781270"/>
            <a:ext cx="16711935" cy="148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81000" indent="-381000" defTabSz="457200">
              <a:buSzPct val="100000"/>
              <a:buAutoNum type="arabicPeriod" startAt="1"/>
              <a:defRPr b="0" sz="4133">
                <a:solidFill>
                  <a:srgbClr val="53585F"/>
                </a:solidFill>
              </a:defRPr>
            </a:pPr>
            <a:r>
              <a:t>คลิกที่ชื่อแบบทดสอบ</a:t>
            </a:r>
          </a:p>
          <a:p>
            <a:pPr marL="381000" indent="-381000" defTabSz="457200">
              <a:buSzPct val="100000"/>
              <a:buAutoNum type="arabicPeriod" startAt="1"/>
              <a:defRPr b="0" sz="4133">
                <a:solidFill>
                  <a:srgbClr val="53585F"/>
                </a:solidFill>
              </a:defRPr>
            </a:pPr>
            <a:r>
              <a:t>ระบบแสดงหน้าต่าง ในการกำหนดเกณฑ์การทำข้อสอบ ให้คลิกที่ </a:t>
            </a:r>
            <a:r>
              <a:rPr b="1"/>
              <a:t>ปุ่มแก้ไขแบบทดสอบ</a:t>
            </a:r>
            <a:r>
              <a:t> เพื่อดึงข้อสอบจากคลังข้อสอบ </a:t>
            </a:r>
          </a:p>
        </p:txBody>
      </p:sp>
      <p:grpSp>
        <p:nvGrpSpPr>
          <p:cNvPr id="512" name="Image"/>
          <p:cNvGrpSpPr/>
          <p:nvPr/>
        </p:nvGrpSpPr>
        <p:grpSpPr>
          <a:xfrm>
            <a:off x="1959283" y="5632450"/>
            <a:ext cx="7088016" cy="4686116"/>
            <a:chOff x="0" y="0"/>
            <a:chExt cx="7088015" cy="4686115"/>
          </a:xfrm>
        </p:grpSpPr>
        <p:pic>
          <p:nvPicPr>
            <p:cNvPr id="51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6834016" cy="43559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0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088016" cy="4686116"/>
            </a:xfrm>
            <a:prstGeom prst="rect">
              <a:avLst/>
            </a:prstGeom>
            <a:effectLst/>
          </p:spPr>
        </p:pic>
      </p:grpSp>
      <p:grpSp>
        <p:nvGrpSpPr>
          <p:cNvPr id="515" name="Image"/>
          <p:cNvGrpSpPr/>
          <p:nvPr/>
        </p:nvGrpSpPr>
        <p:grpSpPr>
          <a:xfrm>
            <a:off x="10612390" y="4633158"/>
            <a:ext cx="11739610" cy="7579138"/>
            <a:chOff x="0" y="0"/>
            <a:chExt cx="11739609" cy="7579136"/>
          </a:xfrm>
        </p:grpSpPr>
        <p:pic>
          <p:nvPicPr>
            <p:cNvPr id="51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1485610" cy="72489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3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739610" cy="7579137"/>
            </a:xfrm>
            <a:prstGeom prst="rect">
              <a:avLst/>
            </a:prstGeom>
            <a:effectLst/>
          </p:spPr>
        </p:pic>
      </p:grpSp>
      <p:sp>
        <p:nvSpPr>
          <p:cNvPr id="516" name="Line"/>
          <p:cNvSpPr/>
          <p:nvPr/>
        </p:nvSpPr>
        <p:spPr>
          <a:xfrm flipH="1" flipV="1">
            <a:off x="4792164" y="6113984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19" name="Group"/>
          <p:cNvGrpSpPr/>
          <p:nvPr/>
        </p:nvGrpSpPr>
        <p:grpSpPr>
          <a:xfrm>
            <a:off x="5549129" y="5771591"/>
            <a:ext cx="665290" cy="684785"/>
            <a:chOff x="0" y="0"/>
            <a:chExt cx="665288" cy="684784"/>
          </a:xfrm>
        </p:grpSpPr>
        <p:sp>
          <p:nvSpPr>
            <p:cNvPr id="517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18" name="1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520" name="Line"/>
          <p:cNvSpPr/>
          <p:nvPr/>
        </p:nvSpPr>
        <p:spPr>
          <a:xfrm flipV="1">
            <a:off x="14071514" y="11261231"/>
            <a:ext cx="1708728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23" name="Group"/>
          <p:cNvGrpSpPr/>
          <p:nvPr/>
        </p:nvGrpSpPr>
        <p:grpSpPr>
          <a:xfrm>
            <a:off x="13967513" y="10918838"/>
            <a:ext cx="665290" cy="684785"/>
            <a:chOff x="0" y="0"/>
            <a:chExt cx="665288" cy="684784"/>
          </a:xfrm>
        </p:grpSpPr>
        <p:sp>
          <p:nvSpPr>
            <p:cNvPr id="521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22" name="2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การดึงคำถามจากคลังคำถามมาไว้ที่แบบทดสอบ (ต่อ)"/>
          <p:cNvSpPr txBox="1"/>
          <p:nvPr/>
        </p:nvSpPr>
        <p:spPr>
          <a:xfrm>
            <a:off x="3400450" y="820059"/>
            <a:ext cx="1786070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530" name="Image"/>
          <p:cNvGrpSpPr/>
          <p:nvPr/>
        </p:nvGrpSpPr>
        <p:grpSpPr>
          <a:xfrm>
            <a:off x="1675099" y="6576840"/>
            <a:ext cx="21311412" cy="5959796"/>
            <a:chOff x="0" y="0"/>
            <a:chExt cx="21311410" cy="5959795"/>
          </a:xfrm>
        </p:grpSpPr>
        <p:pic>
          <p:nvPicPr>
            <p:cNvPr id="52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1057411" cy="56295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8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311411" cy="5959796"/>
            </a:xfrm>
            <a:prstGeom prst="rect">
              <a:avLst/>
            </a:prstGeom>
            <a:effectLst/>
          </p:spPr>
        </p:pic>
      </p:grpSp>
      <p:sp>
        <p:nvSpPr>
          <p:cNvPr id="531" name="3. จะปรากฎหน้าต่างดังรูป หากต้องการสลับคำถามเลือก สลับคำถาม…"/>
          <p:cNvSpPr txBox="1"/>
          <p:nvPr/>
        </p:nvSpPr>
        <p:spPr>
          <a:xfrm>
            <a:off x="1772694" y="3351676"/>
            <a:ext cx="11009065" cy="240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3. จะปรากฎหน้าต่างดังรูป หากต้องการสลับคำถามเลือก </a:t>
            </a:r>
            <a:r>
              <a:rPr b="1"/>
              <a:t>สลับคำถาม </a:t>
            </a:r>
          </a:p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4. คลิกที่ </a:t>
            </a:r>
            <a:r>
              <a:rPr b="1"/>
              <a:t>เพิ่ม </a:t>
            </a:r>
            <a:r>
              <a:t>เพื่อแสดงตัวเลือกข้อสอบในระบบ</a:t>
            </a:r>
            <a:br/>
            <a:r>
              <a:t>5. คลิก </a:t>
            </a:r>
            <a:r>
              <a:rPr b="1"/>
              <a:t>จากธนาคารข้อสอบ</a:t>
            </a:r>
          </a:p>
        </p:txBody>
      </p:sp>
      <p:sp>
        <p:nvSpPr>
          <p:cNvPr id="532" name="Line"/>
          <p:cNvSpPr/>
          <p:nvPr/>
        </p:nvSpPr>
        <p:spPr>
          <a:xfrm flipH="1">
            <a:off x="22266987" y="9044395"/>
            <a:ext cx="1217736" cy="104576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35" name="Group"/>
          <p:cNvGrpSpPr/>
          <p:nvPr/>
        </p:nvGrpSpPr>
        <p:grpSpPr>
          <a:xfrm>
            <a:off x="22973529" y="9013838"/>
            <a:ext cx="665290" cy="684786"/>
            <a:chOff x="0" y="0"/>
            <a:chExt cx="665288" cy="684784"/>
          </a:xfrm>
        </p:grpSpPr>
        <p:sp>
          <p:nvSpPr>
            <p:cNvPr id="533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34" name="4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536" name="Line"/>
          <p:cNvSpPr/>
          <p:nvPr/>
        </p:nvSpPr>
        <p:spPr>
          <a:xfrm flipV="1">
            <a:off x="17576714" y="9356231"/>
            <a:ext cx="1708728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39" name="Group"/>
          <p:cNvGrpSpPr/>
          <p:nvPr/>
        </p:nvGrpSpPr>
        <p:grpSpPr>
          <a:xfrm>
            <a:off x="17472713" y="9013838"/>
            <a:ext cx="665290" cy="684785"/>
            <a:chOff x="0" y="0"/>
            <a:chExt cx="665288" cy="684784"/>
          </a:xfrm>
        </p:grpSpPr>
        <p:sp>
          <p:nvSpPr>
            <p:cNvPr id="537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38" name="3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540" name="Line"/>
          <p:cNvSpPr/>
          <p:nvPr/>
        </p:nvSpPr>
        <p:spPr>
          <a:xfrm flipV="1">
            <a:off x="17628716" y="11032631"/>
            <a:ext cx="170872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43" name="Group"/>
          <p:cNvGrpSpPr/>
          <p:nvPr/>
        </p:nvGrpSpPr>
        <p:grpSpPr>
          <a:xfrm>
            <a:off x="17524714" y="10690238"/>
            <a:ext cx="665290" cy="684785"/>
            <a:chOff x="0" y="0"/>
            <a:chExt cx="665288" cy="684784"/>
          </a:xfrm>
        </p:grpSpPr>
        <p:sp>
          <p:nvSpPr>
            <p:cNvPr id="541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2" name="5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544" name="Rectangle"/>
          <p:cNvSpPr/>
          <p:nvPr/>
        </p:nvSpPr>
        <p:spPr>
          <a:xfrm>
            <a:off x="19888200" y="10801491"/>
            <a:ext cx="2208709" cy="462281"/>
          </a:xfrm>
          <a:prstGeom prst="rect">
            <a:avLst/>
          </a:prstGeom>
          <a:solidFill>
            <a:schemeClr val="accent3">
              <a:alpha val="26298"/>
            </a:schemeClr>
          </a:solidFill>
          <a:ln w="76200">
            <a:solidFill>
              <a:schemeClr val="accent5">
                <a:hueOff val="-82419"/>
                <a:satOff val="-9513"/>
                <a:lumOff val="-16343"/>
                <a:alpha val="26298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การดึงคำถามจากคลังคำถามมาไว้ที่แบบทดสอบ (ต่อ)"/>
          <p:cNvSpPr txBox="1"/>
          <p:nvPr/>
        </p:nvSpPr>
        <p:spPr>
          <a:xfrm>
            <a:off x="3400450" y="820059"/>
            <a:ext cx="1786070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551" name="Image"/>
          <p:cNvGrpSpPr/>
          <p:nvPr/>
        </p:nvGrpSpPr>
        <p:grpSpPr>
          <a:xfrm>
            <a:off x="1384300" y="5499540"/>
            <a:ext cx="17484891" cy="6664436"/>
            <a:chOff x="0" y="0"/>
            <a:chExt cx="17484890" cy="6664435"/>
          </a:xfrm>
        </p:grpSpPr>
        <p:pic>
          <p:nvPicPr>
            <p:cNvPr id="55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7230891" cy="63342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9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484891" cy="6664436"/>
            </a:xfrm>
            <a:prstGeom prst="rect">
              <a:avLst/>
            </a:prstGeom>
            <a:effectLst/>
          </p:spPr>
        </p:pic>
      </p:grpSp>
      <p:pic>
        <p:nvPicPr>
          <p:cNvPr id="552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26895" b="0"/>
          <a:stretch>
            <a:fillRect/>
          </a:stretch>
        </p:blipFill>
        <p:spPr>
          <a:xfrm>
            <a:off x="12261850" y="5063268"/>
            <a:ext cx="9717002" cy="604923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553" name="6. ที่ Select a category ให้เลือกหมวดข้อสอบที่ต้องการนำมาใช้…"/>
          <p:cNvSpPr txBox="1"/>
          <p:nvPr/>
        </p:nvSpPr>
        <p:spPr>
          <a:xfrm>
            <a:off x="1848894" y="3200376"/>
            <a:ext cx="10207625" cy="163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6. ที่ Select a category ให้เลือกหมวดข้อสอบที่ต้องการนำมาใช้</a:t>
            </a:r>
          </a:p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7. คลิกเลือกหมวดข้อสอบ </a:t>
            </a:r>
          </a:p>
        </p:txBody>
      </p:sp>
      <p:sp>
        <p:nvSpPr>
          <p:cNvPr id="554" name="Line"/>
          <p:cNvSpPr/>
          <p:nvPr/>
        </p:nvSpPr>
        <p:spPr>
          <a:xfrm flipH="1">
            <a:off x="8488769" y="6028831"/>
            <a:ext cx="835614" cy="835614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57" name="Group"/>
          <p:cNvGrpSpPr/>
          <p:nvPr/>
        </p:nvGrpSpPr>
        <p:grpSpPr>
          <a:xfrm>
            <a:off x="9118781" y="5499540"/>
            <a:ext cx="665290" cy="684785"/>
            <a:chOff x="0" y="0"/>
            <a:chExt cx="665288" cy="684784"/>
          </a:xfrm>
        </p:grpSpPr>
        <p:sp>
          <p:nvSpPr>
            <p:cNvPr id="555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56" name="6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</p:grpSp>
      <p:sp>
        <p:nvSpPr>
          <p:cNvPr id="558" name="Line"/>
          <p:cNvSpPr/>
          <p:nvPr/>
        </p:nvSpPr>
        <p:spPr>
          <a:xfrm flipH="1">
            <a:off x="21123053" y="5952631"/>
            <a:ext cx="647330" cy="64732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61" name="Group"/>
          <p:cNvGrpSpPr/>
          <p:nvPr/>
        </p:nvGrpSpPr>
        <p:grpSpPr>
          <a:xfrm>
            <a:off x="21564781" y="5423340"/>
            <a:ext cx="665290" cy="684785"/>
            <a:chOff x="0" y="0"/>
            <a:chExt cx="665288" cy="684784"/>
          </a:xfrm>
        </p:grpSpPr>
        <p:sp>
          <p:nvSpPr>
            <p:cNvPr id="559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60" name="7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562" name="Rectangle"/>
          <p:cNvSpPr/>
          <p:nvPr/>
        </p:nvSpPr>
        <p:spPr>
          <a:xfrm>
            <a:off x="1636485" y="6755634"/>
            <a:ext cx="2547258" cy="462281"/>
          </a:xfrm>
          <a:prstGeom prst="rect">
            <a:avLst/>
          </a:prstGeom>
          <a:solidFill>
            <a:schemeClr val="accent3">
              <a:alpha val="2629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การดึงคำถามจากคลังคำถามมาไว้ที่แบบทดสอบ (ต่อ)"/>
          <p:cNvSpPr txBox="1"/>
          <p:nvPr/>
        </p:nvSpPr>
        <p:spPr>
          <a:xfrm>
            <a:off x="3400450" y="820059"/>
            <a:ext cx="1786070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567" name="8. จะปรากฎข้อสอบที่ต้องการ 9. คลิกเลือกที่ช่องสี่เหลี่ยมเพื่อเลือกข้อสอบทั้งหมด หรือจะเลือก    ทีละข้อก็ได้ที่ช่องสี่เหลี่ยมหน้าข้อสอบ"/>
          <p:cNvSpPr txBox="1"/>
          <p:nvPr/>
        </p:nvSpPr>
        <p:spPr>
          <a:xfrm>
            <a:off x="1137694" y="10828012"/>
            <a:ext cx="10092293" cy="240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8. จะปรากฎข้อสอบที่ต้องการ</a:t>
            </a:r>
            <a:br/>
            <a:r>
              <a:t>9. คลิกเลือกที่ช่องสี่เหลี่ยมเพื่อเลือกข้อสอบทั้งหมด หรือจะเลือก</a:t>
            </a:r>
            <a:br/>
            <a:r>
              <a:t>   ทีละข้อก็ได้ที่ช่องสี่เหลี่ยมหน้าข้อสอบ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  </a:t>
            </a:r>
            <a:r>
              <a:rPr b="1"/>
              <a:t> </a:t>
            </a:r>
          </a:p>
        </p:txBody>
      </p:sp>
      <p:sp>
        <p:nvSpPr>
          <p:cNvPr id="568" name="10. คลิกที่ปุ่ม เพิ่มคำถามที่เลือกในแบบทดสอบ"/>
          <p:cNvSpPr txBox="1"/>
          <p:nvPr/>
        </p:nvSpPr>
        <p:spPr>
          <a:xfrm>
            <a:off x="12516894" y="11054405"/>
            <a:ext cx="7542630" cy="85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10. คลิกที่ปุ่ม </a:t>
            </a:r>
            <a:r>
              <a:rPr b="1"/>
              <a:t>เพิ่มคำถามที่เลือกในแบบทดสอบ</a:t>
            </a:r>
          </a:p>
        </p:txBody>
      </p:sp>
      <p:grpSp>
        <p:nvGrpSpPr>
          <p:cNvPr id="571" name="Image"/>
          <p:cNvGrpSpPr/>
          <p:nvPr/>
        </p:nvGrpSpPr>
        <p:grpSpPr>
          <a:xfrm>
            <a:off x="723900" y="3068531"/>
            <a:ext cx="11507080" cy="7578938"/>
            <a:chOff x="0" y="0"/>
            <a:chExt cx="11507079" cy="7578936"/>
          </a:xfrm>
        </p:grpSpPr>
        <p:pic>
          <p:nvPicPr>
            <p:cNvPr id="57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253080" cy="72487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9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507080" cy="7578937"/>
            </a:xfrm>
            <a:prstGeom prst="rect">
              <a:avLst/>
            </a:prstGeom>
            <a:effectLst/>
          </p:spPr>
        </p:pic>
      </p:grpSp>
      <p:grpSp>
        <p:nvGrpSpPr>
          <p:cNvPr id="574" name="Image"/>
          <p:cNvGrpSpPr/>
          <p:nvPr/>
        </p:nvGrpSpPr>
        <p:grpSpPr>
          <a:xfrm>
            <a:off x="12490299" y="3157809"/>
            <a:ext cx="11507080" cy="7522891"/>
            <a:chOff x="0" y="0"/>
            <a:chExt cx="11507079" cy="7522890"/>
          </a:xfrm>
        </p:grpSpPr>
        <p:pic>
          <p:nvPicPr>
            <p:cNvPr id="573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1253080" cy="71926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2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507080" cy="7522891"/>
            </a:xfrm>
            <a:prstGeom prst="rect">
              <a:avLst/>
            </a:prstGeom>
            <a:effectLst/>
          </p:spPr>
        </p:pic>
      </p:grpSp>
      <p:sp>
        <p:nvSpPr>
          <p:cNvPr id="575" name="Line"/>
          <p:cNvSpPr/>
          <p:nvPr/>
        </p:nvSpPr>
        <p:spPr>
          <a:xfrm flipH="1">
            <a:off x="8002290" y="4530231"/>
            <a:ext cx="1219027" cy="66288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78" name="Group"/>
          <p:cNvGrpSpPr/>
          <p:nvPr/>
        </p:nvGrpSpPr>
        <p:grpSpPr>
          <a:xfrm>
            <a:off x="9117314" y="4187838"/>
            <a:ext cx="665290" cy="684785"/>
            <a:chOff x="0" y="0"/>
            <a:chExt cx="665288" cy="684784"/>
          </a:xfrm>
        </p:grpSpPr>
        <p:sp>
          <p:nvSpPr>
            <p:cNvPr id="576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77" name="8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8</a:t>
              </a:r>
            </a:p>
          </p:txBody>
        </p:sp>
      </p:grpSp>
      <p:sp>
        <p:nvSpPr>
          <p:cNvPr id="579" name="Line"/>
          <p:cNvSpPr/>
          <p:nvPr/>
        </p:nvSpPr>
        <p:spPr>
          <a:xfrm>
            <a:off x="204316" y="6858000"/>
            <a:ext cx="1225128" cy="10106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82" name="Group"/>
          <p:cNvGrpSpPr/>
          <p:nvPr/>
        </p:nvGrpSpPr>
        <p:grpSpPr>
          <a:xfrm>
            <a:off x="100314" y="6515607"/>
            <a:ext cx="665290" cy="684786"/>
            <a:chOff x="0" y="0"/>
            <a:chExt cx="665288" cy="684784"/>
          </a:xfrm>
        </p:grpSpPr>
        <p:sp>
          <p:nvSpPr>
            <p:cNvPr id="580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1" name="9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9</a:t>
              </a:r>
            </a:p>
          </p:txBody>
        </p:sp>
      </p:grpSp>
      <p:sp>
        <p:nvSpPr>
          <p:cNvPr id="583" name="Line"/>
          <p:cNvSpPr/>
          <p:nvPr/>
        </p:nvSpPr>
        <p:spPr>
          <a:xfrm flipH="1" flipV="1">
            <a:off x="15918388" y="10169031"/>
            <a:ext cx="1231901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86" name="Group"/>
          <p:cNvGrpSpPr/>
          <p:nvPr/>
        </p:nvGrpSpPr>
        <p:grpSpPr>
          <a:xfrm>
            <a:off x="16813514" y="9744783"/>
            <a:ext cx="808364" cy="848496"/>
            <a:chOff x="0" y="0"/>
            <a:chExt cx="808362" cy="848495"/>
          </a:xfrm>
        </p:grpSpPr>
        <p:sp>
          <p:nvSpPr>
            <p:cNvPr id="584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5" name="10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7" name="1. คลิกเลือกรายวิชาที่ต้องการนำข้อสอบไปทดสอบผู้เรียน แล้วคลิกที่ปุ่ม เริ่มการแก้ไขในหน้านี้…"/>
          <p:cNvSpPr txBox="1"/>
          <p:nvPr/>
        </p:nvSpPr>
        <p:spPr>
          <a:xfrm>
            <a:off x="2081166" y="4641715"/>
            <a:ext cx="12541586" cy="2067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3933">
                <a:solidFill>
                  <a:srgbClr val="53585F"/>
                </a:solidFill>
              </a:defRPr>
            </a:pPr>
            <a:r>
              <a:t>1. คลิกเลือกรายวิชาที่ต้องการนำข้อสอบไปทดสอบผู้เรียน แล้วคลิกที่ปุ่ม </a:t>
            </a:r>
            <a:r>
              <a:rPr b="1"/>
              <a:t>เริ่มการแก้ไขในหน้านี้</a:t>
            </a:r>
          </a:p>
          <a:p>
            <a:pPr defTabSz="457200">
              <a:defRPr b="0" sz="3933">
                <a:solidFill>
                  <a:srgbClr val="53585F"/>
                </a:solidFill>
              </a:defRPr>
            </a:pPr>
            <a:r>
              <a:t>2. คลิกที่ </a:t>
            </a:r>
            <a:r>
              <a:rPr b="1"/>
              <a:t>เพิ่มกิจกรรมหรือแหล่งข้อมูล</a:t>
            </a:r>
            <a:r>
              <a:t> ในหัวเรื่องหรือสัปดาห์ที่ต้องการสร้งแบบทดสอบ</a:t>
            </a:r>
          </a:p>
          <a:p>
            <a:pPr defTabSz="457200">
              <a:defRPr b="0" sz="3933">
                <a:solidFill>
                  <a:srgbClr val="53585F"/>
                </a:solidFill>
              </a:defRPr>
            </a:pPr>
            <a:r>
              <a:t>3. ที่กิจกรรมให้คลิกเลือกที่ </a:t>
            </a:r>
            <a:r>
              <a:rPr b="1"/>
              <a:t>แบบทดสอบ</a:t>
            </a:r>
            <a:r>
              <a:t> </a:t>
            </a:r>
          </a:p>
        </p:txBody>
      </p:sp>
      <p:sp>
        <p:nvSpPr>
          <p:cNvPr id="348" name="การเพิ่มแบบทดสอบ (QUIZ)"/>
          <p:cNvSpPr txBox="1"/>
          <p:nvPr/>
        </p:nvSpPr>
        <p:spPr>
          <a:xfrm>
            <a:off x="7134353" y="471827"/>
            <a:ext cx="9593772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</a:t>
            </a:r>
          </a:p>
        </p:txBody>
      </p:sp>
      <p:sp>
        <p:nvSpPr>
          <p:cNvPr id="349" name="การทดสอบผู้เรียนแต่ละครั้งนั้นผู้สอนสามารถเลือกแบบทดสอบมาประเมินผลได้ตามต้องการ ทั้งนี้ผู้สอนควรสร้างแบบทดสอบไว้ในคลังคำถามจำนวน มากๆ เพื่อความสะดวกในการนำมาใช้งาน ทั้งนี้ในการดึงข้อสอบจากคลังคำถามมาใช้งาน ตัวข้อสอบควรสอดคล้องกับวัตถุประสงค์ของบทเรียนด้ว"/>
          <p:cNvSpPr txBox="1"/>
          <p:nvPr/>
        </p:nvSpPr>
        <p:spPr>
          <a:xfrm>
            <a:off x="1648318" y="2374018"/>
            <a:ext cx="21087363" cy="2067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3933">
                <a:solidFill>
                  <a:srgbClr val="53585F"/>
                </a:solidFill>
              </a:defRPr>
            </a:lvl1pPr>
          </a:lstStyle>
          <a:p>
            <a:pPr/>
            <a:r>
              <a:t>      การทดสอบผู้เรียนแต่ละครั้งนั้นผู้สอนสามารถเลือกแบบทดสอบมาประเมินผลได้ตามต้องการ ทั้งนี้ผู้สอนควรสร้างแบบทดสอบไว้ในคลังคำถามจำนวน มากๆ เพื่อความสะดวกในการนำมาใช้งาน ทั้งนี้ในการดึงข้อสอบจากคลังคำถามมาใช้งาน ตัวข้อสอบควรสอดคล้องกับวัตถุประสงค์ของบทเรียนด้วย โดยมีขั้นตอนการดึงข้อสอบมาใช้งานดังนี้</a:t>
            </a:r>
          </a:p>
        </p:txBody>
      </p:sp>
      <p:grpSp>
        <p:nvGrpSpPr>
          <p:cNvPr id="352" name="Image"/>
          <p:cNvGrpSpPr/>
          <p:nvPr/>
        </p:nvGrpSpPr>
        <p:grpSpPr>
          <a:xfrm>
            <a:off x="16577172" y="3919515"/>
            <a:ext cx="6275964" cy="9402939"/>
            <a:chOff x="0" y="0"/>
            <a:chExt cx="6275963" cy="9402937"/>
          </a:xfrm>
        </p:grpSpPr>
        <p:pic>
          <p:nvPicPr>
            <p:cNvPr id="35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021964" cy="90727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0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275964" cy="9402938"/>
            </a:xfrm>
            <a:prstGeom prst="rect">
              <a:avLst/>
            </a:prstGeom>
            <a:effectLst/>
          </p:spPr>
        </p:pic>
      </p:grpSp>
      <p:grpSp>
        <p:nvGrpSpPr>
          <p:cNvPr id="355" name="Image"/>
          <p:cNvGrpSpPr/>
          <p:nvPr/>
        </p:nvGrpSpPr>
        <p:grpSpPr>
          <a:xfrm>
            <a:off x="5118290" y="7133574"/>
            <a:ext cx="8013149" cy="5924005"/>
            <a:chOff x="0" y="0"/>
            <a:chExt cx="8013148" cy="5924004"/>
          </a:xfrm>
        </p:grpSpPr>
        <p:pic>
          <p:nvPicPr>
            <p:cNvPr id="35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759149" cy="55938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3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013149" cy="5924005"/>
            </a:xfrm>
            <a:prstGeom prst="rect">
              <a:avLst/>
            </a:prstGeom>
            <a:effectLst/>
          </p:spPr>
        </p:pic>
      </p:grpSp>
      <p:sp>
        <p:nvSpPr>
          <p:cNvPr id="356" name="Line"/>
          <p:cNvSpPr/>
          <p:nvPr/>
        </p:nvSpPr>
        <p:spPr>
          <a:xfrm flipH="1" flipV="1">
            <a:off x="12972188" y="12517538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359" name="Group"/>
          <p:cNvGrpSpPr/>
          <p:nvPr/>
        </p:nvGrpSpPr>
        <p:grpSpPr>
          <a:xfrm>
            <a:off x="13729153" y="12175145"/>
            <a:ext cx="665290" cy="684785"/>
            <a:chOff x="0" y="0"/>
            <a:chExt cx="665288" cy="684784"/>
          </a:xfrm>
        </p:grpSpPr>
        <p:sp>
          <p:nvSpPr>
            <p:cNvPr id="357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58" name="2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360" name="Line"/>
          <p:cNvSpPr/>
          <p:nvPr/>
        </p:nvSpPr>
        <p:spPr>
          <a:xfrm flipV="1">
            <a:off x="15250027" y="6858000"/>
            <a:ext cx="170872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363" name="Group"/>
          <p:cNvGrpSpPr/>
          <p:nvPr/>
        </p:nvGrpSpPr>
        <p:grpSpPr>
          <a:xfrm>
            <a:off x="15146025" y="6515607"/>
            <a:ext cx="665290" cy="684786"/>
            <a:chOff x="0" y="0"/>
            <a:chExt cx="665288" cy="684784"/>
          </a:xfrm>
        </p:grpSpPr>
        <p:sp>
          <p:nvSpPr>
            <p:cNvPr id="361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62" name="3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การดึงคำถามจากคลังคำถามมาไว้ที่แบบทดสอบ (ต่อ)"/>
          <p:cNvSpPr txBox="1"/>
          <p:nvPr/>
        </p:nvSpPr>
        <p:spPr>
          <a:xfrm>
            <a:off x="3400450" y="820059"/>
            <a:ext cx="1786070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593" name="Image"/>
          <p:cNvGrpSpPr/>
          <p:nvPr/>
        </p:nvGrpSpPr>
        <p:grpSpPr>
          <a:xfrm>
            <a:off x="1750229" y="3373242"/>
            <a:ext cx="20033893" cy="9716320"/>
            <a:chOff x="0" y="0"/>
            <a:chExt cx="20033891" cy="9716319"/>
          </a:xfrm>
        </p:grpSpPr>
        <p:pic>
          <p:nvPicPr>
            <p:cNvPr id="59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9779892" cy="9386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1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033892" cy="9716320"/>
            </a:xfrm>
            <a:prstGeom prst="rect">
              <a:avLst/>
            </a:prstGeom>
            <a:effectLst/>
          </p:spPr>
        </p:pic>
      </p:grpSp>
      <p:sp>
        <p:nvSpPr>
          <p:cNvPr id="594" name="Line"/>
          <p:cNvSpPr/>
          <p:nvPr/>
        </p:nvSpPr>
        <p:spPr>
          <a:xfrm flipH="1">
            <a:off x="11166701" y="3361831"/>
            <a:ext cx="1182988" cy="118298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97" name="Group"/>
          <p:cNvGrpSpPr/>
          <p:nvPr/>
        </p:nvGrpSpPr>
        <p:grpSpPr>
          <a:xfrm>
            <a:off x="12012914" y="2937583"/>
            <a:ext cx="808364" cy="848496"/>
            <a:chOff x="0" y="0"/>
            <a:chExt cx="808362" cy="848495"/>
          </a:xfrm>
        </p:grpSpPr>
        <p:sp>
          <p:nvSpPr>
            <p:cNvPr id="595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96" name="11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11</a:t>
              </a:r>
            </a:p>
          </p:txBody>
        </p:sp>
      </p:grpSp>
      <p:sp>
        <p:nvSpPr>
          <p:cNvPr id="598" name="11. จะปรากฎหน้าต่าง ดังรูป"/>
          <p:cNvSpPr txBox="1"/>
          <p:nvPr/>
        </p:nvSpPr>
        <p:spPr>
          <a:xfrm>
            <a:off x="1721894" y="2341925"/>
            <a:ext cx="10092293" cy="85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4633">
                <a:solidFill>
                  <a:srgbClr val="53585F"/>
                </a:solidFill>
              </a:defRPr>
            </a:lvl1pPr>
          </a:lstStyle>
          <a:p>
            <a:pPr/>
            <a:r>
              <a:t>11. จะปรากฎหน้าต่าง ดังรูป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การดึงคำถามจากคลังคำถามมาไว้ที่แบบทดสอบ (ต่อ)"/>
          <p:cNvSpPr txBox="1"/>
          <p:nvPr/>
        </p:nvSpPr>
        <p:spPr>
          <a:xfrm>
            <a:off x="3400450" y="820059"/>
            <a:ext cx="1786070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603" name="12. สังเกตว่าแต่ละหน้าจะมีข้อสอบเพียง 1 ข้อ…"/>
          <p:cNvSpPr txBox="1"/>
          <p:nvPr/>
        </p:nvSpPr>
        <p:spPr>
          <a:xfrm>
            <a:off x="1366294" y="2564679"/>
            <a:ext cx="22304120" cy="367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933">
                <a:solidFill>
                  <a:srgbClr val="53585F"/>
                </a:solidFill>
              </a:defRPr>
            </a:pPr>
            <a:r>
              <a:t>12. สังเกตว่าแต่ละหน้าจะมีข้อสอบเพียง 1 ข้อ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b="0" sz="4933">
                <a:solidFill>
                  <a:srgbClr val="53585F"/>
                </a:solidFill>
              </a:defRPr>
            </a:pPr>
            <a:r>
              <a:t>13. สามารถดึงข้อสอบมาไว้หน้าเดียวกันตามต้องการได้ ด้วยการดึงและลากที่ไอคอน </a:t>
            </a:r>
            <a:r>
              <a:t> เครื่องมือย้าย ที่หน้าข้อสอบที่ต้องการย้ายไป</a:t>
            </a:r>
            <a:br/>
            <a:r>
              <a:t>     รวมกับหน้าที่ต้องรวมได้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b="0" sz="4933">
                <a:solidFill>
                  <a:srgbClr val="53585F"/>
                </a:solidFill>
              </a:defRPr>
            </a:pPr>
            <a:r>
              <a:t>14. จะปรากฎดังรูป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6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6294" y="2564679"/>
            <a:ext cx="621327" cy="5735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7" name="Image"/>
          <p:cNvGrpSpPr/>
          <p:nvPr/>
        </p:nvGrpSpPr>
        <p:grpSpPr>
          <a:xfrm>
            <a:off x="1198793" y="6267450"/>
            <a:ext cx="10674053" cy="6718300"/>
            <a:chOff x="0" y="0"/>
            <a:chExt cx="10674052" cy="6718300"/>
          </a:xfrm>
        </p:grpSpPr>
        <p:pic>
          <p:nvPicPr>
            <p:cNvPr id="60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22596" b="0"/>
            <a:stretch>
              <a:fillRect/>
            </a:stretch>
          </p:blipFill>
          <p:spPr>
            <a:xfrm>
              <a:off x="127000" y="88900"/>
              <a:ext cx="10420053" cy="6388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5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674053" cy="6718300"/>
            </a:xfrm>
            <a:prstGeom prst="rect">
              <a:avLst/>
            </a:prstGeom>
            <a:effectLst/>
          </p:spPr>
        </p:pic>
      </p:grpSp>
      <p:grpSp>
        <p:nvGrpSpPr>
          <p:cNvPr id="610" name="Image"/>
          <p:cNvGrpSpPr/>
          <p:nvPr/>
        </p:nvGrpSpPr>
        <p:grpSpPr>
          <a:xfrm>
            <a:off x="12211050" y="6047190"/>
            <a:ext cx="11555603" cy="5014510"/>
            <a:chOff x="0" y="0"/>
            <a:chExt cx="11555602" cy="5014509"/>
          </a:xfrm>
        </p:grpSpPr>
        <p:pic>
          <p:nvPicPr>
            <p:cNvPr id="609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1301603" cy="46843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8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1555603" cy="5014510"/>
            </a:xfrm>
            <a:prstGeom prst="rect">
              <a:avLst/>
            </a:prstGeom>
            <a:effectLst/>
          </p:spPr>
        </p:pic>
      </p:grpSp>
      <p:sp>
        <p:nvSpPr>
          <p:cNvPr id="611" name="Line"/>
          <p:cNvSpPr/>
          <p:nvPr/>
        </p:nvSpPr>
        <p:spPr>
          <a:xfrm flipH="1">
            <a:off x="7178901" y="7349631"/>
            <a:ext cx="1182988" cy="118298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14" name="Group"/>
          <p:cNvGrpSpPr/>
          <p:nvPr/>
        </p:nvGrpSpPr>
        <p:grpSpPr>
          <a:xfrm>
            <a:off x="8025114" y="6925383"/>
            <a:ext cx="808364" cy="848496"/>
            <a:chOff x="0" y="0"/>
            <a:chExt cx="808362" cy="848495"/>
          </a:xfrm>
        </p:grpSpPr>
        <p:sp>
          <p:nvSpPr>
            <p:cNvPr id="612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13" name="12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12</a:t>
              </a:r>
            </a:p>
          </p:txBody>
        </p:sp>
      </p:grpSp>
      <p:sp>
        <p:nvSpPr>
          <p:cNvPr id="615" name="Line"/>
          <p:cNvSpPr/>
          <p:nvPr/>
        </p:nvSpPr>
        <p:spPr>
          <a:xfrm>
            <a:off x="919688" y="8543431"/>
            <a:ext cx="1014471" cy="519775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18" name="Group"/>
          <p:cNvGrpSpPr/>
          <p:nvPr/>
        </p:nvGrpSpPr>
        <p:grpSpPr>
          <a:xfrm>
            <a:off x="582914" y="8119183"/>
            <a:ext cx="808364" cy="848496"/>
            <a:chOff x="0" y="0"/>
            <a:chExt cx="808362" cy="848495"/>
          </a:xfrm>
        </p:grpSpPr>
        <p:sp>
          <p:nvSpPr>
            <p:cNvPr id="616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17" name="13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13</a:t>
              </a:r>
            </a:p>
          </p:txBody>
        </p:sp>
      </p:grpSp>
      <p:sp>
        <p:nvSpPr>
          <p:cNvPr id="619" name="Line"/>
          <p:cNvSpPr/>
          <p:nvPr/>
        </p:nvSpPr>
        <p:spPr>
          <a:xfrm flipH="1">
            <a:off x="15306902" y="5597031"/>
            <a:ext cx="1182988" cy="118298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22" name="Group"/>
          <p:cNvGrpSpPr/>
          <p:nvPr/>
        </p:nvGrpSpPr>
        <p:grpSpPr>
          <a:xfrm>
            <a:off x="16153114" y="5172783"/>
            <a:ext cx="808364" cy="848496"/>
            <a:chOff x="0" y="0"/>
            <a:chExt cx="808362" cy="848495"/>
          </a:xfrm>
        </p:grpSpPr>
        <p:sp>
          <p:nvSpPr>
            <p:cNvPr id="620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1" name="14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14</a:t>
              </a:r>
            </a:p>
          </p:txBody>
        </p:sp>
      </p:grpSp>
      <p:sp>
        <p:nvSpPr>
          <p:cNvPr id="623" name="Rounded Rectangle"/>
          <p:cNvSpPr/>
          <p:nvPr/>
        </p:nvSpPr>
        <p:spPr>
          <a:xfrm>
            <a:off x="12464143" y="6651802"/>
            <a:ext cx="1062137" cy="1395659"/>
          </a:xfrm>
          <a:prstGeom prst="roundRect">
            <a:avLst>
              <a:gd name="adj" fmla="val 13654"/>
            </a:avLst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การดึงคำถามจากคลังคำถามมาไว้ที่แบบทดสอบ (ต่อ)"/>
          <p:cNvSpPr txBox="1"/>
          <p:nvPr/>
        </p:nvSpPr>
        <p:spPr>
          <a:xfrm>
            <a:off x="3400450" y="820059"/>
            <a:ext cx="1786070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630" name="Image"/>
          <p:cNvGrpSpPr/>
          <p:nvPr/>
        </p:nvGrpSpPr>
        <p:grpSpPr>
          <a:xfrm>
            <a:off x="2414345" y="3597771"/>
            <a:ext cx="19529910" cy="9425422"/>
            <a:chOff x="0" y="0"/>
            <a:chExt cx="19529908" cy="9425421"/>
          </a:xfrm>
        </p:grpSpPr>
        <p:pic>
          <p:nvPicPr>
            <p:cNvPr id="62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307" r="0" b="0"/>
            <a:stretch>
              <a:fillRect/>
            </a:stretch>
          </p:blipFill>
          <p:spPr>
            <a:xfrm>
              <a:off x="127000" y="88900"/>
              <a:ext cx="19275909" cy="90952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8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529909" cy="9425422"/>
            </a:xfrm>
            <a:prstGeom prst="rect">
              <a:avLst/>
            </a:prstGeom>
            <a:effectLst/>
          </p:spPr>
        </p:pic>
      </p:grpSp>
      <p:sp>
        <p:nvSpPr>
          <p:cNvPr id="631" name="15. เสร็จแล้วคลิกที่ปุ่ม บันทึก"/>
          <p:cNvSpPr txBox="1"/>
          <p:nvPr/>
        </p:nvSpPr>
        <p:spPr>
          <a:xfrm>
            <a:off x="2476637" y="2454190"/>
            <a:ext cx="4709343" cy="85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15. เสร็จแล้วคลิกที่ปุ่ม </a:t>
            </a:r>
            <a:r>
              <a:rPr b="1"/>
              <a:t>บันทึก</a:t>
            </a:r>
          </a:p>
        </p:txBody>
      </p:sp>
      <p:sp>
        <p:nvSpPr>
          <p:cNvPr id="632" name="Line"/>
          <p:cNvSpPr/>
          <p:nvPr/>
        </p:nvSpPr>
        <p:spPr>
          <a:xfrm flipH="1">
            <a:off x="21326702" y="3514231"/>
            <a:ext cx="1182988" cy="118298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35" name="Group"/>
          <p:cNvGrpSpPr/>
          <p:nvPr/>
        </p:nvGrpSpPr>
        <p:grpSpPr>
          <a:xfrm>
            <a:off x="22172914" y="3089983"/>
            <a:ext cx="808364" cy="848496"/>
            <a:chOff x="0" y="0"/>
            <a:chExt cx="808362" cy="848495"/>
          </a:xfrm>
        </p:grpSpPr>
        <p:sp>
          <p:nvSpPr>
            <p:cNvPr id="633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34" name="15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การดึงคำถามจากคลังคำถามมาไว้ที่แบบทดสอบ (ต่อ)"/>
          <p:cNvSpPr txBox="1"/>
          <p:nvPr/>
        </p:nvSpPr>
        <p:spPr>
          <a:xfrm>
            <a:off x="3451851" y="972459"/>
            <a:ext cx="17860710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640" name="16. จะปรากฏหน้าต่างดังรูป…"/>
          <p:cNvSpPr txBox="1"/>
          <p:nvPr/>
        </p:nvSpPr>
        <p:spPr>
          <a:xfrm>
            <a:off x="1010694" y="3798320"/>
            <a:ext cx="4469350" cy="229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333">
                <a:solidFill>
                  <a:srgbClr val="53585F"/>
                </a:solidFill>
              </a:defRPr>
            </a:pPr>
            <a:r>
              <a:t>16. จะปรากฏหน้าต่างดังรูป</a:t>
            </a:r>
          </a:p>
          <a:p>
            <a:pPr defTabSz="457200">
              <a:defRPr b="0" sz="4333">
                <a:solidFill>
                  <a:srgbClr val="53585F"/>
                </a:solidFill>
              </a:defRPr>
            </a:pPr>
            <a:r>
              <a:t>17. แล้วคลิกกลับไปยังหน้าแบบทดสอบ</a:t>
            </a:r>
          </a:p>
        </p:txBody>
      </p:sp>
      <p:grpSp>
        <p:nvGrpSpPr>
          <p:cNvPr id="643" name="Image"/>
          <p:cNvGrpSpPr/>
          <p:nvPr/>
        </p:nvGrpSpPr>
        <p:grpSpPr>
          <a:xfrm>
            <a:off x="5829300" y="2903382"/>
            <a:ext cx="17615214" cy="9832163"/>
            <a:chOff x="0" y="0"/>
            <a:chExt cx="17615213" cy="9832162"/>
          </a:xfrm>
        </p:grpSpPr>
        <p:pic>
          <p:nvPicPr>
            <p:cNvPr id="64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7361214" cy="95019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1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615214" cy="9832163"/>
            </a:xfrm>
            <a:prstGeom prst="rect">
              <a:avLst/>
            </a:prstGeom>
            <a:effectLst/>
          </p:spPr>
        </p:pic>
      </p:grpSp>
      <p:sp>
        <p:nvSpPr>
          <p:cNvPr id="644" name="Line"/>
          <p:cNvSpPr/>
          <p:nvPr/>
        </p:nvSpPr>
        <p:spPr>
          <a:xfrm flipH="1" flipV="1">
            <a:off x="14741190" y="5564622"/>
            <a:ext cx="302216" cy="1480210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47" name="Group"/>
          <p:cNvGrpSpPr/>
          <p:nvPr/>
        </p:nvGrpSpPr>
        <p:grpSpPr>
          <a:xfrm>
            <a:off x="14655831" y="6442783"/>
            <a:ext cx="808363" cy="848496"/>
            <a:chOff x="0" y="0"/>
            <a:chExt cx="808362" cy="848495"/>
          </a:xfrm>
        </p:grpSpPr>
        <p:sp>
          <p:nvSpPr>
            <p:cNvPr id="645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46" name="17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17</a:t>
              </a:r>
            </a:p>
          </p:txBody>
        </p:sp>
      </p:grpSp>
      <p:sp>
        <p:nvSpPr>
          <p:cNvPr id="648" name="Line"/>
          <p:cNvSpPr/>
          <p:nvPr/>
        </p:nvSpPr>
        <p:spPr>
          <a:xfrm flipV="1">
            <a:off x="4272489" y="10053433"/>
            <a:ext cx="1864419" cy="6479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51" name="Group"/>
          <p:cNvGrpSpPr/>
          <p:nvPr/>
        </p:nvGrpSpPr>
        <p:grpSpPr>
          <a:xfrm>
            <a:off x="3935714" y="9693983"/>
            <a:ext cx="808364" cy="848496"/>
            <a:chOff x="0" y="0"/>
            <a:chExt cx="808362" cy="848495"/>
          </a:xfrm>
        </p:grpSpPr>
        <p:sp>
          <p:nvSpPr>
            <p:cNvPr id="649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50" name="16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การดึงคำถามจากคลังคำถามมาไว้ที่แบบทดสอบ (ต่อ)"/>
          <p:cNvSpPr txBox="1"/>
          <p:nvPr/>
        </p:nvSpPr>
        <p:spPr>
          <a:xfrm>
            <a:off x="3451851" y="972459"/>
            <a:ext cx="17860710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การดึงคำถามจากคลังคำถามมาไว้ที่แบบทดสอบ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658" name="Image"/>
          <p:cNvGrpSpPr/>
          <p:nvPr/>
        </p:nvGrpSpPr>
        <p:grpSpPr>
          <a:xfrm>
            <a:off x="977900" y="5314950"/>
            <a:ext cx="10542516" cy="7077863"/>
            <a:chOff x="0" y="0"/>
            <a:chExt cx="10542515" cy="7077862"/>
          </a:xfrm>
        </p:grpSpPr>
        <p:pic>
          <p:nvPicPr>
            <p:cNvPr id="65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0288516" cy="67476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6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542516" cy="7077863"/>
            </a:xfrm>
            <a:prstGeom prst="rect">
              <a:avLst/>
            </a:prstGeom>
            <a:effectLst/>
          </p:spPr>
        </p:pic>
      </p:grpSp>
      <p:grpSp>
        <p:nvGrpSpPr>
          <p:cNvPr id="661" name="Image"/>
          <p:cNvGrpSpPr/>
          <p:nvPr/>
        </p:nvGrpSpPr>
        <p:grpSpPr>
          <a:xfrm>
            <a:off x="11882390" y="4727982"/>
            <a:ext cx="11739610" cy="7579137"/>
            <a:chOff x="0" y="0"/>
            <a:chExt cx="11739609" cy="7579136"/>
          </a:xfrm>
        </p:grpSpPr>
        <p:pic>
          <p:nvPicPr>
            <p:cNvPr id="66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1485610" cy="72489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9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739610" cy="7579137"/>
            </a:xfrm>
            <a:prstGeom prst="rect">
              <a:avLst/>
            </a:prstGeom>
            <a:effectLst/>
          </p:spPr>
        </p:pic>
      </p:grpSp>
      <p:sp>
        <p:nvSpPr>
          <p:cNvPr id="662" name="18. จะปรากฏหน้าต่างดังรูป…"/>
          <p:cNvSpPr txBox="1"/>
          <p:nvPr/>
        </p:nvSpPr>
        <p:spPr>
          <a:xfrm>
            <a:off x="1366294" y="2827868"/>
            <a:ext cx="12391471" cy="1759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933">
                <a:solidFill>
                  <a:srgbClr val="53585F"/>
                </a:solidFill>
              </a:defRPr>
            </a:pPr>
            <a:r>
              <a:t>18. จะปรากฏหน้าต่างดังรูป</a:t>
            </a:r>
          </a:p>
          <a:p>
            <a:pPr defTabSz="457200">
              <a:defRPr b="0" sz="4933">
                <a:solidFill>
                  <a:srgbClr val="53585F"/>
                </a:solidFill>
              </a:defRPr>
            </a:pPr>
            <a:r>
              <a:t>19. เปรียบเทียบหน้าต่างก่อนยังไม่ดึงข้อสอบเข้ามาในแบบทดสอบ</a:t>
            </a:r>
          </a:p>
        </p:txBody>
      </p:sp>
      <p:sp>
        <p:nvSpPr>
          <p:cNvPr id="663" name="Line"/>
          <p:cNvSpPr/>
          <p:nvPr/>
        </p:nvSpPr>
        <p:spPr>
          <a:xfrm flipH="1">
            <a:off x="19574102" y="9534031"/>
            <a:ext cx="1182988" cy="118298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66" name="Group"/>
          <p:cNvGrpSpPr/>
          <p:nvPr/>
        </p:nvGrpSpPr>
        <p:grpSpPr>
          <a:xfrm>
            <a:off x="20420314" y="9109783"/>
            <a:ext cx="808364" cy="848496"/>
            <a:chOff x="0" y="0"/>
            <a:chExt cx="808362" cy="848495"/>
          </a:xfrm>
        </p:grpSpPr>
        <p:sp>
          <p:nvSpPr>
            <p:cNvPr id="664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5" name="19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19</a:t>
              </a:r>
            </a:p>
          </p:txBody>
        </p:sp>
      </p:grpSp>
      <p:sp>
        <p:nvSpPr>
          <p:cNvPr id="667" name="Line"/>
          <p:cNvSpPr/>
          <p:nvPr/>
        </p:nvSpPr>
        <p:spPr>
          <a:xfrm flipH="1">
            <a:off x="8626702" y="5952631"/>
            <a:ext cx="1182988" cy="118298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70" name="Group"/>
          <p:cNvGrpSpPr/>
          <p:nvPr/>
        </p:nvGrpSpPr>
        <p:grpSpPr>
          <a:xfrm>
            <a:off x="9472914" y="5528383"/>
            <a:ext cx="808364" cy="848496"/>
            <a:chOff x="0" y="0"/>
            <a:chExt cx="808362" cy="848495"/>
          </a:xfrm>
        </p:grpSpPr>
        <p:sp>
          <p:nvSpPr>
            <p:cNvPr id="668" name="Oval"/>
            <p:cNvSpPr/>
            <p:nvPr/>
          </p:nvSpPr>
          <p:spPr>
            <a:xfrm>
              <a:off x="0" y="-1"/>
              <a:ext cx="808363" cy="848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9" name="18"/>
            <p:cNvSpPr txBox="1"/>
            <p:nvPr/>
          </p:nvSpPr>
          <p:spPr>
            <a:xfrm>
              <a:off x="152893" y="120956"/>
              <a:ext cx="502576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18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3" name="Rectangle"/>
          <p:cNvSpPr/>
          <p:nvPr/>
        </p:nvSpPr>
        <p:spPr>
          <a:xfrm>
            <a:off x="0" y="0"/>
            <a:ext cx="24629996" cy="13749338"/>
          </a:xfrm>
          <a:prstGeom prst="rect">
            <a:avLst/>
          </a:prstGeom>
          <a:solidFill>
            <a:srgbClr val="F5F5F5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674" name="pretest.jpg" descr="prete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2451" y="5238219"/>
            <a:ext cx="14819724" cy="8595441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Rectangle"/>
          <p:cNvSpPr/>
          <p:nvPr/>
        </p:nvSpPr>
        <p:spPr>
          <a:xfrm>
            <a:off x="-49345" y="1107990"/>
            <a:ext cx="10666975" cy="2131947"/>
          </a:xfrm>
          <a:prstGeom prst="rect">
            <a:avLst/>
          </a:prstGeom>
          <a:solidFill>
            <a:schemeClr val="accent1">
              <a:alpha val="89315"/>
            </a:scheme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76" name="ทดลองทำแบบทดสอบ"/>
          <p:cNvSpPr txBox="1"/>
          <p:nvPr/>
        </p:nvSpPr>
        <p:spPr>
          <a:xfrm>
            <a:off x="850092" y="1272771"/>
            <a:ext cx="8060091" cy="180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10266">
                <a:solidFill>
                  <a:srgbClr val="FFFFFF"/>
                </a:solidFill>
              </a:defRPr>
            </a:lvl1pPr>
          </a:lstStyle>
          <a:p>
            <a:pPr/>
            <a:r>
              <a:t>ทดลองทำแบบทดสอบ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ทดลองทำแบบทดสอบ"/>
          <p:cNvSpPr txBox="1"/>
          <p:nvPr/>
        </p:nvSpPr>
        <p:spPr>
          <a:xfrm>
            <a:off x="2974714" y="870860"/>
            <a:ext cx="7739381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681" name="1. คลิกที่ชื่อผู้ใช้ที่มุมขวาด้านบน เพื่อสลับเป็นผู้เรียน…"/>
          <p:cNvSpPr txBox="1"/>
          <p:nvPr/>
        </p:nvSpPr>
        <p:spPr>
          <a:xfrm>
            <a:off x="1497912" y="2629491"/>
            <a:ext cx="8154808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defTabSz="457200">
              <a:defRPr b="0" sz="4033">
                <a:solidFill>
                  <a:srgbClr val="53585F"/>
                </a:solidFill>
              </a:defRPr>
            </a:pPr>
            <a:r>
              <a:t>1. คลิกที่ชื่อผู้ใช้ที่มุมขวาด้านบน เพื่อสลับเป็นผู้เรียน</a:t>
            </a:r>
            <a:endParaRPr sz="3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609600" defTabSz="457200">
              <a:defRPr b="0" sz="4033">
                <a:solidFill>
                  <a:srgbClr val="53585F"/>
                </a:solidFill>
              </a:defRPr>
            </a:pPr>
            <a:r>
              <a:t>2. คลิกที่ </a:t>
            </a:r>
            <a:r>
              <a:rPr b="1"/>
              <a:t>Switch role to.... </a:t>
            </a:r>
            <a:r>
              <a:t>หรือ </a:t>
            </a:r>
            <a:r>
              <a:rPr b="1"/>
              <a:t>เปลี่ยนบทบาทเป็น</a:t>
            </a:r>
            <a:r>
              <a:t> </a:t>
            </a:r>
            <a:endParaRPr sz="3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684" name="Image"/>
          <p:cNvGrpSpPr/>
          <p:nvPr/>
        </p:nvGrpSpPr>
        <p:grpSpPr>
          <a:xfrm>
            <a:off x="2465432" y="6587337"/>
            <a:ext cx="6478029" cy="6761696"/>
            <a:chOff x="0" y="0"/>
            <a:chExt cx="6478027" cy="6761695"/>
          </a:xfrm>
        </p:grpSpPr>
        <p:pic>
          <p:nvPicPr>
            <p:cNvPr id="68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6224028" cy="64314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2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478028" cy="6761696"/>
            </a:xfrm>
            <a:prstGeom prst="rect">
              <a:avLst/>
            </a:prstGeom>
            <a:effectLst/>
          </p:spPr>
        </p:pic>
      </p:grpSp>
      <p:grpSp>
        <p:nvGrpSpPr>
          <p:cNvPr id="687" name="Image"/>
          <p:cNvGrpSpPr/>
          <p:nvPr/>
        </p:nvGrpSpPr>
        <p:grpSpPr>
          <a:xfrm>
            <a:off x="13721580" y="2508249"/>
            <a:ext cx="3229910" cy="1347196"/>
            <a:chOff x="0" y="0"/>
            <a:chExt cx="3229909" cy="1347194"/>
          </a:xfrm>
        </p:grpSpPr>
        <p:pic>
          <p:nvPicPr>
            <p:cNvPr id="686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2840" t="0" r="0" b="0"/>
            <a:stretch>
              <a:fillRect/>
            </a:stretch>
          </p:blipFill>
          <p:spPr>
            <a:xfrm>
              <a:off x="127000" y="88900"/>
              <a:ext cx="2975910" cy="10169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5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3229911" cy="1347196"/>
            </a:xfrm>
            <a:prstGeom prst="rect">
              <a:avLst/>
            </a:prstGeom>
            <a:effectLst/>
          </p:spPr>
        </p:pic>
      </p:grpSp>
      <p:grpSp>
        <p:nvGrpSpPr>
          <p:cNvPr id="690" name="Image"/>
          <p:cNvGrpSpPr/>
          <p:nvPr/>
        </p:nvGrpSpPr>
        <p:grpSpPr>
          <a:xfrm>
            <a:off x="1040048" y="4739546"/>
            <a:ext cx="22549900" cy="1671308"/>
            <a:chOff x="0" y="0"/>
            <a:chExt cx="22549899" cy="1671306"/>
          </a:xfrm>
        </p:grpSpPr>
        <p:pic>
          <p:nvPicPr>
            <p:cNvPr id="689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22295900" cy="13411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8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2549900" cy="1671307"/>
            </a:xfrm>
            <a:prstGeom prst="rect">
              <a:avLst/>
            </a:prstGeom>
            <a:effectLst/>
          </p:spPr>
        </p:pic>
      </p:grpSp>
      <p:sp>
        <p:nvSpPr>
          <p:cNvPr id="691" name="3. คลิกเลือกที่ ผู้เรียน"/>
          <p:cNvSpPr txBox="1"/>
          <p:nvPr/>
        </p:nvSpPr>
        <p:spPr>
          <a:xfrm>
            <a:off x="9515075" y="9743274"/>
            <a:ext cx="3594433" cy="86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defTabSz="457200">
              <a:defRPr b="0" sz="4033">
                <a:solidFill>
                  <a:srgbClr val="53585F"/>
                </a:solidFill>
              </a:defRPr>
            </a:pPr>
            <a:endParaRPr sz="3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609600" defTabSz="457200">
              <a:defRPr b="0" sz="4033">
                <a:solidFill>
                  <a:srgbClr val="53585F"/>
                </a:solidFill>
              </a:defRPr>
            </a:pPr>
            <a:endParaRPr sz="3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609600" defTabSz="457200">
              <a:defRPr b="0" sz="4033">
                <a:solidFill>
                  <a:srgbClr val="53585F"/>
                </a:solidFill>
              </a:defRPr>
            </a:pPr>
            <a:r>
              <a:t>3. คลิกเลือกที่ ผู้เรียน</a:t>
            </a:r>
          </a:p>
        </p:txBody>
      </p:sp>
      <p:sp>
        <p:nvSpPr>
          <p:cNvPr id="692" name="Line"/>
          <p:cNvSpPr/>
          <p:nvPr/>
        </p:nvSpPr>
        <p:spPr>
          <a:xfrm flipH="1" flipV="1">
            <a:off x="16951837" y="3181847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95" name="Group"/>
          <p:cNvGrpSpPr/>
          <p:nvPr/>
        </p:nvGrpSpPr>
        <p:grpSpPr>
          <a:xfrm>
            <a:off x="17708802" y="2839454"/>
            <a:ext cx="665290" cy="684786"/>
            <a:chOff x="0" y="0"/>
            <a:chExt cx="665288" cy="684784"/>
          </a:xfrm>
        </p:grpSpPr>
        <p:sp>
          <p:nvSpPr>
            <p:cNvPr id="693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94" name="1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696" name="Line"/>
          <p:cNvSpPr/>
          <p:nvPr/>
        </p:nvSpPr>
        <p:spPr>
          <a:xfrm flipV="1">
            <a:off x="10808769" y="5715791"/>
            <a:ext cx="1213940" cy="1213940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699" name="Group"/>
          <p:cNvGrpSpPr/>
          <p:nvPr/>
        </p:nvGrpSpPr>
        <p:grpSpPr>
          <a:xfrm>
            <a:off x="10704767" y="6587337"/>
            <a:ext cx="665290" cy="684786"/>
            <a:chOff x="0" y="0"/>
            <a:chExt cx="665288" cy="684784"/>
          </a:xfrm>
        </p:grpSpPr>
        <p:sp>
          <p:nvSpPr>
            <p:cNvPr id="697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98" name="2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700" name="Line"/>
          <p:cNvSpPr/>
          <p:nvPr/>
        </p:nvSpPr>
        <p:spPr>
          <a:xfrm flipH="1" flipV="1">
            <a:off x="4261073" y="10878719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03" name="Group"/>
          <p:cNvGrpSpPr/>
          <p:nvPr/>
        </p:nvGrpSpPr>
        <p:grpSpPr>
          <a:xfrm>
            <a:off x="5018038" y="10536326"/>
            <a:ext cx="665290" cy="684786"/>
            <a:chOff x="0" y="0"/>
            <a:chExt cx="665288" cy="684784"/>
          </a:xfrm>
        </p:grpSpPr>
        <p:sp>
          <p:nvSpPr>
            <p:cNvPr id="701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02" name="3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ทดลองทำแบบทดสอบ"/>
          <p:cNvSpPr txBox="1"/>
          <p:nvPr/>
        </p:nvSpPr>
        <p:spPr>
          <a:xfrm>
            <a:off x="2974714" y="870860"/>
            <a:ext cx="7739381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710" name="Image"/>
          <p:cNvGrpSpPr/>
          <p:nvPr/>
        </p:nvGrpSpPr>
        <p:grpSpPr>
          <a:xfrm>
            <a:off x="1430481" y="5707409"/>
            <a:ext cx="9249190" cy="6187534"/>
            <a:chOff x="0" y="0"/>
            <a:chExt cx="9249188" cy="6187532"/>
          </a:xfrm>
        </p:grpSpPr>
        <p:pic>
          <p:nvPicPr>
            <p:cNvPr id="70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8995189" cy="58573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8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249189" cy="6187533"/>
            </a:xfrm>
            <a:prstGeom prst="rect">
              <a:avLst/>
            </a:prstGeom>
            <a:effectLst/>
          </p:spPr>
        </p:pic>
      </p:grpSp>
      <p:grpSp>
        <p:nvGrpSpPr>
          <p:cNvPr id="713" name="Image"/>
          <p:cNvGrpSpPr/>
          <p:nvPr/>
        </p:nvGrpSpPr>
        <p:grpSpPr>
          <a:xfrm>
            <a:off x="11029372" y="4348595"/>
            <a:ext cx="10565722" cy="8376678"/>
            <a:chOff x="0" y="0"/>
            <a:chExt cx="10565720" cy="8376677"/>
          </a:xfrm>
        </p:grpSpPr>
        <p:pic>
          <p:nvPicPr>
            <p:cNvPr id="712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0311721" cy="80464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1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565721" cy="8376678"/>
            </a:xfrm>
            <a:prstGeom prst="rect">
              <a:avLst/>
            </a:prstGeom>
            <a:effectLst/>
          </p:spPr>
        </p:pic>
      </p:grpSp>
      <p:grpSp>
        <p:nvGrpSpPr>
          <p:cNvPr id="716" name="Image"/>
          <p:cNvGrpSpPr/>
          <p:nvPr/>
        </p:nvGrpSpPr>
        <p:grpSpPr>
          <a:xfrm>
            <a:off x="15794758" y="2514608"/>
            <a:ext cx="8194942" cy="3405136"/>
            <a:chOff x="0" y="0"/>
            <a:chExt cx="8194940" cy="3405135"/>
          </a:xfrm>
        </p:grpSpPr>
        <p:pic>
          <p:nvPicPr>
            <p:cNvPr id="715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7940941" cy="30749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4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194941" cy="3405136"/>
            </a:xfrm>
            <a:prstGeom prst="rect">
              <a:avLst/>
            </a:prstGeom>
            <a:effectLst/>
          </p:spPr>
        </p:pic>
      </p:grpSp>
      <p:sp>
        <p:nvSpPr>
          <p:cNvPr id="717" name="4. คลิกเลือกแบบทดสอบ…"/>
          <p:cNvSpPr txBox="1"/>
          <p:nvPr/>
        </p:nvSpPr>
        <p:spPr>
          <a:xfrm>
            <a:off x="1202348" y="2860166"/>
            <a:ext cx="7970406" cy="2156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defTabSz="457200">
              <a:defRPr b="0" sz="4033">
                <a:solidFill>
                  <a:srgbClr val="53585F"/>
                </a:solidFill>
              </a:defRPr>
            </a:pPr>
            <a:endParaRPr sz="3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609600" defTabSz="457200">
              <a:defRPr b="0" sz="4033">
                <a:solidFill>
                  <a:srgbClr val="53585F"/>
                </a:solidFill>
              </a:defRPr>
            </a:pPr>
            <a:r>
              <a:t>4. คลิกเลือกแบบทดสอบ</a:t>
            </a:r>
          </a:p>
          <a:p>
            <a:pPr marL="609600" defTabSz="457200">
              <a:defRPr b="0" sz="4033">
                <a:solidFill>
                  <a:srgbClr val="53585F"/>
                </a:solidFill>
              </a:defRPr>
            </a:pPr>
            <a:r>
              <a:t>5. คลิกที่ปุ่ม </a:t>
            </a:r>
            <a:r>
              <a:rPr b="1"/>
              <a:t>Start attempt  </a:t>
            </a:r>
          </a:p>
          <a:p>
            <a:pPr marL="609600" defTabSz="457200">
              <a:defRPr b="0" sz="4033">
                <a:solidFill>
                  <a:srgbClr val="53585F"/>
                </a:solidFill>
              </a:defRPr>
            </a:pPr>
            <a:r>
              <a:t>6. คลิกที่ปุ่ม </a:t>
            </a:r>
            <a:r>
              <a:rPr b="1"/>
              <a:t>ทำแบบทดสอบตอนนี้</a:t>
            </a:r>
            <a:r>
              <a:t>                       </a:t>
            </a:r>
          </a:p>
        </p:txBody>
      </p:sp>
      <p:sp>
        <p:nvSpPr>
          <p:cNvPr id="718" name="Line"/>
          <p:cNvSpPr/>
          <p:nvPr/>
        </p:nvSpPr>
        <p:spPr>
          <a:xfrm flipH="1" flipV="1">
            <a:off x="4999982" y="6238674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21" name="Group"/>
          <p:cNvGrpSpPr/>
          <p:nvPr/>
        </p:nvGrpSpPr>
        <p:grpSpPr>
          <a:xfrm>
            <a:off x="5756947" y="5896281"/>
            <a:ext cx="665290" cy="684786"/>
            <a:chOff x="0" y="0"/>
            <a:chExt cx="665288" cy="684784"/>
          </a:xfrm>
        </p:grpSpPr>
        <p:sp>
          <p:nvSpPr>
            <p:cNvPr id="719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20" name="4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722" name="Line"/>
          <p:cNvSpPr/>
          <p:nvPr/>
        </p:nvSpPr>
        <p:spPr>
          <a:xfrm>
            <a:off x="16442950" y="4905420"/>
            <a:ext cx="1579563" cy="515755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25" name="Group"/>
          <p:cNvGrpSpPr/>
          <p:nvPr/>
        </p:nvGrpSpPr>
        <p:grpSpPr>
          <a:xfrm>
            <a:off x="16338949" y="4563027"/>
            <a:ext cx="665290" cy="684785"/>
            <a:chOff x="0" y="0"/>
            <a:chExt cx="665288" cy="684784"/>
          </a:xfrm>
        </p:grpSpPr>
        <p:sp>
          <p:nvSpPr>
            <p:cNvPr id="723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24" name="5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726" name="Line"/>
          <p:cNvSpPr/>
          <p:nvPr/>
        </p:nvSpPr>
        <p:spPr>
          <a:xfrm flipH="1" flipV="1">
            <a:off x="19815109" y="11983693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29" name="Group"/>
          <p:cNvGrpSpPr/>
          <p:nvPr/>
        </p:nvGrpSpPr>
        <p:grpSpPr>
          <a:xfrm>
            <a:off x="20572074" y="11641300"/>
            <a:ext cx="665290" cy="684785"/>
            <a:chOff x="0" y="0"/>
            <a:chExt cx="665288" cy="684784"/>
          </a:xfrm>
        </p:grpSpPr>
        <p:sp>
          <p:nvSpPr>
            <p:cNvPr id="727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28" name="6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ทดลองทำแบบทดสอบ (ต่อ)"/>
          <p:cNvSpPr txBox="1"/>
          <p:nvPr/>
        </p:nvSpPr>
        <p:spPr>
          <a:xfrm>
            <a:off x="3255797" y="870860"/>
            <a:ext cx="956481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734" name="7. จะปรากฏหน้าต่างข้อสอบดังภาพ สังเกตที่ด้านซ้ายมือจะปรากฏ บล็อกนำทางแบบทดสอบ ให้ผู้เรียนทราบว่ามีข้อสอบจำนวนกี่ข้อ     และบอกเวลาแบบนับถอยหลัง…"/>
          <p:cNvSpPr txBox="1"/>
          <p:nvPr/>
        </p:nvSpPr>
        <p:spPr>
          <a:xfrm>
            <a:off x="1528507" y="2854215"/>
            <a:ext cx="2173588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defTabSz="457200">
              <a:defRPr b="0" sz="4133">
                <a:solidFill>
                  <a:srgbClr val="53585F"/>
                </a:solidFill>
              </a:defRPr>
            </a:pPr>
            <a:r>
              <a:t>7. จะปรากฏหน้าต่างข้อสอบดังภาพ สังเกตที่ด้านซ้ายมือจะปรากฏ บล็อกนำทางแบบทดสอบ ให้ผู้เรียนทราบว่ามีข้อสอบจำนวนกี่ข้อ </a:t>
            </a:r>
            <a:br/>
            <a:r>
              <a:t>   และบอกเวลาแบบนับถอยหลัง</a:t>
            </a:r>
            <a:endParaRPr sz="4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609600" defTabSz="457200">
              <a:defRPr b="0" sz="4133">
                <a:solidFill>
                  <a:srgbClr val="53585F"/>
                </a:solidFill>
              </a:defRPr>
            </a:pPr>
            <a:r>
              <a:t>8. เมื่อทำข้อสอบแต่ละข้อเสร็จแล้วคลิก </a:t>
            </a:r>
            <a:r>
              <a:rPr b="1"/>
              <a:t>Next page </a:t>
            </a:r>
            <a:r>
              <a:t>(ถ้าข้อสอบนั้นมีหลายหน้า)</a:t>
            </a:r>
            <a:endParaRPr sz="4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737" name="Image"/>
          <p:cNvGrpSpPr/>
          <p:nvPr/>
        </p:nvGrpSpPr>
        <p:grpSpPr>
          <a:xfrm>
            <a:off x="2566890" y="5197186"/>
            <a:ext cx="19659117" cy="7909356"/>
            <a:chOff x="0" y="0"/>
            <a:chExt cx="19659116" cy="7909355"/>
          </a:xfrm>
        </p:grpSpPr>
        <p:pic>
          <p:nvPicPr>
            <p:cNvPr id="73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9405117" cy="75791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659117" cy="7909356"/>
            </a:xfrm>
            <a:prstGeom prst="rect">
              <a:avLst/>
            </a:prstGeom>
            <a:effectLst/>
          </p:spPr>
        </p:pic>
      </p:grpSp>
      <p:sp>
        <p:nvSpPr>
          <p:cNvPr id="738" name="Line"/>
          <p:cNvSpPr/>
          <p:nvPr/>
        </p:nvSpPr>
        <p:spPr>
          <a:xfrm flipV="1">
            <a:off x="18440876" y="12297730"/>
            <a:ext cx="1521799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41" name="Group"/>
          <p:cNvGrpSpPr/>
          <p:nvPr/>
        </p:nvGrpSpPr>
        <p:grpSpPr>
          <a:xfrm>
            <a:off x="18336874" y="11955336"/>
            <a:ext cx="665290" cy="684786"/>
            <a:chOff x="0" y="0"/>
            <a:chExt cx="665288" cy="684784"/>
          </a:xfrm>
        </p:grpSpPr>
        <p:sp>
          <p:nvSpPr>
            <p:cNvPr id="739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40" name="8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8</a:t>
              </a:r>
            </a:p>
          </p:txBody>
        </p:sp>
      </p:grpSp>
      <p:sp>
        <p:nvSpPr>
          <p:cNvPr id="742" name="Line"/>
          <p:cNvSpPr/>
          <p:nvPr/>
        </p:nvSpPr>
        <p:spPr>
          <a:xfrm flipV="1">
            <a:off x="1258369" y="5984681"/>
            <a:ext cx="170872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45" name="Group"/>
          <p:cNvGrpSpPr/>
          <p:nvPr/>
        </p:nvGrpSpPr>
        <p:grpSpPr>
          <a:xfrm>
            <a:off x="1154367" y="5642288"/>
            <a:ext cx="665290" cy="684786"/>
            <a:chOff x="0" y="0"/>
            <a:chExt cx="665288" cy="684784"/>
          </a:xfrm>
        </p:grpSpPr>
        <p:sp>
          <p:nvSpPr>
            <p:cNvPr id="743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44" name="7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49" name="ทดลองทำแบบทดสอบ (ต่อ)"/>
          <p:cNvSpPr txBox="1"/>
          <p:nvPr/>
        </p:nvSpPr>
        <p:spPr>
          <a:xfrm>
            <a:off x="3255797" y="870860"/>
            <a:ext cx="956481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750" name="9. เมื่อทำแบบทดสอบเสร็จทุกข้อแล้ว คลิกที่ปุ่ม Finish attempt..."/>
          <p:cNvSpPr txBox="1"/>
          <p:nvPr/>
        </p:nvSpPr>
        <p:spPr>
          <a:xfrm>
            <a:off x="1569494" y="2876101"/>
            <a:ext cx="10360549" cy="78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defTabSz="457200">
              <a:defRPr b="0" sz="4133">
                <a:solidFill>
                  <a:srgbClr val="53585F"/>
                </a:solidFill>
              </a:defRPr>
            </a:pPr>
            <a:r>
              <a:t>9. เมื่อทำแบบทดสอบเสร็จทุกข้อแล้ว คลิกที่ปุ่ม </a:t>
            </a:r>
            <a:r>
              <a:rPr b="1"/>
              <a:t>Finish attempt...  </a:t>
            </a:r>
            <a:r>
              <a:t> </a:t>
            </a:r>
          </a:p>
        </p:txBody>
      </p:sp>
      <p:grpSp>
        <p:nvGrpSpPr>
          <p:cNvPr id="753" name="Image"/>
          <p:cNvGrpSpPr/>
          <p:nvPr/>
        </p:nvGrpSpPr>
        <p:grpSpPr>
          <a:xfrm>
            <a:off x="1906154" y="4703270"/>
            <a:ext cx="21225783" cy="7507356"/>
            <a:chOff x="0" y="0"/>
            <a:chExt cx="21225781" cy="7507354"/>
          </a:xfrm>
        </p:grpSpPr>
        <p:pic>
          <p:nvPicPr>
            <p:cNvPr id="75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0971782" cy="71771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1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225782" cy="7507355"/>
            </a:xfrm>
            <a:prstGeom prst="rect">
              <a:avLst/>
            </a:prstGeom>
            <a:effectLst/>
          </p:spPr>
        </p:pic>
      </p:grpSp>
      <p:sp>
        <p:nvSpPr>
          <p:cNvPr id="754" name="Line"/>
          <p:cNvSpPr/>
          <p:nvPr/>
        </p:nvSpPr>
        <p:spPr>
          <a:xfrm flipV="1">
            <a:off x="18125774" y="11223093"/>
            <a:ext cx="170872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57" name="Group"/>
          <p:cNvGrpSpPr/>
          <p:nvPr/>
        </p:nvGrpSpPr>
        <p:grpSpPr>
          <a:xfrm>
            <a:off x="18021772" y="10880700"/>
            <a:ext cx="665290" cy="684785"/>
            <a:chOff x="0" y="0"/>
            <a:chExt cx="665288" cy="684784"/>
          </a:xfrm>
        </p:grpSpPr>
        <p:sp>
          <p:nvSpPr>
            <p:cNvPr id="755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56" name="9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6" name="4. ตั้งชื่อแบบทดสอบและคำชี้แจงการทำข้อสอบ…"/>
          <p:cNvSpPr txBox="1"/>
          <p:nvPr/>
        </p:nvSpPr>
        <p:spPr>
          <a:xfrm>
            <a:off x="1378841" y="3254680"/>
            <a:ext cx="6423853" cy="140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3933">
                <a:solidFill>
                  <a:srgbClr val="53585F"/>
                </a:solidFill>
              </a:defRPr>
            </a:pPr>
            <a:r>
              <a:t>4. ตั้งชื่อแบบทดสอบและคำชี้แจงการทำข้อสอบ</a:t>
            </a:r>
          </a:p>
          <a:p>
            <a:pPr defTabSz="457200">
              <a:defRPr b="0" sz="3933">
                <a:solidFill>
                  <a:srgbClr val="53585F"/>
                </a:solidFill>
              </a:defRPr>
            </a:pPr>
            <a:r>
              <a:t>5. กำหนดรายละเอียดเกี่ยวกับการทำข้อสอบ</a:t>
            </a:r>
          </a:p>
        </p:txBody>
      </p:sp>
      <p:sp>
        <p:nvSpPr>
          <p:cNvPr id="367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372" name="Group"/>
          <p:cNvGrpSpPr/>
          <p:nvPr/>
        </p:nvGrpSpPr>
        <p:grpSpPr>
          <a:xfrm>
            <a:off x="836516" y="5510805"/>
            <a:ext cx="10841396" cy="7101652"/>
            <a:chOff x="-127000" y="0"/>
            <a:chExt cx="10841394" cy="7101651"/>
          </a:xfrm>
        </p:grpSpPr>
        <p:grpSp>
          <p:nvGrpSpPr>
            <p:cNvPr id="370" name="Image"/>
            <p:cNvGrpSpPr/>
            <p:nvPr/>
          </p:nvGrpSpPr>
          <p:grpSpPr>
            <a:xfrm>
              <a:off x="-127000" y="288886"/>
              <a:ext cx="10841395" cy="6812766"/>
              <a:chOff x="0" y="0"/>
              <a:chExt cx="10841394" cy="6812764"/>
            </a:xfrm>
          </p:grpSpPr>
          <p:pic>
            <p:nvPicPr>
              <p:cNvPr id="369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10746" r="0" b="0"/>
              <a:stretch>
                <a:fillRect/>
              </a:stretch>
            </p:blipFill>
            <p:spPr>
              <a:xfrm>
                <a:off x="127000" y="88900"/>
                <a:ext cx="10587395" cy="648256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68" name="Image" descr="Imag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0841395" cy="6812765"/>
              </a:xfrm>
              <a:prstGeom prst="rect">
                <a:avLst/>
              </a:prstGeom>
              <a:effectLst/>
            </p:spPr>
          </p:pic>
        </p:grpSp>
        <p:pic>
          <p:nvPicPr>
            <p:cNvPr id="37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0636" y="0"/>
              <a:ext cx="9515428" cy="665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5" name="Image"/>
          <p:cNvGrpSpPr/>
          <p:nvPr/>
        </p:nvGrpSpPr>
        <p:grpSpPr>
          <a:xfrm>
            <a:off x="12086039" y="3349663"/>
            <a:ext cx="11366501" cy="3822701"/>
            <a:chOff x="0" y="0"/>
            <a:chExt cx="11366500" cy="3822700"/>
          </a:xfrm>
        </p:grpSpPr>
        <p:pic>
          <p:nvPicPr>
            <p:cNvPr id="37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1112500" cy="3492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3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366500" cy="3822700"/>
            </a:xfrm>
            <a:prstGeom prst="rect">
              <a:avLst/>
            </a:prstGeom>
            <a:effectLst/>
          </p:spPr>
        </p:pic>
      </p:grpSp>
      <p:grpSp>
        <p:nvGrpSpPr>
          <p:cNvPr id="378" name="Image"/>
          <p:cNvGrpSpPr/>
          <p:nvPr/>
        </p:nvGrpSpPr>
        <p:grpSpPr>
          <a:xfrm>
            <a:off x="11838389" y="7324830"/>
            <a:ext cx="11861801" cy="5334001"/>
            <a:chOff x="0" y="0"/>
            <a:chExt cx="11861800" cy="5334000"/>
          </a:xfrm>
        </p:grpSpPr>
        <p:pic>
          <p:nvPicPr>
            <p:cNvPr id="377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1607800" cy="5003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6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1861800" cy="5334000"/>
            </a:xfrm>
            <a:prstGeom prst="rect">
              <a:avLst/>
            </a:prstGeom>
            <a:effectLst/>
          </p:spPr>
        </p:pic>
      </p:grpSp>
      <p:sp>
        <p:nvSpPr>
          <p:cNvPr id="379" name="Line"/>
          <p:cNvSpPr/>
          <p:nvPr/>
        </p:nvSpPr>
        <p:spPr>
          <a:xfrm flipH="1" flipV="1">
            <a:off x="7637021" y="7413421"/>
            <a:ext cx="86096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382" name="Group"/>
          <p:cNvGrpSpPr/>
          <p:nvPr/>
        </p:nvGrpSpPr>
        <p:grpSpPr>
          <a:xfrm>
            <a:off x="8393987" y="7071028"/>
            <a:ext cx="665290" cy="684786"/>
            <a:chOff x="0" y="0"/>
            <a:chExt cx="665288" cy="684784"/>
          </a:xfrm>
        </p:grpSpPr>
        <p:sp>
          <p:nvSpPr>
            <p:cNvPr id="380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1" name="4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383" name="Line"/>
          <p:cNvSpPr/>
          <p:nvPr/>
        </p:nvSpPr>
        <p:spPr>
          <a:xfrm flipH="1">
            <a:off x="21581774" y="3502490"/>
            <a:ext cx="929757" cy="929757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386" name="Group"/>
          <p:cNvGrpSpPr/>
          <p:nvPr/>
        </p:nvGrpSpPr>
        <p:grpSpPr>
          <a:xfrm>
            <a:off x="22341037" y="2870109"/>
            <a:ext cx="665290" cy="684786"/>
            <a:chOff x="0" y="0"/>
            <a:chExt cx="665288" cy="684784"/>
          </a:xfrm>
        </p:grpSpPr>
        <p:sp>
          <p:nvSpPr>
            <p:cNvPr id="384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5" name="5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ทดลองทำแบบทดสอบ (ต่อ)"/>
          <p:cNvSpPr txBox="1"/>
          <p:nvPr/>
        </p:nvSpPr>
        <p:spPr>
          <a:xfrm>
            <a:off x="3255797" y="870860"/>
            <a:ext cx="956481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762" name="10. จะปรากฏหน้าต่างดังภาพ แล้วคลิกที่ปุ่ม ส่งคำตอบแล้วสิ้นสุดการทำแบบทดสอบ"/>
          <p:cNvSpPr txBox="1"/>
          <p:nvPr/>
        </p:nvSpPr>
        <p:spPr>
          <a:xfrm>
            <a:off x="1777312" y="2962295"/>
            <a:ext cx="16846865" cy="796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233">
                <a:solidFill>
                  <a:srgbClr val="53585F"/>
                </a:solidFill>
              </a:defRPr>
            </a:pPr>
            <a:r>
              <a:t>10. จะปรากฏหน้าต่างดังภาพ แล้วคลิกที่ปุ่ม </a:t>
            </a:r>
            <a:r>
              <a:rPr b="1"/>
              <a:t>ส่งคำตอบแล้วสิ้นสุดการทำแบบทดสอบ</a:t>
            </a:r>
          </a:p>
        </p:txBody>
      </p:sp>
      <p:grpSp>
        <p:nvGrpSpPr>
          <p:cNvPr id="765" name="Image"/>
          <p:cNvGrpSpPr/>
          <p:nvPr/>
        </p:nvGrpSpPr>
        <p:grpSpPr>
          <a:xfrm>
            <a:off x="2262962" y="4135902"/>
            <a:ext cx="19858076" cy="9208970"/>
            <a:chOff x="0" y="0"/>
            <a:chExt cx="19858074" cy="9208968"/>
          </a:xfrm>
        </p:grpSpPr>
        <p:pic>
          <p:nvPicPr>
            <p:cNvPr id="76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9604075" cy="88787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3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858075" cy="9208969"/>
            </a:xfrm>
            <a:prstGeom prst="rect">
              <a:avLst/>
            </a:prstGeom>
            <a:effectLst/>
          </p:spPr>
        </p:pic>
      </p:grpSp>
      <p:sp>
        <p:nvSpPr>
          <p:cNvPr id="766" name="Line"/>
          <p:cNvSpPr/>
          <p:nvPr/>
        </p:nvSpPr>
        <p:spPr>
          <a:xfrm flipV="1">
            <a:off x="10420842" y="12480637"/>
            <a:ext cx="170872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69" name="Group"/>
          <p:cNvGrpSpPr/>
          <p:nvPr/>
        </p:nvGrpSpPr>
        <p:grpSpPr>
          <a:xfrm>
            <a:off x="10146328" y="12138244"/>
            <a:ext cx="835802" cy="684785"/>
            <a:chOff x="0" y="0"/>
            <a:chExt cx="835800" cy="684784"/>
          </a:xfrm>
        </p:grpSpPr>
        <p:sp>
          <p:nvSpPr>
            <p:cNvPr id="767" name="Oval"/>
            <p:cNvSpPr/>
            <p:nvPr/>
          </p:nvSpPr>
          <p:spPr>
            <a:xfrm>
              <a:off x="0" y="0"/>
              <a:ext cx="835801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68" name="10"/>
            <p:cNvSpPr txBox="1"/>
            <p:nvPr/>
          </p:nvSpPr>
          <p:spPr>
            <a:xfrm>
              <a:off x="169667" y="39100"/>
              <a:ext cx="496467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>
                <a:defRPr sz="3900"/>
              </a:pPr>
              <a:r>
                <a:rPr sz="3200"/>
                <a:t>10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ทดลองทำแบบทดสอบ (ต่อ)"/>
          <p:cNvSpPr txBox="1"/>
          <p:nvPr/>
        </p:nvSpPr>
        <p:spPr>
          <a:xfrm>
            <a:off x="3255797" y="870860"/>
            <a:ext cx="956481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774" name="11. ระบบจะแสดงข้อความให้ยืนยันการส่งคำตอบอีกครั้งคลิกที่ปุ่ม ส่งคำตอบแล้วสิ้นสุดการทำแบบทดสอบ อีกครั้ง"/>
          <p:cNvSpPr txBox="1"/>
          <p:nvPr/>
        </p:nvSpPr>
        <p:spPr>
          <a:xfrm>
            <a:off x="1537166" y="2689680"/>
            <a:ext cx="222492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333">
                <a:solidFill>
                  <a:srgbClr val="53585F"/>
                </a:solidFill>
              </a:defRPr>
            </a:pPr>
            <a:r>
              <a:t>11. ระบบจะแสดงข้อความให้ยืนยันการส่งคำตอบอีกครั้งคลิกที่ปุ่ม </a:t>
            </a:r>
            <a:r>
              <a:rPr b="1"/>
              <a:t>ส่งคำตอบแล้วสิ้นสุดการทำแบบทดสอบ </a:t>
            </a:r>
            <a:r>
              <a:t>อีกครั้ง</a:t>
            </a:r>
            <a:endParaRPr sz="6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777" name="Image"/>
          <p:cNvGrpSpPr/>
          <p:nvPr/>
        </p:nvGrpSpPr>
        <p:grpSpPr>
          <a:xfrm>
            <a:off x="2780955" y="3937000"/>
            <a:ext cx="19391475" cy="9202479"/>
            <a:chOff x="0" y="0"/>
            <a:chExt cx="19391473" cy="9202478"/>
          </a:xfrm>
        </p:grpSpPr>
        <p:pic>
          <p:nvPicPr>
            <p:cNvPr id="77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9137474" cy="88722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391474" cy="9202479"/>
            </a:xfrm>
            <a:prstGeom prst="rect">
              <a:avLst/>
            </a:prstGeom>
            <a:effectLst/>
          </p:spPr>
        </p:pic>
      </p:grpSp>
      <p:sp>
        <p:nvSpPr>
          <p:cNvPr id="778" name="Line"/>
          <p:cNvSpPr/>
          <p:nvPr/>
        </p:nvSpPr>
        <p:spPr>
          <a:xfrm flipV="1">
            <a:off x="8869133" y="8985515"/>
            <a:ext cx="170872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81" name="Group"/>
          <p:cNvGrpSpPr/>
          <p:nvPr/>
        </p:nvGrpSpPr>
        <p:grpSpPr>
          <a:xfrm>
            <a:off x="8594619" y="8643122"/>
            <a:ext cx="835802" cy="684785"/>
            <a:chOff x="0" y="0"/>
            <a:chExt cx="835800" cy="684784"/>
          </a:xfrm>
        </p:grpSpPr>
        <p:sp>
          <p:nvSpPr>
            <p:cNvPr id="779" name="Oval"/>
            <p:cNvSpPr/>
            <p:nvPr/>
          </p:nvSpPr>
          <p:spPr>
            <a:xfrm>
              <a:off x="0" y="0"/>
              <a:ext cx="835801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80" name="11"/>
            <p:cNvSpPr txBox="1"/>
            <p:nvPr/>
          </p:nvSpPr>
          <p:spPr>
            <a:xfrm>
              <a:off x="169667" y="39100"/>
              <a:ext cx="496467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>
                <a:defRPr sz="3900"/>
              </a:pPr>
              <a:r>
                <a:rPr sz="3200"/>
                <a:t>11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ทดลองทำแบบทดสอบ (ต่อ)"/>
          <p:cNvSpPr txBox="1"/>
          <p:nvPr/>
        </p:nvSpPr>
        <p:spPr>
          <a:xfrm>
            <a:off x="3255797" y="870860"/>
            <a:ext cx="956481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786" name="12. จะปรากฏหน้าต่างเฉลยคำตอบตามผู้สอนได้กำหนดไว้ก่อนหน้า และแสดงจำนวน ข้อที่ตอบถูกและผิด  13. เสร็จแล้วคลิกที่ปุ่ม Finish review"/>
          <p:cNvSpPr txBox="1"/>
          <p:nvPr/>
        </p:nvSpPr>
        <p:spPr>
          <a:xfrm>
            <a:off x="1518694" y="2830354"/>
            <a:ext cx="22249201" cy="155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333">
                <a:solidFill>
                  <a:srgbClr val="53585F"/>
                </a:solidFill>
              </a:defRPr>
            </a:pPr>
            <a:r>
              <a:t>12. จะปรากฏหน้าต่างเฉลยคำตอบตามผู้สอนได้กำหนดไว้ก่อนหน้า และแสดงจำนวน ข้อที่ตอบถูกและผิด </a:t>
            </a:r>
            <a:br/>
            <a:r>
              <a:t>13. เสร็จแล้วคลิกที่ปุ่ม </a:t>
            </a:r>
            <a:r>
              <a:rPr b="1"/>
              <a:t>Finish review</a:t>
            </a:r>
          </a:p>
        </p:txBody>
      </p:sp>
      <p:grpSp>
        <p:nvGrpSpPr>
          <p:cNvPr id="789" name="Image"/>
          <p:cNvGrpSpPr/>
          <p:nvPr/>
        </p:nvGrpSpPr>
        <p:grpSpPr>
          <a:xfrm>
            <a:off x="705529" y="5049741"/>
            <a:ext cx="11574374" cy="7148032"/>
            <a:chOff x="0" y="0"/>
            <a:chExt cx="11574372" cy="7148031"/>
          </a:xfrm>
        </p:grpSpPr>
        <p:pic>
          <p:nvPicPr>
            <p:cNvPr id="78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320373" cy="68178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7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574373" cy="7148032"/>
            </a:xfrm>
            <a:prstGeom prst="rect">
              <a:avLst/>
            </a:prstGeom>
            <a:effectLst/>
          </p:spPr>
        </p:pic>
      </p:grpSp>
      <p:grpSp>
        <p:nvGrpSpPr>
          <p:cNvPr id="792" name="Image"/>
          <p:cNvGrpSpPr/>
          <p:nvPr/>
        </p:nvGrpSpPr>
        <p:grpSpPr>
          <a:xfrm>
            <a:off x="12520282" y="5049741"/>
            <a:ext cx="11213132" cy="7148032"/>
            <a:chOff x="0" y="0"/>
            <a:chExt cx="11213131" cy="7148031"/>
          </a:xfrm>
        </p:grpSpPr>
        <p:pic>
          <p:nvPicPr>
            <p:cNvPr id="791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0959132" cy="68178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0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213132" cy="7148032"/>
            </a:xfrm>
            <a:prstGeom prst="rect">
              <a:avLst/>
            </a:prstGeom>
            <a:effectLst/>
          </p:spPr>
        </p:pic>
      </p:grpSp>
      <p:sp>
        <p:nvSpPr>
          <p:cNvPr id="793" name="Line"/>
          <p:cNvSpPr/>
          <p:nvPr/>
        </p:nvSpPr>
        <p:spPr>
          <a:xfrm flipV="1">
            <a:off x="19731096" y="11386969"/>
            <a:ext cx="1708728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796" name="Group"/>
          <p:cNvGrpSpPr/>
          <p:nvPr/>
        </p:nvGrpSpPr>
        <p:grpSpPr>
          <a:xfrm>
            <a:off x="19456582" y="11044576"/>
            <a:ext cx="835802" cy="684785"/>
            <a:chOff x="0" y="0"/>
            <a:chExt cx="835800" cy="684784"/>
          </a:xfrm>
        </p:grpSpPr>
        <p:sp>
          <p:nvSpPr>
            <p:cNvPr id="794" name="Oval"/>
            <p:cNvSpPr/>
            <p:nvPr/>
          </p:nvSpPr>
          <p:spPr>
            <a:xfrm>
              <a:off x="0" y="0"/>
              <a:ext cx="835801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95" name="13"/>
            <p:cNvSpPr txBox="1"/>
            <p:nvPr/>
          </p:nvSpPr>
          <p:spPr>
            <a:xfrm>
              <a:off x="169667" y="39100"/>
              <a:ext cx="496467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>
                <a:defRPr sz="3900"/>
              </a:pPr>
              <a:r>
                <a:rPr sz="3200"/>
                <a:t>13</a:t>
              </a:r>
            </a:p>
          </p:txBody>
        </p:sp>
      </p:grpSp>
      <p:sp>
        <p:nvSpPr>
          <p:cNvPr id="797" name="Line"/>
          <p:cNvSpPr/>
          <p:nvPr/>
        </p:nvSpPr>
        <p:spPr>
          <a:xfrm flipH="1">
            <a:off x="3388721" y="4976031"/>
            <a:ext cx="1046958" cy="1470922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00" name="Group"/>
          <p:cNvGrpSpPr/>
          <p:nvPr/>
        </p:nvGrpSpPr>
        <p:grpSpPr>
          <a:xfrm>
            <a:off x="4161164" y="4633638"/>
            <a:ext cx="835802" cy="684786"/>
            <a:chOff x="0" y="0"/>
            <a:chExt cx="835800" cy="684784"/>
          </a:xfrm>
        </p:grpSpPr>
        <p:sp>
          <p:nvSpPr>
            <p:cNvPr id="798" name="Oval"/>
            <p:cNvSpPr/>
            <p:nvPr/>
          </p:nvSpPr>
          <p:spPr>
            <a:xfrm>
              <a:off x="0" y="0"/>
              <a:ext cx="835801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99" name="12"/>
            <p:cNvSpPr txBox="1"/>
            <p:nvPr/>
          </p:nvSpPr>
          <p:spPr>
            <a:xfrm>
              <a:off x="169667" y="39100"/>
              <a:ext cx="496467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ทดลองทำแบบทดสอบ (ต่อ)"/>
          <p:cNvSpPr txBox="1"/>
          <p:nvPr/>
        </p:nvSpPr>
        <p:spPr>
          <a:xfrm>
            <a:off x="3255797" y="870860"/>
            <a:ext cx="956481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ทดลองทำแบบทดสอบ (ต่อ) </a:t>
            </a:r>
            <a:endParaRPr b="0" sz="1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807" name="Image"/>
          <p:cNvGrpSpPr/>
          <p:nvPr/>
        </p:nvGrpSpPr>
        <p:grpSpPr>
          <a:xfrm>
            <a:off x="2067558" y="4839663"/>
            <a:ext cx="20840011" cy="6759698"/>
            <a:chOff x="0" y="0"/>
            <a:chExt cx="20840010" cy="6759696"/>
          </a:xfrm>
        </p:grpSpPr>
        <p:pic>
          <p:nvPicPr>
            <p:cNvPr id="80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0586011" cy="6429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840011" cy="6759697"/>
            </a:xfrm>
            <a:prstGeom prst="rect">
              <a:avLst/>
            </a:prstGeom>
            <a:effectLst/>
          </p:spPr>
        </p:pic>
      </p:grpSp>
      <p:sp>
        <p:nvSpPr>
          <p:cNvPr id="808" name="14. จะปรากฏหน้าต่างสรุปคะแนนที่ได้ แล้วคลิกที่ปุ่ม กลับสู่รายวิชา"/>
          <p:cNvSpPr txBox="1"/>
          <p:nvPr/>
        </p:nvSpPr>
        <p:spPr>
          <a:xfrm>
            <a:off x="1623757" y="3110495"/>
            <a:ext cx="21727613" cy="85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633">
                <a:solidFill>
                  <a:srgbClr val="53585F"/>
                </a:solidFill>
              </a:defRPr>
            </a:pPr>
            <a:r>
              <a:t>14. จะปรากฏหน้าต่างสรุปคะแนนที่ได้ แล้วคลิกที่ปุ่ม </a:t>
            </a:r>
            <a:r>
              <a:rPr b="1"/>
              <a:t>กลับสู่รายวิชา </a:t>
            </a:r>
          </a:p>
        </p:txBody>
      </p:sp>
      <p:sp>
        <p:nvSpPr>
          <p:cNvPr id="809" name="Line"/>
          <p:cNvSpPr/>
          <p:nvPr/>
        </p:nvSpPr>
        <p:spPr>
          <a:xfrm flipV="1">
            <a:off x="9608042" y="10611115"/>
            <a:ext cx="1708727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12" name="Group"/>
          <p:cNvGrpSpPr/>
          <p:nvPr/>
        </p:nvGrpSpPr>
        <p:grpSpPr>
          <a:xfrm>
            <a:off x="9333528" y="10268722"/>
            <a:ext cx="835802" cy="684785"/>
            <a:chOff x="0" y="0"/>
            <a:chExt cx="835800" cy="684784"/>
          </a:xfrm>
        </p:grpSpPr>
        <p:sp>
          <p:nvSpPr>
            <p:cNvPr id="810" name="Oval"/>
            <p:cNvSpPr/>
            <p:nvPr/>
          </p:nvSpPr>
          <p:spPr>
            <a:xfrm>
              <a:off x="0" y="0"/>
              <a:ext cx="835801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11" name="14"/>
            <p:cNvSpPr txBox="1"/>
            <p:nvPr/>
          </p:nvSpPr>
          <p:spPr>
            <a:xfrm>
              <a:off x="169667" y="39100"/>
              <a:ext cx="496467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pPr>
                <a:defRPr sz="3900"/>
              </a:pPr>
              <a:r>
                <a:rPr sz="3200"/>
                <a:t>14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5" name="Rectangle"/>
          <p:cNvSpPr/>
          <p:nvPr/>
        </p:nvSpPr>
        <p:spPr>
          <a:xfrm>
            <a:off x="30018" y="-20782"/>
            <a:ext cx="24323964" cy="13716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816" name="ttt_Password_Security_on_Button-Maksim_Kabakou.jpg" descr="ttt_Password_Security_on_Button-Maksim_Kabako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458" y="1019579"/>
            <a:ext cx="23353684" cy="11676842"/>
          </a:xfrm>
          <a:prstGeom prst="rect">
            <a:avLst/>
          </a:prstGeom>
          <a:ln w="12700">
            <a:miter lim="400000"/>
          </a:ln>
        </p:spPr>
      </p:pic>
      <p:sp>
        <p:nvSpPr>
          <p:cNvPr id="817" name="Rectangle"/>
          <p:cNvSpPr/>
          <p:nvPr/>
        </p:nvSpPr>
        <p:spPr>
          <a:xfrm>
            <a:off x="493613" y="9474200"/>
            <a:ext cx="23371374" cy="2126556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818" name="การกำหนดรหัสผ่านก่อนการทำข้อสอบ"/>
          <p:cNvSpPr txBox="1"/>
          <p:nvPr/>
        </p:nvSpPr>
        <p:spPr>
          <a:xfrm>
            <a:off x="4010508" y="9426227"/>
            <a:ext cx="16743396" cy="222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12466">
                <a:solidFill>
                  <a:schemeClr val="accent1"/>
                </a:solidFill>
              </a:defRPr>
            </a:lvl1pPr>
          </a:lstStyle>
          <a:p>
            <a:pPr/>
            <a:r>
              <a:t>การกำหนดรหัสผ่านก่อนการทำข้อสอบ</a:t>
            </a:r>
            <a:endParaRPr b="0" sz="1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การกำหนดรหัสผ่านก่อนการทำข้อสอบ"/>
          <p:cNvSpPr txBox="1"/>
          <p:nvPr/>
        </p:nvSpPr>
        <p:spPr>
          <a:xfrm>
            <a:off x="3286785" y="869907"/>
            <a:ext cx="13058840" cy="1665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การกำหนดรหัสผ่านก่อนการทำข้อสอบ </a:t>
            </a:r>
          </a:p>
        </p:txBody>
      </p:sp>
      <p:sp>
        <p:nvSpPr>
          <p:cNvPr id="823" name="ในการทำข้อสอบปกติหากกำหนดผู้เรียนในรายวิชา หรือกำหนดเวลาการสอบ หากผู้เรียนคลิกเพื่อทำข้อสอบแล้ว ผู้เรียนสามารถคลิกเพื่อทำข้อสอบข้ออื่นๆ ได้ หากต้องการกำหนดรหัสผ่านพิเศษ โดยผู้สอนจะแจ้งให้ผู้เรียนทราบ เมื่อถึงเวลาสอบ มีขั้นตอนการทำดังนี้"/>
          <p:cNvSpPr txBox="1"/>
          <p:nvPr/>
        </p:nvSpPr>
        <p:spPr>
          <a:xfrm>
            <a:off x="1257606" y="2906554"/>
            <a:ext cx="22249201" cy="155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333">
                <a:solidFill>
                  <a:srgbClr val="53585F"/>
                </a:solidFill>
              </a:defRPr>
            </a:pPr>
            <a:r>
              <a:t> ในการทำข้อสอบปกติหากกำหนดผู้เรียนในรายวิชา หรือกำหนดเวลาการสอบ หากผู้เรียนคลิกเพื่อทำข้อสอบแล้ว ผู้เรียนสามารถคลิกเพื่อทำข้อสอบข้ออื่นๆ ได้ หากต้องการกำหนดรหัสผ่านพิเศษ โดยผู้สอนจะแจ้งให้ผู้เรียนทราบ เมื่อถึงเวลาสอบ มีขั้นตอนการทำดังนี้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824" name="1. คลิกที่ชื่อข้อสอบที่ต้องการกำหนดรหัสผ่าน เลือก แก้ไขการตั้งค่า…"/>
          <p:cNvSpPr txBox="1"/>
          <p:nvPr/>
        </p:nvSpPr>
        <p:spPr>
          <a:xfrm>
            <a:off x="1918006" y="4835885"/>
            <a:ext cx="14393458" cy="1608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55650" defTabSz="457200">
              <a:defRPr b="0" sz="4533">
                <a:solidFill>
                  <a:srgbClr val="53585F"/>
                </a:solidFill>
              </a:defRPr>
            </a:pPr>
            <a:r>
              <a:t>1. คลิกที่ชื่อข้อสอบที่ต้องการกำหนดรหัสผ่าน เลือก </a:t>
            </a:r>
            <a:r>
              <a:rPr b="1"/>
              <a:t>แก้ไขการตั้งค่า</a:t>
            </a:r>
            <a:endParaRPr sz="8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755650" defTabSz="457200">
              <a:defRPr sz="4533">
                <a:solidFill>
                  <a:srgbClr val="53585F"/>
                </a:solidFill>
              </a:defRPr>
            </a:pPr>
            <a:r>
              <a:rPr b="0"/>
              <a:t>2. คลิกที่กรอบ </a:t>
            </a:r>
            <a:r>
              <a:t>Extra restrictions on attempts </a:t>
            </a:r>
            <a:r>
              <a:rPr b="0"/>
              <a:t>แล้วคลิกที่ </a:t>
            </a:r>
            <a:r>
              <a:t>Show more….</a:t>
            </a:r>
          </a:p>
        </p:txBody>
      </p:sp>
      <p:grpSp>
        <p:nvGrpSpPr>
          <p:cNvPr id="827" name="Image"/>
          <p:cNvGrpSpPr/>
          <p:nvPr/>
        </p:nvGrpSpPr>
        <p:grpSpPr>
          <a:xfrm>
            <a:off x="755650" y="8084566"/>
            <a:ext cx="13373100" cy="3911601"/>
            <a:chOff x="0" y="0"/>
            <a:chExt cx="13373100" cy="3911600"/>
          </a:xfrm>
        </p:grpSpPr>
        <p:pic>
          <p:nvPicPr>
            <p:cNvPr id="82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3119100" cy="3581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373100" cy="3911600"/>
            </a:xfrm>
            <a:prstGeom prst="rect">
              <a:avLst/>
            </a:prstGeom>
            <a:effectLst/>
          </p:spPr>
        </p:pic>
      </p:grpSp>
      <p:grpSp>
        <p:nvGrpSpPr>
          <p:cNvPr id="830" name="Image"/>
          <p:cNvGrpSpPr/>
          <p:nvPr/>
        </p:nvGrpSpPr>
        <p:grpSpPr>
          <a:xfrm>
            <a:off x="14820713" y="8214300"/>
            <a:ext cx="8604437" cy="3144133"/>
            <a:chOff x="0" y="0"/>
            <a:chExt cx="8604436" cy="3144132"/>
          </a:xfrm>
        </p:grpSpPr>
        <p:pic>
          <p:nvPicPr>
            <p:cNvPr id="82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8350437" cy="28139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8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604437" cy="3144133"/>
            </a:xfrm>
            <a:prstGeom prst="rect">
              <a:avLst/>
            </a:prstGeom>
            <a:effectLst/>
          </p:spPr>
        </p:pic>
      </p:grpSp>
      <p:sp>
        <p:nvSpPr>
          <p:cNvPr id="831" name="Line"/>
          <p:cNvSpPr/>
          <p:nvPr/>
        </p:nvSpPr>
        <p:spPr>
          <a:xfrm flipH="1">
            <a:off x="12902161" y="7493388"/>
            <a:ext cx="647330" cy="64732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34" name="Group"/>
          <p:cNvGrpSpPr/>
          <p:nvPr/>
        </p:nvGrpSpPr>
        <p:grpSpPr>
          <a:xfrm>
            <a:off x="13441602" y="6921998"/>
            <a:ext cx="665290" cy="684785"/>
            <a:chOff x="0" y="0"/>
            <a:chExt cx="665288" cy="684784"/>
          </a:xfrm>
        </p:grpSpPr>
        <p:sp>
          <p:nvSpPr>
            <p:cNvPr id="832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33" name="1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835" name="Line"/>
          <p:cNvSpPr/>
          <p:nvPr/>
        </p:nvSpPr>
        <p:spPr>
          <a:xfrm flipV="1">
            <a:off x="15558569" y="10660889"/>
            <a:ext cx="467144" cy="1475842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38" name="Group"/>
          <p:cNvGrpSpPr/>
          <p:nvPr/>
        </p:nvGrpSpPr>
        <p:grpSpPr>
          <a:xfrm>
            <a:off x="15200566" y="11692737"/>
            <a:ext cx="665290" cy="684786"/>
            <a:chOff x="0" y="0"/>
            <a:chExt cx="665288" cy="684784"/>
          </a:xfrm>
        </p:grpSpPr>
        <p:sp>
          <p:nvSpPr>
            <p:cNvPr id="836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37" name="2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3. คลิกที่ Click to enter text เพื่อกำหนดรหัสผ่าน…"/>
          <p:cNvSpPr txBox="1"/>
          <p:nvPr/>
        </p:nvSpPr>
        <p:spPr>
          <a:xfrm>
            <a:off x="749606" y="2873417"/>
            <a:ext cx="14393458" cy="1735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55650" defTabSz="457200">
              <a:defRPr sz="4533">
                <a:solidFill>
                  <a:srgbClr val="53585F"/>
                </a:solidFill>
              </a:defRPr>
            </a:pPr>
            <a:endParaRPr b="0" sz="8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755650" defTabSz="457200">
              <a:defRPr b="0" sz="4533">
                <a:solidFill>
                  <a:srgbClr val="53585F"/>
                </a:solidFill>
              </a:defRPr>
            </a:pPr>
            <a:r>
              <a:t>3. คลิกที่</a:t>
            </a:r>
            <a:r>
              <a:rPr b="1"/>
              <a:t> Click to enter text</a:t>
            </a:r>
            <a:r>
              <a:t> เพื่อกำหนดรหัสผ่าน</a:t>
            </a:r>
            <a:endParaRPr sz="8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755650" defTabSz="457200">
              <a:defRPr b="0" sz="4533">
                <a:solidFill>
                  <a:srgbClr val="53585F"/>
                </a:solidFill>
              </a:defRPr>
            </a:pPr>
            <a:r>
              <a:t>4. พิมพ์รหัสผ่าน แล้วคลิกที่ปุ่ม </a:t>
            </a:r>
            <a:r>
              <a:rPr b="1"/>
              <a:t>บันทึกและกลับไปยังหน้ารายวิชา</a:t>
            </a:r>
          </a:p>
        </p:txBody>
      </p:sp>
      <p:grpSp>
        <p:nvGrpSpPr>
          <p:cNvPr id="845" name="Image"/>
          <p:cNvGrpSpPr/>
          <p:nvPr/>
        </p:nvGrpSpPr>
        <p:grpSpPr>
          <a:xfrm>
            <a:off x="795317" y="4895850"/>
            <a:ext cx="11409082" cy="7363945"/>
            <a:chOff x="0" y="0"/>
            <a:chExt cx="11409081" cy="7363944"/>
          </a:xfrm>
        </p:grpSpPr>
        <p:pic>
          <p:nvPicPr>
            <p:cNvPr id="84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155082" cy="70337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3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409082" cy="7363945"/>
            </a:xfrm>
            <a:prstGeom prst="rect">
              <a:avLst/>
            </a:prstGeom>
            <a:effectLst/>
          </p:spPr>
        </p:pic>
      </p:grpSp>
      <p:grpSp>
        <p:nvGrpSpPr>
          <p:cNvPr id="848" name="Image"/>
          <p:cNvGrpSpPr/>
          <p:nvPr/>
        </p:nvGrpSpPr>
        <p:grpSpPr>
          <a:xfrm>
            <a:off x="12731750" y="4895850"/>
            <a:ext cx="10980881" cy="7363945"/>
            <a:chOff x="0" y="0"/>
            <a:chExt cx="10980880" cy="7363944"/>
          </a:xfrm>
        </p:grpSpPr>
        <p:pic>
          <p:nvPicPr>
            <p:cNvPr id="847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0726881" cy="70337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6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980881" cy="7363945"/>
            </a:xfrm>
            <a:prstGeom prst="rect">
              <a:avLst/>
            </a:prstGeom>
            <a:effectLst/>
          </p:spPr>
        </p:pic>
      </p:grpSp>
      <p:sp>
        <p:nvSpPr>
          <p:cNvPr id="849" name="การกำหนดรหัสผ่านก่อนการทำข้อสอบ (ต่อ)"/>
          <p:cNvSpPr txBox="1"/>
          <p:nvPr/>
        </p:nvSpPr>
        <p:spPr>
          <a:xfrm>
            <a:off x="3085268" y="920707"/>
            <a:ext cx="14884274" cy="1665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การกำหนดรหัสผ่านก่อนการทำข้อสอบ (ต่อ) </a:t>
            </a:r>
          </a:p>
        </p:txBody>
      </p:sp>
      <p:sp>
        <p:nvSpPr>
          <p:cNvPr id="850" name="Line"/>
          <p:cNvSpPr/>
          <p:nvPr/>
        </p:nvSpPr>
        <p:spPr>
          <a:xfrm flipH="1">
            <a:off x="8101561" y="5467239"/>
            <a:ext cx="647330" cy="64732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53" name="Group"/>
          <p:cNvGrpSpPr/>
          <p:nvPr/>
        </p:nvGrpSpPr>
        <p:grpSpPr>
          <a:xfrm>
            <a:off x="8641002" y="4895850"/>
            <a:ext cx="665290" cy="684785"/>
            <a:chOff x="0" y="0"/>
            <a:chExt cx="665288" cy="684784"/>
          </a:xfrm>
        </p:grpSpPr>
        <p:sp>
          <p:nvSpPr>
            <p:cNvPr id="851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52" name="3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854" name="Line"/>
          <p:cNvSpPr/>
          <p:nvPr/>
        </p:nvSpPr>
        <p:spPr>
          <a:xfrm flipH="1">
            <a:off x="18718761" y="5467239"/>
            <a:ext cx="647330" cy="64732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57" name="Group"/>
          <p:cNvGrpSpPr/>
          <p:nvPr/>
        </p:nvGrpSpPr>
        <p:grpSpPr>
          <a:xfrm>
            <a:off x="19258202" y="4895850"/>
            <a:ext cx="665290" cy="684785"/>
            <a:chOff x="0" y="0"/>
            <a:chExt cx="665288" cy="684784"/>
          </a:xfrm>
        </p:grpSpPr>
        <p:sp>
          <p:nvSpPr>
            <p:cNvPr id="855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56" name="4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61" name="การกำหนดรหัสผ่านก่อนการทำข้อสอบ (ต่อ)"/>
          <p:cNvSpPr txBox="1"/>
          <p:nvPr/>
        </p:nvSpPr>
        <p:spPr>
          <a:xfrm>
            <a:off x="3085268" y="920707"/>
            <a:ext cx="14884274" cy="1665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การกำหนดรหัสผ่านก่อนการทำข้อสอบ (ต่อ) </a:t>
            </a:r>
          </a:p>
        </p:txBody>
      </p:sp>
      <p:sp>
        <p:nvSpPr>
          <p:cNvPr id="862" name="5. ลองเปลี่ยนบทบาทเป็นผู้เรียน แล้วคลิกที่แบบทดสอบที่ต้องการ…"/>
          <p:cNvSpPr txBox="1"/>
          <p:nvPr/>
        </p:nvSpPr>
        <p:spPr>
          <a:xfrm>
            <a:off x="1308406" y="2777997"/>
            <a:ext cx="14393458" cy="1759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718819" defTabSz="457200">
              <a:defRPr b="0" sz="4933">
                <a:solidFill>
                  <a:srgbClr val="53585F"/>
                </a:solidFill>
              </a:defRPr>
            </a:pPr>
            <a:r>
              <a:t>5. ลองเปลี่ยนบทบาทเป็นผู้เรียน แล้วคลิกที่แบบทดสอบที่ต้องการ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indent="718819" defTabSz="457200">
              <a:defRPr b="0" sz="4933">
                <a:solidFill>
                  <a:srgbClr val="53585F"/>
                </a:solidFill>
              </a:defRPr>
            </a:pPr>
            <a:r>
              <a:t>6. คลิกที่ปุ่ม </a:t>
            </a:r>
            <a:r>
              <a:rPr b="1"/>
              <a:t>ทำแบบทดสอบตอนนี้ </a:t>
            </a:r>
            <a:r>
              <a:t>เพื่อทดสอบทำข้อสอบ</a:t>
            </a:r>
          </a:p>
        </p:txBody>
      </p:sp>
      <p:grpSp>
        <p:nvGrpSpPr>
          <p:cNvPr id="865" name="Image"/>
          <p:cNvGrpSpPr/>
          <p:nvPr/>
        </p:nvGrpSpPr>
        <p:grpSpPr>
          <a:xfrm>
            <a:off x="2167081" y="5732809"/>
            <a:ext cx="9249190" cy="6187534"/>
            <a:chOff x="0" y="0"/>
            <a:chExt cx="9249188" cy="6187532"/>
          </a:xfrm>
        </p:grpSpPr>
        <p:pic>
          <p:nvPicPr>
            <p:cNvPr id="86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8995189" cy="58573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3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249189" cy="6187533"/>
            </a:xfrm>
            <a:prstGeom prst="rect">
              <a:avLst/>
            </a:prstGeom>
            <a:effectLst/>
          </p:spPr>
        </p:pic>
      </p:grpSp>
      <p:grpSp>
        <p:nvGrpSpPr>
          <p:cNvPr id="868" name="Image"/>
          <p:cNvGrpSpPr/>
          <p:nvPr/>
        </p:nvGrpSpPr>
        <p:grpSpPr>
          <a:xfrm>
            <a:off x="12629572" y="4272395"/>
            <a:ext cx="10565722" cy="8376678"/>
            <a:chOff x="0" y="0"/>
            <a:chExt cx="10565720" cy="8376677"/>
          </a:xfrm>
        </p:grpSpPr>
        <p:pic>
          <p:nvPicPr>
            <p:cNvPr id="867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0311721" cy="80464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6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565721" cy="8376678"/>
            </a:xfrm>
            <a:prstGeom prst="rect">
              <a:avLst/>
            </a:prstGeom>
            <a:effectLst/>
          </p:spPr>
        </p:pic>
      </p:grpSp>
      <p:sp>
        <p:nvSpPr>
          <p:cNvPr id="869" name="Line"/>
          <p:cNvSpPr/>
          <p:nvPr/>
        </p:nvSpPr>
        <p:spPr>
          <a:xfrm flipH="1">
            <a:off x="5815561" y="5512188"/>
            <a:ext cx="647330" cy="647329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72" name="Group"/>
          <p:cNvGrpSpPr/>
          <p:nvPr/>
        </p:nvGrpSpPr>
        <p:grpSpPr>
          <a:xfrm>
            <a:off x="6355002" y="4940798"/>
            <a:ext cx="665290" cy="684785"/>
            <a:chOff x="0" y="0"/>
            <a:chExt cx="665288" cy="684784"/>
          </a:xfrm>
        </p:grpSpPr>
        <p:sp>
          <p:nvSpPr>
            <p:cNvPr id="870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71" name="5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873" name="Line"/>
          <p:cNvSpPr/>
          <p:nvPr/>
        </p:nvSpPr>
        <p:spPr>
          <a:xfrm>
            <a:off x="17588090" y="11963788"/>
            <a:ext cx="160157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76" name="Group"/>
          <p:cNvGrpSpPr/>
          <p:nvPr/>
        </p:nvGrpSpPr>
        <p:grpSpPr>
          <a:xfrm>
            <a:off x="17302402" y="11621396"/>
            <a:ext cx="665290" cy="684785"/>
            <a:chOff x="0" y="0"/>
            <a:chExt cx="665288" cy="684784"/>
          </a:xfrm>
        </p:grpSpPr>
        <p:sp>
          <p:nvSpPr>
            <p:cNvPr id="874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75" name="6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การกำหนดรหัสผ่านก่อนการทำข้อสอบ (ต่อ)"/>
          <p:cNvSpPr txBox="1"/>
          <p:nvPr/>
        </p:nvSpPr>
        <p:spPr>
          <a:xfrm>
            <a:off x="3085268" y="920707"/>
            <a:ext cx="14884274" cy="1665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การกำหนดรหัสผ่านก่อนการทำข้อสอบ (ต่อ) </a:t>
            </a:r>
          </a:p>
        </p:txBody>
      </p:sp>
      <p:sp>
        <p:nvSpPr>
          <p:cNvPr id="881" name="7. ระบบแสดงหน้าต่างให้กำหนดรหัสผ่านลงไปในช่อง Quiz password ป้อนรหัสผ่านที่ผู้สอนให้ไว้ เสร็จแล้วคลิกที่ปุ่ม Start attempt"/>
          <p:cNvSpPr txBox="1"/>
          <p:nvPr/>
        </p:nvSpPr>
        <p:spPr>
          <a:xfrm>
            <a:off x="958308" y="3098800"/>
            <a:ext cx="2244198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11809" indent="-475615" defTabSz="457200">
              <a:defRPr b="0" sz="4933">
                <a:solidFill>
                  <a:srgbClr val="53585F"/>
                </a:solidFill>
              </a:defRPr>
            </a:pPr>
            <a:r>
              <a:t>7. ระบบแสดงหน้าต่างให้กำหนดรหัสผ่านลงไปในช่อง </a:t>
            </a:r>
            <a:r>
              <a:rPr b="1"/>
              <a:t>Quiz password </a:t>
            </a:r>
            <a:r>
              <a:t>ป้อนรหัสผ่านที่ผู้สอนให้ไว้ เสร็จแล้วคลิกที่ปุ่ม </a:t>
            </a:r>
            <a:r>
              <a:rPr b="1"/>
              <a:t>Start attempt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8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2200" y="4728886"/>
            <a:ext cx="17681962" cy="8285644"/>
          </a:xfrm>
          <a:prstGeom prst="rect">
            <a:avLst/>
          </a:prstGeom>
          <a:ln w="12700">
            <a:miter lim="400000"/>
          </a:ln>
        </p:spPr>
      </p:pic>
      <p:sp>
        <p:nvSpPr>
          <p:cNvPr id="883" name="Rectangle"/>
          <p:cNvSpPr/>
          <p:nvPr/>
        </p:nvSpPr>
        <p:spPr>
          <a:xfrm>
            <a:off x="4495800" y="9652000"/>
            <a:ext cx="15659894" cy="3049976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884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0" b="31302"/>
          <a:stretch>
            <a:fillRect/>
          </a:stretch>
        </p:blipFill>
        <p:spPr>
          <a:xfrm>
            <a:off x="5952260" y="9646025"/>
            <a:ext cx="10661354" cy="2418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39846" y="11915748"/>
            <a:ext cx="3924850" cy="771553"/>
          </a:xfrm>
          <a:prstGeom prst="rect">
            <a:avLst/>
          </a:prstGeom>
          <a:ln w="12700">
            <a:miter lim="400000"/>
          </a:ln>
        </p:spPr>
      </p:pic>
      <p:sp>
        <p:nvSpPr>
          <p:cNvPr id="886" name="Line"/>
          <p:cNvSpPr/>
          <p:nvPr/>
        </p:nvSpPr>
        <p:spPr>
          <a:xfrm flipH="1">
            <a:off x="9421079" y="8066074"/>
            <a:ext cx="1715412" cy="109534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889" name="Group"/>
          <p:cNvGrpSpPr/>
          <p:nvPr/>
        </p:nvGrpSpPr>
        <p:grpSpPr>
          <a:xfrm>
            <a:off x="10850802" y="7723682"/>
            <a:ext cx="665290" cy="684785"/>
            <a:chOff x="0" y="0"/>
            <a:chExt cx="665288" cy="684784"/>
          </a:xfrm>
        </p:grpSpPr>
        <p:sp>
          <p:nvSpPr>
            <p:cNvPr id="887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88" name="7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280" y="683357"/>
            <a:ext cx="1231901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93" name="การกำหนดรหัสผ่านก่อนการทำข้อสอบ (ต่อ)"/>
          <p:cNvSpPr txBox="1"/>
          <p:nvPr/>
        </p:nvSpPr>
        <p:spPr>
          <a:xfrm>
            <a:off x="3085268" y="920707"/>
            <a:ext cx="14884274" cy="1665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การกำหนดรหัสผ่านก่อนการทำข้อสอบ (ต่อ) </a:t>
            </a:r>
          </a:p>
        </p:txBody>
      </p:sp>
      <p:sp>
        <p:nvSpPr>
          <p:cNvPr id="894" name="8. แสดงหน้าต่างในการทำข้อสอบ"/>
          <p:cNvSpPr txBox="1"/>
          <p:nvPr/>
        </p:nvSpPr>
        <p:spPr>
          <a:xfrm>
            <a:off x="1771108" y="2943097"/>
            <a:ext cx="7931836" cy="92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11809" indent="-475615" defTabSz="457200">
              <a:defRPr b="0" sz="4933">
                <a:solidFill>
                  <a:srgbClr val="53585F"/>
                </a:solidFill>
              </a:defRPr>
            </a:pPr>
            <a:r>
              <a:t>8. แสดงหน้าต่างในการทำข้อสอบ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grpSp>
        <p:nvGrpSpPr>
          <p:cNvPr id="897" name="Image"/>
          <p:cNvGrpSpPr/>
          <p:nvPr/>
        </p:nvGrpSpPr>
        <p:grpSpPr>
          <a:xfrm>
            <a:off x="1953077" y="4637942"/>
            <a:ext cx="20858259" cy="8377711"/>
            <a:chOff x="0" y="0"/>
            <a:chExt cx="20858258" cy="8377710"/>
          </a:xfrm>
        </p:grpSpPr>
        <p:pic>
          <p:nvPicPr>
            <p:cNvPr id="89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0604259" cy="80475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858259" cy="8377711"/>
            </a:xfrm>
            <a:prstGeom prst="rect">
              <a:avLst/>
            </a:prstGeom>
            <a:effectLst/>
          </p:spPr>
        </p:pic>
      </p:grpSp>
      <p:sp>
        <p:nvSpPr>
          <p:cNvPr id="898" name="Line"/>
          <p:cNvSpPr/>
          <p:nvPr/>
        </p:nvSpPr>
        <p:spPr>
          <a:xfrm flipH="1">
            <a:off x="12513350" y="4165988"/>
            <a:ext cx="1213940" cy="1213940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901" name="Group"/>
          <p:cNvGrpSpPr/>
          <p:nvPr/>
        </p:nvGrpSpPr>
        <p:grpSpPr>
          <a:xfrm>
            <a:off x="13441602" y="3823596"/>
            <a:ext cx="665290" cy="684785"/>
            <a:chOff x="0" y="0"/>
            <a:chExt cx="665288" cy="684784"/>
          </a:xfrm>
        </p:grpSpPr>
        <p:sp>
          <p:nvSpPr>
            <p:cNvPr id="899" name="Oval"/>
            <p:cNvSpPr/>
            <p:nvPr/>
          </p:nvSpPr>
          <p:spPr>
            <a:xfrm>
              <a:off x="0" y="0"/>
              <a:ext cx="665289" cy="684785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b="0"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00" name="8"/>
            <p:cNvSpPr txBox="1"/>
            <p:nvPr/>
          </p:nvSpPr>
          <p:spPr>
            <a:xfrm>
              <a:off x="216442" y="39100"/>
              <a:ext cx="232404" cy="606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8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9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392" name="Image"/>
          <p:cNvGrpSpPr/>
          <p:nvPr/>
        </p:nvGrpSpPr>
        <p:grpSpPr>
          <a:xfrm>
            <a:off x="1856282" y="8433316"/>
            <a:ext cx="8470901" cy="4307457"/>
            <a:chOff x="0" y="0"/>
            <a:chExt cx="8470900" cy="4307455"/>
          </a:xfrm>
        </p:grpSpPr>
        <p:pic>
          <p:nvPicPr>
            <p:cNvPr id="39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216900" cy="39772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0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70900" cy="4307456"/>
            </a:xfrm>
            <a:prstGeom prst="rect">
              <a:avLst/>
            </a:prstGeom>
            <a:effectLst/>
          </p:spPr>
        </p:pic>
      </p:grpSp>
      <p:grpSp>
        <p:nvGrpSpPr>
          <p:cNvPr id="395" name="Image"/>
          <p:cNvGrpSpPr/>
          <p:nvPr/>
        </p:nvGrpSpPr>
        <p:grpSpPr>
          <a:xfrm>
            <a:off x="11323370" y="7807111"/>
            <a:ext cx="11419206" cy="4903275"/>
            <a:chOff x="0" y="0"/>
            <a:chExt cx="11419204" cy="4903274"/>
          </a:xfrm>
        </p:grpSpPr>
        <p:pic>
          <p:nvPicPr>
            <p:cNvPr id="39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165205" cy="4573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3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419205" cy="4903275"/>
            </a:xfrm>
            <a:prstGeom prst="rect">
              <a:avLst/>
            </a:prstGeom>
            <a:effectLst/>
          </p:spPr>
        </p:pic>
      </p:grpSp>
      <p:grpSp>
        <p:nvGrpSpPr>
          <p:cNvPr id="398" name="Image"/>
          <p:cNvGrpSpPr/>
          <p:nvPr/>
        </p:nvGrpSpPr>
        <p:grpSpPr>
          <a:xfrm>
            <a:off x="10790694" y="2945629"/>
            <a:ext cx="12484558" cy="4619901"/>
            <a:chOff x="0" y="0"/>
            <a:chExt cx="12484556" cy="4619899"/>
          </a:xfrm>
        </p:grpSpPr>
        <p:pic>
          <p:nvPicPr>
            <p:cNvPr id="397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230557" cy="4289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6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2484557" cy="4619900"/>
            </a:xfrm>
            <a:prstGeom prst="rect">
              <a:avLst/>
            </a:prstGeom>
            <a:effectLst/>
          </p:spPr>
        </p:pic>
      </p:grpSp>
      <p:grpSp>
        <p:nvGrpSpPr>
          <p:cNvPr id="401" name="Image"/>
          <p:cNvGrpSpPr/>
          <p:nvPr/>
        </p:nvGrpSpPr>
        <p:grpSpPr>
          <a:xfrm>
            <a:off x="1856282" y="3000389"/>
            <a:ext cx="8470901" cy="4980996"/>
            <a:chOff x="0" y="0"/>
            <a:chExt cx="8470900" cy="4980995"/>
          </a:xfrm>
        </p:grpSpPr>
        <p:pic>
          <p:nvPicPr>
            <p:cNvPr id="400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6999" y="88900"/>
              <a:ext cx="8216901" cy="46507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9" name="Image" descr="Imag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8470901" cy="49809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4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07" name="Image"/>
          <p:cNvGrpSpPr/>
          <p:nvPr/>
        </p:nvGrpSpPr>
        <p:grpSpPr>
          <a:xfrm>
            <a:off x="1026440" y="3099702"/>
            <a:ext cx="13376373" cy="6801731"/>
            <a:chOff x="0" y="0"/>
            <a:chExt cx="13376371" cy="6801729"/>
          </a:xfrm>
        </p:grpSpPr>
        <p:pic>
          <p:nvPicPr>
            <p:cNvPr id="40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3122372" cy="64715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376372" cy="6801730"/>
            </a:xfrm>
            <a:prstGeom prst="rect">
              <a:avLst/>
            </a:prstGeom>
            <a:effectLst/>
          </p:spPr>
        </p:pic>
      </p:grpSp>
      <p:grpSp>
        <p:nvGrpSpPr>
          <p:cNvPr id="410" name="Image"/>
          <p:cNvGrpSpPr/>
          <p:nvPr/>
        </p:nvGrpSpPr>
        <p:grpSpPr>
          <a:xfrm>
            <a:off x="11513890" y="4482063"/>
            <a:ext cx="12096511" cy="8378104"/>
            <a:chOff x="0" y="0"/>
            <a:chExt cx="12096509" cy="8378102"/>
          </a:xfrm>
        </p:grpSpPr>
        <p:pic>
          <p:nvPicPr>
            <p:cNvPr id="40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999" y="88900"/>
              <a:ext cx="11842511" cy="80479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2096511" cy="83781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3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16" name="Image"/>
          <p:cNvGrpSpPr/>
          <p:nvPr/>
        </p:nvGrpSpPr>
        <p:grpSpPr>
          <a:xfrm>
            <a:off x="1231328" y="3081400"/>
            <a:ext cx="15192805" cy="8732227"/>
            <a:chOff x="0" y="0"/>
            <a:chExt cx="15192804" cy="8732226"/>
          </a:xfrm>
        </p:grpSpPr>
        <p:pic>
          <p:nvPicPr>
            <p:cNvPr id="41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4938805" cy="84020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4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192805" cy="8732227"/>
            </a:xfrm>
            <a:prstGeom prst="rect">
              <a:avLst/>
            </a:prstGeom>
            <a:effectLst/>
          </p:spPr>
        </p:pic>
      </p:grpSp>
      <p:grpSp>
        <p:nvGrpSpPr>
          <p:cNvPr id="419" name="Image"/>
          <p:cNvGrpSpPr/>
          <p:nvPr/>
        </p:nvGrpSpPr>
        <p:grpSpPr>
          <a:xfrm>
            <a:off x="11735622" y="7939972"/>
            <a:ext cx="11202222" cy="4922038"/>
            <a:chOff x="0" y="0"/>
            <a:chExt cx="11202220" cy="4922036"/>
          </a:xfrm>
        </p:grpSpPr>
        <p:pic>
          <p:nvPicPr>
            <p:cNvPr id="41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0948221" cy="45918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7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202221" cy="49220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2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25" name="Image"/>
          <p:cNvGrpSpPr/>
          <p:nvPr/>
        </p:nvGrpSpPr>
        <p:grpSpPr>
          <a:xfrm>
            <a:off x="7167387" y="2858594"/>
            <a:ext cx="9031946" cy="6099974"/>
            <a:chOff x="0" y="0"/>
            <a:chExt cx="9031944" cy="6099972"/>
          </a:xfrm>
        </p:grpSpPr>
        <p:pic>
          <p:nvPicPr>
            <p:cNvPr id="42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9"/>
              <a:ext cx="8777946" cy="57697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9031946" cy="6099974"/>
            </a:xfrm>
            <a:prstGeom prst="rect">
              <a:avLst/>
            </a:prstGeom>
            <a:effectLst/>
          </p:spPr>
        </p:pic>
      </p:grpSp>
      <p:grpSp>
        <p:nvGrpSpPr>
          <p:cNvPr id="428" name="Image"/>
          <p:cNvGrpSpPr/>
          <p:nvPr/>
        </p:nvGrpSpPr>
        <p:grpSpPr>
          <a:xfrm>
            <a:off x="4986254" y="8882726"/>
            <a:ext cx="13919201" cy="4191001"/>
            <a:chOff x="0" y="0"/>
            <a:chExt cx="13919200" cy="4191000"/>
          </a:xfrm>
        </p:grpSpPr>
        <p:pic>
          <p:nvPicPr>
            <p:cNvPr id="42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27000" y="88900"/>
              <a:ext cx="13665200" cy="3860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6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919200" cy="4191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1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34" name="Image"/>
          <p:cNvGrpSpPr/>
          <p:nvPr/>
        </p:nvGrpSpPr>
        <p:grpSpPr>
          <a:xfrm>
            <a:off x="851423" y="2991940"/>
            <a:ext cx="9490953" cy="6501673"/>
            <a:chOff x="0" y="0"/>
            <a:chExt cx="9490952" cy="6501672"/>
          </a:xfrm>
        </p:grpSpPr>
        <p:pic>
          <p:nvPicPr>
            <p:cNvPr id="43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236953" cy="61714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2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490953" cy="6501673"/>
            </a:xfrm>
            <a:prstGeom prst="rect">
              <a:avLst/>
            </a:prstGeom>
            <a:effectLst/>
          </p:spPr>
        </p:pic>
      </p:grpSp>
      <p:grpSp>
        <p:nvGrpSpPr>
          <p:cNvPr id="437" name="Image"/>
          <p:cNvGrpSpPr/>
          <p:nvPr/>
        </p:nvGrpSpPr>
        <p:grpSpPr>
          <a:xfrm>
            <a:off x="9929669" y="6182480"/>
            <a:ext cx="13795444" cy="6642101"/>
            <a:chOff x="0" y="0"/>
            <a:chExt cx="13795443" cy="6642100"/>
          </a:xfrm>
        </p:grpSpPr>
        <p:pic>
          <p:nvPicPr>
            <p:cNvPr id="43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3541444" cy="6311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5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795444" cy="6642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lide Number"/>
          <p:cNvSpPr txBox="1"/>
          <p:nvPr>
            <p:ph type="sldNum" sz="quarter" idx="2"/>
          </p:nvPr>
        </p:nvSpPr>
        <p:spPr>
          <a:xfrm>
            <a:off x="12190639" y="12951967"/>
            <a:ext cx="248718" cy="573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0" name="การเพิ่มแบบทดสอบ (QUIZ) (ต่อ)"/>
          <p:cNvSpPr txBox="1"/>
          <p:nvPr/>
        </p:nvSpPr>
        <p:spPr>
          <a:xfrm>
            <a:off x="5973757" y="740363"/>
            <a:ext cx="11419206" cy="166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9500">
                <a:solidFill>
                  <a:srgbClr val="4F7671"/>
                </a:solidFill>
              </a:defRPr>
            </a:lvl1pPr>
          </a:lstStyle>
          <a:p>
            <a:pPr/>
            <a:r>
              <a:t>การเพิ่มแบบทดสอบ (QUIZ) (ต่อ)</a:t>
            </a:r>
          </a:p>
        </p:txBody>
      </p:sp>
      <p:grpSp>
        <p:nvGrpSpPr>
          <p:cNvPr id="443" name="Image"/>
          <p:cNvGrpSpPr/>
          <p:nvPr/>
        </p:nvGrpSpPr>
        <p:grpSpPr>
          <a:xfrm>
            <a:off x="1062142" y="2978208"/>
            <a:ext cx="13848440" cy="6569700"/>
            <a:chOff x="0" y="0"/>
            <a:chExt cx="13848438" cy="6569698"/>
          </a:xfrm>
        </p:grpSpPr>
        <p:pic>
          <p:nvPicPr>
            <p:cNvPr id="44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3594439" cy="62394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1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848439" cy="6569699"/>
            </a:xfrm>
            <a:prstGeom prst="rect">
              <a:avLst/>
            </a:prstGeom>
            <a:effectLst/>
          </p:spPr>
        </p:pic>
      </p:grpSp>
      <p:grpSp>
        <p:nvGrpSpPr>
          <p:cNvPr id="446" name="Image"/>
          <p:cNvGrpSpPr/>
          <p:nvPr/>
        </p:nvGrpSpPr>
        <p:grpSpPr>
          <a:xfrm>
            <a:off x="10808271" y="7239400"/>
            <a:ext cx="13144501" cy="5295901"/>
            <a:chOff x="0" y="0"/>
            <a:chExt cx="13144500" cy="5295900"/>
          </a:xfrm>
        </p:grpSpPr>
        <p:pic>
          <p:nvPicPr>
            <p:cNvPr id="44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2890500" cy="4965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4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144500" cy="5295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